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57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5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60" y="29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Helga Crane’s Attempt at Obtaining Societal Power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By Natalie Abernathy </a:t>
            </a:r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07232-CE18-4852-83FC-0CAB8CC2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3C92-0CBB-4890-A137-409B1AB24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Nella Larsen’s book, </a:t>
            </a:r>
            <a:r>
              <a:rPr lang="en-US" sz="2600" i="1" dirty="0"/>
              <a:t>Quicksand</a:t>
            </a:r>
            <a:r>
              <a:rPr lang="en-US" sz="2600" dirty="0"/>
              <a:t>, follows the life of Helga Crane as she struggles to find community and identity. </a:t>
            </a:r>
          </a:p>
          <a:p>
            <a:r>
              <a:rPr lang="en-US" sz="2600" dirty="0"/>
              <a:t>Helga’s inability to find a sense of community and belonging comes from her biracial heritage.</a:t>
            </a:r>
          </a:p>
          <a:p>
            <a:r>
              <a:rPr lang="en-US" sz="2600" dirty="0"/>
              <a:t>Larsen bases Helga after her own struggle with biracial acceptance and life in Harlem and Denmark.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4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EEDB-3EF8-45A6-A485-47D63DBD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Attempts at Societal Identity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D4873-A682-443A-AF3A-A5BC8197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Helga’s battle with uncertainty in her identity and societal standing leads her to seek out other peoples’ statuses to strengthen her own.</a:t>
            </a:r>
          </a:p>
          <a:p>
            <a:r>
              <a:rPr lang="en-US" sz="2800" dirty="0"/>
              <a:t>She primarily seeks this certainty through relationships between Dr. Anderson and Mrs. Anne Grey.</a:t>
            </a:r>
          </a:p>
        </p:txBody>
      </p:sp>
    </p:spTree>
    <p:extLst>
      <p:ext uri="{BB962C8B-B14F-4D97-AF65-F5344CB8AC3E}">
        <p14:creationId xmlns:p14="http://schemas.microsoft.com/office/powerpoint/2010/main" val="117168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7611D-8F81-4FE3-BD15-FF8B6DF8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Relationship with Dr.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A5627-D018-466A-A9A5-A4899F27D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Dr. Anderson leadership at Naxos opens a door for Helga to obtain a position within society. </a:t>
            </a:r>
          </a:p>
          <a:p>
            <a:r>
              <a:rPr lang="en-US" sz="2800" dirty="0"/>
              <a:t>Dr. Anderson’s standing as a man allows for Helga to obtain societal power under his supervision. </a:t>
            </a:r>
          </a:p>
          <a:p>
            <a:r>
              <a:rPr lang="en-US" sz="2800" dirty="0"/>
              <a:t>Helga originally rejects his power because of his dismal towards her biracial identity.</a:t>
            </a:r>
          </a:p>
        </p:txBody>
      </p:sp>
    </p:spTree>
    <p:extLst>
      <p:ext uri="{BB962C8B-B14F-4D97-AF65-F5344CB8AC3E}">
        <p14:creationId xmlns:p14="http://schemas.microsoft.com/office/powerpoint/2010/main" val="139828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BBF0-AA23-46D0-9AFF-9C40B237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Relationship with Mrs. Anne Grey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5029A-3E69-4120-B307-7E9AE7875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Mrs. Anne Grey has societal standing specifically in Harlem.</a:t>
            </a:r>
          </a:p>
          <a:p>
            <a:r>
              <a:rPr lang="en-US" sz="2800" dirty="0"/>
              <a:t>Helga attempts to gain standing through a kinship with Mrs. Anne Grey. </a:t>
            </a:r>
          </a:p>
          <a:p>
            <a:r>
              <a:rPr lang="en-US" sz="2800" dirty="0"/>
              <a:t>Helga rejects Mrs. Anne Grey because of her view towards biracial identity. </a:t>
            </a:r>
          </a:p>
        </p:txBody>
      </p:sp>
    </p:spTree>
    <p:extLst>
      <p:ext uri="{BB962C8B-B14F-4D97-AF65-F5344CB8AC3E}">
        <p14:creationId xmlns:p14="http://schemas.microsoft.com/office/powerpoint/2010/main" val="74656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94441-9F94-42A8-8D8C-059F810F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Relationship with Dr. Anderson and Mrs. Anne Grey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8E856-82BC-4618-BCEC-34454351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Helga’s final attempt to gain societal power in Harlem was a combined relationship between Dr. Anderson and Mrs. Anne Grey, now married.</a:t>
            </a:r>
          </a:p>
          <a:p>
            <a:r>
              <a:rPr lang="en-US" dirty="0"/>
              <a:t>Helga is then rejected by the both of them for this shared societal identity.</a:t>
            </a:r>
          </a:p>
        </p:txBody>
      </p:sp>
    </p:spTree>
    <p:extLst>
      <p:ext uri="{BB962C8B-B14F-4D97-AF65-F5344CB8AC3E}">
        <p14:creationId xmlns:p14="http://schemas.microsoft.com/office/powerpoint/2010/main" val="340284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A7F84-388F-4401-A96B-C5AA8C63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 Conclusion…</a:t>
            </a:r>
          </a:p>
        </p:txBody>
      </p:sp>
    </p:spTree>
    <p:extLst>
      <p:ext uri="{BB962C8B-B14F-4D97-AF65-F5344CB8AC3E}">
        <p14:creationId xmlns:p14="http://schemas.microsoft.com/office/powerpoint/2010/main" val="410224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268</Words>
  <Application>Microsoft Office PowerPoint</Application>
  <PresentationFormat>On-screen Show (16:9)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Helga Crane’s Attempt at Obtaining Societal Power</vt:lpstr>
      <vt:lpstr>Overview</vt:lpstr>
      <vt:lpstr>Attempts at Societal Identity and Status</vt:lpstr>
      <vt:lpstr>Relationship with Dr. Anderson</vt:lpstr>
      <vt:lpstr>Relationship with Mrs. Anne Grey</vt:lpstr>
      <vt:lpstr>Relationship with Dr. Anderson and Mrs. Anne Grey</vt:lpstr>
      <vt:lpstr>In Conclusion…</vt:lpstr>
      <vt:lpstr>PowerPoint Presentation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Abernathy, Natalie Ann (English)</cp:lastModifiedBy>
  <cp:revision>12</cp:revision>
  <dcterms:created xsi:type="dcterms:W3CDTF">2014-11-10T20:35:24Z</dcterms:created>
  <dcterms:modified xsi:type="dcterms:W3CDTF">2022-03-16T19:50:03Z</dcterms:modified>
</cp:coreProperties>
</file>