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57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35"/>
    <p:restoredTop sz="94674"/>
  </p:normalViewPr>
  <p:slideViewPr>
    <p:cSldViewPr snapToGrid="0" snapToObjects="1">
      <p:cViewPr varScale="1">
        <p:scale>
          <a:sx n="117" d="100"/>
          <a:sy n="117" d="100"/>
        </p:scale>
        <p:origin x="60" y="29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799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53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286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342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21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708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5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5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57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289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482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539B8-959B-9F40-A9B4-335D47313F7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190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accent2">
              <a:lumMod val="40000"/>
              <a:lumOff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accent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/>
                </a:solidFill>
              </a:rPr>
              <a:t>Helga Crane’s Attempt at Obtaining Societal Power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By Natalie Abernathy </a:t>
            </a:r>
          </a:p>
        </p:txBody>
      </p:sp>
    </p:spTree>
    <p:extLst>
      <p:ext uri="{BB962C8B-B14F-4D97-AF65-F5344CB8AC3E}">
        <p14:creationId xmlns:p14="http://schemas.microsoft.com/office/powerpoint/2010/main" val="4232403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07232-CE18-4852-83FC-0CAB8CC28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63C92-0CBB-4890-A137-409B1AB24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Nella Larsen’s book, </a:t>
            </a:r>
            <a:r>
              <a:rPr lang="en-US" sz="2600" i="1" dirty="0"/>
              <a:t>Quicksand</a:t>
            </a:r>
            <a:r>
              <a:rPr lang="en-US" sz="2600" dirty="0"/>
              <a:t>, follows the life of Helga Crane as she struggles to find community and identity. </a:t>
            </a:r>
          </a:p>
          <a:p>
            <a:r>
              <a:rPr lang="en-US" sz="2600" dirty="0"/>
              <a:t>Helga’s inability to find a sense of community and belonging comes from her biracial heritage.</a:t>
            </a:r>
          </a:p>
          <a:p>
            <a:r>
              <a:rPr lang="en-US" sz="2600" dirty="0"/>
              <a:t>Larsen bases Helga after her own struggle with biracial acceptance and life in Harlem and Denmark.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141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0EEDB-3EF8-45A6-A485-47D63DBD9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2"/>
                </a:solidFill>
              </a:rPr>
              <a:t>Attempts at Societal Identity and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9D4873-A682-443A-AF3A-A5BC8197F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Helga’s battle with uncertainty in her identity and societal standing leads her to seek out other peoples’ statuses to strengthen her own.</a:t>
            </a:r>
          </a:p>
          <a:p>
            <a:r>
              <a:rPr lang="en-US" sz="2800" dirty="0"/>
              <a:t>She primarily seeks this certainty through relationships between Dr. Anderson and Mrs. Anne Grey.</a:t>
            </a:r>
          </a:p>
        </p:txBody>
      </p:sp>
    </p:spTree>
    <p:extLst>
      <p:ext uri="{BB962C8B-B14F-4D97-AF65-F5344CB8AC3E}">
        <p14:creationId xmlns:p14="http://schemas.microsoft.com/office/powerpoint/2010/main" val="1171683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7611D-8F81-4FE3-BD15-FF8B6DF8A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Relationship with Dr. Anderson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A5627-D018-466A-A9A5-A4899F27D4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Dr. Anderson leadership at Naxos opens a door for Helga to obtain a position within society. </a:t>
            </a:r>
          </a:p>
          <a:p>
            <a:r>
              <a:rPr lang="en-US" sz="2800" dirty="0"/>
              <a:t>Dr. Anderson’s standing as a man allows for Helga to obtain societal power under his supervision. </a:t>
            </a:r>
          </a:p>
          <a:p>
            <a:r>
              <a:rPr lang="en-US" sz="2800" dirty="0"/>
              <a:t>Helga originally rejects his power because of his dismal towards her biracial identity.</a:t>
            </a:r>
          </a:p>
        </p:txBody>
      </p:sp>
    </p:spTree>
    <p:extLst>
      <p:ext uri="{BB962C8B-B14F-4D97-AF65-F5344CB8AC3E}">
        <p14:creationId xmlns:p14="http://schemas.microsoft.com/office/powerpoint/2010/main" val="1398288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4BBF0-AA23-46D0-9AFF-9C40B2373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Relationship with Mrs. Anne Grey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5029A-3E69-4120-B307-7E9AE7875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Mrs. Anne Grey has societal standing specifically in Harlem.</a:t>
            </a:r>
          </a:p>
          <a:p>
            <a:r>
              <a:rPr lang="en-US" sz="2800" dirty="0"/>
              <a:t>Helga attempts to gain standing through a kinship with Mrs. Anne Grey. </a:t>
            </a:r>
          </a:p>
          <a:p>
            <a:r>
              <a:rPr lang="en-US" sz="2800" dirty="0"/>
              <a:t>Helga rejects Mrs. Anne Grey because of her view towards biracial identity. </a:t>
            </a:r>
          </a:p>
        </p:txBody>
      </p:sp>
    </p:spTree>
    <p:extLst>
      <p:ext uri="{BB962C8B-B14F-4D97-AF65-F5344CB8AC3E}">
        <p14:creationId xmlns:p14="http://schemas.microsoft.com/office/powerpoint/2010/main" val="746568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94441-9F94-42A8-8D8C-059F810F0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2"/>
                </a:solidFill>
              </a:rPr>
              <a:t>Relationship with Dr. Anderson and Mrs. Anne Grey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8E856-82BC-4618-BCEC-344543511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Helga’s final attempt to gain societal power in Harlem was a combined relationship between Dr. Anderson and Mrs. Anne Grey, now married.</a:t>
            </a:r>
          </a:p>
          <a:p>
            <a:r>
              <a:rPr lang="en-US" dirty="0"/>
              <a:t>Helga is then rejected by the both of them for this shared societal identity.</a:t>
            </a:r>
          </a:p>
        </p:txBody>
      </p:sp>
    </p:spTree>
    <p:extLst>
      <p:ext uri="{BB962C8B-B14F-4D97-AF65-F5344CB8AC3E}">
        <p14:creationId xmlns:p14="http://schemas.microsoft.com/office/powerpoint/2010/main" val="3402845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A7F84-388F-4401-A96B-C5AA8C631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In Conclusion…</a:t>
            </a:r>
          </a:p>
        </p:txBody>
      </p:sp>
    </p:spTree>
    <p:extLst>
      <p:ext uri="{BB962C8B-B14F-4D97-AF65-F5344CB8AC3E}">
        <p14:creationId xmlns:p14="http://schemas.microsoft.com/office/powerpoint/2010/main" val="4102240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tx2"/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910443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iberty">
      <a:dk1>
        <a:srgbClr val="FFFFFF"/>
      </a:dk1>
      <a:lt1>
        <a:sysClr val="window" lastClr="FFFFFF"/>
      </a:lt1>
      <a:dk2>
        <a:srgbClr val="0A193E"/>
      </a:dk2>
      <a:lt2>
        <a:srgbClr val="0A193E"/>
      </a:lt2>
      <a:accent1>
        <a:srgbClr val="8EC1EB"/>
      </a:accent1>
      <a:accent2>
        <a:srgbClr val="BCBDBF"/>
      </a:accent2>
      <a:accent3>
        <a:srgbClr val="3C3E42"/>
      </a:accent3>
      <a:accent4>
        <a:srgbClr val="8A0000"/>
      </a:accent4>
      <a:accent5>
        <a:srgbClr val="CE1126"/>
      </a:accent5>
      <a:accent6>
        <a:srgbClr val="008ED6"/>
      </a:accent6>
      <a:hlink>
        <a:srgbClr val="8EC1EB"/>
      </a:hlink>
      <a:folHlink>
        <a:srgbClr val="BCBDBF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268</Words>
  <Application>Microsoft Office PowerPoint</Application>
  <PresentationFormat>On-screen Show (16:9)</PresentationFormat>
  <Paragraphs>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</vt:lpstr>
      <vt:lpstr>Office Theme</vt:lpstr>
      <vt:lpstr>Helga Crane’s Attempt at Obtaining Societal Power</vt:lpstr>
      <vt:lpstr>Overview</vt:lpstr>
      <vt:lpstr>Attempts at Societal Identity and Status</vt:lpstr>
      <vt:lpstr>Relationship with Dr. Anderson</vt:lpstr>
      <vt:lpstr>Relationship with Mrs. Anne Grey</vt:lpstr>
      <vt:lpstr>Relationship with Dr. Anderson and Mrs. Anne Grey</vt:lpstr>
      <vt:lpstr>In Conclusion…</vt:lpstr>
      <vt:lpstr>PowerPoint Presentation</vt:lpstr>
    </vt:vector>
  </TitlesOfParts>
  <Company>Liberty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Dugan</dc:creator>
  <cp:lastModifiedBy>Abernathy, Natalie Ann (English)</cp:lastModifiedBy>
  <cp:revision>12</cp:revision>
  <dcterms:created xsi:type="dcterms:W3CDTF">2014-11-10T20:35:24Z</dcterms:created>
  <dcterms:modified xsi:type="dcterms:W3CDTF">2022-03-16T19:50:03Z</dcterms:modified>
</cp:coreProperties>
</file>