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1" r:id="rId4"/>
  </p:sldMasterIdLst>
  <p:notesMasterIdLst>
    <p:notesMasterId r:id="rId22"/>
  </p:notesMasterIdLst>
  <p:handoutMasterIdLst>
    <p:handoutMasterId r:id="rId23"/>
  </p:handoutMasterIdLst>
  <p:sldIdLst>
    <p:sldId id="258" r:id="rId5"/>
    <p:sldId id="270" r:id="rId6"/>
    <p:sldId id="273" r:id="rId7"/>
    <p:sldId id="276" r:id="rId8"/>
    <p:sldId id="291" r:id="rId9"/>
    <p:sldId id="278" r:id="rId10"/>
    <p:sldId id="286" r:id="rId11"/>
    <p:sldId id="285" r:id="rId12"/>
    <p:sldId id="287" r:id="rId13"/>
    <p:sldId id="288" r:id="rId14"/>
    <p:sldId id="289" r:id="rId15"/>
    <p:sldId id="290" r:id="rId16"/>
    <p:sldId id="292" r:id="rId17"/>
    <p:sldId id="293" r:id="rId18"/>
    <p:sldId id="294" r:id="rId19"/>
    <p:sldId id="295" r:id="rId20"/>
    <p:sldId id="29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E3E"/>
    <a:srgbClr val="6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7853C-536D-4A76-A0AE-DD22124D55A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2" autoAdjust="0"/>
    <p:restoredTop sz="84328" autoAdjust="0"/>
  </p:normalViewPr>
  <p:slideViewPr>
    <p:cSldViewPr snapToGrid="0">
      <p:cViewPr varScale="1">
        <p:scale>
          <a:sx n="80" d="100"/>
          <a:sy n="80" d="100"/>
        </p:scale>
        <p:origin x="77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42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4890AE-A338-44E3-9EDF-26C88BF2BFD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2D8875A-5750-4CC7-A04B-E9D834DD7ADA}">
      <dgm:prSet custT="1"/>
      <dgm:spPr/>
      <dgm:t>
        <a:bodyPr/>
        <a:lstStyle/>
        <a:p>
          <a:pPr algn="l"/>
          <a:r>
            <a:rPr lang="en-US" sz="4000" dirty="0"/>
            <a:t>Race is ordinary; not aberrational</a:t>
          </a:r>
        </a:p>
      </dgm:t>
    </dgm:pt>
    <dgm:pt modelId="{5D871A0F-240E-4542-BB65-99EF2DE3779D}" type="parTrans" cxnId="{6195F8C0-6515-4A7F-9C13-47377511A0F5}">
      <dgm:prSet/>
      <dgm:spPr/>
      <dgm:t>
        <a:bodyPr/>
        <a:lstStyle/>
        <a:p>
          <a:endParaRPr lang="en-US"/>
        </a:p>
      </dgm:t>
    </dgm:pt>
    <dgm:pt modelId="{B6A0C261-795C-452B-BF43-FC7521D9F38B}" type="sibTrans" cxnId="{6195F8C0-6515-4A7F-9C13-47377511A0F5}">
      <dgm:prSet/>
      <dgm:spPr/>
      <dgm:t>
        <a:bodyPr/>
        <a:lstStyle/>
        <a:p>
          <a:endParaRPr lang="en-US"/>
        </a:p>
      </dgm:t>
    </dgm:pt>
    <dgm:pt modelId="{D2E7E043-7DC4-4905-81B0-06EBE334A838}">
      <dgm:prSet custT="1"/>
      <dgm:spPr/>
      <dgm:t>
        <a:bodyPr/>
        <a:lstStyle/>
        <a:p>
          <a:pPr algn="l"/>
          <a:r>
            <a:rPr lang="en-US" sz="4000" dirty="0"/>
            <a:t>White supremacy and its purposes</a:t>
          </a:r>
        </a:p>
      </dgm:t>
    </dgm:pt>
    <dgm:pt modelId="{9BA56C2C-A1E9-4D27-8746-B016DFA0F1FC}" type="parTrans" cxnId="{9D6C43BF-C30D-4DCF-ABFD-183E9492FEC3}">
      <dgm:prSet/>
      <dgm:spPr/>
      <dgm:t>
        <a:bodyPr/>
        <a:lstStyle/>
        <a:p>
          <a:endParaRPr lang="en-US"/>
        </a:p>
      </dgm:t>
    </dgm:pt>
    <dgm:pt modelId="{5E0A44A9-0091-45C2-9D05-6B8CDE3E07FB}" type="sibTrans" cxnId="{9D6C43BF-C30D-4DCF-ABFD-183E9492FEC3}">
      <dgm:prSet/>
      <dgm:spPr/>
      <dgm:t>
        <a:bodyPr/>
        <a:lstStyle/>
        <a:p>
          <a:endParaRPr lang="en-US"/>
        </a:p>
      </dgm:t>
    </dgm:pt>
    <dgm:pt modelId="{8E236A66-EC15-4B7B-960C-3950970C84E6}">
      <dgm:prSet custT="1"/>
      <dgm:spPr/>
      <dgm:t>
        <a:bodyPr/>
        <a:lstStyle/>
        <a:p>
          <a:pPr algn="l"/>
          <a:r>
            <a:rPr lang="en-US" sz="4000" dirty="0"/>
            <a:t>Race and races; product of social thought</a:t>
          </a:r>
        </a:p>
      </dgm:t>
    </dgm:pt>
    <dgm:pt modelId="{A70B65AA-FEC0-4D65-9BD8-CF9CB0D811BC}" type="parTrans" cxnId="{D087FAB5-C770-48A7-8E82-F51D26723507}">
      <dgm:prSet/>
      <dgm:spPr/>
      <dgm:t>
        <a:bodyPr/>
        <a:lstStyle/>
        <a:p>
          <a:endParaRPr lang="en-US"/>
        </a:p>
      </dgm:t>
    </dgm:pt>
    <dgm:pt modelId="{83257AD2-4A6C-40CC-9CEB-7CE65E096492}" type="sibTrans" cxnId="{D087FAB5-C770-48A7-8E82-F51D26723507}">
      <dgm:prSet/>
      <dgm:spPr/>
      <dgm:t>
        <a:bodyPr/>
        <a:lstStyle/>
        <a:p>
          <a:endParaRPr lang="en-US"/>
        </a:p>
      </dgm:t>
    </dgm:pt>
    <dgm:pt modelId="{14048733-FA6C-4C18-9816-19EE8FF37818}">
      <dgm:prSet custT="1"/>
      <dgm:spPr/>
      <dgm:t>
        <a:bodyPr/>
        <a:lstStyle/>
        <a:p>
          <a:pPr algn="l"/>
          <a:r>
            <a:rPr lang="en-US" sz="4000" dirty="0"/>
            <a:t>Differential Racialization</a:t>
          </a:r>
        </a:p>
      </dgm:t>
    </dgm:pt>
    <dgm:pt modelId="{7D904B27-E11D-49F0-BB96-EC3EF15E9B96}" type="parTrans" cxnId="{7C52B191-E167-4F59-B400-295BE64E2609}">
      <dgm:prSet/>
      <dgm:spPr/>
      <dgm:t>
        <a:bodyPr/>
        <a:lstStyle/>
        <a:p>
          <a:endParaRPr lang="en-US"/>
        </a:p>
      </dgm:t>
    </dgm:pt>
    <dgm:pt modelId="{5EF90B34-FD67-4160-88AE-409EDC388162}" type="sibTrans" cxnId="{7C52B191-E167-4F59-B400-295BE64E2609}">
      <dgm:prSet/>
      <dgm:spPr/>
      <dgm:t>
        <a:bodyPr/>
        <a:lstStyle/>
        <a:p>
          <a:endParaRPr lang="en-US"/>
        </a:p>
      </dgm:t>
    </dgm:pt>
    <dgm:pt modelId="{7D2BF5AF-8782-4E4A-8798-4E9E924C48EA}" type="pres">
      <dgm:prSet presAssocID="{974890AE-A338-44E3-9EDF-26C88BF2BFDA}" presName="linear" presStyleCnt="0">
        <dgm:presLayoutVars>
          <dgm:animLvl val="lvl"/>
          <dgm:resizeHandles val="exact"/>
        </dgm:presLayoutVars>
      </dgm:prSet>
      <dgm:spPr/>
    </dgm:pt>
    <dgm:pt modelId="{AA5C10CD-EA75-4BC4-831B-F9024F18245F}" type="pres">
      <dgm:prSet presAssocID="{92D8875A-5750-4CC7-A04B-E9D834DD7AD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DFFEE3A-A5A0-4673-BBA9-CBD49EA9D510}" type="pres">
      <dgm:prSet presAssocID="{B6A0C261-795C-452B-BF43-FC7521D9F38B}" presName="spacer" presStyleCnt="0"/>
      <dgm:spPr/>
    </dgm:pt>
    <dgm:pt modelId="{E4EB7EFA-E39D-4090-8CB4-A0B633BCC00B}" type="pres">
      <dgm:prSet presAssocID="{D2E7E043-7DC4-4905-81B0-06EBE334A83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1C2EDF9-6E03-49A7-A715-CEEE18F2DB53}" type="pres">
      <dgm:prSet presAssocID="{5E0A44A9-0091-45C2-9D05-6B8CDE3E07FB}" presName="spacer" presStyleCnt="0"/>
      <dgm:spPr/>
    </dgm:pt>
    <dgm:pt modelId="{35A44986-39F1-4407-8457-95138080814F}" type="pres">
      <dgm:prSet presAssocID="{8E236A66-EC15-4B7B-960C-3950970C84E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D82B793-6BF5-4B73-B48A-8F00D41280FD}" type="pres">
      <dgm:prSet presAssocID="{83257AD2-4A6C-40CC-9CEB-7CE65E096492}" presName="spacer" presStyleCnt="0"/>
      <dgm:spPr/>
    </dgm:pt>
    <dgm:pt modelId="{4E8034F9-BE67-4071-B8B4-746F58F03F6B}" type="pres">
      <dgm:prSet presAssocID="{14048733-FA6C-4C18-9816-19EE8FF3781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76D9E42-FB42-483D-AB82-C2F3FF4A2F6D}" type="presOf" srcId="{974890AE-A338-44E3-9EDF-26C88BF2BFDA}" destId="{7D2BF5AF-8782-4E4A-8798-4E9E924C48EA}" srcOrd="0" destOrd="0" presId="urn:microsoft.com/office/officeart/2005/8/layout/vList2"/>
    <dgm:cxn modelId="{AC07D14F-B658-4873-A690-263326FF9EDD}" type="presOf" srcId="{8E236A66-EC15-4B7B-960C-3950970C84E6}" destId="{35A44986-39F1-4407-8457-95138080814F}" srcOrd="0" destOrd="0" presId="urn:microsoft.com/office/officeart/2005/8/layout/vList2"/>
    <dgm:cxn modelId="{552CC57E-3DC9-4551-98BE-094B7C71D0DD}" type="presOf" srcId="{92D8875A-5750-4CC7-A04B-E9D834DD7ADA}" destId="{AA5C10CD-EA75-4BC4-831B-F9024F18245F}" srcOrd="0" destOrd="0" presId="urn:microsoft.com/office/officeart/2005/8/layout/vList2"/>
    <dgm:cxn modelId="{8BDB0484-3166-4CC5-9653-7869CE279DDD}" type="presOf" srcId="{14048733-FA6C-4C18-9816-19EE8FF37818}" destId="{4E8034F9-BE67-4071-B8B4-746F58F03F6B}" srcOrd="0" destOrd="0" presId="urn:microsoft.com/office/officeart/2005/8/layout/vList2"/>
    <dgm:cxn modelId="{7C52B191-E167-4F59-B400-295BE64E2609}" srcId="{974890AE-A338-44E3-9EDF-26C88BF2BFDA}" destId="{14048733-FA6C-4C18-9816-19EE8FF37818}" srcOrd="3" destOrd="0" parTransId="{7D904B27-E11D-49F0-BB96-EC3EF15E9B96}" sibTransId="{5EF90B34-FD67-4160-88AE-409EDC388162}"/>
    <dgm:cxn modelId="{81A177A3-C537-45B0-889D-68C62A1836CB}" type="presOf" srcId="{D2E7E043-7DC4-4905-81B0-06EBE334A838}" destId="{E4EB7EFA-E39D-4090-8CB4-A0B633BCC00B}" srcOrd="0" destOrd="0" presId="urn:microsoft.com/office/officeart/2005/8/layout/vList2"/>
    <dgm:cxn modelId="{D087FAB5-C770-48A7-8E82-F51D26723507}" srcId="{974890AE-A338-44E3-9EDF-26C88BF2BFDA}" destId="{8E236A66-EC15-4B7B-960C-3950970C84E6}" srcOrd="2" destOrd="0" parTransId="{A70B65AA-FEC0-4D65-9BD8-CF9CB0D811BC}" sibTransId="{83257AD2-4A6C-40CC-9CEB-7CE65E096492}"/>
    <dgm:cxn modelId="{9D6C43BF-C30D-4DCF-ABFD-183E9492FEC3}" srcId="{974890AE-A338-44E3-9EDF-26C88BF2BFDA}" destId="{D2E7E043-7DC4-4905-81B0-06EBE334A838}" srcOrd="1" destOrd="0" parTransId="{9BA56C2C-A1E9-4D27-8746-B016DFA0F1FC}" sibTransId="{5E0A44A9-0091-45C2-9D05-6B8CDE3E07FB}"/>
    <dgm:cxn modelId="{6195F8C0-6515-4A7F-9C13-47377511A0F5}" srcId="{974890AE-A338-44E3-9EDF-26C88BF2BFDA}" destId="{92D8875A-5750-4CC7-A04B-E9D834DD7ADA}" srcOrd="0" destOrd="0" parTransId="{5D871A0F-240E-4542-BB65-99EF2DE3779D}" sibTransId="{B6A0C261-795C-452B-BF43-FC7521D9F38B}"/>
    <dgm:cxn modelId="{C649CCCE-9705-4FD0-B403-A3287AC32625}" type="presParOf" srcId="{7D2BF5AF-8782-4E4A-8798-4E9E924C48EA}" destId="{AA5C10CD-EA75-4BC4-831B-F9024F18245F}" srcOrd="0" destOrd="0" presId="urn:microsoft.com/office/officeart/2005/8/layout/vList2"/>
    <dgm:cxn modelId="{10F36F6C-05BA-443A-B489-797E5B4959DB}" type="presParOf" srcId="{7D2BF5AF-8782-4E4A-8798-4E9E924C48EA}" destId="{2DFFEE3A-A5A0-4673-BBA9-CBD49EA9D510}" srcOrd="1" destOrd="0" presId="urn:microsoft.com/office/officeart/2005/8/layout/vList2"/>
    <dgm:cxn modelId="{43888E49-015A-4A6A-9F85-6FF9833D27F5}" type="presParOf" srcId="{7D2BF5AF-8782-4E4A-8798-4E9E924C48EA}" destId="{E4EB7EFA-E39D-4090-8CB4-A0B633BCC00B}" srcOrd="2" destOrd="0" presId="urn:microsoft.com/office/officeart/2005/8/layout/vList2"/>
    <dgm:cxn modelId="{48A3C654-EF7F-4184-9EB1-CA7DB544DDE5}" type="presParOf" srcId="{7D2BF5AF-8782-4E4A-8798-4E9E924C48EA}" destId="{F1C2EDF9-6E03-49A7-A715-CEEE18F2DB53}" srcOrd="3" destOrd="0" presId="urn:microsoft.com/office/officeart/2005/8/layout/vList2"/>
    <dgm:cxn modelId="{89ADFCFE-E41E-45F8-9CCC-782E65BDC2EE}" type="presParOf" srcId="{7D2BF5AF-8782-4E4A-8798-4E9E924C48EA}" destId="{35A44986-39F1-4407-8457-95138080814F}" srcOrd="4" destOrd="0" presId="urn:microsoft.com/office/officeart/2005/8/layout/vList2"/>
    <dgm:cxn modelId="{29A2EAA8-5BE7-46CB-B64C-49B9C8B864AD}" type="presParOf" srcId="{7D2BF5AF-8782-4E4A-8798-4E9E924C48EA}" destId="{ED82B793-6BF5-4B73-B48A-8F00D41280FD}" srcOrd="5" destOrd="0" presId="urn:microsoft.com/office/officeart/2005/8/layout/vList2"/>
    <dgm:cxn modelId="{1CDD91E1-6E2C-401C-BF42-81E4A8A5888C}" type="presParOf" srcId="{7D2BF5AF-8782-4E4A-8798-4E9E924C48EA}" destId="{4E8034F9-BE67-4071-B8B4-746F58F03F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29CFA0-5758-4E6C-B8DB-8630D3549710}" type="doc">
      <dgm:prSet loTypeId="urn:microsoft.com/office/officeart/2005/8/layout/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3DFAED8-A1C5-4062-82F8-FD2CAAAEF8BD}">
      <dgm:prSet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Law generated by politics</a:t>
          </a:r>
        </a:p>
      </dgm:t>
    </dgm:pt>
    <dgm:pt modelId="{8CB55F06-9BA6-4907-9840-589708E9A745}" type="parTrans" cxnId="{E218E6E5-D11E-4B58-8853-19EEEC68B564}">
      <dgm:prSet/>
      <dgm:spPr/>
      <dgm:t>
        <a:bodyPr/>
        <a:lstStyle/>
        <a:p>
          <a:endParaRPr lang="en-US"/>
        </a:p>
      </dgm:t>
    </dgm:pt>
    <dgm:pt modelId="{5CDA356D-C71D-47D3-8A3D-87E682E68E1B}" type="sibTrans" cxnId="{E218E6E5-D11E-4B58-8853-19EEEC68B564}">
      <dgm:prSet/>
      <dgm:spPr/>
      <dgm:t>
        <a:bodyPr/>
        <a:lstStyle/>
        <a:p>
          <a:endParaRPr lang="en-US"/>
        </a:p>
      </dgm:t>
    </dgm:pt>
    <dgm:pt modelId="{9517FB7E-63DB-4A0E-AE68-6F4AF5C318CC}">
      <dgm:prSet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Slave patrols (1700s)</a:t>
          </a:r>
        </a:p>
      </dgm:t>
    </dgm:pt>
    <dgm:pt modelId="{738AB511-8DAD-4740-B38F-00C13E9A5AEC}" type="parTrans" cxnId="{21E68AD9-F615-46CE-B6F0-29AF158A4B68}">
      <dgm:prSet/>
      <dgm:spPr/>
      <dgm:t>
        <a:bodyPr/>
        <a:lstStyle/>
        <a:p>
          <a:endParaRPr lang="en-US"/>
        </a:p>
      </dgm:t>
    </dgm:pt>
    <dgm:pt modelId="{80C2EF17-7B2A-4838-9232-DAEBD55E5DB3}" type="sibTrans" cxnId="{21E68AD9-F615-46CE-B6F0-29AF158A4B68}">
      <dgm:prSet/>
      <dgm:spPr/>
      <dgm:t>
        <a:bodyPr/>
        <a:lstStyle/>
        <a:p>
          <a:endParaRPr lang="en-US"/>
        </a:p>
      </dgm:t>
    </dgm:pt>
    <dgm:pt modelId="{569CDB4D-F485-494F-B4A7-5A31323D04D9}">
      <dgm:prSet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Jim Crow Laws (1860s-1960s)</a:t>
          </a:r>
        </a:p>
      </dgm:t>
    </dgm:pt>
    <dgm:pt modelId="{F6E9F8C3-E319-4FB6-AA46-6D2DD6D21FF0}" type="parTrans" cxnId="{70734FE9-207F-4642-969C-A245C0769A38}">
      <dgm:prSet/>
      <dgm:spPr/>
      <dgm:t>
        <a:bodyPr/>
        <a:lstStyle/>
        <a:p>
          <a:endParaRPr lang="en-US"/>
        </a:p>
      </dgm:t>
    </dgm:pt>
    <dgm:pt modelId="{6C3B3E15-AB48-4861-859E-94149527F12B}" type="sibTrans" cxnId="{70734FE9-207F-4642-969C-A245C0769A38}">
      <dgm:prSet/>
      <dgm:spPr/>
      <dgm:t>
        <a:bodyPr/>
        <a:lstStyle/>
        <a:p>
          <a:endParaRPr lang="en-US"/>
        </a:p>
      </dgm:t>
    </dgm:pt>
    <dgm:pt modelId="{7090AF51-E2DB-4517-87C4-BB8B5D87FEF4}">
      <dgm:prSet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War on Drugs</a:t>
          </a:r>
        </a:p>
      </dgm:t>
    </dgm:pt>
    <dgm:pt modelId="{A728DB8C-4B32-42CB-8CCC-D383AE7E685C}" type="parTrans" cxnId="{4DA9C488-39F4-4077-8124-6C610BEDA0C1}">
      <dgm:prSet/>
      <dgm:spPr/>
      <dgm:t>
        <a:bodyPr/>
        <a:lstStyle/>
        <a:p>
          <a:endParaRPr lang="en-US"/>
        </a:p>
      </dgm:t>
    </dgm:pt>
    <dgm:pt modelId="{72BA2FF9-A5A3-49F7-B92A-C4369D64191F}" type="sibTrans" cxnId="{4DA9C488-39F4-4077-8124-6C610BEDA0C1}">
      <dgm:prSet/>
      <dgm:spPr/>
      <dgm:t>
        <a:bodyPr/>
        <a:lstStyle/>
        <a:p>
          <a:endParaRPr lang="en-US"/>
        </a:p>
      </dgm:t>
    </dgm:pt>
    <dgm:pt modelId="{C40DB58D-006C-4150-9ADF-63D7478C403C}">
      <dgm:prSet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Power and Control</a:t>
          </a:r>
        </a:p>
      </dgm:t>
    </dgm:pt>
    <dgm:pt modelId="{76479C42-FE96-47CC-AA86-2DD50D2A2823}" type="parTrans" cxnId="{A7A2D1BC-E536-4052-8067-97470BCF6172}">
      <dgm:prSet/>
      <dgm:spPr/>
      <dgm:t>
        <a:bodyPr/>
        <a:lstStyle/>
        <a:p>
          <a:endParaRPr lang="en-US"/>
        </a:p>
      </dgm:t>
    </dgm:pt>
    <dgm:pt modelId="{7752AA2F-77B6-4D87-914A-4636EEA1B0EC}" type="sibTrans" cxnId="{A7A2D1BC-E536-4052-8067-97470BCF6172}">
      <dgm:prSet/>
      <dgm:spPr/>
      <dgm:t>
        <a:bodyPr/>
        <a:lstStyle/>
        <a:p>
          <a:endParaRPr lang="en-US"/>
        </a:p>
      </dgm:t>
    </dgm:pt>
    <dgm:pt modelId="{CA84A862-ACD5-4E04-BED2-1D126BCFC8BA}">
      <dgm:prSet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White Supremacy</a:t>
          </a:r>
        </a:p>
      </dgm:t>
    </dgm:pt>
    <dgm:pt modelId="{F3BE896F-94BE-4F95-9DDD-42926FC020B6}" type="parTrans" cxnId="{1C886DF7-089A-4542-AA83-37F8D2258EAF}">
      <dgm:prSet/>
      <dgm:spPr/>
      <dgm:t>
        <a:bodyPr/>
        <a:lstStyle/>
        <a:p>
          <a:endParaRPr lang="en-US"/>
        </a:p>
      </dgm:t>
    </dgm:pt>
    <dgm:pt modelId="{C85512E3-156D-45B6-A99F-39CCCA018BF9}" type="sibTrans" cxnId="{1C886DF7-089A-4542-AA83-37F8D2258EAF}">
      <dgm:prSet/>
      <dgm:spPr/>
      <dgm:t>
        <a:bodyPr/>
        <a:lstStyle/>
        <a:p>
          <a:endParaRPr lang="en-US"/>
        </a:p>
      </dgm:t>
    </dgm:pt>
    <dgm:pt modelId="{6A432BF0-5559-45D9-A700-0E25E0AFB22A}">
      <dgm:prSet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Sin</a:t>
          </a:r>
        </a:p>
      </dgm:t>
    </dgm:pt>
    <dgm:pt modelId="{5CF413F0-8F76-4992-A6E9-41FD1CEE5105}" type="parTrans" cxnId="{AE1B4350-CF93-4664-BA91-DFD037424011}">
      <dgm:prSet/>
      <dgm:spPr/>
      <dgm:t>
        <a:bodyPr/>
        <a:lstStyle/>
        <a:p>
          <a:endParaRPr lang="en-US"/>
        </a:p>
      </dgm:t>
    </dgm:pt>
    <dgm:pt modelId="{79AE8A42-CDF5-4881-968E-92C1E1C9A109}" type="sibTrans" cxnId="{AE1B4350-CF93-4664-BA91-DFD037424011}">
      <dgm:prSet/>
      <dgm:spPr/>
      <dgm:t>
        <a:bodyPr/>
        <a:lstStyle/>
        <a:p>
          <a:endParaRPr lang="en-US"/>
        </a:p>
      </dgm:t>
    </dgm:pt>
    <dgm:pt modelId="{669B065E-7AA9-46C4-91C5-E68991020FC1}">
      <dgm:prSet custT="1"/>
      <dgm:spPr/>
      <dgm:t>
        <a:bodyPr/>
        <a:lstStyle/>
        <a:p>
          <a:r>
            <a:rPr lang="en-US" sz="2800" dirty="0">
              <a:solidFill>
                <a:schemeClr val="bg2"/>
              </a:solidFill>
            </a:rPr>
            <a:t>Evil desires</a:t>
          </a:r>
        </a:p>
      </dgm:t>
    </dgm:pt>
    <dgm:pt modelId="{40CEB653-A28D-48CC-BCC1-F6683876A167}" type="parTrans" cxnId="{A4DE7E49-2F83-4CEB-88A5-E33C5E9D3A34}">
      <dgm:prSet/>
      <dgm:spPr/>
      <dgm:t>
        <a:bodyPr/>
        <a:lstStyle/>
        <a:p>
          <a:endParaRPr lang="en-US"/>
        </a:p>
      </dgm:t>
    </dgm:pt>
    <dgm:pt modelId="{16DDFACE-39FA-4BB1-8600-A217B3A76D9B}" type="sibTrans" cxnId="{A4DE7E49-2F83-4CEB-88A5-E33C5E9D3A34}">
      <dgm:prSet/>
      <dgm:spPr/>
      <dgm:t>
        <a:bodyPr/>
        <a:lstStyle/>
        <a:p>
          <a:endParaRPr lang="en-US"/>
        </a:p>
      </dgm:t>
    </dgm:pt>
    <dgm:pt modelId="{739ECCEE-9B3B-4376-AB25-6BD31DBF6076}">
      <dgm:prSet custT="1"/>
      <dgm:spPr/>
      <dgm:t>
        <a:bodyPr/>
        <a:lstStyle/>
        <a:p>
          <a:r>
            <a:rPr lang="en-US" sz="2800" dirty="0">
              <a:solidFill>
                <a:srgbClr val="3E3E3E"/>
              </a:solidFill>
            </a:rPr>
            <a:t>Impure hearts</a:t>
          </a:r>
        </a:p>
      </dgm:t>
    </dgm:pt>
    <dgm:pt modelId="{55F4F032-730F-4357-80D5-6E8406ECE2AC}" type="parTrans" cxnId="{3A2B50B9-BEB3-45C0-B81B-4F4DD7D9913E}">
      <dgm:prSet/>
      <dgm:spPr/>
      <dgm:t>
        <a:bodyPr/>
        <a:lstStyle/>
        <a:p>
          <a:endParaRPr lang="en-US"/>
        </a:p>
      </dgm:t>
    </dgm:pt>
    <dgm:pt modelId="{23CE0AD1-A75C-4E8E-B955-8EAB9DF398B6}" type="sibTrans" cxnId="{3A2B50B9-BEB3-45C0-B81B-4F4DD7D9913E}">
      <dgm:prSet/>
      <dgm:spPr/>
      <dgm:t>
        <a:bodyPr/>
        <a:lstStyle/>
        <a:p>
          <a:endParaRPr lang="en-US"/>
        </a:p>
      </dgm:t>
    </dgm:pt>
    <dgm:pt modelId="{93B7EBFF-91E0-44E1-B978-94555B1B006C}" type="pres">
      <dgm:prSet presAssocID="{B729CFA0-5758-4E6C-B8DB-8630D3549710}" presName="linear" presStyleCnt="0">
        <dgm:presLayoutVars>
          <dgm:dir/>
          <dgm:animLvl val="lvl"/>
          <dgm:resizeHandles val="exact"/>
        </dgm:presLayoutVars>
      </dgm:prSet>
      <dgm:spPr/>
    </dgm:pt>
    <dgm:pt modelId="{9D38487A-126E-4A7D-9C3D-6F8B80C35EBA}" type="pres">
      <dgm:prSet presAssocID="{E3DFAED8-A1C5-4062-82F8-FD2CAAAEF8BD}" presName="parentLin" presStyleCnt="0"/>
      <dgm:spPr/>
    </dgm:pt>
    <dgm:pt modelId="{61F1DC0B-DB24-4621-A54C-87F6B07BA4D7}" type="pres">
      <dgm:prSet presAssocID="{E3DFAED8-A1C5-4062-82F8-FD2CAAAEF8BD}" presName="parentLeftMargin" presStyleLbl="node1" presStyleIdx="0" presStyleCnt="3"/>
      <dgm:spPr/>
    </dgm:pt>
    <dgm:pt modelId="{399BC41B-9B73-4D6E-8F58-098D13DA211B}" type="pres">
      <dgm:prSet presAssocID="{E3DFAED8-A1C5-4062-82F8-FD2CAAAEF8B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D7A5519-F832-4D46-8990-44C945943D38}" type="pres">
      <dgm:prSet presAssocID="{E3DFAED8-A1C5-4062-82F8-FD2CAAAEF8BD}" presName="negativeSpace" presStyleCnt="0"/>
      <dgm:spPr/>
    </dgm:pt>
    <dgm:pt modelId="{D37E0CAB-8DAA-4382-B733-969FF3273A5E}" type="pres">
      <dgm:prSet presAssocID="{E3DFAED8-A1C5-4062-82F8-FD2CAAAEF8BD}" presName="childText" presStyleLbl="conFgAcc1" presStyleIdx="0" presStyleCnt="3">
        <dgm:presLayoutVars>
          <dgm:bulletEnabled val="1"/>
        </dgm:presLayoutVars>
      </dgm:prSet>
      <dgm:spPr/>
    </dgm:pt>
    <dgm:pt modelId="{AFCE8049-7606-48F1-A59B-ABA798FAD4C5}" type="pres">
      <dgm:prSet presAssocID="{5CDA356D-C71D-47D3-8A3D-87E682E68E1B}" presName="spaceBetweenRectangles" presStyleCnt="0"/>
      <dgm:spPr/>
    </dgm:pt>
    <dgm:pt modelId="{971915D2-FF6C-4AA1-AF7D-2AF51DF53F65}" type="pres">
      <dgm:prSet presAssocID="{C40DB58D-006C-4150-9ADF-63D7478C403C}" presName="parentLin" presStyleCnt="0"/>
      <dgm:spPr/>
    </dgm:pt>
    <dgm:pt modelId="{C0C9BA42-8BB1-4D54-ADCF-91F79DF1E06B}" type="pres">
      <dgm:prSet presAssocID="{C40DB58D-006C-4150-9ADF-63D7478C403C}" presName="parentLeftMargin" presStyleLbl="node1" presStyleIdx="0" presStyleCnt="3"/>
      <dgm:spPr/>
    </dgm:pt>
    <dgm:pt modelId="{64F4F0D5-7F83-4B22-BC33-6B622A6532EB}" type="pres">
      <dgm:prSet presAssocID="{C40DB58D-006C-4150-9ADF-63D7478C403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9F36A66-4688-4B98-82E6-20A2D365972C}" type="pres">
      <dgm:prSet presAssocID="{C40DB58D-006C-4150-9ADF-63D7478C403C}" presName="negativeSpace" presStyleCnt="0"/>
      <dgm:spPr/>
    </dgm:pt>
    <dgm:pt modelId="{F01919AD-BA6C-4EED-BC9D-0FDDCF645C09}" type="pres">
      <dgm:prSet presAssocID="{C40DB58D-006C-4150-9ADF-63D7478C403C}" presName="childText" presStyleLbl="conFgAcc1" presStyleIdx="1" presStyleCnt="3">
        <dgm:presLayoutVars>
          <dgm:bulletEnabled val="1"/>
        </dgm:presLayoutVars>
      </dgm:prSet>
      <dgm:spPr/>
    </dgm:pt>
    <dgm:pt modelId="{5385B6CE-40E8-4A46-A9A5-906D1C14C624}" type="pres">
      <dgm:prSet presAssocID="{7752AA2F-77B6-4D87-914A-4636EEA1B0EC}" presName="spaceBetweenRectangles" presStyleCnt="0"/>
      <dgm:spPr/>
    </dgm:pt>
    <dgm:pt modelId="{0B01A805-7E92-410C-9198-ABA762CF4063}" type="pres">
      <dgm:prSet presAssocID="{6A432BF0-5559-45D9-A700-0E25E0AFB22A}" presName="parentLin" presStyleCnt="0"/>
      <dgm:spPr/>
    </dgm:pt>
    <dgm:pt modelId="{3A09AD0D-3D0A-4621-A411-78A72755F8FA}" type="pres">
      <dgm:prSet presAssocID="{6A432BF0-5559-45D9-A700-0E25E0AFB22A}" presName="parentLeftMargin" presStyleLbl="node1" presStyleIdx="1" presStyleCnt="3"/>
      <dgm:spPr/>
    </dgm:pt>
    <dgm:pt modelId="{BE6282D3-5446-48A8-A8D6-B9BA62552918}" type="pres">
      <dgm:prSet presAssocID="{6A432BF0-5559-45D9-A700-0E25E0AFB22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434BF3A-A393-4130-832A-B782A420C019}" type="pres">
      <dgm:prSet presAssocID="{6A432BF0-5559-45D9-A700-0E25E0AFB22A}" presName="negativeSpace" presStyleCnt="0"/>
      <dgm:spPr/>
    </dgm:pt>
    <dgm:pt modelId="{304A99B4-1252-4033-8012-215DD915C9E8}" type="pres">
      <dgm:prSet presAssocID="{6A432BF0-5559-45D9-A700-0E25E0AFB22A}" presName="childText" presStyleLbl="conFgAcc1" presStyleIdx="2" presStyleCnt="3" custLinFactNeighborX="169" custLinFactNeighborY="-10755">
        <dgm:presLayoutVars>
          <dgm:bulletEnabled val="1"/>
        </dgm:presLayoutVars>
      </dgm:prSet>
      <dgm:spPr/>
    </dgm:pt>
  </dgm:ptLst>
  <dgm:cxnLst>
    <dgm:cxn modelId="{32053A01-2302-490C-B5DA-04194B35D738}" type="presOf" srcId="{9517FB7E-63DB-4A0E-AE68-6F4AF5C318CC}" destId="{D37E0CAB-8DAA-4382-B733-969FF3273A5E}" srcOrd="0" destOrd="0" presId="urn:microsoft.com/office/officeart/2005/8/layout/list1"/>
    <dgm:cxn modelId="{82A1E726-67B6-45FC-8521-0D1162865F61}" type="presOf" srcId="{569CDB4D-F485-494F-B4A7-5A31323D04D9}" destId="{D37E0CAB-8DAA-4382-B733-969FF3273A5E}" srcOrd="0" destOrd="1" presId="urn:microsoft.com/office/officeart/2005/8/layout/list1"/>
    <dgm:cxn modelId="{D4D81434-8D6F-4AE8-A80A-78A422C7E039}" type="presOf" srcId="{6A432BF0-5559-45D9-A700-0E25E0AFB22A}" destId="{BE6282D3-5446-48A8-A8D6-B9BA62552918}" srcOrd="1" destOrd="0" presId="urn:microsoft.com/office/officeart/2005/8/layout/list1"/>
    <dgm:cxn modelId="{042C0B48-598F-44D4-B9D5-5748A38ED5E0}" type="presOf" srcId="{739ECCEE-9B3B-4376-AB25-6BD31DBF6076}" destId="{304A99B4-1252-4033-8012-215DD915C9E8}" srcOrd="0" destOrd="1" presId="urn:microsoft.com/office/officeart/2005/8/layout/list1"/>
    <dgm:cxn modelId="{A4DE7E49-2F83-4CEB-88A5-E33C5E9D3A34}" srcId="{6A432BF0-5559-45D9-A700-0E25E0AFB22A}" destId="{669B065E-7AA9-46C4-91C5-E68991020FC1}" srcOrd="0" destOrd="0" parTransId="{40CEB653-A28D-48CC-BCC1-F6683876A167}" sibTransId="{16DDFACE-39FA-4BB1-8600-A217B3A76D9B}"/>
    <dgm:cxn modelId="{AE1B4350-CF93-4664-BA91-DFD037424011}" srcId="{B729CFA0-5758-4E6C-B8DB-8630D3549710}" destId="{6A432BF0-5559-45D9-A700-0E25E0AFB22A}" srcOrd="2" destOrd="0" parTransId="{5CF413F0-8F76-4992-A6E9-41FD1CEE5105}" sibTransId="{79AE8A42-CDF5-4881-968E-92C1E1C9A109}"/>
    <dgm:cxn modelId="{A11C2973-F2D4-4B24-B17B-42678DDF9944}" type="presOf" srcId="{669B065E-7AA9-46C4-91C5-E68991020FC1}" destId="{304A99B4-1252-4033-8012-215DD915C9E8}" srcOrd="0" destOrd="0" presId="urn:microsoft.com/office/officeart/2005/8/layout/list1"/>
    <dgm:cxn modelId="{4DA9C488-39F4-4077-8124-6C610BEDA0C1}" srcId="{E3DFAED8-A1C5-4062-82F8-FD2CAAAEF8BD}" destId="{7090AF51-E2DB-4517-87C4-BB8B5D87FEF4}" srcOrd="2" destOrd="0" parTransId="{A728DB8C-4B32-42CB-8CCC-D383AE7E685C}" sibTransId="{72BA2FF9-A5A3-49F7-B92A-C4369D64191F}"/>
    <dgm:cxn modelId="{D947E88E-C067-4EAF-99B0-7B9370A6A83F}" type="presOf" srcId="{7090AF51-E2DB-4517-87C4-BB8B5D87FEF4}" destId="{D37E0CAB-8DAA-4382-B733-969FF3273A5E}" srcOrd="0" destOrd="2" presId="urn:microsoft.com/office/officeart/2005/8/layout/list1"/>
    <dgm:cxn modelId="{D833ABAF-C372-4365-A06F-9190F5BF5C05}" type="presOf" srcId="{6A432BF0-5559-45D9-A700-0E25E0AFB22A}" destId="{3A09AD0D-3D0A-4621-A411-78A72755F8FA}" srcOrd="0" destOrd="0" presId="urn:microsoft.com/office/officeart/2005/8/layout/list1"/>
    <dgm:cxn modelId="{3A2B50B9-BEB3-45C0-B81B-4F4DD7D9913E}" srcId="{6A432BF0-5559-45D9-A700-0E25E0AFB22A}" destId="{739ECCEE-9B3B-4376-AB25-6BD31DBF6076}" srcOrd="1" destOrd="0" parTransId="{55F4F032-730F-4357-80D5-6E8406ECE2AC}" sibTransId="{23CE0AD1-A75C-4E8E-B955-8EAB9DF398B6}"/>
    <dgm:cxn modelId="{2DC7BCBC-D3FE-4FF4-9699-8F2D370ECF08}" type="presOf" srcId="{E3DFAED8-A1C5-4062-82F8-FD2CAAAEF8BD}" destId="{399BC41B-9B73-4D6E-8F58-098D13DA211B}" srcOrd="1" destOrd="0" presId="urn:microsoft.com/office/officeart/2005/8/layout/list1"/>
    <dgm:cxn modelId="{A7A2D1BC-E536-4052-8067-97470BCF6172}" srcId="{B729CFA0-5758-4E6C-B8DB-8630D3549710}" destId="{C40DB58D-006C-4150-9ADF-63D7478C403C}" srcOrd="1" destOrd="0" parTransId="{76479C42-FE96-47CC-AA86-2DD50D2A2823}" sibTransId="{7752AA2F-77B6-4D87-914A-4636EEA1B0EC}"/>
    <dgm:cxn modelId="{52C94AC7-B43B-480B-A340-921D02629B38}" type="presOf" srcId="{CA84A862-ACD5-4E04-BED2-1D126BCFC8BA}" destId="{F01919AD-BA6C-4EED-BC9D-0FDDCF645C09}" srcOrd="0" destOrd="0" presId="urn:microsoft.com/office/officeart/2005/8/layout/list1"/>
    <dgm:cxn modelId="{21E68AD9-F615-46CE-B6F0-29AF158A4B68}" srcId="{E3DFAED8-A1C5-4062-82F8-FD2CAAAEF8BD}" destId="{9517FB7E-63DB-4A0E-AE68-6F4AF5C318CC}" srcOrd="0" destOrd="0" parTransId="{738AB511-8DAD-4740-B38F-00C13E9A5AEC}" sibTransId="{80C2EF17-7B2A-4838-9232-DAEBD55E5DB3}"/>
    <dgm:cxn modelId="{16A064DC-410C-48FC-9868-573E79EE4FB4}" type="presOf" srcId="{B729CFA0-5758-4E6C-B8DB-8630D3549710}" destId="{93B7EBFF-91E0-44E1-B978-94555B1B006C}" srcOrd="0" destOrd="0" presId="urn:microsoft.com/office/officeart/2005/8/layout/list1"/>
    <dgm:cxn modelId="{BFFDB0DC-137D-4A2E-AA7B-F33B1217A1D7}" type="presOf" srcId="{C40DB58D-006C-4150-9ADF-63D7478C403C}" destId="{64F4F0D5-7F83-4B22-BC33-6B622A6532EB}" srcOrd="1" destOrd="0" presId="urn:microsoft.com/office/officeart/2005/8/layout/list1"/>
    <dgm:cxn modelId="{E218E6E5-D11E-4B58-8853-19EEEC68B564}" srcId="{B729CFA0-5758-4E6C-B8DB-8630D3549710}" destId="{E3DFAED8-A1C5-4062-82F8-FD2CAAAEF8BD}" srcOrd="0" destOrd="0" parTransId="{8CB55F06-9BA6-4907-9840-589708E9A745}" sibTransId="{5CDA356D-C71D-47D3-8A3D-87E682E68E1B}"/>
    <dgm:cxn modelId="{70734FE9-207F-4642-969C-A245C0769A38}" srcId="{E3DFAED8-A1C5-4062-82F8-FD2CAAAEF8BD}" destId="{569CDB4D-F485-494F-B4A7-5A31323D04D9}" srcOrd="1" destOrd="0" parTransId="{F6E9F8C3-E319-4FB6-AA46-6D2DD6D21FF0}" sibTransId="{6C3B3E15-AB48-4861-859E-94149527F12B}"/>
    <dgm:cxn modelId="{47BC13F6-4827-4EB1-933F-72421D739B93}" type="presOf" srcId="{E3DFAED8-A1C5-4062-82F8-FD2CAAAEF8BD}" destId="{61F1DC0B-DB24-4621-A54C-87F6B07BA4D7}" srcOrd="0" destOrd="0" presId="urn:microsoft.com/office/officeart/2005/8/layout/list1"/>
    <dgm:cxn modelId="{1C886DF7-089A-4542-AA83-37F8D2258EAF}" srcId="{C40DB58D-006C-4150-9ADF-63D7478C403C}" destId="{CA84A862-ACD5-4E04-BED2-1D126BCFC8BA}" srcOrd="0" destOrd="0" parTransId="{F3BE896F-94BE-4F95-9DDD-42926FC020B6}" sibTransId="{C85512E3-156D-45B6-A99F-39CCCA018BF9}"/>
    <dgm:cxn modelId="{E7C51CFE-F509-4DD4-A83B-E614F24EE28E}" type="presOf" srcId="{C40DB58D-006C-4150-9ADF-63D7478C403C}" destId="{C0C9BA42-8BB1-4D54-ADCF-91F79DF1E06B}" srcOrd="0" destOrd="0" presId="urn:microsoft.com/office/officeart/2005/8/layout/list1"/>
    <dgm:cxn modelId="{E7C5C400-A0BE-411A-B510-C8D71E5D93E5}" type="presParOf" srcId="{93B7EBFF-91E0-44E1-B978-94555B1B006C}" destId="{9D38487A-126E-4A7D-9C3D-6F8B80C35EBA}" srcOrd="0" destOrd="0" presId="urn:microsoft.com/office/officeart/2005/8/layout/list1"/>
    <dgm:cxn modelId="{6192D1FC-B505-41CB-9D59-BEEAB669F850}" type="presParOf" srcId="{9D38487A-126E-4A7D-9C3D-6F8B80C35EBA}" destId="{61F1DC0B-DB24-4621-A54C-87F6B07BA4D7}" srcOrd="0" destOrd="0" presId="urn:microsoft.com/office/officeart/2005/8/layout/list1"/>
    <dgm:cxn modelId="{768FDCC5-0910-45DA-B0E9-58B9ED3A376E}" type="presParOf" srcId="{9D38487A-126E-4A7D-9C3D-6F8B80C35EBA}" destId="{399BC41B-9B73-4D6E-8F58-098D13DA211B}" srcOrd="1" destOrd="0" presId="urn:microsoft.com/office/officeart/2005/8/layout/list1"/>
    <dgm:cxn modelId="{8F3446C7-E1B3-48E0-A5FC-E2A5C34EA4C6}" type="presParOf" srcId="{93B7EBFF-91E0-44E1-B978-94555B1B006C}" destId="{4D7A5519-F832-4D46-8990-44C945943D38}" srcOrd="1" destOrd="0" presId="urn:microsoft.com/office/officeart/2005/8/layout/list1"/>
    <dgm:cxn modelId="{F72F80F3-DAF4-4807-84A8-8CA4C54F50F0}" type="presParOf" srcId="{93B7EBFF-91E0-44E1-B978-94555B1B006C}" destId="{D37E0CAB-8DAA-4382-B733-969FF3273A5E}" srcOrd="2" destOrd="0" presId="urn:microsoft.com/office/officeart/2005/8/layout/list1"/>
    <dgm:cxn modelId="{F8F99330-F08D-4D6E-B44C-691622BECA6C}" type="presParOf" srcId="{93B7EBFF-91E0-44E1-B978-94555B1B006C}" destId="{AFCE8049-7606-48F1-A59B-ABA798FAD4C5}" srcOrd="3" destOrd="0" presId="urn:microsoft.com/office/officeart/2005/8/layout/list1"/>
    <dgm:cxn modelId="{2B63C1F1-D25D-4A88-84B9-FB905260FCB0}" type="presParOf" srcId="{93B7EBFF-91E0-44E1-B978-94555B1B006C}" destId="{971915D2-FF6C-4AA1-AF7D-2AF51DF53F65}" srcOrd="4" destOrd="0" presId="urn:microsoft.com/office/officeart/2005/8/layout/list1"/>
    <dgm:cxn modelId="{F8D1488D-DFFD-48A3-806B-7803CC3DD9F3}" type="presParOf" srcId="{971915D2-FF6C-4AA1-AF7D-2AF51DF53F65}" destId="{C0C9BA42-8BB1-4D54-ADCF-91F79DF1E06B}" srcOrd="0" destOrd="0" presId="urn:microsoft.com/office/officeart/2005/8/layout/list1"/>
    <dgm:cxn modelId="{D399883E-0F1F-438D-9EF5-608A3EA4CEDA}" type="presParOf" srcId="{971915D2-FF6C-4AA1-AF7D-2AF51DF53F65}" destId="{64F4F0D5-7F83-4B22-BC33-6B622A6532EB}" srcOrd="1" destOrd="0" presId="urn:microsoft.com/office/officeart/2005/8/layout/list1"/>
    <dgm:cxn modelId="{0989E5B2-678B-4D86-A19B-37556B14B4F1}" type="presParOf" srcId="{93B7EBFF-91E0-44E1-B978-94555B1B006C}" destId="{89F36A66-4688-4B98-82E6-20A2D365972C}" srcOrd="5" destOrd="0" presId="urn:microsoft.com/office/officeart/2005/8/layout/list1"/>
    <dgm:cxn modelId="{85368EE9-5BE4-41C2-BB28-3D7F954AF2EF}" type="presParOf" srcId="{93B7EBFF-91E0-44E1-B978-94555B1B006C}" destId="{F01919AD-BA6C-4EED-BC9D-0FDDCF645C09}" srcOrd="6" destOrd="0" presId="urn:microsoft.com/office/officeart/2005/8/layout/list1"/>
    <dgm:cxn modelId="{1BDE368A-FDB1-4B8C-BC26-B839C9B648F1}" type="presParOf" srcId="{93B7EBFF-91E0-44E1-B978-94555B1B006C}" destId="{5385B6CE-40E8-4A46-A9A5-906D1C14C624}" srcOrd="7" destOrd="0" presId="urn:microsoft.com/office/officeart/2005/8/layout/list1"/>
    <dgm:cxn modelId="{AD17ECB3-C843-404D-8378-F552EC2F3CAE}" type="presParOf" srcId="{93B7EBFF-91E0-44E1-B978-94555B1B006C}" destId="{0B01A805-7E92-410C-9198-ABA762CF4063}" srcOrd="8" destOrd="0" presId="urn:microsoft.com/office/officeart/2005/8/layout/list1"/>
    <dgm:cxn modelId="{911AF295-6901-4920-AA42-30C84BFBE639}" type="presParOf" srcId="{0B01A805-7E92-410C-9198-ABA762CF4063}" destId="{3A09AD0D-3D0A-4621-A411-78A72755F8FA}" srcOrd="0" destOrd="0" presId="urn:microsoft.com/office/officeart/2005/8/layout/list1"/>
    <dgm:cxn modelId="{C90956AB-B783-4A15-A8B3-EE99ECFC717E}" type="presParOf" srcId="{0B01A805-7E92-410C-9198-ABA762CF4063}" destId="{BE6282D3-5446-48A8-A8D6-B9BA62552918}" srcOrd="1" destOrd="0" presId="urn:microsoft.com/office/officeart/2005/8/layout/list1"/>
    <dgm:cxn modelId="{27C96A8A-8FFB-4B57-82FA-C07FCD29E2D6}" type="presParOf" srcId="{93B7EBFF-91E0-44E1-B978-94555B1B006C}" destId="{8434BF3A-A393-4130-832A-B782A420C019}" srcOrd="9" destOrd="0" presId="urn:microsoft.com/office/officeart/2005/8/layout/list1"/>
    <dgm:cxn modelId="{E7154D1E-F805-4F36-A93F-155F871B74D4}" type="presParOf" srcId="{93B7EBFF-91E0-44E1-B978-94555B1B006C}" destId="{304A99B4-1252-4033-8012-215DD915C9E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1C83F6-D9A4-4912-8B62-1072B9EFC9F3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62788C0-0DEB-4BF9-ACC2-2B972E50C65A}">
      <dgm:prSet custT="1"/>
      <dgm:spPr/>
      <dgm:t>
        <a:bodyPr/>
        <a:lstStyle/>
        <a:p>
          <a:pPr algn="ctr"/>
          <a:r>
            <a:rPr lang="en-US" sz="1600" dirty="0">
              <a:solidFill>
                <a:schemeClr val="bg2"/>
              </a:solidFill>
            </a:rPr>
            <a:t>Acknowledge Truth</a:t>
          </a:r>
        </a:p>
      </dgm:t>
    </dgm:pt>
    <dgm:pt modelId="{262A6E46-C956-4019-A7FB-9DF7D45E2C36}" type="parTrans" cxnId="{0DA0E9C6-64D5-4F69-A267-5676EA013375}">
      <dgm:prSet/>
      <dgm:spPr/>
      <dgm:t>
        <a:bodyPr/>
        <a:lstStyle/>
        <a:p>
          <a:endParaRPr lang="en-US"/>
        </a:p>
      </dgm:t>
    </dgm:pt>
    <dgm:pt modelId="{72DE2CA0-980F-4F14-A4A4-55C53005CB35}" type="sibTrans" cxnId="{0DA0E9C6-64D5-4F69-A267-5676EA013375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9DBF59F-8EA6-4540-8151-539FC14378DB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bg2"/>
              </a:solidFill>
            </a:rPr>
            <a:t>All people are made in the image of God (Gen. 1)</a:t>
          </a:r>
        </a:p>
      </dgm:t>
    </dgm:pt>
    <dgm:pt modelId="{72310C6F-7382-46A6-A6F2-5C5999F7F22C}" type="parTrans" cxnId="{A57EBF21-02BB-4D49-A54F-EB3AAB1F6C85}">
      <dgm:prSet/>
      <dgm:spPr/>
      <dgm:t>
        <a:bodyPr/>
        <a:lstStyle/>
        <a:p>
          <a:endParaRPr lang="en-US"/>
        </a:p>
      </dgm:t>
    </dgm:pt>
    <dgm:pt modelId="{4A42C1A4-D4ED-456E-B134-8CCD360D2F80}" type="sibTrans" cxnId="{A57EBF21-02BB-4D49-A54F-EB3AAB1F6C85}">
      <dgm:prSet/>
      <dgm:spPr/>
      <dgm:t>
        <a:bodyPr/>
        <a:lstStyle/>
        <a:p>
          <a:endParaRPr lang="en-US"/>
        </a:p>
      </dgm:t>
    </dgm:pt>
    <dgm:pt modelId="{71BE30A0-B9DE-4741-9523-792B88D10509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bg2"/>
              </a:solidFill>
            </a:rPr>
            <a:t>Not different races</a:t>
          </a:r>
        </a:p>
      </dgm:t>
    </dgm:pt>
    <dgm:pt modelId="{BCFA2D95-17F8-47E1-95D7-5976C6F14823}" type="parTrans" cxnId="{30445495-C62A-461A-9464-67B14CB5BD14}">
      <dgm:prSet/>
      <dgm:spPr/>
      <dgm:t>
        <a:bodyPr/>
        <a:lstStyle/>
        <a:p>
          <a:endParaRPr lang="en-US"/>
        </a:p>
      </dgm:t>
    </dgm:pt>
    <dgm:pt modelId="{5AD7E0D0-9A6C-4567-A45E-1821414A0496}" type="sibTrans" cxnId="{30445495-C62A-461A-9464-67B14CB5BD14}">
      <dgm:prSet/>
      <dgm:spPr/>
      <dgm:t>
        <a:bodyPr/>
        <a:lstStyle/>
        <a:p>
          <a:endParaRPr lang="en-US"/>
        </a:p>
      </dgm:t>
    </dgm:pt>
    <dgm:pt modelId="{BA491496-9B61-4104-848C-B66EB3FFCD51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bg2"/>
              </a:solidFill>
            </a:rPr>
            <a:t>Race is a social construct</a:t>
          </a:r>
        </a:p>
      </dgm:t>
    </dgm:pt>
    <dgm:pt modelId="{91E55186-4F7F-49EF-ADAE-6FFBF4F0890C}" type="parTrans" cxnId="{5C580C94-2F3C-4AC8-BAF8-A7DAC78C8529}">
      <dgm:prSet/>
      <dgm:spPr/>
      <dgm:t>
        <a:bodyPr/>
        <a:lstStyle/>
        <a:p>
          <a:endParaRPr lang="en-US"/>
        </a:p>
      </dgm:t>
    </dgm:pt>
    <dgm:pt modelId="{A25BD11B-6628-481D-8F71-BCCE578562B2}" type="sibTrans" cxnId="{5C580C94-2F3C-4AC8-BAF8-A7DAC78C8529}">
      <dgm:prSet/>
      <dgm:spPr/>
      <dgm:t>
        <a:bodyPr/>
        <a:lstStyle/>
        <a:p>
          <a:endParaRPr lang="en-US"/>
        </a:p>
      </dgm:t>
    </dgm:pt>
    <dgm:pt modelId="{0616B3BE-87E6-415E-BEF4-D54844E2796D}">
      <dgm:prSet/>
      <dgm:spPr/>
      <dgm:t>
        <a:bodyPr/>
        <a:lstStyle/>
        <a:p>
          <a:pPr algn="ctr"/>
          <a:r>
            <a:rPr lang="en-US" sz="1700" dirty="0">
              <a:solidFill>
                <a:schemeClr val="bg2"/>
              </a:solidFill>
            </a:rPr>
            <a:t>Recognize Sin </a:t>
          </a:r>
        </a:p>
      </dgm:t>
    </dgm:pt>
    <dgm:pt modelId="{3935683D-161D-4031-B05E-2866960CBB09}" type="parTrans" cxnId="{2185E5C5-2ED1-49A0-A52B-2FC3B69AAD93}">
      <dgm:prSet/>
      <dgm:spPr/>
      <dgm:t>
        <a:bodyPr/>
        <a:lstStyle/>
        <a:p>
          <a:endParaRPr lang="en-US"/>
        </a:p>
      </dgm:t>
    </dgm:pt>
    <dgm:pt modelId="{B13DAFCB-C2D1-4348-A864-94C7D8483AD4}" type="sibTrans" cxnId="{2185E5C5-2ED1-49A0-A52B-2FC3B69AAD9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1C2DD5F7-2D34-4C6B-98EC-FA1A70F457B7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bg2"/>
              </a:solidFill>
            </a:rPr>
            <a:t>Injustices within the idea of race</a:t>
          </a:r>
        </a:p>
      </dgm:t>
    </dgm:pt>
    <dgm:pt modelId="{B4042A38-3620-4768-9C62-7DEEA08A16B1}" type="parTrans" cxnId="{D3A3D1E3-1BA9-43B5-A8A7-8577B0581828}">
      <dgm:prSet/>
      <dgm:spPr/>
      <dgm:t>
        <a:bodyPr/>
        <a:lstStyle/>
        <a:p>
          <a:endParaRPr lang="en-US"/>
        </a:p>
      </dgm:t>
    </dgm:pt>
    <dgm:pt modelId="{08963D07-747B-4175-8487-F7D88CD20FEF}" type="sibTrans" cxnId="{D3A3D1E3-1BA9-43B5-A8A7-8577B0581828}">
      <dgm:prSet/>
      <dgm:spPr/>
      <dgm:t>
        <a:bodyPr/>
        <a:lstStyle/>
        <a:p>
          <a:endParaRPr lang="en-US"/>
        </a:p>
      </dgm:t>
    </dgm:pt>
    <dgm:pt modelId="{67F51DF6-B584-498C-8DC7-1AB0DA4F974A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bg2"/>
              </a:solidFill>
            </a:rPr>
            <a:t>Injustice within criminal law</a:t>
          </a:r>
        </a:p>
      </dgm:t>
    </dgm:pt>
    <dgm:pt modelId="{64F11EB9-BFB6-48E5-B0B9-53061FE7BE62}" type="parTrans" cxnId="{BAE6BD0A-462B-4B98-958D-FCAB00A8A66A}">
      <dgm:prSet/>
      <dgm:spPr/>
      <dgm:t>
        <a:bodyPr/>
        <a:lstStyle/>
        <a:p>
          <a:endParaRPr lang="en-US"/>
        </a:p>
      </dgm:t>
    </dgm:pt>
    <dgm:pt modelId="{C81F1C72-3BBC-4C3A-B44E-9F27EAD9CA5B}" type="sibTrans" cxnId="{BAE6BD0A-462B-4B98-958D-FCAB00A8A66A}">
      <dgm:prSet/>
      <dgm:spPr/>
      <dgm:t>
        <a:bodyPr/>
        <a:lstStyle/>
        <a:p>
          <a:endParaRPr lang="en-US"/>
        </a:p>
      </dgm:t>
    </dgm:pt>
    <dgm:pt modelId="{28604494-8E86-4B93-9D65-40527C5E26FE}">
      <dgm:prSet custT="1"/>
      <dgm:spPr/>
      <dgm:t>
        <a:bodyPr/>
        <a:lstStyle/>
        <a:p>
          <a:pPr algn="ctr"/>
          <a:r>
            <a:rPr lang="en-US" sz="1600" dirty="0">
              <a:solidFill>
                <a:schemeClr val="bg2"/>
              </a:solidFill>
            </a:rPr>
            <a:t>Minister reconciliation (2</a:t>
          </a:r>
          <a:r>
            <a:rPr lang="en-US" sz="1600" baseline="30000" dirty="0">
              <a:solidFill>
                <a:schemeClr val="bg2"/>
              </a:solidFill>
            </a:rPr>
            <a:t>nd</a:t>
          </a:r>
          <a:r>
            <a:rPr lang="en-US" sz="1600" dirty="0">
              <a:solidFill>
                <a:schemeClr val="bg2"/>
              </a:solidFill>
            </a:rPr>
            <a:t> </a:t>
          </a:r>
          <a:r>
            <a:rPr lang="en-US" sz="1600" dirty="0" err="1">
              <a:solidFill>
                <a:schemeClr val="bg2"/>
              </a:solidFill>
            </a:rPr>
            <a:t>Corin</a:t>
          </a:r>
          <a:r>
            <a:rPr lang="en-US" sz="1600" dirty="0">
              <a:solidFill>
                <a:schemeClr val="bg2"/>
              </a:solidFill>
            </a:rPr>
            <a:t>.)</a:t>
          </a:r>
        </a:p>
      </dgm:t>
    </dgm:pt>
    <dgm:pt modelId="{01177148-0F0A-47F9-807D-A64BAE29AB0B}" type="parTrans" cxnId="{CCA8DDBA-2AA4-4CF3-A302-F2804C18101F}">
      <dgm:prSet/>
      <dgm:spPr/>
      <dgm:t>
        <a:bodyPr/>
        <a:lstStyle/>
        <a:p>
          <a:endParaRPr lang="en-US"/>
        </a:p>
      </dgm:t>
    </dgm:pt>
    <dgm:pt modelId="{A487B566-00A2-4CAD-9906-026D1A6D16DC}" type="sibTrans" cxnId="{CCA8DDBA-2AA4-4CF3-A302-F2804C18101F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86BB081-0054-4E83-A0A9-68E5F994CC7D}">
      <dgm:prSet/>
      <dgm:spPr/>
      <dgm:t>
        <a:bodyPr/>
        <a:lstStyle/>
        <a:p>
          <a:pPr algn="ctr"/>
          <a:r>
            <a:rPr lang="en-US" sz="1700" dirty="0">
              <a:solidFill>
                <a:schemeClr val="bg2"/>
              </a:solidFill>
            </a:rPr>
            <a:t>Enact change with Truth</a:t>
          </a:r>
        </a:p>
      </dgm:t>
    </dgm:pt>
    <dgm:pt modelId="{B15C3519-29B5-41E6-8AC0-6F676193EAF5}" type="parTrans" cxnId="{17B4116F-DC8B-48F5-A3BB-C14CED826A9A}">
      <dgm:prSet/>
      <dgm:spPr/>
      <dgm:t>
        <a:bodyPr/>
        <a:lstStyle/>
        <a:p>
          <a:endParaRPr lang="en-US"/>
        </a:p>
      </dgm:t>
    </dgm:pt>
    <dgm:pt modelId="{9AA72618-F7B4-474C-ADB7-F1A3AD16402C}" type="sibTrans" cxnId="{17B4116F-DC8B-48F5-A3BB-C14CED826A9A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B1DE19D6-20E3-42AF-8D6A-639779A0FAB2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bg2"/>
              </a:solidFill>
            </a:rPr>
            <a:t>Fruit of the spirit</a:t>
          </a:r>
        </a:p>
      </dgm:t>
    </dgm:pt>
    <dgm:pt modelId="{BA38BB6E-436A-4413-8E4C-6A7B36A49667}" type="parTrans" cxnId="{F062CF16-C108-4A6E-85AB-A2C0A137A495}">
      <dgm:prSet/>
      <dgm:spPr/>
      <dgm:t>
        <a:bodyPr/>
        <a:lstStyle/>
        <a:p>
          <a:endParaRPr lang="en-US"/>
        </a:p>
      </dgm:t>
    </dgm:pt>
    <dgm:pt modelId="{AF531144-98C7-4B34-908D-7A0AD98D3944}" type="sibTrans" cxnId="{F062CF16-C108-4A6E-85AB-A2C0A137A495}">
      <dgm:prSet/>
      <dgm:spPr/>
      <dgm:t>
        <a:bodyPr/>
        <a:lstStyle/>
        <a:p>
          <a:endParaRPr lang="en-US"/>
        </a:p>
      </dgm:t>
    </dgm:pt>
    <dgm:pt modelId="{D9DA69F1-606A-46A9-82DF-E9E4F6F9BC2B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bg2"/>
              </a:solidFill>
            </a:rPr>
            <a:t>Seek justice for all</a:t>
          </a:r>
        </a:p>
      </dgm:t>
    </dgm:pt>
    <dgm:pt modelId="{4BF61EF1-D916-43E4-AAB3-C6F9F550C0C8}" type="parTrans" cxnId="{94858E84-F9FD-4CDB-966D-6CB1CDDE97E4}">
      <dgm:prSet/>
      <dgm:spPr/>
      <dgm:t>
        <a:bodyPr/>
        <a:lstStyle/>
        <a:p>
          <a:endParaRPr lang="en-US"/>
        </a:p>
      </dgm:t>
    </dgm:pt>
    <dgm:pt modelId="{C01E2735-B053-438C-8DE4-1B5EC75318BE}" type="sibTrans" cxnId="{94858E84-F9FD-4CDB-966D-6CB1CDDE97E4}">
      <dgm:prSet/>
      <dgm:spPr/>
      <dgm:t>
        <a:bodyPr/>
        <a:lstStyle/>
        <a:p>
          <a:endParaRPr lang="en-US"/>
        </a:p>
      </dgm:t>
    </dgm:pt>
    <dgm:pt modelId="{35A3D69F-C1A5-4D65-858E-2223ED32F7E1}">
      <dgm:prSet custT="1"/>
      <dgm:spPr/>
      <dgm:t>
        <a:bodyPr/>
        <a:lstStyle/>
        <a:p>
          <a:pPr algn="l"/>
          <a:r>
            <a:rPr lang="en-US" sz="1600" dirty="0">
              <a:solidFill>
                <a:schemeClr val="bg2"/>
              </a:solidFill>
            </a:rPr>
            <a:t>Encourage political change</a:t>
          </a:r>
        </a:p>
      </dgm:t>
    </dgm:pt>
    <dgm:pt modelId="{50EA2FE5-45D0-4B86-A58D-D3612596056D}" type="parTrans" cxnId="{11E2239C-74B6-41F0-AD07-C70B1851AB5E}">
      <dgm:prSet/>
      <dgm:spPr/>
      <dgm:t>
        <a:bodyPr/>
        <a:lstStyle/>
        <a:p>
          <a:endParaRPr lang="en-US"/>
        </a:p>
      </dgm:t>
    </dgm:pt>
    <dgm:pt modelId="{341FEF6A-B338-49F7-9592-6282E6199876}" type="sibTrans" cxnId="{11E2239C-74B6-41F0-AD07-C70B1851AB5E}">
      <dgm:prSet/>
      <dgm:spPr/>
      <dgm:t>
        <a:bodyPr/>
        <a:lstStyle/>
        <a:p>
          <a:endParaRPr lang="en-US"/>
        </a:p>
      </dgm:t>
    </dgm:pt>
    <dgm:pt modelId="{FE0B84DA-1FFD-471C-9888-73BE8EDE8258}" type="pres">
      <dgm:prSet presAssocID="{3F1C83F6-D9A4-4912-8B62-1072B9EFC9F3}" presName="Name0" presStyleCnt="0">
        <dgm:presLayoutVars>
          <dgm:animLvl val="lvl"/>
          <dgm:resizeHandles val="exact"/>
        </dgm:presLayoutVars>
      </dgm:prSet>
      <dgm:spPr/>
    </dgm:pt>
    <dgm:pt modelId="{D3CDD43B-A0E8-4C94-9E18-3F92BD1D9484}" type="pres">
      <dgm:prSet presAssocID="{062788C0-0DEB-4BF9-ACC2-2B972E50C65A}" presName="compositeNode" presStyleCnt="0">
        <dgm:presLayoutVars>
          <dgm:bulletEnabled val="1"/>
        </dgm:presLayoutVars>
      </dgm:prSet>
      <dgm:spPr/>
    </dgm:pt>
    <dgm:pt modelId="{635E0221-CE3A-442C-8416-68D6ED6AE8E8}" type="pres">
      <dgm:prSet presAssocID="{062788C0-0DEB-4BF9-ACC2-2B972E50C65A}" presName="bgRect" presStyleLbl="bgAccFollowNode1" presStyleIdx="0" presStyleCnt="4"/>
      <dgm:spPr/>
    </dgm:pt>
    <dgm:pt modelId="{C5E24EE0-6327-42E2-94A6-3FB561FD07B6}" type="pres">
      <dgm:prSet presAssocID="{72DE2CA0-980F-4F14-A4A4-55C53005CB35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622B954A-6579-4D90-BB08-E0AB69AA3DAA}" type="pres">
      <dgm:prSet presAssocID="{062788C0-0DEB-4BF9-ACC2-2B972E50C65A}" presName="bottomLine" presStyleLbl="alignNode1" presStyleIdx="1" presStyleCnt="8">
        <dgm:presLayoutVars/>
      </dgm:prSet>
      <dgm:spPr/>
    </dgm:pt>
    <dgm:pt modelId="{D99542A6-7818-4522-87FB-4680DE294042}" type="pres">
      <dgm:prSet presAssocID="{062788C0-0DEB-4BF9-ACC2-2B972E50C65A}" presName="nodeText" presStyleLbl="bgAccFollowNode1" presStyleIdx="0" presStyleCnt="4">
        <dgm:presLayoutVars>
          <dgm:bulletEnabled val="1"/>
        </dgm:presLayoutVars>
      </dgm:prSet>
      <dgm:spPr/>
    </dgm:pt>
    <dgm:pt modelId="{A8D7014E-62B7-4185-9850-452131B4F259}" type="pres">
      <dgm:prSet presAssocID="{72DE2CA0-980F-4F14-A4A4-55C53005CB35}" presName="sibTrans" presStyleCnt="0"/>
      <dgm:spPr/>
    </dgm:pt>
    <dgm:pt modelId="{2EA9FA55-244D-4591-9CA4-85FB437D148F}" type="pres">
      <dgm:prSet presAssocID="{0616B3BE-87E6-415E-BEF4-D54844E2796D}" presName="compositeNode" presStyleCnt="0">
        <dgm:presLayoutVars>
          <dgm:bulletEnabled val="1"/>
        </dgm:presLayoutVars>
      </dgm:prSet>
      <dgm:spPr/>
    </dgm:pt>
    <dgm:pt modelId="{9FCE9D60-0EB9-44D2-BCC2-34229D1401EB}" type="pres">
      <dgm:prSet presAssocID="{0616B3BE-87E6-415E-BEF4-D54844E2796D}" presName="bgRect" presStyleLbl="bgAccFollowNode1" presStyleIdx="1" presStyleCnt="4"/>
      <dgm:spPr/>
    </dgm:pt>
    <dgm:pt modelId="{FD1BED77-85BC-4A47-8803-ECE166D0C47C}" type="pres">
      <dgm:prSet presAssocID="{B13DAFCB-C2D1-4348-A864-94C7D8483AD4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ED95B490-2E71-40B0-BBE5-1C6454E09E36}" type="pres">
      <dgm:prSet presAssocID="{0616B3BE-87E6-415E-BEF4-D54844E2796D}" presName="bottomLine" presStyleLbl="alignNode1" presStyleIdx="3" presStyleCnt="8">
        <dgm:presLayoutVars/>
      </dgm:prSet>
      <dgm:spPr/>
    </dgm:pt>
    <dgm:pt modelId="{A257525C-197D-407B-A736-44739326BDCB}" type="pres">
      <dgm:prSet presAssocID="{0616B3BE-87E6-415E-BEF4-D54844E2796D}" presName="nodeText" presStyleLbl="bgAccFollowNode1" presStyleIdx="1" presStyleCnt="4">
        <dgm:presLayoutVars>
          <dgm:bulletEnabled val="1"/>
        </dgm:presLayoutVars>
      </dgm:prSet>
      <dgm:spPr/>
    </dgm:pt>
    <dgm:pt modelId="{A7A52845-601F-425E-A38D-B1470B3BC8D5}" type="pres">
      <dgm:prSet presAssocID="{B13DAFCB-C2D1-4348-A864-94C7D8483AD4}" presName="sibTrans" presStyleCnt="0"/>
      <dgm:spPr/>
    </dgm:pt>
    <dgm:pt modelId="{0AD64B65-54D8-4F73-A973-7A19F968DF80}" type="pres">
      <dgm:prSet presAssocID="{28604494-8E86-4B93-9D65-40527C5E26FE}" presName="compositeNode" presStyleCnt="0">
        <dgm:presLayoutVars>
          <dgm:bulletEnabled val="1"/>
        </dgm:presLayoutVars>
      </dgm:prSet>
      <dgm:spPr/>
    </dgm:pt>
    <dgm:pt modelId="{2829C69D-1088-4A71-A8D0-91F8BE96A688}" type="pres">
      <dgm:prSet presAssocID="{28604494-8E86-4B93-9D65-40527C5E26FE}" presName="bgRect" presStyleLbl="bgAccFollowNode1" presStyleIdx="2" presStyleCnt="4" custLinFactNeighborY="-592"/>
      <dgm:spPr/>
    </dgm:pt>
    <dgm:pt modelId="{4AF40B91-7C98-475D-9005-EE7213FA0C8F}" type="pres">
      <dgm:prSet presAssocID="{A487B566-00A2-4CAD-9906-026D1A6D16DC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667AB532-C14D-4DC9-8BB2-A82F6ABD0EE6}" type="pres">
      <dgm:prSet presAssocID="{28604494-8E86-4B93-9D65-40527C5E26FE}" presName="bottomLine" presStyleLbl="alignNode1" presStyleIdx="5" presStyleCnt="8">
        <dgm:presLayoutVars/>
      </dgm:prSet>
      <dgm:spPr/>
    </dgm:pt>
    <dgm:pt modelId="{738DD37A-B58E-4324-A2E3-AE6FFB5B9BC3}" type="pres">
      <dgm:prSet presAssocID="{28604494-8E86-4B93-9D65-40527C5E26FE}" presName="nodeText" presStyleLbl="bgAccFollowNode1" presStyleIdx="2" presStyleCnt="4">
        <dgm:presLayoutVars>
          <dgm:bulletEnabled val="1"/>
        </dgm:presLayoutVars>
      </dgm:prSet>
      <dgm:spPr/>
    </dgm:pt>
    <dgm:pt modelId="{4C8C782A-2FD8-4C62-8F21-FE075A871540}" type="pres">
      <dgm:prSet presAssocID="{A487B566-00A2-4CAD-9906-026D1A6D16DC}" presName="sibTrans" presStyleCnt="0"/>
      <dgm:spPr/>
    </dgm:pt>
    <dgm:pt modelId="{64B38912-3F75-4553-BEC7-94A7E311EC4C}" type="pres">
      <dgm:prSet presAssocID="{F86BB081-0054-4E83-A0A9-68E5F994CC7D}" presName="compositeNode" presStyleCnt="0">
        <dgm:presLayoutVars>
          <dgm:bulletEnabled val="1"/>
        </dgm:presLayoutVars>
      </dgm:prSet>
      <dgm:spPr/>
    </dgm:pt>
    <dgm:pt modelId="{70773E73-A6B1-47A5-ADE9-F66D13BC54F2}" type="pres">
      <dgm:prSet presAssocID="{F86BB081-0054-4E83-A0A9-68E5F994CC7D}" presName="bgRect" presStyleLbl="bgAccFollowNode1" presStyleIdx="3" presStyleCnt="4"/>
      <dgm:spPr/>
    </dgm:pt>
    <dgm:pt modelId="{56056043-3DBF-4F9E-900F-3B483100E58A}" type="pres">
      <dgm:prSet presAssocID="{9AA72618-F7B4-474C-ADB7-F1A3AD16402C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B6E69406-60F9-4CAF-A6A4-6E0D2902C3F3}" type="pres">
      <dgm:prSet presAssocID="{F86BB081-0054-4E83-A0A9-68E5F994CC7D}" presName="bottomLine" presStyleLbl="alignNode1" presStyleIdx="7" presStyleCnt="8">
        <dgm:presLayoutVars/>
      </dgm:prSet>
      <dgm:spPr/>
    </dgm:pt>
    <dgm:pt modelId="{F773552C-A2FF-494D-A306-B2EFF8F6DE6D}" type="pres">
      <dgm:prSet presAssocID="{F86BB081-0054-4E83-A0A9-68E5F994CC7D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BAE6BD0A-462B-4B98-958D-FCAB00A8A66A}" srcId="{0616B3BE-87E6-415E-BEF4-D54844E2796D}" destId="{67F51DF6-B584-498C-8DC7-1AB0DA4F974A}" srcOrd="1" destOrd="0" parTransId="{64F11EB9-BFB6-48E5-B0B9-53061FE7BE62}" sibTransId="{C81F1C72-3BBC-4C3A-B44E-9F27EAD9CA5B}"/>
    <dgm:cxn modelId="{E3D4A716-BF10-43DA-B0A4-C5CA0A7586A9}" type="presOf" srcId="{F86BB081-0054-4E83-A0A9-68E5F994CC7D}" destId="{70773E73-A6B1-47A5-ADE9-F66D13BC54F2}" srcOrd="0" destOrd="0" presId="urn:microsoft.com/office/officeart/2016/7/layout/BasicLinearProcessNumbered"/>
    <dgm:cxn modelId="{F062CF16-C108-4A6E-85AB-A2C0A137A495}" srcId="{F86BB081-0054-4E83-A0A9-68E5F994CC7D}" destId="{B1DE19D6-20E3-42AF-8D6A-639779A0FAB2}" srcOrd="0" destOrd="0" parTransId="{BA38BB6E-436A-4413-8E4C-6A7B36A49667}" sibTransId="{AF531144-98C7-4B34-908D-7A0AD98D3944}"/>
    <dgm:cxn modelId="{B9EB6D1E-B59B-4232-A3EC-BE4C1227732C}" type="presOf" srcId="{29DBF59F-8EA6-4540-8151-539FC14378DB}" destId="{D99542A6-7818-4522-87FB-4680DE294042}" srcOrd="0" destOrd="1" presId="urn:microsoft.com/office/officeart/2016/7/layout/BasicLinearProcessNumbered"/>
    <dgm:cxn modelId="{A57EBF21-02BB-4D49-A54F-EB3AAB1F6C85}" srcId="{062788C0-0DEB-4BF9-ACC2-2B972E50C65A}" destId="{29DBF59F-8EA6-4540-8151-539FC14378DB}" srcOrd="0" destOrd="0" parTransId="{72310C6F-7382-46A6-A6F2-5C5999F7F22C}" sibTransId="{4A42C1A4-D4ED-456E-B134-8CCD360D2F80}"/>
    <dgm:cxn modelId="{B5AC6B22-EE18-47C8-B4D8-7CC81B46AB83}" type="presOf" srcId="{28604494-8E86-4B93-9D65-40527C5E26FE}" destId="{2829C69D-1088-4A71-A8D0-91F8BE96A688}" srcOrd="0" destOrd="0" presId="urn:microsoft.com/office/officeart/2016/7/layout/BasicLinearProcessNumbered"/>
    <dgm:cxn modelId="{D5DC7026-FFFF-4C1C-B21E-100C5324A511}" type="presOf" srcId="{67F51DF6-B584-498C-8DC7-1AB0DA4F974A}" destId="{A257525C-197D-407B-A736-44739326BDCB}" srcOrd="0" destOrd="2" presId="urn:microsoft.com/office/officeart/2016/7/layout/BasicLinearProcessNumbered"/>
    <dgm:cxn modelId="{22924B60-765D-4D85-88C4-AC9DE2DA52D6}" type="presOf" srcId="{28604494-8E86-4B93-9D65-40527C5E26FE}" destId="{738DD37A-B58E-4324-A2E3-AE6FFB5B9BC3}" srcOrd="1" destOrd="0" presId="urn:microsoft.com/office/officeart/2016/7/layout/BasicLinearProcessNumbered"/>
    <dgm:cxn modelId="{EABD3345-9294-4334-AE3F-25F540A66F57}" type="presOf" srcId="{F86BB081-0054-4E83-A0A9-68E5F994CC7D}" destId="{F773552C-A2FF-494D-A306-B2EFF8F6DE6D}" srcOrd="1" destOrd="0" presId="urn:microsoft.com/office/officeart/2016/7/layout/BasicLinearProcessNumbered"/>
    <dgm:cxn modelId="{7C3F676E-7875-429E-B34B-BC09AF746550}" type="presOf" srcId="{D9DA69F1-606A-46A9-82DF-E9E4F6F9BC2B}" destId="{F773552C-A2FF-494D-A306-B2EFF8F6DE6D}" srcOrd="0" destOrd="2" presId="urn:microsoft.com/office/officeart/2016/7/layout/BasicLinearProcessNumbered"/>
    <dgm:cxn modelId="{17B4116F-DC8B-48F5-A3BB-C14CED826A9A}" srcId="{3F1C83F6-D9A4-4912-8B62-1072B9EFC9F3}" destId="{F86BB081-0054-4E83-A0A9-68E5F994CC7D}" srcOrd="3" destOrd="0" parTransId="{B15C3519-29B5-41E6-8AC0-6F676193EAF5}" sibTransId="{9AA72618-F7B4-474C-ADB7-F1A3AD16402C}"/>
    <dgm:cxn modelId="{76B0F071-084F-4495-AE82-F087AAA72084}" type="presOf" srcId="{BA491496-9B61-4104-848C-B66EB3FFCD51}" destId="{D99542A6-7818-4522-87FB-4680DE294042}" srcOrd="0" destOrd="3" presId="urn:microsoft.com/office/officeart/2016/7/layout/BasicLinearProcessNumbered"/>
    <dgm:cxn modelId="{515DA07D-2160-4FC3-BBD0-FCC3C0B576D3}" type="presOf" srcId="{1C2DD5F7-2D34-4C6B-98EC-FA1A70F457B7}" destId="{A257525C-197D-407B-A736-44739326BDCB}" srcOrd="0" destOrd="1" presId="urn:microsoft.com/office/officeart/2016/7/layout/BasicLinearProcessNumbered"/>
    <dgm:cxn modelId="{94858E84-F9FD-4CDB-966D-6CB1CDDE97E4}" srcId="{F86BB081-0054-4E83-A0A9-68E5F994CC7D}" destId="{D9DA69F1-606A-46A9-82DF-E9E4F6F9BC2B}" srcOrd="1" destOrd="0" parTransId="{4BF61EF1-D916-43E4-AAB3-C6F9F550C0C8}" sibTransId="{C01E2735-B053-438C-8DE4-1B5EC75318BE}"/>
    <dgm:cxn modelId="{5C580C94-2F3C-4AC8-BAF8-A7DAC78C8529}" srcId="{062788C0-0DEB-4BF9-ACC2-2B972E50C65A}" destId="{BA491496-9B61-4104-848C-B66EB3FFCD51}" srcOrd="2" destOrd="0" parTransId="{91E55186-4F7F-49EF-ADAE-6FFBF4F0890C}" sibTransId="{A25BD11B-6628-481D-8F71-BCCE578562B2}"/>
    <dgm:cxn modelId="{30445495-C62A-461A-9464-67B14CB5BD14}" srcId="{062788C0-0DEB-4BF9-ACC2-2B972E50C65A}" destId="{71BE30A0-B9DE-4741-9523-792B88D10509}" srcOrd="1" destOrd="0" parTransId="{BCFA2D95-17F8-47E1-95D7-5976C6F14823}" sibTransId="{5AD7E0D0-9A6C-4567-A45E-1821414A0496}"/>
    <dgm:cxn modelId="{11E2239C-74B6-41F0-AD07-C70B1851AB5E}" srcId="{F86BB081-0054-4E83-A0A9-68E5F994CC7D}" destId="{35A3D69F-C1A5-4D65-858E-2223ED32F7E1}" srcOrd="2" destOrd="0" parTransId="{50EA2FE5-45D0-4B86-A58D-D3612596056D}" sibTransId="{341FEF6A-B338-49F7-9592-6282E6199876}"/>
    <dgm:cxn modelId="{F85BDDB4-D6CF-4994-BA5C-3D71977061A2}" type="presOf" srcId="{3F1C83F6-D9A4-4912-8B62-1072B9EFC9F3}" destId="{FE0B84DA-1FFD-471C-9888-73BE8EDE8258}" srcOrd="0" destOrd="0" presId="urn:microsoft.com/office/officeart/2016/7/layout/BasicLinearProcessNumbered"/>
    <dgm:cxn modelId="{E17457B5-DB7C-427A-ACDD-102512C6FB4F}" type="presOf" srcId="{9AA72618-F7B4-474C-ADB7-F1A3AD16402C}" destId="{56056043-3DBF-4F9E-900F-3B483100E58A}" srcOrd="0" destOrd="0" presId="urn:microsoft.com/office/officeart/2016/7/layout/BasicLinearProcessNumbered"/>
    <dgm:cxn modelId="{CCA8DDBA-2AA4-4CF3-A302-F2804C18101F}" srcId="{3F1C83F6-D9A4-4912-8B62-1072B9EFC9F3}" destId="{28604494-8E86-4B93-9D65-40527C5E26FE}" srcOrd="2" destOrd="0" parTransId="{01177148-0F0A-47F9-807D-A64BAE29AB0B}" sibTransId="{A487B566-00A2-4CAD-9906-026D1A6D16DC}"/>
    <dgm:cxn modelId="{115610BE-5FA5-4A85-8245-60061BBAF255}" type="presOf" srcId="{0616B3BE-87E6-415E-BEF4-D54844E2796D}" destId="{A257525C-197D-407B-A736-44739326BDCB}" srcOrd="1" destOrd="0" presId="urn:microsoft.com/office/officeart/2016/7/layout/BasicLinearProcessNumbered"/>
    <dgm:cxn modelId="{8DD54EC3-B335-409C-9252-5F43624FEFD2}" type="presOf" srcId="{71BE30A0-B9DE-4741-9523-792B88D10509}" destId="{D99542A6-7818-4522-87FB-4680DE294042}" srcOrd="0" destOrd="2" presId="urn:microsoft.com/office/officeart/2016/7/layout/BasicLinearProcessNumbered"/>
    <dgm:cxn modelId="{2185E5C5-2ED1-49A0-A52B-2FC3B69AAD93}" srcId="{3F1C83F6-D9A4-4912-8B62-1072B9EFC9F3}" destId="{0616B3BE-87E6-415E-BEF4-D54844E2796D}" srcOrd="1" destOrd="0" parTransId="{3935683D-161D-4031-B05E-2866960CBB09}" sibTransId="{B13DAFCB-C2D1-4348-A864-94C7D8483AD4}"/>
    <dgm:cxn modelId="{0DA0E9C6-64D5-4F69-A267-5676EA013375}" srcId="{3F1C83F6-D9A4-4912-8B62-1072B9EFC9F3}" destId="{062788C0-0DEB-4BF9-ACC2-2B972E50C65A}" srcOrd="0" destOrd="0" parTransId="{262A6E46-C956-4019-A7FB-9DF7D45E2C36}" sibTransId="{72DE2CA0-980F-4F14-A4A4-55C53005CB35}"/>
    <dgm:cxn modelId="{FF0603CA-9784-4219-8551-86AE83D38603}" type="presOf" srcId="{A487B566-00A2-4CAD-9906-026D1A6D16DC}" destId="{4AF40B91-7C98-475D-9005-EE7213FA0C8F}" srcOrd="0" destOrd="0" presId="urn:microsoft.com/office/officeart/2016/7/layout/BasicLinearProcessNumbered"/>
    <dgm:cxn modelId="{568D18D0-6C58-447B-B7B7-D38A968A1610}" type="presOf" srcId="{062788C0-0DEB-4BF9-ACC2-2B972E50C65A}" destId="{D99542A6-7818-4522-87FB-4680DE294042}" srcOrd="1" destOrd="0" presId="urn:microsoft.com/office/officeart/2016/7/layout/BasicLinearProcessNumbered"/>
    <dgm:cxn modelId="{CA0859D5-A0CC-473C-B668-045D7E4BFDB9}" type="presOf" srcId="{35A3D69F-C1A5-4D65-858E-2223ED32F7E1}" destId="{F773552C-A2FF-494D-A306-B2EFF8F6DE6D}" srcOrd="0" destOrd="3" presId="urn:microsoft.com/office/officeart/2016/7/layout/BasicLinearProcessNumbered"/>
    <dgm:cxn modelId="{AE4099D5-D525-4317-A754-E90D1EC1E048}" type="presOf" srcId="{72DE2CA0-980F-4F14-A4A4-55C53005CB35}" destId="{C5E24EE0-6327-42E2-94A6-3FB561FD07B6}" srcOrd="0" destOrd="0" presId="urn:microsoft.com/office/officeart/2016/7/layout/BasicLinearProcessNumbered"/>
    <dgm:cxn modelId="{921720D6-EC19-47D3-8264-06C8BEFE4FF9}" type="presOf" srcId="{062788C0-0DEB-4BF9-ACC2-2B972E50C65A}" destId="{635E0221-CE3A-442C-8416-68D6ED6AE8E8}" srcOrd="0" destOrd="0" presId="urn:microsoft.com/office/officeart/2016/7/layout/BasicLinearProcessNumbered"/>
    <dgm:cxn modelId="{C9A2CDE0-992E-4862-B330-531E20000EAF}" type="presOf" srcId="{B13DAFCB-C2D1-4348-A864-94C7D8483AD4}" destId="{FD1BED77-85BC-4A47-8803-ECE166D0C47C}" srcOrd="0" destOrd="0" presId="urn:microsoft.com/office/officeart/2016/7/layout/BasicLinearProcessNumbered"/>
    <dgm:cxn modelId="{D3A3D1E3-1BA9-43B5-A8A7-8577B0581828}" srcId="{0616B3BE-87E6-415E-BEF4-D54844E2796D}" destId="{1C2DD5F7-2D34-4C6B-98EC-FA1A70F457B7}" srcOrd="0" destOrd="0" parTransId="{B4042A38-3620-4768-9C62-7DEEA08A16B1}" sibTransId="{08963D07-747B-4175-8487-F7D88CD20FEF}"/>
    <dgm:cxn modelId="{AC1311E8-0377-43F8-842E-31DF06AD4C2B}" type="presOf" srcId="{B1DE19D6-20E3-42AF-8D6A-639779A0FAB2}" destId="{F773552C-A2FF-494D-A306-B2EFF8F6DE6D}" srcOrd="0" destOrd="1" presId="urn:microsoft.com/office/officeart/2016/7/layout/BasicLinearProcessNumbered"/>
    <dgm:cxn modelId="{968782F5-234A-4D7E-9C6B-67C48088555A}" type="presOf" srcId="{0616B3BE-87E6-415E-BEF4-D54844E2796D}" destId="{9FCE9D60-0EB9-44D2-BCC2-34229D1401EB}" srcOrd="0" destOrd="0" presId="urn:microsoft.com/office/officeart/2016/7/layout/BasicLinearProcessNumbered"/>
    <dgm:cxn modelId="{B3A791E5-1972-4B1D-93FB-6F6718C4E472}" type="presParOf" srcId="{FE0B84DA-1FFD-471C-9888-73BE8EDE8258}" destId="{D3CDD43B-A0E8-4C94-9E18-3F92BD1D9484}" srcOrd="0" destOrd="0" presId="urn:microsoft.com/office/officeart/2016/7/layout/BasicLinearProcessNumbered"/>
    <dgm:cxn modelId="{F4B64CEB-D332-4289-9E95-22976F7E334B}" type="presParOf" srcId="{D3CDD43B-A0E8-4C94-9E18-3F92BD1D9484}" destId="{635E0221-CE3A-442C-8416-68D6ED6AE8E8}" srcOrd="0" destOrd="0" presId="urn:microsoft.com/office/officeart/2016/7/layout/BasicLinearProcessNumbered"/>
    <dgm:cxn modelId="{3875EFED-D59C-4FF6-B62A-AC3E3688C24C}" type="presParOf" srcId="{D3CDD43B-A0E8-4C94-9E18-3F92BD1D9484}" destId="{C5E24EE0-6327-42E2-94A6-3FB561FD07B6}" srcOrd="1" destOrd="0" presId="urn:microsoft.com/office/officeart/2016/7/layout/BasicLinearProcessNumbered"/>
    <dgm:cxn modelId="{D382E058-8219-4D44-A763-74825ACB3FB2}" type="presParOf" srcId="{D3CDD43B-A0E8-4C94-9E18-3F92BD1D9484}" destId="{622B954A-6579-4D90-BB08-E0AB69AA3DAA}" srcOrd="2" destOrd="0" presId="urn:microsoft.com/office/officeart/2016/7/layout/BasicLinearProcessNumbered"/>
    <dgm:cxn modelId="{2B0D0D4C-2C0B-4FB1-A4B0-F1F617FBD4BD}" type="presParOf" srcId="{D3CDD43B-A0E8-4C94-9E18-3F92BD1D9484}" destId="{D99542A6-7818-4522-87FB-4680DE294042}" srcOrd="3" destOrd="0" presId="urn:microsoft.com/office/officeart/2016/7/layout/BasicLinearProcessNumbered"/>
    <dgm:cxn modelId="{9163B4F7-38B7-4D4F-BF80-3BB16C86D8D1}" type="presParOf" srcId="{FE0B84DA-1FFD-471C-9888-73BE8EDE8258}" destId="{A8D7014E-62B7-4185-9850-452131B4F259}" srcOrd="1" destOrd="0" presId="urn:microsoft.com/office/officeart/2016/7/layout/BasicLinearProcessNumbered"/>
    <dgm:cxn modelId="{BA507820-5C88-4958-AE80-68F37A936479}" type="presParOf" srcId="{FE0B84DA-1FFD-471C-9888-73BE8EDE8258}" destId="{2EA9FA55-244D-4591-9CA4-85FB437D148F}" srcOrd="2" destOrd="0" presId="urn:microsoft.com/office/officeart/2016/7/layout/BasicLinearProcessNumbered"/>
    <dgm:cxn modelId="{572C74C7-B643-48D5-8300-C406FDED8549}" type="presParOf" srcId="{2EA9FA55-244D-4591-9CA4-85FB437D148F}" destId="{9FCE9D60-0EB9-44D2-BCC2-34229D1401EB}" srcOrd="0" destOrd="0" presId="urn:microsoft.com/office/officeart/2016/7/layout/BasicLinearProcessNumbered"/>
    <dgm:cxn modelId="{857F6C9D-72F5-4F31-9D3F-6D567E4615B8}" type="presParOf" srcId="{2EA9FA55-244D-4591-9CA4-85FB437D148F}" destId="{FD1BED77-85BC-4A47-8803-ECE166D0C47C}" srcOrd="1" destOrd="0" presId="urn:microsoft.com/office/officeart/2016/7/layout/BasicLinearProcessNumbered"/>
    <dgm:cxn modelId="{4030EDBA-E38D-43A4-B248-A575404421BF}" type="presParOf" srcId="{2EA9FA55-244D-4591-9CA4-85FB437D148F}" destId="{ED95B490-2E71-40B0-BBE5-1C6454E09E36}" srcOrd="2" destOrd="0" presId="urn:microsoft.com/office/officeart/2016/7/layout/BasicLinearProcessNumbered"/>
    <dgm:cxn modelId="{93B304B5-DB84-44E1-A55B-ED56FF874D81}" type="presParOf" srcId="{2EA9FA55-244D-4591-9CA4-85FB437D148F}" destId="{A257525C-197D-407B-A736-44739326BDCB}" srcOrd="3" destOrd="0" presId="urn:microsoft.com/office/officeart/2016/7/layout/BasicLinearProcessNumbered"/>
    <dgm:cxn modelId="{FB5AE54E-4FDD-4FD0-B381-7B11BCED8A80}" type="presParOf" srcId="{FE0B84DA-1FFD-471C-9888-73BE8EDE8258}" destId="{A7A52845-601F-425E-A38D-B1470B3BC8D5}" srcOrd="3" destOrd="0" presId="urn:microsoft.com/office/officeart/2016/7/layout/BasicLinearProcessNumbered"/>
    <dgm:cxn modelId="{1AC9608C-F93A-45BF-987D-7CB125C6EE45}" type="presParOf" srcId="{FE0B84DA-1FFD-471C-9888-73BE8EDE8258}" destId="{0AD64B65-54D8-4F73-A973-7A19F968DF80}" srcOrd="4" destOrd="0" presId="urn:microsoft.com/office/officeart/2016/7/layout/BasicLinearProcessNumbered"/>
    <dgm:cxn modelId="{86687D99-D896-404E-8A74-C15B9FB564EE}" type="presParOf" srcId="{0AD64B65-54D8-4F73-A973-7A19F968DF80}" destId="{2829C69D-1088-4A71-A8D0-91F8BE96A688}" srcOrd="0" destOrd="0" presId="urn:microsoft.com/office/officeart/2016/7/layout/BasicLinearProcessNumbered"/>
    <dgm:cxn modelId="{AB394B49-8D54-4121-9C59-6D3389DADA71}" type="presParOf" srcId="{0AD64B65-54D8-4F73-A973-7A19F968DF80}" destId="{4AF40B91-7C98-475D-9005-EE7213FA0C8F}" srcOrd="1" destOrd="0" presId="urn:microsoft.com/office/officeart/2016/7/layout/BasicLinearProcessNumbered"/>
    <dgm:cxn modelId="{562A66E4-FA3E-494C-966A-9BD91F234EB2}" type="presParOf" srcId="{0AD64B65-54D8-4F73-A973-7A19F968DF80}" destId="{667AB532-C14D-4DC9-8BB2-A82F6ABD0EE6}" srcOrd="2" destOrd="0" presId="urn:microsoft.com/office/officeart/2016/7/layout/BasicLinearProcessNumbered"/>
    <dgm:cxn modelId="{31849871-1497-4EF2-8EB2-27E16276689C}" type="presParOf" srcId="{0AD64B65-54D8-4F73-A973-7A19F968DF80}" destId="{738DD37A-B58E-4324-A2E3-AE6FFB5B9BC3}" srcOrd="3" destOrd="0" presId="urn:microsoft.com/office/officeart/2016/7/layout/BasicLinearProcessNumbered"/>
    <dgm:cxn modelId="{B6A48E27-CC93-4513-BFD6-6A8EEE7ED017}" type="presParOf" srcId="{FE0B84DA-1FFD-471C-9888-73BE8EDE8258}" destId="{4C8C782A-2FD8-4C62-8F21-FE075A871540}" srcOrd="5" destOrd="0" presId="urn:microsoft.com/office/officeart/2016/7/layout/BasicLinearProcessNumbered"/>
    <dgm:cxn modelId="{0301F104-4D61-4527-8F49-79BB336BD298}" type="presParOf" srcId="{FE0B84DA-1FFD-471C-9888-73BE8EDE8258}" destId="{64B38912-3F75-4553-BEC7-94A7E311EC4C}" srcOrd="6" destOrd="0" presId="urn:microsoft.com/office/officeart/2016/7/layout/BasicLinearProcessNumbered"/>
    <dgm:cxn modelId="{BD72A5C7-154B-46B4-8573-171A7743516D}" type="presParOf" srcId="{64B38912-3F75-4553-BEC7-94A7E311EC4C}" destId="{70773E73-A6B1-47A5-ADE9-F66D13BC54F2}" srcOrd="0" destOrd="0" presId="urn:microsoft.com/office/officeart/2016/7/layout/BasicLinearProcessNumbered"/>
    <dgm:cxn modelId="{D5F631F9-9695-4EF7-A986-E2EC9E659815}" type="presParOf" srcId="{64B38912-3F75-4553-BEC7-94A7E311EC4C}" destId="{56056043-3DBF-4F9E-900F-3B483100E58A}" srcOrd="1" destOrd="0" presId="urn:microsoft.com/office/officeart/2016/7/layout/BasicLinearProcessNumbered"/>
    <dgm:cxn modelId="{AE63C144-D01B-4210-AC9C-C2C688EB4AA9}" type="presParOf" srcId="{64B38912-3F75-4553-BEC7-94A7E311EC4C}" destId="{B6E69406-60F9-4CAF-A6A4-6E0D2902C3F3}" srcOrd="2" destOrd="0" presId="urn:microsoft.com/office/officeart/2016/7/layout/BasicLinearProcessNumbered"/>
    <dgm:cxn modelId="{AD48419D-8E09-4A75-8C98-7822EB322C78}" type="presParOf" srcId="{64B38912-3F75-4553-BEC7-94A7E311EC4C}" destId="{F773552C-A2FF-494D-A306-B2EFF8F6DE6D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C10CD-EA75-4BC4-831B-F9024F18245F}">
      <dsp:nvSpPr>
        <dsp:cNvPr id="0" name=""/>
        <dsp:cNvSpPr/>
      </dsp:nvSpPr>
      <dsp:spPr>
        <a:xfrm>
          <a:off x="0" y="7941"/>
          <a:ext cx="109728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Race is ordinary; not aberrational</a:t>
          </a:r>
        </a:p>
      </dsp:txBody>
      <dsp:txXfrm>
        <a:off x="49347" y="57288"/>
        <a:ext cx="10874106" cy="912186"/>
      </dsp:txXfrm>
    </dsp:sp>
    <dsp:sp modelId="{E4EB7EFA-E39D-4090-8CB4-A0B633BCC00B}">
      <dsp:nvSpPr>
        <dsp:cNvPr id="0" name=""/>
        <dsp:cNvSpPr/>
      </dsp:nvSpPr>
      <dsp:spPr>
        <a:xfrm>
          <a:off x="0" y="1174341"/>
          <a:ext cx="109728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White supremacy and its purposes</a:t>
          </a:r>
        </a:p>
      </dsp:txBody>
      <dsp:txXfrm>
        <a:off x="49347" y="1223688"/>
        <a:ext cx="10874106" cy="912186"/>
      </dsp:txXfrm>
    </dsp:sp>
    <dsp:sp modelId="{35A44986-39F1-4407-8457-95138080814F}">
      <dsp:nvSpPr>
        <dsp:cNvPr id="0" name=""/>
        <dsp:cNvSpPr/>
      </dsp:nvSpPr>
      <dsp:spPr>
        <a:xfrm>
          <a:off x="0" y="2340741"/>
          <a:ext cx="109728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Race and races; product of social thought</a:t>
          </a:r>
        </a:p>
      </dsp:txBody>
      <dsp:txXfrm>
        <a:off x="49347" y="2390088"/>
        <a:ext cx="10874106" cy="912186"/>
      </dsp:txXfrm>
    </dsp:sp>
    <dsp:sp modelId="{4E8034F9-BE67-4071-B8B4-746F58F03F6B}">
      <dsp:nvSpPr>
        <dsp:cNvPr id="0" name=""/>
        <dsp:cNvSpPr/>
      </dsp:nvSpPr>
      <dsp:spPr>
        <a:xfrm>
          <a:off x="0" y="3507141"/>
          <a:ext cx="10972800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Differential Racialization</a:t>
          </a:r>
        </a:p>
      </dsp:txBody>
      <dsp:txXfrm>
        <a:off x="49347" y="3556488"/>
        <a:ext cx="10874106" cy="912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E0CAB-8DAA-4382-B733-969FF3273A5E}">
      <dsp:nvSpPr>
        <dsp:cNvPr id="0" name=""/>
        <dsp:cNvSpPr/>
      </dsp:nvSpPr>
      <dsp:spPr>
        <a:xfrm>
          <a:off x="0" y="200721"/>
          <a:ext cx="10972800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249936" rIns="85161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solidFill>
                <a:schemeClr val="bg2"/>
              </a:solidFill>
            </a:rPr>
            <a:t>Slave patrols (1700s)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solidFill>
                <a:schemeClr val="bg2"/>
              </a:solidFill>
            </a:rPr>
            <a:t>Jim Crow Laws (1860s-1960s)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solidFill>
                <a:schemeClr val="bg2"/>
              </a:solidFill>
            </a:rPr>
            <a:t>War on Drugs</a:t>
          </a:r>
        </a:p>
      </dsp:txBody>
      <dsp:txXfrm>
        <a:off x="0" y="200721"/>
        <a:ext cx="10972800" cy="1701000"/>
      </dsp:txXfrm>
    </dsp:sp>
    <dsp:sp modelId="{399BC41B-9B73-4D6E-8F58-098D13DA211B}">
      <dsp:nvSpPr>
        <dsp:cNvPr id="0" name=""/>
        <dsp:cNvSpPr/>
      </dsp:nvSpPr>
      <dsp:spPr>
        <a:xfrm>
          <a:off x="548640" y="23601"/>
          <a:ext cx="7680960" cy="354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2"/>
              </a:solidFill>
            </a:rPr>
            <a:t>Law generated by politics</a:t>
          </a:r>
        </a:p>
      </dsp:txBody>
      <dsp:txXfrm>
        <a:off x="565933" y="40894"/>
        <a:ext cx="7646374" cy="319654"/>
      </dsp:txXfrm>
    </dsp:sp>
    <dsp:sp modelId="{F01919AD-BA6C-4EED-BC9D-0FDDCF645C09}">
      <dsp:nvSpPr>
        <dsp:cNvPr id="0" name=""/>
        <dsp:cNvSpPr/>
      </dsp:nvSpPr>
      <dsp:spPr>
        <a:xfrm>
          <a:off x="0" y="2143641"/>
          <a:ext cx="109728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249936" rIns="85161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solidFill>
                <a:schemeClr val="bg2"/>
              </a:solidFill>
            </a:rPr>
            <a:t>White Supremacy</a:t>
          </a:r>
        </a:p>
      </dsp:txBody>
      <dsp:txXfrm>
        <a:off x="0" y="2143641"/>
        <a:ext cx="10972800" cy="831600"/>
      </dsp:txXfrm>
    </dsp:sp>
    <dsp:sp modelId="{64F4F0D5-7F83-4B22-BC33-6B622A6532EB}">
      <dsp:nvSpPr>
        <dsp:cNvPr id="0" name=""/>
        <dsp:cNvSpPr/>
      </dsp:nvSpPr>
      <dsp:spPr>
        <a:xfrm>
          <a:off x="548640" y="1966521"/>
          <a:ext cx="7680960" cy="354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2"/>
              </a:solidFill>
            </a:rPr>
            <a:t>Power and Control</a:t>
          </a:r>
        </a:p>
      </dsp:txBody>
      <dsp:txXfrm>
        <a:off x="565933" y="1983814"/>
        <a:ext cx="7646374" cy="319654"/>
      </dsp:txXfrm>
    </dsp:sp>
    <dsp:sp modelId="{304A99B4-1252-4033-8012-215DD915C9E8}">
      <dsp:nvSpPr>
        <dsp:cNvPr id="0" name=""/>
        <dsp:cNvSpPr/>
      </dsp:nvSpPr>
      <dsp:spPr>
        <a:xfrm>
          <a:off x="0" y="3198112"/>
          <a:ext cx="109728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249936" rIns="851611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solidFill>
                <a:schemeClr val="bg2"/>
              </a:solidFill>
            </a:rPr>
            <a:t>Evil desires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>
              <a:solidFill>
                <a:srgbClr val="3E3E3E"/>
              </a:solidFill>
            </a:rPr>
            <a:t>Impure hearts</a:t>
          </a:r>
        </a:p>
      </dsp:txBody>
      <dsp:txXfrm>
        <a:off x="0" y="3198112"/>
        <a:ext cx="10972800" cy="1285200"/>
      </dsp:txXfrm>
    </dsp:sp>
    <dsp:sp modelId="{BE6282D3-5446-48A8-A8D6-B9BA62552918}">
      <dsp:nvSpPr>
        <dsp:cNvPr id="0" name=""/>
        <dsp:cNvSpPr/>
      </dsp:nvSpPr>
      <dsp:spPr>
        <a:xfrm>
          <a:off x="548640" y="3040041"/>
          <a:ext cx="7680960" cy="3542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2"/>
              </a:solidFill>
            </a:rPr>
            <a:t>Sin</a:t>
          </a:r>
        </a:p>
      </dsp:txBody>
      <dsp:txXfrm>
        <a:off x="565933" y="3057334"/>
        <a:ext cx="7646374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E0221-CE3A-442C-8416-68D6ED6AE8E8}">
      <dsp:nvSpPr>
        <dsp:cNvPr id="0" name=""/>
        <dsp:cNvSpPr/>
      </dsp:nvSpPr>
      <dsp:spPr>
        <a:xfrm>
          <a:off x="3214" y="477758"/>
          <a:ext cx="2550318" cy="35704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33" tIns="330200" rIns="198833" bIns="3302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2"/>
              </a:solidFill>
            </a:rPr>
            <a:t>Acknowledge Truth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/>
              </a:solidFill>
            </a:rPr>
            <a:t>All people are made in the image of God (Gen. 1)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/>
              </a:solidFill>
            </a:rPr>
            <a:t>Not different races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/>
              </a:solidFill>
            </a:rPr>
            <a:t>Race is a social construct</a:t>
          </a:r>
        </a:p>
      </dsp:txBody>
      <dsp:txXfrm>
        <a:off x="3214" y="1834527"/>
        <a:ext cx="2550318" cy="2142267"/>
      </dsp:txXfrm>
    </dsp:sp>
    <dsp:sp modelId="{C5E24EE0-6327-42E2-94A6-3FB561FD07B6}">
      <dsp:nvSpPr>
        <dsp:cNvPr id="0" name=""/>
        <dsp:cNvSpPr/>
      </dsp:nvSpPr>
      <dsp:spPr>
        <a:xfrm>
          <a:off x="742807" y="834803"/>
          <a:ext cx="1071133" cy="1071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510" tIns="12700" rIns="835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99671" y="991667"/>
        <a:ext cx="757405" cy="757405"/>
      </dsp:txXfrm>
    </dsp:sp>
    <dsp:sp modelId="{622B954A-6579-4D90-BB08-E0AB69AA3DAA}">
      <dsp:nvSpPr>
        <dsp:cNvPr id="0" name=""/>
        <dsp:cNvSpPr/>
      </dsp:nvSpPr>
      <dsp:spPr>
        <a:xfrm>
          <a:off x="3214" y="4048132"/>
          <a:ext cx="255031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E9D60-0EB9-44D2-BCC2-34229D1401EB}">
      <dsp:nvSpPr>
        <dsp:cNvPr id="0" name=""/>
        <dsp:cNvSpPr/>
      </dsp:nvSpPr>
      <dsp:spPr>
        <a:xfrm>
          <a:off x="2808565" y="477758"/>
          <a:ext cx="2550318" cy="35704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33" tIns="330200" rIns="198833" bIns="33020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2"/>
              </a:solidFill>
            </a:rPr>
            <a:t>Recognize Sin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/>
              </a:solidFill>
            </a:rPr>
            <a:t>Injustices within the idea of race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/>
              </a:solidFill>
            </a:rPr>
            <a:t>Injustice within criminal law</a:t>
          </a:r>
        </a:p>
      </dsp:txBody>
      <dsp:txXfrm>
        <a:off x="2808565" y="1834527"/>
        <a:ext cx="2550318" cy="2142267"/>
      </dsp:txXfrm>
    </dsp:sp>
    <dsp:sp modelId="{FD1BED77-85BC-4A47-8803-ECE166D0C47C}">
      <dsp:nvSpPr>
        <dsp:cNvPr id="0" name=""/>
        <dsp:cNvSpPr/>
      </dsp:nvSpPr>
      <dsp:spPr>
        <a:xfrm>
          <a:off x="3548157" y="834803"/>
          <a:ext cx="1071133" cy="1071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510" tIns="12700" rIns="835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705021" y="991667"/>
        <a:ext cx="757405" cy="757405"/>
      </dsp:txXfrm>
    </dsp:sp>
    <dsp:sp modelId="{ED95B490-2E71-40B0-BBE5-1C6454E09E36}">
      <dsp:nvSpPr>
        <dsp:cNvPr id="0" name=""/>
        <dsp:cNvSpPr/>
      </dsp:nvSpPr>
      <dsp:spPr>
        <a:xfrm>
          <a:off x="2808565" y="4048132"/>
          <a:ext cx="255031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9C69D-1088-4A71-A8D0-91F8BE96A688}">
      <dsp:nvSpPr>
        <dsp:cNvPr id="0" name=""/>
        <dsp:cNvSpPr/>
      </dsp:nvSpPr>
      <dsp:spPr>
        <a:xfrm>
          <a:off x="5613915" y="456621"/>
          <a:ext cx="2550318" cy="35704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33" tIns="330200" rIns="198833" bIns="3302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bg2"/>
              </a:solidFill>
            </a:rPr>
            <a:t>Minister reconciliation (2</a:t>
          </a:r>
          <a:r>
            <a:rPr lang="en-US" sz="1600" kern="1200" baseline="30000" dirty="0">
              <a:solidFill>
                <a:schemeClr val="bg2"/>
              </a:solidFill>
            </a:rPr>
            <a:t>nd</a:t>
          </a:r>
          <a:r>
            <a:rPr lang="en-US" sz="1600" kern="1200" dirty="0">
              <a:solidFill>
                <a:schemeClr val="bg2"/>
              </a:solidFill>
            </a:rPr>
            <a:t> </a:t>
          </a:r>
          <a:r>
            <a:rPr lang="en-US" sz="1600" kern="1200" dirty="0" err="1">
              <a:solidFill>
                <a:schemeClr val="bg2"/>
              </a:solidFill>
            </a:rPr>
            <a:t>Corin</a:t>
          </a:r>
          <a:r>
            <a:rPr lang="en-US" sz="1600" kern="1200" dirty="0">
              <a:solidFill>
                <a:schemeClr val="bg2"/>
              </a:solidFill>
            </a:rPr>
            <a:t>.)</a:t>
          </a:r>
        </a:p>
      </dsp:txBody>
      <dsp:txXfrm>
        <a:off x="5613915" y="1813390"/>
        <a:ext cx="2550318" cy="2142267"/>
      </dsp:txXfrm>
    </dsp:sp>
    <dsp:sp modelId="{4AF40B91-7C98-475D-9005-EE7213FA0C8F}">
      <dsp:nvSpPr>
        <dsp:cNvPr id="0" name=""/>
        <dsp:cNvSpPr/>
      </dsp:nvSpPr>
      <dsp:spPr>
        <a:xfrm>
          <a:off x="6353508" y="834803"/>
          <a:ext cx="1071133" cy="1071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510" tIns="12700" rIns="835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510372" y="991667"/>
        <a:ext cx="757405" cy="757405"/>
      </dsp:txXfrm>
    </dsp:sp>
    <dsp:sp modelId="{667AB532-C14D-4DC9-8BB2-A82F6ABD0EE6}">
      <dsp:nvSpPr>
        <dsp:cNvPr id="0" name=""/>
        <dsp:cNvSpPr/>
      </dsp:nvSpPr>
      <dsp:spPr>
        <a:xfrm>
          <a:off x="5613915" y="4048132"/>
          <a:ext cx="255031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73E73-A6B1-47A5-ADE9-F66D13BC54F2}">
      <dsp:nvSpPr>
        <dsp:cNvPr id="0" name=""/>
        <dsp:cNvSpPr/>
      </dsp:nvSpPr>
      <dsp:spPr>
        <a:xfrm>
          <a:off x="8419266" y="477758"/>
          <a:ext cx="2550318" cy="35704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33" tIns="330200" rIns="198833" bIns="33020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2"/>
              </a:solidFill>
            </a:rPr>
            <a:t>Enact change with Truth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/>
              </a:solidFill>
            </a:rPr>
            <a:t>Fruit of the spirit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/>
              </a:solidFill>
            </a:rPr>
            <a:t>Seek justice for all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/>
              </a:solidFill>
            </a:rPr>
            <a:t>Encourage political change</a:t>
          </a:r>
        </a:p>
      </dsp:txBody>
      <dsp:txXfrm>
        <a:off x="8419266" y="1834527"/>
        <a:ext cx="2550318" cy="2142267"/>
      </dsp:txXfrm>
    </dsp:sp>
    <dsp:sp modelId="{56056043-3DBF-4F9E-900F-3B483100E58A}">
      <dsp:nvSpPr>
        <dsp:cNvPr id="0" name=""/>
        <dsp:cNvSpPr/>
      </dsp:nvSpPr>
      <dsp:spPr>
        <a:xfrm>
          <a:off x="9158859" y="834803"/>
          <a:ext cx="1071133" cy="1071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510" tIns="12700" rIns="8351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315723" y="991667"/>
        <a:ext cx="757405" cy="757405"/>
      </dsp:txXfrm>
    </dsp:sp>
    <dsp:sp modelId="{B6E69406-60F9-4CAF-A6A4-6E0D2902C3F3}">
      <dsp:nvSpPr>
        <dsp:cNvPr id="0" name=""/>
        <dsp:cNvSpPr/>
      </dsp:nvSpPr>
      <dsp:spPr>
        <a:xfrm>
          <a:off x="8419266" y="4048132"/>
          <a:ext cx="2550318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EDD3B8-5E68-48E9-AAB1-5DE570C28E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897E35-4312-4077-83D3-69953080BC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36F02-AF67-416B-AB85-08CFF698F86D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853C52-2B92-4B9E-86F4-DB78684BEC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E0EA4-BAD2-4335-9446-CA4CCFEC14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5BC62-3B36-43F8-8B69-D6E5E743DA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18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7E8F0-931C-4E43-98D1-A3CD0E0034DC}" type="datetimeFigureOut">
              <a:rPr lang="en-US" smtClean="0"/>
              <a:t>3/24/2022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EB063-7F11-4E3B-BA52-07405B1C2D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3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9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9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8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2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accent2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0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9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6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3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7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7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1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9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accent2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j-ea"/>
                <a:cs typeface="+mj-cs"/>
              </a:rPr>
              <a:t>Critical Race Theory in America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700000"/>
              </a:buClr>
              <a:buSzPct val="80000"/>
              <a:buFont typeface="Wingdings 2" charset="2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Shiona Arthur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B897F-B237-47DD-A334-243C150E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Criminal Justice </a:t>
            </a:r>
            <a:r>
              <a:rPr lang="en-US"/>
              <a:t>and Race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B2F8EAD-789D-4D97-8C10-8D10466CB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/>
              <a:t>The conceptualization of race affects the criminal justice system America through… </a:t>
            </a:r>
          </a:p>
          <a:p>
            <a:pPr lvl="1"/>
            <a:r>
              <a:rPr lang="en-US" sz="3600" b="1" dirty="0"/>
              <a:t>Policies </a:t>
            </a:r>
          </a:p>
          <a:p>
            <a:pPr lvl="1"/>
            <a:r>
              <a:rPr lang="en-US" sz="3600" b="1" dirty="0"/>
              <a:t>Crime and Punishment</a:t>
            </a:r>
          </a:p>
          <a:p>
            <a:pPr lvl="1"/>
            <a:r>
              <a:rPr lang="en-US" sz="3600" b="1" dirty="0"/>
              <a:t>Incarceration</a:t>
            </a:r>
          </a:p>
        </p:txBody>
      </p:sp>
    </p:spTree>
    <p:extLst>
      <p:ext uri="{BB962C8B-B14F-4D97-AF65-F5344CB8AC3E}">
        <p14:creationId xmlns:p14="http://schemas.microsoft.com/office/powerpoint/2010/main" val="3856641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D49C6-DDAB-4CAF-8746-82F7019F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46044-C141-4A78-88F3-A7077DB7A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Political agenda is directed toward supporting the idea of White Supremacy.</a:t>
            </a:r>
          </a:p>
          <a:p>
            <a:pPr lvl="1"/>
            <a:r>
              <a:rPr lang="en-US" sz="3200" dirty="0"/>
              <a:t>Creates inequality</a:t>
            </a:r>
          </a:p>
          <a:p>
            <a:pPr lvl="1"/>
            <a:r>
              <a:rPr lang="en-US" sz="3200" dirty="0"/>
              <a:t>Legalized legacy of racialization</a:t>
            </a:r>
          </a:p>
          <a:p>
            <a:pPr lvl="2"/>
            <a:r>
              <a:rPr lang="en-US" dirty="0"/>
              <a:t>Plantations to prisons</a:t>
            </a:r>
          </a:p>
          <a:p>
            <a:pPr lvl="2"/>
            <a:r>
              <a:rPr lang="en-US" dirty="0"/>
              <a:t>Lynching to state-sponsored executions (Brewer, 2008) </a:t>
            </a:r>
          </a:p>
        </p:txBody>
      </p:sp>
    </p:spTree>
    <p:extLst>
      <p:ext uri="{BB962C8B-B14F-4D97-AF65-F5344CB8AC3E}">
        <p14:creationId xmlns:p14="http://schemas.microsoft.com/office/powerpoint/2010/main" val="196015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B51D-E1F4-4761-9D45-34349B355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Crime and Punishment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92ADA-E260-4CCD-976B-AA2C46020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200" dirty="0"/>
              <a:t>The effect of War on Drugs had a tremendous impact on punishment of crime.</a:t>
            </a:r>
          </a:p>
          <a:p>
            <a:pPr marL="0" indent="0">
              <a:buNone/>
            </a:pPr>
            <a:endParaRPr lang="en-US" sz="2200" dirty="0"/>
          </a:p>
          <a:p>
            <a:pPr lvl="1"/>
            <a:r>
              <a:rPr lang="en-US" sz="1800" dirty="0"/>
              <a:t>Over 47 million Americans held a state or federal criminal record.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About 6% of adult population had been convicted or served a felony in the past. </a:t>
            </a:r>
          </a:p>
        </p:txBody>
      </p:sp>
    </p:spTree>
    <p:extLst>
      <p:ext uri="{BB962C8B-B14F-4D97-AF65-F5344CB8AC3E}">
        <p14:creationId xmlns:p14="http://schemas.microsoft.com/office/powerpoint/2010/main" val="1435707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7670E-421D-491A-BD26-478F16E9C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Incarceration in America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97A79-6A51-4CD3-B8E2-F4D420FB6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5832764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Men</a:t>
            </a:r>
          </a:p>
          <a:p>
            <a:pPr lvl="1"/>
            <a:r>
              <a:rPr lang="en-US" dirty="0"/>
              <a:t>Over ¾ of a million black men were behind bars</a:t>
            </a:r>
          </a:p>
          <a:p>
            <a:pPr lvl="1"/>
            <a:r>
              <a:rPr lang="en-US" dirty="0"/>
              <a:t>2 million were under correctional supervision</a:t>
            </a:r>
          </a:p>
          <a:p>
            <a:pPr lvl="1"/>
            <a:r>
              <a:rPr lang="en-US" dirty="0"/>
              <a:t>About 50% of all prisoners were African American</a:t>
            </a:r>
          </a:p>
          <a:p>
            <a:pPr lvl="1"/>
            <a:r>
              <a:rPr lang="en-US" dirty="0"/>
              <a:t>30% of all prisoners were white</a:t>
            </a:r>
          </a:p>
          <a:p>
            <a:pPr lvl="1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5A8CF-E79E-4734-AB47-31FFA4D0B91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733309" y="1662542"/>
            <a:ext cx="4849091" cy="446362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Women</a:t>
            </a:r>
          </a:p>
          <a:p>
            <a:pPr lvl="1"/>
            <a:r>
              <a:rPr lang="en-US" dirty="0"/>
              <a:t>Represented fastest growing part of prison population</a:t>
            </a:r>
          </a:p>
          <a:p>
            <a:pPr lvl="1"/>
            <a:r>
              <a:rPr lang="en-US" dirty="0"/>
              <a:t>Black women are 6 times more likely than white women to be in prison</a:t>
            </a:r>
          </a:p>
          <a:p>
            <a:pPr lvl="1"/>
            <a:r>
              <a:rPr lang="en-US" dirty="0"/>
              <a:t>60% who are in prison serve time for non-violent offenses.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53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8973C-4BC4-439C-8F38-603F7AAE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/>
              <a:t>Reasons Why Racial Conflict Still Exists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402F005-9AB4-BE30-3DFE-2528D9A492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168712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9796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5BAE7-E4FD-4673-95D2-6636FE085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Biblical Perspective of CRT and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F2064-A720-4FBA-863F-20CEFB6E8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Race is a Social Construct </a:t>
            </a:r>
          </a:p>
          <a:p>
            <a:pPr lvl="1"/>
            <a:r>
              <a:rPr lang="en-US" dirty="0"/>
              <a:t>Fictitious idea in relation to humans </a:t>
            </a:r>
          </a:p>
          <a:p>
            <a:pPr lvl="1"/>
            <a:r>
              <a:rPr lang="en-US" dirty="0"/>
              <a:t>Biology supports this truth</a:t>
            </a:r>
          </a:p>
          <a:p>
            <a:r>
              <a:rPr lang="en-US" dirty="0"/>
              <a:t>Sin is the root cause of racial divide</a:t>
            </a:r>
          </a:p>
          <a:p>
            <a:r>
              <a:rPr lang="en-US" dirty="0"/>
              <a:t>Political propaganda continues racial divide </a:t>
            </a:r>
          </a:p>
        </p:txBody>
      </p:sp>
    </p:spTree>
    <p:extLst>
      <p:ext uri="{BB962C8B-B14F-4D97-AF65-F5344CB8AC3E}">
        <p14:creationId xmlns:p14="http://schemas.microsoft.com/office/powerpoint/2010/main" val="1564736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31379-DE8B-48AF-AE32-55E82CD49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dirty="0"/>
              <a:t>Solutions to Racial Divide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09D9D4-3102-D5EC-3A21-8F5511BBA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85371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707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EBD2D-B9E2-436F-A090-B88F7B9ED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F03E4-E0CB-4DBD-9E32-BE8B95F15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04109"/>
            <a:ext cx="10972800" cy="4422055"/>
          </a:xfrm>
        </p:spPr>
        <p:txBody>
          <a:bodyPr>
            <a:normAutofit fontScale="70000" lnSpcReduction="20000"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Brewer, R. M., &amp; Heitzeg, N. A., (2008). The racialization of crime and punishment criminal</a:t>
            </a:r>
            <a:endParaRPr lang="en-US" sz="2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justice, color-blind racism, and the political economy of the prison industrial complex. </a:t>
            </a:r>
            <a:r>
              <a:rPr lang="en-US" sz="29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9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American Behavioral Scientist, 51</a:t>
            </a:r>
            <a:r>
              <a:rPr lang="en-US" sz="2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(5), 625-644. https://doi.org/10.1177/000276420730774</a:t>
            </a: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Lee, J., Aini, R. </a:t>
            </a:r>
            <a:r>
              <a:rPr lang="en-US" sz="2900" dirty="0">
                <a:ea typeface="Calibri" panose="020F0502020204030204" pitchFamily="34" charset="0"/>
                <a:cs typeface="Times New Roman" panose="02020603050405020304" pitchFamily="18" charset="0"/>
              </a:rPr>
              <a:t>Q., </a:t>
            </a:r>
            <a:r>
              <a:rPr lang="en-US" sz="2900" dirty="0" err="1">
                <a:ea typeface="Calibri" panose="020F0502020204030204" pitchFamily="34" charset="0"/>
                <a:cs typeface="Times New Roman" panose="02020603050405020304" pitchFamily="18" charset="0"/>
              </a:rPr>
              <a:t>Sya’bandari</a:t>
            </a:r>
            <a:r>
              <a:rPr lang="en-US" sz="2900" dirty="0">
                <a:ea typeface="Calibri" panose="020F0502020204030204" pitchFamily="34" charset="0"/>
                <a:cs typeface="Times New Roman" panose="02020603050405020304" pitchFamily="18" charset="0"/>
              </a:rPr>
              <a:t>, Y., </a:t>
            </a:r>
            <a:r>
              <a:rPr lang="en-US" sz="2900" dirty="0" err="1">
                <a:ea typeface="Calibri" panose="020F0502020204030204" pitchFamily="34" charset="0"/>
                <a:cs typeface="Times New Roman" panose="02020603050405020304" pitchFamily="18" charset="0"/>
              </a:rPr>
              <a:t>Rusmana</a:t>
            </a:r>
            <a:r>
              <a:rPr lang="en-US" sz="2900" dirty="0">
                <a:ea typeface="Calibri" panose="020F0502020204030204" pitchFamily="34" charset="0"/>
                <a:cs typeface="Times New Roman" panose="02020603050405020304" pitchFamily="18" charset="0"/>
              </a:rPr>
              <a:t>, A. N., Ha, M., Shin, S. (2021). Biological conceptualization 	of race. </a:t>
            </a:r>
            <a:r>
              <a:rPr lang="en-US" sz="2900" i="1" dirty="0">
                <a:ea typeface="Calibri" panose="020F0502020204030204" pitchFamily="34" charset="0"/>
                <a:cs typeface="Times New Roman" panose="02020603050405020304" pitchFamily="18" charset="0"/>
              </a:rPr>
              <a:t>Science &amp; Education, 30, </a:t>
            </a:r>
            <a:r>
              <a:rPr lang="en-US" sz="2900" dirty="0">
                <a:ea typeface="Calibri" panose="020F0502020204030204" pitchFamily="34" charset="0"/>
                <a:cs typeface="Times New Roman" panose="02020603050405020304" pitchFamily="18" charset="0"/>
              </a:rPr>
              <a:t>293-318. https://doi.org/10.1007/s11191-020-00178-8</a:t>
            </a:r>
            <a:endParaRPr lang="en-US" sz="2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52E3B-BB9B-435F-BC13-A6C6361D63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What is Critical Race Theory?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2BED6-C4A4-430D-9EA2-115C052EB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237875"/>
            <a:ext cx="8534400" cy="286312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Critical Race Theory (CRT), is a theoretical idea that aims to understand white supremacy primarily in the U.S.</a:t>
            </a:r>
          </a:p>
          <a:p>
            <a:pPr lvl="1" algn="ctr">
              <a:lnSpc>
                <a:spcPct val="90000"/>
              </a:lnSpc>
            </a:pPr>
            <a:r>
              <a:rPr lang="en-US" sz="2400" dirty="0"/>
              <a:t>Legally</a:t>
            </a:r>
          </a:p>
          <a:p>
            <a:pPr lvl="1" algn="ctr">
              <a:lnSpc>
                <a:spcPct val="90000"/>
              </a:lnSpc>
            </a:pPr>
            <a:r>
              <a:rPr lang="en-US" sz="2400" dirty="0"/>
              <a:t>Culturally</a:t>
            </a:r>
          </a:p>
          <a:p>
            <a:pPr lvl="1" algn="ctr">
              <a:lnSpc>
                <a:spcPct val="90000"/>
              </a:lnSpc>
            </a:pPr>
            <a:r>
              <a:rPr lang="en-US" sz="2400" dirty="0"/>
              <a:t>Politically</a:t>
            </a:r>
          </a:p>
        </p:txBody>
      </p:sp>
    </p:spTree>
    <p:extLst>
      <p:ext uri="{BB962C8B-B14F-4D97-AF65-F5344CB8AC3E}">
        <p14:creationId xmlns:p14="http://schemas.microsoft.com/office/powerpoint/2010/main" val="93059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F1BACF-74B0-4959-8536-43479FAD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What does CRT do?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C42A05C-8E47-42E6-97B6-A4CB7326C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Adds foundation in understanding white supremacy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Plans to change deficiencies in the legal institutions</a:t>
            </a:r>
          </a:p>
          <a:p>
            <a:pPr marL="876286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Institutional racism</a:t>
            </a:r>
          </a:p>
          <a:p>
            <a:pPr marL="876286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4000" dirty="0"/>
              <a:t>Race is site of struggle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5467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026A1-E2D7-434E-B89C-950B58C17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Thought Process Behind CRT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B8C3B-0C1D-4DE2-ACE1-1FFDAB903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Delivery of knowledge is universally political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Against separation of researchers from physical 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Colorblindness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Researches in current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Speech is used in racism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CRT became relevant in recent works and communication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Intervenes against racial discrimination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Focuses on real-world effects of race and racism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40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9AF29-FB48-47B4-88C9-DB035408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What CRT Acknowledges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E76D4-A705-4FA1-86C2-3643DE825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Legal constructions of race catered to the advancement of Caucasians in America</a:t>
            </a:r>
          </a:p>
          <a:p>
            <a:pPr lvl="1">
              <a:lnSpc>
                <a:spcPct val="90000"/>
              </a:lnSpc>
            </a:pPr>
            <a:r>
              <a:rPr lang="en-US" sz="4400" dirty="0"/>
              <a:t>Economically</a:t>
            </a:r>
          </a:p>
          <a:p>
            <a:pPr lvl="1">
              <a:lnSpc>
                <a:spcPct val="90000"/>
              </a:lnSpc>
            </a:pPr>
            <a:r>
              <a:rPr lang="en-US" sz="4400" dirty="0"/>
              <a:t>Politically</a:t>
            </a:r>
          </a:p>
          <a:p>
            <a:pPr lvl="1">
              <a:lnSpc>
                <a:spcPct val="90000"/>
              </a:lnSpc>
            </a:pPr>
            <a:r>
              <a:rPr lang="en-US" sz="4400" dirty="0"/>
              <a:t>Socially (Brewer, 2008)</a:t>
            </a:r>
          </a:p>
        </p:txBody>
      </p:sp>
    </p:spTree>
    <p:extLst>
      <p:ext uri="{BB962C8B-B14F-4D97-AF65-F5344CB8AC3E}">
        <p14:creationId xmlns:p14="http://schemas.microsoft.com/office/powerpoint/2010/main" val="172290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EB23-8696-44A2-8789-0A091A69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Tenets of CRT</a:t>
            </a:r>
          </a:p>
        </p:txBody>
      </p: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9CC9B6A3-6A75-783D-6F2F-535B6EF7DE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47419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889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F803-4A42-4EBA-9164-20D6EECE6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Four types of conceptions about race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8F465-9B25-4400-8B05-980206468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5400" dirty="0"/>
              <a:t>Typological means to race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5400" dirty="0"/>
              <a:t>A Biological concept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5400" dirty="0"/>
              <a:t>A Social construct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5400" dirty="0"/>
              <a:t>A Bio-social mixture</a:t>
            </a:r>
          </a:p>
        </p:txBody>
      </p:sp>
    </p:spTree>
    <p:extLst>
      <p:ext uri="{BB962C8B-B14F-4D97-AF65-F5344CB8AC3E}">
        <p14:creationId xmlns:p14="http://schemas.microsoft.com/office/powerpoint/2010/main" val="303899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9F05-D15C-4E2E-8E2C-238BF009B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700"/>
              <a:t>The Concept of Race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7F406-B3ED-4685-A1D5-ADEBBD938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3382" y="1600201"/>
            <a:ext cx="9809018" cy="4260849"/>
          </a:xfrm>
        </p:spPr>
        <p:txBody>
          <a:bodyPr anchor="ctr"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Framework about race resulted from bio-learning experience (Lee, J. et al., 2021)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F5B36-2DC6-4E4E-8A37-05D70B102D7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773382" y="1731818"/>
            <a:ext cx="10418618" cy="41292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600" dirty="0"/>
              <a:t>The concept of race is embedded in a person’s cognition (bio conceptualization)</a:t>
            </a:r>
          </a:p>
          <a:p>
            <a:pPr marL="0" indent="0">
              <a:buNone/>
            </a:pPr>
            <a:endParaRPr lang="en-US" sz="2600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Skin Color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Reproductive isolation 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Ethnicity</a:t>
            </a:r>
          </a:p>
        </p:txBody>
      </p:sp>
    </p:spTree>
    <p:extLst>
      <p:ext uri="{BB962C8B-B14F-4D97-AF65-F5344CB8AC3E}">
        <p14:creationId xmlns:p14="http://schemas.microsoft.com/office/powerpoint/2010/main" val="970589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565CC-892A-4FC5-8226-CA9349426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Other Conceptualizations of Race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EA5D9-1855-4EDF-85FE-FC1D5A05D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751138"/>
            <a:ext cx="3948545" cy="3375026"/>
          </a:xfrm>
        </p:spPr>
        <p:txBody>
          <a:bodyPr anchor="t">
            <a:normAutofit/>
          </a:bodyPr>
          <a:lstStyle/>
          <a:p>
            <a:pPr lvl="1"/>
            <a:r>
              <a:rPr lang="en-US" sz="1800" dirty="0"/>
              <a:t>Diversity </a:t>
            </a:r>
          </a:p>
          <a:p>
            <a:pPr lvl="1"/>
            <a:r>
              <a:rPr lang="en-US" sz="1800" dirty="0"/>
              <a:t>Culture</a:t>
            </a:r>
          </a:p>
          <a:p>
            <a:pPr lvl="1"/>
            <a:r>
              <a:rPr lang="en-US" sz="1800" dirty="0"/>
              <a:t>Language </a:t>
            </a:r>
          </a:p>
          <a:p>
            <a:pPr lvl="1"/>
            <a:r>
              <a:rPr lang="en-US" sz="1800" dirty="0"/>
              <a:t>Human Appearances</a:t>
            </a:r>
          </a:p>
          <a:p>
            <a:pPr lvl="1"/>
            <a:r>
              <a:rPr lang="en-US" sz="1800" dirty="0"/>
              <a:t>Various ethnic groups </a:t>
            </a:r>
          </a:p>
          <a:p>
            <a:pPr lvl="1"/>
            <a:r>
              <a:rPr lang="en-US" sz="1800" dirty="0"/>
              <a:t>Various Skin Colors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9882856-6654-016D-9B57-3BF25D18B80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1836591"/>
            <a:ext cx="6388100" cy="1327150"/>
          </a:xfrm>
        </p:spPr>
        <p:txBody>
          <a:bodyPr>
            <a:normAutofit/>
          </a:bodyPr>
          <a:lstStyle/>
          <a:p>
            <a:r>
              <a:rPr lang="en-US" dirty="0"/>
              <a:t>Multicultural Viewpoint</a:t>
            </a:r>
          </a:p>
          <a:p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00815AD-6B99-DF4E-AC7E-16A47AEECC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97700" y="2014538"/>
            <a:ext cx="5194300" cy="1093787"/>
          </a:xfrm>
        </p:spPr>
        <p:txBody>
          <a:bodyPr/>
          <a:lstStyle/>
          <a:p>
            <a:r>
              <a:rPr lang="en-US" dirty="0"/>
              <a:t>Genetic Viewpoint 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FCA0E-AD99-4F75-A5D6-05979971200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997700" y="2751138"/>
            <a:ext cx="5194300" cy="3109912"/>
          </a:xfrm>
        </p:spPr>
        <p:txBody>
          <a:bodyPr anchor="t">
            <a:normAutofit/>
          </a:bodyPr>
          <a:lstStyle/>
          <a:p>
            <a:pPr lvl="1"/>
            <a:r>
              <a:rPr lang="en-US" sz="1800" dirty="0"/>
              <a:t>Biology class</a:t>
            </a:r>
          </a:p>
          <a:p>
            <a:pPr lvl="1"/>
            <a:r>
              <a:rPr lang="en-US" sz="1800" dirty="0"/>
              <a:t>Melanin</a:t>
            </a:r>
          </a:p>
          <a:p>
            <a:pPr lvl="1"/>
            <a:r>
              <a:rPr lang="en-US" sz="1800" dirty="0"/>
              <a:t>Gene</a:t>
            </a:r>
          </a:p>
          <a:p>
            <a:pPr lvl="1"/>
            <a:r>
              <a:rPr lang="en-US" sz="1800" dirty="0"/>
              <a:t>Genetics</a:t>
            </a:r>
          </a:p>
          <a:p>
            <a:pPr lvl="1"/>
            <a:r>
              <a:rPr lang="en-US" sz="1800" dirty="0"/>
              <a:t>Heredity </a:t>
            </a:r>
          </a:p>
          <a:p>
            <a:pPr lvl="1"/>
            <a:r>
              <a:rPr lang="en-US" sz="1800" dirty="0"/>
              <a:t>Various Skin Colors</a:t>
            </a:r>
          </a:p>
        </p:txBody>
      </p:sp>
    </p:spTree>
    <p:extLst>
      <p:ext uri="{BB962C8B-B14F-4D97-AF65-F5344CB8AC3E}">
        <p14:creationId xmlns:p14="http://schemas.microsoft.com/office/powerpoint/2010/main" val="1853312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E580CA-3EBF-40A1-848D-12B3B18BB82E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2D07FD5-8A16-4741-957C-8B91E43CA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A0FB75-2DC0-41F8-9602-F83475C3A4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Persuasive speech outline </Template>
  <TotalTime>0</TotalTime>
  <Words>658</Words>
  <Application>Microsoft Office PowerPoint</Application>
  <PresentationFormat>Widescreen</PresentationFormat>
  <Paragraphs>132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</vt:lpstr>
      <vt:lpstr>Century Gothic</vt:lpstr>
      <vt:lpstr>Wingdings 2</vt:lpstr>
      <vt:lpstr>Office Theme</vt:lpstr>
      <vt:lpstr>Critical Race Theory in America</vt:lpstr>
      <vt:lpstr>What is Critical Race Theory? </vt:lpstr>
      <vt:lpstr>What does CRT do?</vt:lpstr>
      <vt:lpstr>Thought Process Behind CRT</vt:lpstr>
      <vt:lpstr>What CRT Acknowledges</vt:lpstr>
      <vt:lpstr>Tenets of CRT</vt:lpstr>
      <vt:lpstr>Four types of conceptions about race</vt:lpstr>
      <vt:lpstr>The Concept of Race</vt:lpstr>
      <vt:lpstr>Other Conceptualizations of Race</vt:lpstr>
      <vt:lpstr>Criminal Justice and Race</vt:lpstr>
      <vt:lpstr>Policies</vt:lpstr>
      <vt:lpstr>Crime and Punishment </vt:lpstr>
      <vt:lpstr>Incarceration in America</vt:lpstr>
      <vt:lpstr>Reasons Why Racial Conflict Still Exists</vt:lpstr>
      <vt:lpstr>Biblical Perspective of CRT and Race</vt:lpstr>
      <vt:lpstr>Solutions to Racial Divide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2021-02-04T19:45:52Z</dcterms:created>
  <dcterms:modified xsi:type="dcterms:W3CDTF">2022-03-24T20:37:00Z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