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9B9D8-2D13-462E-93D0-45F1411D6D8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1B73-34CA-4AB6-BE4F-CBB0ED2C1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commons.wikimedia.org/wiki/File:Notre-Dame_Roman_Catholic_Church_Basilica_-_Montreal_01.jpg" TargetMode="External"/><Relationship Id="rId7" Type="http://schemas.openxmlformats.org/officeDocument/2006/relationships/hyperlink" Target="https://www.flickr.com/photos/13476480@N07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13476480@N07/47647818261" TargetMode="Externa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Main_Pag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1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“File:Notre-Dame Roman Catholic Church Basilica - Montreal 01.jpg - Wikimedia Commons.”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Wikimedia Commons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licensed under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BY-SA 4.0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2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“The devastating Notre Dame Cathedral fire, in 19 photos (5… | Flickr.”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Flikr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manhhai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licensed under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CC BY-SA 2.0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was enlarged to best fit the slide.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B1B73-34CA-4AB6-BE4F-CBB0ED2C1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96C3-7581-46E5-BCEF-E03B27C99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16D74-A0E3-4B5A-B333-308057C8A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6E485-CBB1-4F62-9B1D-FC2E7E896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37807-545A-44B3-95EC-E7147D36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CC4A0-A3F1-4839-9854-AD69770E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8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3D85-BB36-4B70-9543-0A0DB7B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1F060-58BE-42A7-9FEB-B56222469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4282E-3CA5-42D0-B0DB-18875FBF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D482A-E5EE-4B8D-AE8B-7710259B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2B16-0294-4156-A5E1-70A3CD90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DB3B2-BBE1-4632-9860-7C8AF9424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4D0CD-F550-4898-A139-24890D11D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9DEC-582C-440D-8CEA-DE4FE7D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DB4F-363A-4BBC-8B1D-E01201FB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BF4E-E135-4CEB-BB7D-9BE976A1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F43D-19FB-4544-8797-34765818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5CDB-21E6-4691-9B9A-DD63951A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D513-0EA9-4232-AEB3-94EAEB7B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8E79-D6C9-49DF-89AA-D55ECB57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0F68-A94B-45C0-A698-7D7519F5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8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490D-AB61-4590-A25C-9D6281D9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DF8EC-1E55-4538-9E56-881BC589F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52F5-8665-4340-A8EF-E5515371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AAA4-6602-4BE9-8D5B-1606E061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8A00-ABAF-493F-9FB1-137AA802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B9A3-0299-434C-AC3B-E666A07D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32639-A363-4073-840F-7B0383886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C2EFA-2D63-498F-A90E-90F772E6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FC9BF-B5CA-44F8-A955-E786082A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D03FC-BB8B-4D77-A327-57EA8693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65A83-5D36-4530-8168-71BC85A5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BE99-FE6E-4079-8C9A-4C9D7C09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CE820-6AE3-426D-9F50-10233197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0FDEA-963E-4991-B021-14973EF70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EB89A-33D4-46A7-BA6C-5962D164A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877A2-2BF3-436B-BBE9-45650DFA3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C8689-53BD-4B8A-A67B-EB87A0B2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72B43-818C-4FD3-9FC2-CB59DB8D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0014B-A6DC-4315-A68B-AF665EFE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CCDD-3357-4DDB-98D8-3FF9B9B9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4C0BF-51C4-4A57-B162-880810B1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87D46-FE1E-4DA0-88A5-C47D349C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E519B-85DF-4039-A7A2-5A2E60F7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F216F-8FA7-41DD-BD6F-0DBAE649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450A3-AC86-4C18-9153-B3DB8A90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4A22A-05FB-4684-9DC8-0C435644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6FFE-1BF7-4168-97F2-D48980B3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69F6F-0D4B-4E6D-BDB8-14153414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37DF5-AAFD-479A-8C17-853769DE4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2B81F-D468-42D3-8672-FD38AA84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24527-2D2B-41EF-86E9-5A3BBEB1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4D0CE-0DAE-4790-9F44-F22693BE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3DC1-79CB-40FB-9DEF-71EF06C4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CCBD9-ACC4-4F2C-8ED0-B6D45A04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6B077-B946-47CD-8A4C-EA63B0DDD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5B261-BA5C-4B75-ABCC-23D05FE9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86D72-8632-4738-BA8A-B821C33D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4BFB6-7B61-4F28-BFDD-448547C8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94BD1-4924-4A81-880B-0A5EDD9D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E900D-1A23-4B81-A483-682622143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01E17-359C-4611-B45B-2AC0E88A8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5AB7-8BB2-4A7D-A0BC-72E4065661F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6207-6491-4E2B-AF15-4D24DFC9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58EB-A6ED-42C6-A38B-544CD8191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4D29-0DF6-42B0-B56D-9084110D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CD7AA7-719D-4CF0-B4B6-47ECA41E0E92}"/>
              </a:ext>
            </a:extLst>
          </p:cNvPr>
          <p:cNvSpPr/>
          <p:nvPr/>
        </p:nvSpPr>
        <p:spPr>
          <a:xfrm>
            <a:off x="-167148" y="0"/>
            <a:ext cx="12359148" cy="69514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FD8FB-E1B3-4B85-A0E8-83E78744D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E36D2-6F5C-4678-B396-3656F9563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265E1C-8F69-4BF4-BD4E-583D4231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3" y="0"/>
            <a:ext cx="10445172" cy="69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C9FCF-1D32-4A75-82C4-89374CC5A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26" y="1"/>
            <a:ext cx="10422019" cy="69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70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Matherly</dc:creator>
  <cp:lastModifiedBy>Sarah Matherly</cp:lastModifiedBy>
  <cp:revision>13</cp:revision>
  <dcterms:created xsi:type="dcterms:W3CDTF">2022-03-13T19:46:52Z</dcterms:created>
  <dcterms:modified xsi:type="dcterms:W3CDTF">2022-03-14T21:04:37Z</dcterms:modified>
</cp:coreProperties>
</file>