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92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4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5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9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ticiasdenuevaesparta.blogspot.com/2016/11/los-sesenta-anos-de-los-diez.html" TargetMode="External"/><Relationship Id="rId3" Type="http://schemas.openxmlformats.org/officeDocument/2006/relationships/hyperlink" Target="http://pngimg.com/download/66070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Don't_Change_Your_Husband_scene_1919.jpg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A8178D65-9EA0-4352-BAF4-5BEB924FD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28801">
            <a:off x="10648547" y="3679831"/>
            <a:ext cx="1774064" cy="42877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5AC193-C2AD-4CD7-B718-F424421F15E6}"/>
              </a:ext>
            </a:extLst>
          </p:cNvPr>
          <p:cNvSpPr/>
          <p:nvPr/>
        </p:nvSpPr>
        <p:spPr>
          <a:xfrm>
            <a:off x="8970982" y="3638948"/>
            <a:ext cx="2805343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60484-78C0-4595-B2D2-370C294D2F43}"/>
              </a:ext>
            </a:extLst>
          </p:cNvPr>
          <p:cNvSpPr txBox="1"/>
          <p:nvPr/>
        </p:nvSpPr>
        <p:spPr>
          <a:xfrm>
            <a:off x="8970982" y="3638948"/>
            <a:ext cx="2805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“And now you know what every husband knows: that a man would rather have his wife for his sweetheart than any other woman: but Ladies: if you would be your husband’s sweetheart, you simply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learn when to forget that you’re his wife.”</a:t>
            </a:r>
            <a:endParaRPr lang="en-US" dirty="0"/>
          </a:p>
        </p:txBody>
      </p:sp>
      <p:pic>
        <p:nvPicPr>
          <p:cNvPr id="28" name="Picture 2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1FBE41DF-C857-47B1-A8EA-5B48E056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28801">
            <a:off x="-187441" y="-1210751"/>
            <a:ext cx="1774064" cy="42877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36111D-254E-4867-B396-6CF5ACB5281A}"/>
              </a:ext>
            </a:extLst>
          </p:cNvPr>
          <p:cNvSpPr/>
          <p:nvPr/>
        </p:nvSpPr>
        <p:spPr>
          <a:xfrm>
            <a:off x="8478712" y="565772"/>
            <a:ext cx="3595456" cy="274084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6629D-0F6A-497E-A92C-83CA70C4754D}"/>
              </a:ext>
            </a:extLst>
          </p:cNvPr>
          <p:cNvSpPr/>
          <p:nvPr/>
        </p:nvSpPr>
        <p:spPr>
          <a:xfrm>
            <a:off x="4220345" y="2438400"/>
            <a:ext cx="3794669" cy="338050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FFFE1E-A885-4A0D-8596-5EA2024841CC}"/>
              </a:ext>
            </a:extLst>
          </p:cNvPr>
          <p:cNvSpPr/>
          <p:nvPr/>
        </p:nvSpPr>
        <p:spPr>
          <a:xfrm>
            <a:off x="267855" y="382141"/>
            <a:ext cx="3247543" cy="184459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BA3FBA-0BC8-4567-B5E6-544A171C1F38}"/>
              </a:ext>
            </a:extLst>
          </p:cNvPr>
          <p:cNvCxnSpPr/>
          <p:nvPr/>
        </p:nvCxnSpPr>
        <p:spPr>
          <a:xfrm>
            <a:off x="3844030" y="1120805"/>
            <a:ext cx="62144" cy="4616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501F2D-E999-44FA-94F0-17DC20FC4919}"/>
              </a:ext>
            </a:extLst>
          </p:cNvPr>
          <p:cNvCxnSpPr/>
          <p:nvPr/>
        </p:nvCxnSpPr>
        <p:spPr>
          <a:xfrm>
            <a:off x="8285828" y="1120805"/>
            <a:ext cx="62144" cy="4616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7DE6E1-7478-4FFA-B070-862B0DD0BD25}"/>
              </a:ext>
            </a:extLst>
          </p:cNvPr>
          <p:cNvSpPr txBox="1"/>
          <p:nvPr/>
        </p:nvSpPr>
        <p:spPr>
          <a:xfrm>
            <a:off x="199703" y="2551966"/>
            <a:ext cx="3435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“we Wives are apt to take our Husbands too much for granted. We’ve an inclination to settle down to neglectful dowdiness – just because we’ve ‘landed our Fish’! It is not enough for Wives to be merely virtuous any more, scorning all frills: We must remember to trim our ‘Votes for Women’ with a little lace and ribbon – if we would keep our Man as a ‘Lover’, as well as a ‘Husband’!”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11BCE-A500-4B71-A9BE-774B5839B8B4}"/>
              </a:ext>
            </a:extLst>
          </p:cNvPr>
          <p:cNvSpPr txBox="1"/>
          <p:nvPr/>
        </p:nvSpPr>
        <p:spPr>
          <a:xfrm>
            <a:off x="4307708" y="749404"/>
            <a:ext cx="3595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“And now you know what every Woman comes to know – that Husbands, at best, are pesky brute; and at worst – are unfit for publication!”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B58E2-DDDB-4EDF-8B86-9D96055B0347}"/>
              </a:ext>
            </a:extLst>
          </p:cNvPr>
          <p:cNvSpPr txBox="1"/>
          <p:nvPr/>
        </p:nvSpPr>
        <p:spPr>
          <a:xfrm>
            <a:off x="117833" y="565772"/>
            <a:ext cx="3595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Cecil B. DeMille’s </a:t>
            </a:r>
          </a:p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“Divorce Trilogy: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Wives for New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Change Your Husband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Change Your Wife?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251F6-135D-409B-B38E-410C3B2BB978}"/>
              </a:ext>
            </a:extLst>
          </p:cNvPr>
          <p:cNvSpPr txBox="1"/>
          <p:nvPr/>
        </p:nvSpPr>
        <p:spPr>
          <a:xfrm rot="2528801">
            <a:off x="7681221" y="8969903"/>
            <a:ext cx="580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pngimg.com/download/6607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3" name="Picture 2" descr="A picture containing text, person, white&#10;&#10;Description automatically generated">
            <a:extLst>
              <a:ext uri="{FF2B5EF4-FFF2-40B4-BE49-F238E27FC236}">
                <a16:creationId xmlns:a16="http://schemas.microsoft.com/office/drawing/2014/main" id="{308CF1C7-A079-47B4-8DC0-3B2FA5E40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98272" y="2529036"/>
            <a:ext cx="3649280" cy="3208158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A6D13F9-B8A4-4F18-9C6B-56082FF79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68105" y="633851"/>
            <a:ext cx="3424192" cy="2568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10497-855F-4D7F-9496-E756EF398F74}"/>
              </a:ext>
            </a:extLst>
          </p:cNvPr>
          <p:cNvSpPr txBox="1"/>
          <p:nvPr/>
        </p:nvSpPr>
        <p:spPr>
          <a:xfrm>
            <a:off x="8564344" y="3303493"/>
            <a:ext cx="342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“Pictured is Cecil B. DeMille with his camera.” by Unknown Author is licensed under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https://creativecommons.org/licenses/by-sa/3.0/"/>
              </a:rPr>
              <a:t>CC BY-SA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ABBEB-8132-407F-8246-E8DD5CD20645}"/>
              </a:ext>
            </a:extLst>
          </p:cNvPr>
          <p:cNvSpPr txBox="1"/>
          <p:nvPr/>
        </p:nvSpPr>
        <p:spPr>
          <a:xfrm>
            <a:off x="4591329" y="5787994"/>
            <a:ext cx="3243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“Pictured is Elliot Dexter and Gloria Swanson in the film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Change Your Husband.”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Unknown Author is licensed under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https://creativecommons.org/licenses/by-sa/3.0/"/>
              </a:rPr>
              <a:t>CC BY-SA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33055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239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Light</vt:lpstr>
      <vt:lpstr>Rockwell Nova Light</vt:lpstr>
      <vt:lpstr>Times New Roman</vt:lpstr>
      <vt:lpstr>Wingdings</vt:lpstr>
      <vt:lpstr>LeafVTI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Cecil B. DeMille's "Divorce Films": The "Modern Woman" in Early Hollywood</dc:title>
  <dc:creator>Boljat, Miranda M (Honors Program)</dc:creator>
  <cp:lastModifiedBy>Boljat, Miranda M (Honors Program)</cp:lastModifiedBy>
  <cp:revision>13</cp:revision>
  <dcterms:created xsi:type="dcterms:W3CDTF">2022-03-15T17:30:10Z</dcterms:created>
  <dcterms:modified xsi:type="dcterms:W3CDTF">2022-03-23T17:43:50Z</dcterms:modified>
</cp:coreProperties>
</file>