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CFFE21-E59C-48B4-8D4C-6EC3765EBD02}" v="1" dt="2022-03-13T23:14:49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tlyn K." userId="6a78307f5212861f" providerId="LiveId" clId="{E0CFFE21-E59C-48B4-8D4C-6EC3765EBD02}"/>
    <pc:docChg chg="modSld">
      <pc:chgData name="Kaitlyn K." userId="6a78307f5212861f" providerId="LiveId" clId="{E0CFFE21-E59C-48B4-8D4C-6EC3765EBD02}" dt="2022-03-14T21:47:05.622" v="60" actId="1076"/>
      <pc:docMkLst>
        <pc:docMk/>
      </pc:docMkLst>
      <pc:sldChg chg="addSp modSp mod">
        <pc:chgData name="Kaitlyn K." userId="6a78307f5212861f" providerId="LiveId" clId="{E0CFFE21-E59C-48B4-8D4C-6EC3765EBD02}" dt="2022-03-14T21:47:05.622" v="60" actId="1076"/>
        <pc:sldMkLst>
          <pc:docMk/>
          <pc:sldMk cId="1062717547" sldId="256"/>
        </pc:sldMkLst>
        <pc:spChg chg="add mod">
          <ac:chgData name="Kaitlyn K." userId="6a78307f5212861f" providerId="LiveId" clId="{E0CFFE21-E59C-48B4-8D4C-6EC3765EBD02}" dt="2022-03-14T21:47:05.622" v="60" actId="1076"/>
          <ac:spMkLst>
            <pc:docMk/>
            <pc:sldMk cId="1062717547" sldId="256"/>
            <ac:spMk id="2" creationId="{8192913F-1454-4611-B5CB-7F992DB3E6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E4FBC-2D3A-4251-8554-D8C27DAF3FEE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8DDD4-B704-4C0E-A909-069FF07D2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53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image is free to share and use (Bing Images)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8DDD4-B704-4C0E-A909-069FF07D2B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9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B192-A1E2-47CD-B643-5D3A6743E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18C9F-B3A9-48BF-B8C4-7C2C5558C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71CB2-AF3F-4BBF-88BE-680E21571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EA4C1-848B-436D-8FD5-88608112E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E6B3-D52F-4042-8569-9A804B7A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1BB20-69C3-4064-A590-3CB9ED409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8E9AC-5611-4C4C-AE81-44A579B17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5EDF9-1838-4B25-8F3A-BCF707713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B110F-DFAA-46E0-B84F-56C168FA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532FB-CC94-478F-8AB6-1295E96DC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2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3F403A-5CBB-43D5-AB3D-08026D439E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FC768-E742-487C-B14D-BA383BF65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8BF3D-CC4E-4AA5-9312-ECF565C11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9D287-4DD6-4C2B-90E0-32D51EC98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271AF-24DE-4A70-985B-46E3E952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8DDE2-EC06-438A-963F-730D34ADD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ADF80-80C2-4B80-9CAD-ADC495C6B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4D5BF-968E-48E5-97E5-D551E63B3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8ED84-4B8B-4E13-88B6-4895321FD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F2CFD-5591-4D65-8433-65103A6D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9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7BC09-A6FC-405B-90DC-AC5587D13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B2767-2743-444B-8CAD-1D9B2B9C9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6D638-3A04-437F-88A2-8CB8EDEA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7F9C9-B2C7-4D8B-8303-C3C099056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8E02D-F478-4793-B379-B97BD954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5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86B17-E83A-4048-B4A3-33D674E12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83FAC-5593-4172-AA36-46A7CC4E0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B5562-F1B0-452F-84B0-C03572E67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54F0B3-FC86-4329-993D-735D42754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BBA76-37EA-43F9-8B92-B4D84575A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E5E28-36F3-4927-9BEB-895D74027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B8389-52DB-45D8-928E-39373E64B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76E7B-C770-429B-9A18-C632E220A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D0206-D38E-48A4-B781-3E46455E9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565D23-3315-4DB6-9F1B-7258E5874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479112-99B9-4A85-A7EB-70A795513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7E74B9-1F60-41E5-A924-00BF57C6C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122F0A-5426-4818-81AF-B7688812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2EC683-25A4-42BF-9D53-41191BBCC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7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A881E-530F-4B43-A358-68D6ABA0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17CF2E-792B-4DC6-A3AF-32DE99110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CD7D4-2BB4-4D84-BE08-7F1BE819C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722DC-ADBE-49A0-AD70-796B68ACF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8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B5037F-05B4-4169-81C5-58E586F7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2458F-A44D-4EE7-8D8A-68E70FE8D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97663-8CA9-4CB5-94B5-4CC9641CC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6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786A5-2B7F-49D2-AD95-3129F2AD8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BBE83-CC34-44B5-AC06-328BDD4D5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25C6E2-BE10-436C-9CEE-F2F487344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B8276-99AC-49A6-A0D0-5038555FB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5E82F-476D-453D-A4BF-1B95407D5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C9E20-D998-4D40-A522-88DD19314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140C9-B73B-490B-8255-D57C3AE2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0CA736-7A7D-4D1F-B1DC-E5728B929C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BFB202-6B70-415F-AB2E-24FFCF0FC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5E830-52E9-40F5-AC8F-946CA71C4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118A3E-DE66-4C1C-B2CA-C591C69AB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05B82-12B1-46CC-9815-BA97ED5C4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9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2DA669-A22E-4555-81EA-250673B58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1DB61-8A08-412A-BC09-8C970AECD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AF411-E2CC-49A8-97A3-C12B6E8B23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16D3B-B9FA-44A5-BB1C-79B96486C45C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ED59A-B4F8-4802-BF4D-6AC479321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9E48C-8F19-458C-A046-1F2637FB6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133D1-EC05-4C22-8266-813A19EC7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9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B3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1359C1EF-7D56-49CA-9244-6675AE3BD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8995" y="643467"/>
            <a:ext cx="4234010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D3C76DD-45E1-4D05-940E-5B4DA464F28D}"/>
              </a:ext>
            </a:extLst>
          </p:cNvPr>
          <p:cNvSpPr txBox="1"/>
          <p:nvPr/>
        </p:nvSpPr>
        <p:spPr>
          <a:xfrm>
            <a:off x="4590661" y="6540759"/>
            <a:ext cx="311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92913F-1454-4611-B5CB-7F992DB3E64B}"/>
              </a:ext>
            </a:extLst>
          </p:cNvPr>
          <p:cNvSpPr txBox="1"/>
          <p:nvPr/>
        </p:nvSpPr>
        <p:spPr>
          <a:xfrm>
            <a:off x="4185676" y="6330048"/>
            <a:ext cx="39263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Figure 1. Ralph Earl, </a:t>
            </a:r>
            <a:r>
              <a:rPr lang="en-US" sz="1000" b="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Roger Sherman</a:t>
            </a:r>
            <a:r>
              <a:rPr lang="en-US" sz="1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about 1775–76, oil on canvas, 64 5/8 x 49 5/8 in. (164.2 x 126.1 cm), Yale University Art Gallery, New Haven, Connecticut, WorcesterArt.org. </a:t>
            </a:r>
            <a:endParaRPr lang="en-US" sz="1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71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56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Kenney, Kaitlyn E</dc:creator>
  <cp:lastModifiedBy>Kenney, Kaitlyn E</cp:lastModifiedBy>
  <cp:revision>1</cp:revision>
  <dcterms:created xsi:type="dcterms:W3CDTF">2022-03-09T21:06:06Z</dcterms:created>
  <dcterms:modified xsi:type="dcterms:W3CDTF">2022-03-14T21:47:07Z</dcterms:modified>
</cp:coreProperties>
</file>