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A7EDF-3224-46F7-B731-A95B5186FB9B}" v="351" dt="2022-03-16T20:51:51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88" autoAdjust="0"/>
  </p:normalViewPr>
  <p:slideViewPr>
    <p:cSldViewPr snapToGrid="0">
      <p:cViewPr varScale="1">
        <p:scale>
          <a:sx n="65" d="100"/>
          <a:sy n="65" d="100"/>
        </p:scale>
        <p:origin x="1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y, Daniel Steven (Mechanical Engineering)" userId="b5be7747-f2cb-4453-9733-0a24ca4abafd" providerId="ADAL" clId="{806A7EDF-3224-46F7-B731-A95B5186FB9B}"/>
    <pc:docChg chg="undo redo custSel addSld delSld modSld sldOrd">
      <pc:chgData name="Kenney, Daniel Steven (Mechanical Engineering)" userId="b5be7747-f2cb-4453-9733-0a24ca4abafd" providerId="ADAL" clId="{806A7EDF-3224-46F7-B731-A95B5186FB9B}" dt="2022-03-16T20:58:05.102" v="1475" actId="1076"/>
      <pc:docMkLst>
        <pc:docMk/>
      </pc:docMkLst>
      <pc:sldChg chg="addSp delSp modSp new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1862620789" sldId="256"/>
        </pc:sldMkLst>
        <pc:spChg chg="mod">
          <ac:chgData name="Kenney, Daniel Steven (Mechanical Engineering)" userId="b5be7747-f2cb-4453-9733-0a24ca4abafd" providerId="ADAL" clId="{806A7EDF-3224-46F7-B731-A95B5186FB9B}" dt="2022-03-15T20:01:56.422" v="1029" actId="14100"/>
          <ac:spMkLst>
            <pc:docMk/>
            <pc:sldMk cId="1862620789" sldId="256"/>
            <ac:spMk id="2" creationId="{E8DFBC91-1E4F-4BC1-9E04-121F355FF9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8:49:15.952" v="331" actId="1076"/>
          <ac:spMkLst>
            <pc:docMk/>
            <pc:sldMk cId="1862620789" sldId="256"/>
            <ac:spMk id="3" creationId="{4D9CB9B2-0E1D-466D-AD2C-04CEB0F7B44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42:41.668" v="848" actId="165"/>
          <ac:spMkLst>
            <pc:docMk/>
            <pc:sldMk cId="1862620789" sldId="256"/>
            <ac:spMk id="7" creationId="{7A8D6E11-71E6-4946-8F4A-7458CF51F65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44:39.011" v="877" actId="20577"/>
          <ac:spMkLst>
            <pc:docMk/>
            <pc:sldMk cId="1862620789" sldId="256"/>
            <ac:spMk id="10" creationId="{F5F64FE3-9FE0-4E43-81AF-918BEBB275E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8:37:08.083" v="58" actId="571"/>
          <ac:spMkLst>
            <pc:docMk/>
            <pc:sldMk cId="1862620789" sldId="256"/>
            <ac:spMk id="14" creationId="{5732D67F-F329-4332-AB59-F1FF6AA169A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8:37:30.383" v="64" actId="571"/>
          <ac:spMkLst>
            <pc:docMk/>
            <pc:sldMk cId="1862620789" sldId="256"/>
            <ac:spMk id="15" creationId="{53DFFA10-A00D-4B55-AF64-067D52036BD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3" creationId="{F3A853A6-60B5-4336-9C7E-8CA544F4950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4" creationId="{122419B8-0447-4541-8C45-59CDBCBD2EF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5" creationId="{46757B08-4F4F-409B-83E7-DED86A8D8C0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6" creationId="{BD01A06B-7489-4575-A72F-1B41E89399F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7" creationId="{3B201F8A-0556-4325-9A64-BF7C3151508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8" creationId="{270F8B1C-4958-4EA5-AE2E-3A87DA81F5D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29" creationId="{9E856EBF-794B-4E99-9A5E-ED5D3C2B70C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0" creationId="{314B266C-A70F-4EB5-A3D0-82EAA7BBD5E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1" creationId="{DB03142E-4929-4AEB-935E-D4A9325BC68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2" creationId="{1E4F738D-CAF0-48E8-82CA-F4DBC14B986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3" creationId="{24F80B99-2F48-45D7-A1DF-39E0E6857E9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4" creationId="{4F1ADA8B-C454-4B91-A901-D68C5680153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5" creationId="{319193FA-05E6-494D-AFBD-992D4194941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6" creationId="{59D03CAB-924C-44C9-99F5-49E5BB27C5D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7" creationId="{EA788E30-0D5C-4662-B98C-3F273FD14FD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8" creationId="{AC20888F-9766-4E7C-AA04-A04E480B228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39" creationId="{2FCCA4AD-53CB-44E5-B220-DF3FA356D85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0" creationId="{B4E0D483-0780-43B8-8DAD-D60C4953E53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1" creationId="{884E476F-3C55-4366-8060-07609BC8F8F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2" creationId="{06B7E374-C9EF-4AC8-827B-8144F275E9E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3" creationId="{D05D6351-4894-4451-BDB1-AB038ABA8AD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4" creationId="{99663F01-EFDE-46C7-8697-D1F696EE479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5" creationId="{F8B2D4D2-31DC-443D-B121-B9670DBA8A4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6" creationId="{7B4DBC65-261C-41A7-8D5E-E67A46F4F88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7" creationId="{5EA4EE20-7A94-4B84-A349-008DA3B4E21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49" creationId="{D0145872-2DD6-4B72-A7F2-DE5AA992329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0" creationId="{5B2676AF-F8B8-42E0-B4D4-47B681DF6EB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1" creationId="{FD01DA2A-A140-46CD-9AD0-17D91FF6515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2" creationId="{37456C64-5D33-4880-BCF9-C3DAC12FD0F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3" creationId="{C36AE85E-A781-48D1-AB5E-2AF7F9878FD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5" creationId="{404E9495-F2D4-41AE-ADE6-AE1D3DD76C0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6" creationId="{9A667937-23C7-4D91-8311-69B38EFF494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7" creationId="{5C89F81B-EC36-4416-9623-4FE9AD82E82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8" creationId="{EFFDA5E2-00C6-4CB0-9147-27F26C1FEEA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59" creationId="{59DA2831-0FA2-4EB9-8CE4-975C6B6E2EB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0" creationId="{404B2F6F-19A7-4EDD-86CF-CBF84EA85C0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1" creationId="{89C14E1A-3A34-4579-AFD2-CB65F1FE7EF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2" creationId="{25534EC2-3FEE-42E2-90A0-1B73CDC3CBB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3" creationId="{6FA999DD-E3BE-4A5A-BC37-03E3FA736CA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4" creationId="{73892D20-E9A0-4A7E-8DD1-C9B9E586299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5" creationId="{15B6E39B-5DEF-431F-B110-A498CF84F3F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6" creationId="{8577C29F-9666-427F-9E3B-29174DBA87B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7" creationId="{68139FCA-B97A-4B15-9862-C54AAB5BCBF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8" creationId="{B5BCE781-9BF8-4339-B4BE-B66C051DACB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69" creationId="{6A5224E1-4829-42C6-B5C1-E0542CB9344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0" creationId="{66869B0A-31FC-47C4-9839-37F5BEEEBEB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1" creationId="{22CBF483-FFB2-4AAA-BB9C-C5E7FEC29AF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2" creationId="{7F5B02B0-C4CD-4239-9BA4-6A29D557303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3" creationId="{9243E3C1-DE5C-4DB7-A098-BEB7316C161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4" creationId="{1759F661-5378-41A4-92F6-75A4F86E2EE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5" creationId="{6254CA84-AA94-4531-9E3F-88B20821831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6" creationId="{74388F79-B48B-425B-AE2B-CC5F783BF71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7" creationId="{4C6455D2-E7E4-471D-96CA-E55CA84BA81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8" creationId="{848D66C6-9327-4138-9051-33E0964C517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79" creationId="{93E48773-5FDC-4FCA-9A42-B14B0F8C028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80" creationId="{3C0AF4CE-6C1F-4BF4-9987-1533A57EF8A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81" creationId="{56027302-BD64-4CB7-A470-17FB1B9FE5F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82" creationId="{E02EE15F-4582-495F-AE91-F8A220B3D07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83" creationId="{961070BA-9CEC-400D-BB05-35263C2E9E7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22.842" v="815"/>
          <ac:spMkLst>
            <pc:docMk/>
            <pc:sldMk cId="1862620789" sldId="256"/>
            <ac:spMk id="84" creationId="{E56DA519-96BC-4841-A90C-47998C3BF77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89" creationId="{E9471887-06CE-4481-9B46-266D6124E59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0" creationId="{7FF6BC7E-2028-4D22-8724-7C488A8B100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1" creationId="{FA4EEA55-4844-4C70-9B2F-5ED3E9C40D2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2" creationId="{0F3E1A1F-A30E-4975-BD3F-F003898CE51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3" creationId="{2B8BD71C-F2F6-474B-AFC3-0F95500B9CA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4" creationId="{6F196EAE-C656-479A-979B-9EA6640E58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5" creationId="{831B9DE3-9810-44A9-A143-FCFEE560F80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6" creationId="{EE87BF43-E1BC-4D78-B293-2333FC6D96C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7" creationId="{AD000781-B8E2-49B9-8894-808F8CFC2D1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8" creationId="{AD83E0C1-A50A-4775-9497-C3723E4E51D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99" creationId="{73619AE0-2EC6-4D83-A939-D55B939281C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0" creationId="{2E404462-8F23-4275-AF87-C08385B16FD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1" creationId="{F0CFD041-1337-489D-9745-3D98997753A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2" creationId="{C15D4AEE-31A3-41EF-9CC7-71E4ABFBC05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3" creationId="{49A844AB-9353-4374-9642-3269434D3FE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4" creationId="{A15AD8CB-57BC-4DA1-A387-59BD0508C9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5" creationId="{BAEC0F68-9E61-495D-BC5F-BD0C749B859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6" creationId="{DA2DCBF5-F8F2-4AD3-9102-2166DD59207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7" creationId="{4DF12BBF-F8D8-4E7E-B1F1-804449DAD4C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8" creationId="{02DD637C-F47C-44A6-917F-48B88D6A9A7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09" creationId="{BADD74C2-4E04-4E21-8150-C5921187479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0" creationId="{987C4671-C28E-424F-9142-BC33591E582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1" creationId="{35FFD91F-2B1E-4395-B4C3-492C5D13CCA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2" creationId="{7EA0EA8E-0CA0-4C10-8F4E-CA710EA5B0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3" creationId="{F555E8C6-ACB2-4E93-A4BC-A1527A9A2D4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4" creationId="{672E3DDA-A6E6-4119-A55B-093D16296E5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5" creationId="{B3FBCFC4-5CB1-412A-B1B8-80ACA6147D4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6" creationId="{6CAC4A0F-8603-4236-83CB-86ECAB0D98A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7" creationId="{B07D9A0E-AEAE-4730-A07E-0631406E0FD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8" creationId="{37CB82DE-6A56-45A2-AC15-F05870F5F3A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19" creationId="{98406F87-AD94-4DAB-9DD5-D2FB7C5E239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0" creationId="{FB364A0F-ACFB-41A0-AB82-5E84179792F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1" creationId="{6D6AD442-642F-4047-A7B2-4B1BD0AF8AA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2" creationId="{540A9334-464F-47F5-B473-1704072DE2B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3" creationId="{B493EBC8-83EA-4AA8-8D4E-7CCC9599C1C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4" creationId="{1A46CC4C-E1FC-4026-931B-D75D39952BF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5" creationId="{E8E54D0E-ACF1-4C4F-8164-97588C7DC5F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6" creationId="{FAE917EE-6C46-4174-A925-56A1E829CE8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7" creationId="{E9B18051-AAB3-4975-AEDC-0CE3F90544E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8" creationId="{1B76DCD3-604D-4C1B-B1BE-46DBE2C4AD8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29" creationId="{F57F765F-590E-4671-B0DE-7348A284368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0" creationId="{3992AD6A-6437-4304-9F2E-78115E4FBE4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1" creationId="{0DBF52C5-61F9-4662-82DE-E671DD6C0B3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2" creationId="{A1E794F7-AD75-4016-B946-22F5F16F3AF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3" creationId="{EA5E721A-5583-4D56-97A4-F8B4438C113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4" creationId="{C527FB57-873C-4877-915A-8771C17CDC5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5" creationId="{1B054D29-87EF-47F5-8BBA-2004CC9230A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6" creationId="{FF9473C9-E937-4DD1-ACA9-AAF164660A9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7" creationId="{49571872-DBB1-43A2-A6CD-D437B236B0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8" creationId="{78306982-A6D8-4FDD-9B6B-9D5F68E58CB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39" creationId="{540BD06C-686E-486B-B837-1D5565DCBA3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0" creationId="{C8C727E7-DB6A-4466-A74A-D7663B06464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1" creationId="{6538697B-A3A3-4684-9E87-D64B960EF56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2" creationId="{0B0D4515-EA1E-4319-9357-87F094E5AEB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3" creationId="{8E64CB10-E108-4F1C-96DA-960E544B0F3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4" creationId="{C327C8A4-E423-4C93-8A24-EFFF30F437E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5" creationId="{0F9B9C6C-A1FE-4E90-9C19-6BEE92729C7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6" creationId="{239D7CF6-87E8-4330-B27D-65C6D1704C5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7" creationId="{DC3E6F6D-D2EF-4267-90DA-F19D30B781D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9:47.318" v="817"/>
          <ac:spMkLst>
            <pc:docMk/>
            <pc:sldMk cId="1862620789" sldId="256"/>
            <ac:spMk id="148" creationId="{5865D310-47B0-4C8D-BF47-7CF72337D4F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3:10:27.756" v="1076" actId="164"/>
          <ac:spMkLst>
            <pc:docMk/>
            <pc:sldMk cId="1862620789" sldId="256"/>
            <ac:spMk id="155" creationId="{71922001-7A50-4171-923E-32DE6E111F4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3:10:39.441" v="1081" actId="1076"/>
          <ac:spMkLst>
            <pc:docMk/>
            <pc:sldMk cId="1862620789" sldId="256"/>
            <ac:spMk id="167" creationId="{960901B5-C43B-4002-8648-98F3DC845A1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3:10:08.940" v="1074" actId="1076"/>
          <ac:spMkLst>
            <pc:docMk/>
            <pc:sldMk cId="1862620789" sldId="256"/>
            <ac:spMk id="168" creationId="{3B202DB3-7967-4882-9147-4201A92E176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3:10:08.940" v="1074" actId="1076"/>
          <ac:spMkLst>
            <pc:docMk/>
            <pc:sldMk cId="1862620789" sldId="256"/>
            <ac:spMk id="169" creationId="{A19666F5-8B81-4BC6-9A61-2D8DB2EAAD08}"/>
          </ac:spMkLst>
        </pc:spChg>
        <pc:grpChg chg="add mod">
          <ac:chgData name="Kenney, Daniel Steven (Mechanical Engineering)" userId="b5be7747-f2cb-4453-9733-0a24ca4abafd" providerId="ADAL" clId="{806A7EDF-3224-46F7-B731-A95B5186FB9B}" dt="2022-03-15T18:36:02.676" v="49" actId="164"/>
          <ac:grpSpMkLst>
            <pc:docMk/>
            <pc:sldMk cId="1862620789" sldId="256"/>
            <ac:grpSpMk id="11" creationId="{0B21DC4B-F50D-4CB2-B28D-FF8A9A2CD066}"/>
          </ac:grpSpMkLst>
        </pc:grpChg>
        <pc:grpChg chg="add del mod topLvl">
          <ac:chgData name="Kenney, Daniel Steven (Mechanical Engineering)" userId="b5be7747-f2cb-4453-9733-0a24ca4abafd" providerId="ADAL" clId="{806A7EDF-3224-46F7-B731-A95B5186FB9B}" dt="2022-03-15T19:44:44.692" v="878" actId="1076"/>
          <ac:grpSpMkLst>
            <pc:docMk/>
            <pc:sldMk cId="1862620789" sldId="256"/>
            <ac:grpSpMk id="12" creationId="{19DD4A6E-EF3C-4424-BD30-CD7BAF5BFEC9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42:41.668" v="848" actId="165"/>
          <ac:grpSpMkLst>
            <pc:docMk/>
            <pc:sldMk cId="1862620789" sldId="256"/>
            <ac:grpSpMk id="13" creationId="{51BABBA1-3E8B-4C4D-BE6D-4FC950FCDFFB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6T13:10:08.940" v="1074" actId="1076"/>
          <ac:grpSpMkLst>
            <pc:docMk/>
            <pc:sldMk cId="1862620789" sldId="256"/>
            <ac:grpSpMk id="18" creationId="{614AECC4-C8A9-4577-9C5B-C8088086C425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22.842" v="815"/>
          <ac:grpSpMkLst>
            <pc:docMk/>
            <pc:sldMk cId="1862620789" sldId="256"/>
            <ac:grpSpMk id="19" creationId="{3ADB8335-DAC2-4860-97A1-E02D91D262D3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22.842" v="815"/>
          <ac:grpSpMkLst>
            <pc:docMk/>
            <pc:sldMk cId="1862620789" sldId="256"/>
            <ac:grpSpMk id="20" creationId="{BFC53812-B000-49B4-B408-28F4273A0008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22.842" v="815"/>
          <ac:grpSpMkLst>
            <pc:docMk/>
            <pc:sldMk cId="1862620789" sldId="256"/>
            <ac:grpSpMk id="21" creationId="{475C1A70-F3B7-4FBA-B00A-A722B4786EEA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22.842" v="815"/>
          <ac:grpSpMkLst>
            <pc:docMk/>
            <pc:sldMk cId="1862620789" sldId="256"/>
            <ac:grpSpMk id="22" creationId="{F264EDEE-BECB-4C90-A259-D6357EB04061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6T13:10:08.940" v="1074" actId="1076"/>
          <ac:grpSpMkLst>
            <pc:docMk/>
            <pc:sldMk cId="1862620789" sldId="256"/>
            <ac:grpSpMk id="85" creationId="{5C002853-6F2B-4420-A786-CD14B1BB73F3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47.318" v="817"/>
          <ac:grpSpMkLst>
            <pc:docMk/>
            <pc:sldMk cId="1862620789" sldId="256"/>
            <ac:grpSpMk id="86" creationId="{BF7EBF31-C5CA-42D8-9DB3-53F0B7ACB775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47.318" v="817"/>
          <ac:grpSpMkLst>
            <pc:docMk/>
            <pc:sldMk cId="1862620789" sldId="256"/>
            <ac:grpSpMk id="87" creationId="{989BB874-BBD7-4F2E-9B83-E9F636127E6C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9:47.318" v="817"/>
          <ac:grpSpMkLst>
            <pc:docMk/>
            <pc:sldMk cId="1862620789" sldId="256"/>
            <ac:grpSpMk id="88" creationId="{7593A390-CD33-4268-A4D5-A2331622B4C5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6T13:10:39.441" v="1081" actId="1076"/>
          <ac:grpSpMkLst>
            <pc:docMk/>
            <pc:sldMk cId="1862620789" sldId="256"/>
            <ac:grpSpMk id="170" creationId="{E4149B13-0B71-4236-86C4-293740EF56D4}"/>
          </ac:grpSpMkLst>
        </pc:grpChg>
        <pc:graphicFrameChg chg="add del mod">
          <ac:chgData name="Kenney, Daniel Steven (Mechanical Engineering)" userId="b5be7747-f2cb-4453-9733-0a24ca4abafd" providerId="ADAL" clId="{806A7EDF-3224-46F7-B731-A95B5186FB9B}" dt="2022-03-15T18:40:12.370" v="87" actId="478"/>
          <ac:graphicFrameMkLst>
            <pc:docMk/>
            <pc:sldMk cId="1862620789" sldId="256"/>
            <ac:graphicFrameMk id="16" creationId="{4DDD53EA-284A-4AEE-A5D7-7D55472B9AC0}"/>
          </ac:graphicFrameMkLst>
        </pc:graphicFrameChg>
        <pc:graphicFrameChg chg="add mod">
          <ac:chgData name="Kenney, Daniel Steven (Mechanical Engineering)" userId="b5be7747-f2cb-4453-9733-0a24ca4abafd" providerId="ADAL" clId="{806A7EDF-3224-46F7-B731-A95B5186FB9B}" dt="2022-03-16T18:29:28.942" v="1103" actId="14100"/>
          <ac:graphicFrameMkLst>
            <pc:docMk/>
            <pc:sldMk cId="1862620789" sldId="256"/>
            <ac:graphicFrameMk id="17" creationId="{4DDD53EA-284A-4AEE-A5D7-7D55472B9AC0}"/>
          </ac:graphicFrameMkLst>
        </pc:graphicFrameChg>
        <pc:picChg chg="add del mod">
          <ac:chgData name="Kenney, Daniel Steven (Mechanical Engineering)" userId="b5be7747-f2cb-4453-9733-0a24ca4abafd" providerId="ADAL" clId="{806A7EDF-3224-46F7-B731-A95B5186FB9B}" dt="2022-03-15T18:47:59.520" v="268" actId="478"/>
          <ac:picMkLst>
            <pc:docMk/>
            <pc:sldMk cId="1862620789" sldId="256"/>
            <ac:picMk id="4" creationId="{16A7009A-816B-42A7-9BA2-4BD608922305}"/>
          </ac:picMkLst>
        </pc:picChg>
        <pc:picChg chg="add del mod topLvl">
          <ac:chgData name="Kenney, Daniel Steven (Mechanical Engineering)" userId="b5be7747-f2cb-4453-9733-0a24ca4abafd" providerId="ADAL" clId="{806A7EDF-3224-46F7-B731-A95B5186FB9B}" dt="2022-03-15T19:42:47.374" v="851" actId="478"/>
          <ac:picMkLst>
            <pc:docMk/>
            <pc:sldMk cId="1862620789" sldId="256"/>
            <ac:picMk id="6" creationId="{8DE70D59-8805-4F0F-ACC4-331DFC31C5D6}"/>
          </ac:picMkLst>
        </pc:picChg>
        <pc:picChg chg="add del mod modCrop">
          <ac:chgData name="Kenney, Daniel Steven (Mechanical Engineering)" userId="b5be7747-f2cb-4453-9733-0a24ca4abafd" providerId="ADAL" clId="{806A7EDF-3224-46F7-B731-A95B5186FB9B}" dt="2022-03-15T19:42:53.995" v="853" actId="478"/>
          <ac:picMkLst>
            <pc:docMk/>
            <pc:sldMk cId="1862620789" sldId="256"/>
            <ac:picMk id="149" creationId="{A286CC07-952F-4EAA-83CE-E4D8A611C4E4}"/>
          </ac:picMkLst>
        </pc:picChg>
        <pc:picChg chg="add mod ord">
          <ac:chgData name="Kenney, Daniel Steven (Mechanical Engineering)" userId="b5be7747-f2cb-4453-9733-0a24ca4abafd" providerId="ADAL" clId="{806A7EDF-3224-46F7-B731-A95B5186FB9B}" dt="2022-03-16T13:10:27.756" v="1076" actId="164"/>
          <ac:picMkLst>
            <pc:docMk/>
            <pc:sldMk cId="1862620789" sldId="256"/>
            <ac:picMk id="150" creationId="{58BB9DC4-A86A-494F-AFFD-89D71521137C}"/>
          </ac:picMkLst>
        </pc:picChg>
        <pc:picChg chg="add mod modCrop">
          <ac:chgData name="Kenney, Daniel Steven (Mechanical Engineering)" userId="b5be7747-f2cb-4453-9733-0a24ca4abafd" providerId="ADAL" clId="{806A7EDF-3224-46F7-B731-A95B5186FB9B}" dt="2022-03-16T13:10:39.441" v="1081" actId="1076"/>
          <ac:picMkLst>
            <pc:docMk/>
            <pc:sldMk cId="1862620789" sldId="256"/>
            <ac:picMk id="154" creationId="{A0512B64-99F1-4C65-BB18-AF55EB69FB36}"/>
          </ac:picMkLst>
        </pc:picChg>
        <pc:cxnChg chg="add mod">
          <ac:chgData name="Kenney, Daniel Steven (Mechanical Engineering)" userId="b5be7747-f2cb-4453-9733-0a24ca4abafd" providerId="ADAL" clId="{806A7EDF-3224-46F7-B731-A95B5186FB9B}" dt="2022-03-15T19:44:31.567" v="874" actId="1076"/>
          <ac:cxnSpMkLst>
            <pc:docMk/>
            <pc:sldMk cId="1862620789" sldId="256"/>
            <ac:cxnSpMk id="9" creationId="{CD0E3179-DC70-43B4-9EF5-828A9DA38213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9:22.842" v="815"/>
          <ac:cxnSpMkLst>
            <pc:docMk/>
            <pc:sldMk cId="1862620789" sldId="256"/>
            <ac:cxnSpMk id="48" creationId="{C3E93158-51ED-4B65-BE9B-37BDDB1C9A01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9:22.842" v="815"/>
          <ac:cxnSpMkLst>
            <pc:docMk/>
            <pc:sldMk cId="1862620789" sldId="256"/>
            <ac:cxnSpMk id="54" creationId="{CDA95B3F-4773-4AEF-8EEC-E9CA571E80D9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6T13:10:27.756" v="1076" actId="164"/>
          <ac:cxnSpMkLst>
            <pc:docMk/>
            <pc:sldMk cId="1862620789" sldId="256"/>
            <ac:cxnSpMk id="157" creationId="{EB6E9953-E706-4BA2-AAFA-A33D4D8E640D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6T13:10:27.756" v="1076" actId="164"/>
          <ac:cxnSpMkLst>
            <pc:docMk/>
            <pc:sldMk cId="1862620789" sldId="256"/>
            <ac:cxnSpMk id="159" creationId="{9E69DD10-F10F-4F9E-9E99-AE1768156241}"/>
          </ac:cxnSpMkLst>
        </pc:cxnChg>
      </pc:sldChg>
      <pc:sldChg chg="addSp delSp modSp new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1085108349" sldId="257"/>
        </pc:sldMkLst>
        <pc:spChg chg="del">
          <ac:chgData name="Kenney, Daniel Steven (Mechanical Engineering)" userId="b5be7747-f2cb-4453-9733-0a24ca4abafd" providerId="ADAL" clId="{806A7EDF-3224-46F7-B731-A95B5186FB9B}" dt="2022-03-15T18:46:19.146" v="256"/>
          <ac:spMkLst>
            <pc:docMk/>
            <pc:sldMk cId="1085108349" sldId="257"/>
            <ac:spMk id="3" creationId="{1305968B-78A7-446D-8529-31314B863FEC}"/>
          </ac:spMkLst>
        </pc:spChg>
        <pc:picChg chg="add mod">
          <ac:chgData name="Kenney, Daniel Steven (Mechanical Engineering)" userId="b5be7747-f2cb-4453-9733-0a24ca4abafd" providerId="ADAL" clId="{806A7EDF-3224-46F7-B731-A95B5186FB9B}" dt="2022-03-15T18:47:09.326" v="259" actId="1076"/>
          <ac:picMkLst>
            <pc:docMk/>
            <pc:sldMk cId="1085108349" sldId="257"/>
            <ac:picMk id="5" creationId="{DD93396F-3D92-4906-B35D-A284B8F3390E}"/>
          </ac:picMkLst>
        </pc:picChg>
        <pc:picChg chg="add mod">
          <ac:chgData name="Kenney, Daniel Steven (Mechanical Engineering)" userId="b5be7747-f2cb-4453-9733-0a24ca4abafd" providerId="ADAL" clId="{806A7EDF-3224-46F7-B731-A95B5186FB9B}" dt="2022-03-15T19:42:31.638" v="847" actId="1076"/>
          <ac:picMkLst>
            <pc:docMk/>
            <pc:sldMk cId="1085108349" sldId="257"/>
            <ac:picMk id="7" creationId="{58675BDA-249A-4D94-A15C-52822E132114}"/>
          </ac:picMkLst>
        </pc:picChg>
        <pc:picChg chg="add mod">
          <ac:chgData name="Kenney, Daniel Steven (Mechanical Engineering)" userId="b5be7747-f2cb-4453-9733-0a24ca4abafd" providerId="ADAL" clId="{806A7EDF-3224-46F7-B731-A95B5186FB9B}" dt="2022-03-15T18:47:56.759" v="267"/>
          <ac:picMkLst>
            <pc:docMk/>
            <pc:sldMk cId="1085108349" sldId="257"/>
            <ac:picMk id="8" creationId="{A30F774E-8065-4585-9063-B4AFBA20213A}"/>
          </ac:picMkLst>
        </pc:picChg>
        <pc:picChg chg="add mod">
          <ac:chgData name="Kenney, Daniel Steven (Mechanical Engineering)" userId="b5be7747-f2cb-4453-9733-0a24ca4abafd" providerId="ADAL" clId="{806A7EDF-3224-46F7-B731-A95B5186FB9B}" dt="2022-03-15T19:42:30.033" v="846" actId="1076"/>
          <ac:picMkLst>
            <pc:docMk/>
            <pc:sldMk cId="1085108349" sldId="257"/>
            <ac:picMk id="10" creationId="{318455D5-F0B5-4FA4-89D2-7695B868CCC4}"/>
          </ac:picMkLst>
        </pc:picChg>
      </pc:sldChg>
      <pc:sldChg chg="addSp delSp modSp new add del mod or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3102779915" sldId="258"/>
        </pc:sldMkLst>
        <pc:spChg chg="del mod">
          <ac:chgData name="Kenney, Daniel Steven (Mechanical Engineering)" userId="b5be7747-f2cb-4453-9733-0a24ca4abafd" providerId="ADAL" clId="{806A7EDF-3224-46F7-B731-A95B5186FB9B}" dt="2022-03-15T18:55:26.985" v="396" actId="478"/>
          <ac:spMkLst>
            <pc:docMk/>
            <pc:sldMk cId="3102779915" sldId="258"/>
            <ac:spMk id="2" creationId="{91538893-A275-402C-8800-41EBFA31EF68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8:50:12.125" v="335" actId="478"/>
          <ac:spMkLst>
            <pc:docMk/>
            <pc:sldMk cId="3102779915" sldId="258"/>
            <ac:spMk id="3" creationId="{2326B370-E6B1-4EAD-B1EA-13A915117A61}"/>
          </ac:spMkLst>
        </pc:spChg>
        <pc:spChg chg="add del">
          <ac:chgData name="Kenney, Daniel Steven (Mechanical Engineering)" userId="b5be7747-f2cb-4453-9733-0a24ca4abafd" providerId="ADAL" clId="{806A7EDF-3224-46F7-B731-A95B5186FB9B}" dt="2022-03-15T18:50:28.868" v="337" actId="478"/>
          <ac:spMkLst>
            <pc:docMk/>
            <pc:sldMk cId="3102779915" sldId="258"/>
            <ac:spMk id="4" creationId="{EFA4C95A-2E8C-43FB-A59B-80725E1CEC7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0:52.892" v="342" actId="478"/>
          <ac:spMkLst>
            <pc:docMk/>
            <pc:sldMk cId="3102779915" sldId="258"/>
            <ac:spMk id="5" creationId="{9A8769D1-5CE7-4A97-9D8C-EAECB30E447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3:53.033" v="385" actId="478"/>
          <ac:spMkLst>
            <pc:docMk/>
            <pc:sldMk cId="3102779915" sldId="258"/>
            <ac:spMk id="6" creationId="{DB681A90-0BDE-46F1-9B36-F0A0DEB568A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2:06.002" v="355" actId="478"/>
          <ac:spMkLst>
            <pc:docMk/>
            <pc:sldMk cId="3102779915" sldId="258"/>
            <ac:spMk id="7" creationId="{55420934-621E-4F0A-B425-43449DAA31B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2:04.262" v="354" actId="478"/>
          <ac:spMkLst>
            <pc:docMk/>
            <pc:sldMk cId="3102779915" sldId="258"/>
            <ac:spMk id="8" creationId="{2E0D267E-1FBB-401A-BCE3-5DFC8D2A1A3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9" creationId="{F67D0D64-A103-4263-BF69-C26CA982C32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0" creationId="{A17B74E8-82F5-4575-B57B-ED9B83C190A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1" creationId="{A694AD82-08BF-43DA-8A80-2A9842CD0A3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" creationId="{981C2B94-E684-48DE-B4BE-0E8F4C4A6E7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" creationId="{7A051FC4-03FA-4C8D-9E3F-251B8FFF2C2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" creationId="{33978B43-D007-4EC4-9C70-35E3C949585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" creationId="{65D97DDA-8096-4D0C-81F8-E86DDA9D820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16" creationId="{8E002527-0DB9-4D27-8309-EA3CDB33B2A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17" creationId="{79A8BF12-AE22-4866-9D64-3D70FB50D2D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18" creationId="{7602683E-5512-44FE-A900-13E5ABEBDBC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19" creationId="{D4497837-C6C7-478D-AEFA-E86C71CEEE3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20" creationId="{B907DAD7-21AF-42CD-910D-87A65073808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21" creationId="{0A5FD821-E636-4129-BEF8-40946731132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2.512" v="399" actId="478"/>
          <ac:spMkLst>
            <pc:docMk/>
            <pc:sldMk cId="3102779915" sldId="258"/>
            <ac:spMk id="22" creationId="{B6F0372C-655C-4D04-938F-B8C71FC3095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3" creationId="{7DA3474B-E41A-4964-93F2-96DD94B44D0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4" creationId="{A9CC9213-D88F-4FE2-9B1F-54F18701680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5" creationId="{8E74560A-240F-4BB1-85CE-7A15C9F252C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6" creationId="{C96A1F94-3560-42F3-B252-9BDF80AC48A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7" creationId="{D1ACF839-107F-4CA8-A060-7DED2EA6937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8" creationId="{E3EE5D0F-F7E8-406D-B339-FBFBA3F914B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29" creationId="{D137C090-0B56-4D55-A16F-EB02E3442CA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0" creationId="{805D7EAD-3F12-4E78-A61B-77F1E94CDB6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1" creationId="{659C0F6E-93CE-4923-B57F-15964A0D809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2" creationId="{70C40BD1-5306-416C-A2E4-D70C82FD2B3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3" creationId="{33190304-591E-46AE-A008-C27399701C6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4" creationId="{D2539EF4-62FD-4365-AEA8-12EA600DC6A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5" creationId="{F4383707-3F43-45AC-A69A-65DDCB76037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6" creationId="{3FD52385-EDFC-44F0-A3BB-6670FD8C9BF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7" creationId="{8252D8AE-90FC-443E-91D1-D2207E70FC8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8" creationId="{97B9B972-EA05-4EAE-BC5F-9071F94B6BD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39" creationId="{43B9650E-4C6D-42BD-B7BF-F9D59B792F8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0" creationId="{EC19CB4C-418C-4AB6-B45E-E1EAF0EC147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1" creationId="{9E13D827-8BFD-4C58-89E5-D3B1D32DD74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2" creationId="{4AFCF25F-399B-49F9-BA3C-CEE671655D8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3" creationId="{F5373FFA-CBF6-4623-9704-328EFE3AA51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4" creationId="{9CA92EE4-EC45-4095-B3F9-72BC3BA4CAF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5" creationId="{047C0A41-6C25-4925-A43D-38057C4559D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6" creationId="{D25CFFFA-6E55-4293-B937-45B7AC5F6EC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7" creationId="{5FB233E0-1595-480B-A47B-EBA888BA599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8" creationId="{C7C7C86B-0D22-434B-AE5D-DF31134FE5A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49" creationId="{FA5C6930-C2AB-405B-9DCC-77710437132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0" creationId="{B09BF389-94F5-415C-9361-F29272FC73E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1" creationId="{CE695CB1-E835-4312-8311-AE1ADE07CC9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2" creationId="{0D14B94A-5775-4B00-8CFE-8A8A9C7F909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3" creationId="{E0C8044F-7C97-44F4-B635-5D9CFC01569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4" creationId="{A13CDC62-9597-4934-89B1-ED539221521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5" creationId="{60AA11B2-1354-4341-8565-C3E64148DFC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6" creationId="{FE4A65D5-83A2-4E40-9C7C-F786DC78926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7" creationId="{517204F8-5055-48AE-A413-B4E10A7D2D6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8" creationId="{F3D297E1-09CF-4618-9ADE-373DA36E84B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59" creationId="{94700980-A1FA-4903-9B4A-D29F83D2BFA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60" creationId="{79EB65D6-932C-4C5A-B913-D95DEB215EB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61" creationId="{7E468BDE-22FA-49B2-A077-4A86010AED8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62" creationId="{16CC11F3-254E-43B2-8440-5B4A06ED94A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63" creationId="{52C18AC1-69EE-4F44-9464-7C1918456DE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5:40.340" v="398" actId="478"/>
          <ac:spMkLst>
            <pc:docMk/>
            <pc:sldMk cId="3102779915" sldId="258"/>
            <ac:spMk id="64" creationId="{59CB6DAA-2E0D-4CBC-A941-A29B768E584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65" creationId="{231E0142-4000-4432-974A-62ADB6ABE98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66" creationId="{2A541B93-32CE-4BCC-B498-8177B449C2C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67" creationId="{F3A4259B-B78F-4DC9-BC43-F68B823D1F3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68" creationId="{9F2A8200-31FB-448D-B436-F9B3C4A2E6D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69" creationId="{E849C12E-AF74-48A6-9015-6641D4121E5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0" creationId="{4A5216AB-2063-4FF5-BFF3-ACE35FFCE8D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1" creationId="{4D76E9A6-8111-43C4-8DA9-87DA3183B25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2" creationId="{3423437A-7C5A-49EE-92ED-A941221C937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3" creationId="{6BE6045E-B560-402C-A1FB-E0E19A0D13C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4" creationId="{F9A3E65B-FBD3-4B98-BC67-E2F6CA483BD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5" creationId="{8E1ECB4D-3798-4C36-BEC0-07271620274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6" creationId="{8F6386EA-88EE-4AA3-9C5D-4ED3291F499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7" creationId="{D4328595-2DF2-49D0-9D2A-EBB63E59FD6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8" creationId="{606CF37C-E877-43A9-B400-AEB7FFE0349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79" creationId="{B6836212-77C6-46E3-B589-025D5FCF9C0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0" creationId="{622D9142-0DBD-45BA-AD76-E277349DEED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1" creationId="{005B9E82-3F80-4B0A-B577-03D52D2CAD4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2" creationId="{F5F05676-C693-4904-AD06-3CBD94B3BC0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3" creationId="{E5DA9EBB-90BD-42F6-A9E7-4BC6FE6B07E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4" creationId="{EB3BEA93-626A-47D8-8CA5-68E6654BAF1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5" creationId="{169D7B8F-833B-4F4C-AA48-F778B25D397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6" creationId="{ADD00188-5F89-49D7-8B4B-C4AC5240B1A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7" creationId="{1750182C-81EB-4708-9DD4-8ED02562F19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8" creationId="{EEFF96DE-9A5D-4460-A601-B10DE5BB4BB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89" creationId="{A2C9AF9E-CA47-447E-8DC5-4809F0A319F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0" creationId="{8B5C7FDB-11DB-4B8C-8059-53867A3F589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1" creationId="{E1F5014C-7A21-4509-9D22-93851075FAA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2" creationId="{D99982A6-1B1E-48A4-8E37-D0436449296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3" creationId="{90BDE1E1-6105-4F6A-AACA-16DD690CB57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4" creationId="{EAD92645-0EB5-498A-9519-F575B3874CA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5" creationId="{BBB38545-FB18-4C26-8A80-035F56A619D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6" creationId="{6B6BAADA-E2DB-49C1-A78D-F20DB03810F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7" creationId="{C328F2F1-7F27-4B92-9121-6367B5177BA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8" creationId="{C881FAD1-B65A-42B3-AD8E-B0FC56D90FE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99" creationId="{E4F6FF6E-F326-4A66-8524-3BB3204B39D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0" creationId="{444C5489-40D2-47EB-B677-1CC076E59EC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1" creationId="{1CD6773B-3170-472E-A335-93291569338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2" creationId="{54D02910-C280-4826-9A97-603423AB00E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3" creationId="{47E01337-34AA-46B4-9706-95FC114EA4C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4" creationId="{CFA9F425-4A26-4932-B25D-60C19D69957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5" creationId="{2328DA15-8544-47A2-9A7A-1688999CED2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6" creationId="{6BF428FF-B65E-4597-ADEF-786FCB126F1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7" creationId="{54CFADFB-B7DD-4EE4-A412-48BBE45A0ED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8" creationId="{A937C3AC-EE79-4C40-B09C-EA0F323CD47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09" creationId="{14D4C955-B993-4FBA-B57D-67A6B484993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0" creationId="{1566E7C0-7D61-40C5-B06A-936465EFA0D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1" creationId="{03DD54BE-3118-452A-8F28-F9E1DBAF6BD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2" creationId="{2088DD31-4126-4F58-9B71-D3772841F2F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3" creationId="{D11F9AA9-25EE-4382-AAFD-CCDDFC09312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4" creationId="{26A3BCCA-DD5C-4AE7-BAFB-1F4B5C613E6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5" creationId="{36521056-AA74-4A4C-8B28-FE9497DA448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6" creationId="{D930E9AF-DB67-420C-BC02-BEABA280A15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7" creationId="{AFA11F9A-8AF8-4E2C-9C91-174E650518F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8" creationId="{6A3A4988-437E-4AEF-BB44-D93FABD3D85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19" creationId="{53AA6688-8A86-44EE-8AC8-BF019011D7D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12.011" v="461" actId="478"/>
          <ac:spMkLst>
            <pc:docMk/>
            <pc:sldMk cId="3102779915" sldId="258"/>
            <ac:spMk id="120" creationId="{642FF3DF-61A6-46C8-A2B3-E49F17EF48C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1" creationId="{31694279-4DBA-4E64-9A89-05C04724AFC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2" creationId="{9FE885BD-CDD0-470E-92DA-F35626C7FE7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3" creationId="{57F51ED8-7956-4307-9C64-B3D293633EA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4" creationId="{B402E3FE-558A-450D-AC56-7CBCE9C3012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5" creationId="{E81CF107-C63C-4775-982C-409B143ED1C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6" creationId="{D4F9E222-DA86-4CC1-B5CE-E4D31572CC1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7" creationId="{9F0F8B9E-1F2A-4C14-BE8C-EDEDB685E4D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8" creationId="{1FC93858-1F81-4E53-84D4-529D00032E7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29" creationId="{1C377A5A-738D-4443-878B-52089A842E9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0" creationId="{DA7EC00D-9F1D-4957-BBBE-723C85D4938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1" creationId="{553E41CD-D0D5-4C7E-BEE5-D6EE02050F0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2" creationId="{4F1BFBFC-7646-40D7-943B-38169399080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3" creationId="{90F35E91-85B5-40C2-95F6-8C811979840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4" creationId="{82066BD0-0E35-44C0-9A3F-08D84F690E0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5" creationId="{D55C4F16-C976-4B17-8D27-688727D44DF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6" creationId="{201EBA05-7764-436E-A06A-3755275D700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7" creationId="{9BA4FFCE-A48F-4CB1-8D09-B3C07100130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8" creationId="{C5D03839-5333-43D5-944A-9B18F8072BD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39" creationId="{633FA97A-4B57-437C-9CA2-83F58B096B8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0" creationId="{DFE26884-F768-4374-A6B9-72ED9A9FEC0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1" creationId="{DAE073DD-3677-4B3B-94CC-227404F1C77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2" creationId="{5FBE90FA-02FD-4FE6-87F2-36A7AC12066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3" creationId="{63B13712-F665-46E2-A9DD-4D71371A106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4" creationId="{5C6E373D-EAEB-4DCF-A365-264CDDAC50B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5" creationId="{835CFC88-32AA-4B74-A589-FED0EC8034E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6" creationId="{E56F3982-EE11-4341-8A66-FE6FB9CA350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7" creationId="{35BA9D7C-0C53-428A-A3CD-AE7C00DB16D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8" creationId="{BA7290D1-1E80-43B1-8924-C25DB9410AE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49" creationId="{4C165852-8024-4861-A44C-D04440C2F03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0" creationId="{8A66DA98-6D00-4FE8-A944-2326614B14E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1" creationId="{0273C64C-819B-4FC5-81CE-780E1C90FA6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2" creationId="{4A038B71-043C-4310-9C07-180062EF315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3" creationId="{6A8A892D-4560-47CC-8C37-3A5A98B47AE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4" creationId="{0BC96619-A619-44A7-A05C-430AB9BBB23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5" creationId="{8D7ED897-904F-4835-A86B-8E59A0BD6D5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6" creationId="{5733E6C1-22BC-47A6-A259-EB81A2AAFB8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7" creationId="{193E14EF-15C7-4ED8-81CF-4A2493DA8F3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8" creationId="{3AFD0B3D-7D0C-480B-A40F-0288057C9DA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59" creationId="{F1FEFDAE-87EC-4666-9E19-3F2E61A8005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0" creationId="{98A10E7D-E70A-445F-AC41-5BF182A213A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1" creationId="{539BE59E-D535-4933-A4B1-7D02D804BB5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2" creationId="{A8E318D2-92E1-4257-BE0D-AD05187AD77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3" creationId="{3B7973B3-78B9-4C7F-9D5D-209E0F94C9B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4" creationId="{FC0F4560-E1E2-493B-BD32-064223F090E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5" creationId="{7B9C0D00-D1CC-406B-8350-7F322D4AA0F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6" creationId="{B2CE7658-4C71-40F7-8095-9FA051F29F8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7" creationId="{34472C99-B388-4039-8510-FAE5D4DBB21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8" creationId="{34D57615-4E6E-4E10-AAF3-64A759FDF56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1:09.050" v="460" actId="478"/>
          <ac:spMkLst>
            <pc:docMk/>
            <pc:sldMk cId="3102779915" sldId="258"/>
            <ac:spMk id="169" creationId="{CA559EA0-A043-4A1E-A3CD-468C5FBD0C4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170" creationId="{640AAA59-EB37-4F19-A315-99105677B82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171" creationId="{5E1F0884-E3EC-42F5-B34B-DED4919645C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172" creationId="{AB8BDCEC-990C-4FF7-8E8D-BB44FD04806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173" creationId="{EC1B1D11-8F10-407E-AB62-DE56A00D3C3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174" creationId="{E0D8FDA0-5FF7-48B7-9CD4-1DD1AB8145D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75" creationId="{70761759-3FAF-4E18-A32F-871ECC998FB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76" creationId="{B2AD23C6-7BF1-48E7-8671-05B385AEB99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77" creationId="{A65F75A4-79A8-49EE-BE54-10E0EFD8926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78" creationId="{F5A3D20B-1E7E-4537-A7B2-FCBCCEBCA04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79" creationId="{327C7299-073E-47FC-AD17-53B1E290B93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0" creationId="{529A3758-6925-48C8-B011-2DBB9B719F3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1" creationId="{2D200100-77B0-4194-9DE3-1DEAAD50C07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82" creationId="{683E5298-0294-4BC5-8A20-DC783E80E80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83" creationId="{C3DF61E2-8102-4E67-B620-FE920E0C3CB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4" creationId="{99637DD7-2C31-444E-8131-359FFE3E697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5" creationId="{EAAF0DEE-DF97-460D-ADBB-DFE518A0740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6" creationId="{9F913B05-FDCE-491E-8BF5-A1B8FA018D5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7" creationId="{7CEA00B3-1F00-437D-96A1-F7906DDF235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88" creationId="{34E1D1D0-44C9-4F3E-9ABD-C550FC49AF5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89" creationId="{82BCE025-44B0-44BB-9F06-B1E4B67FDD4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90" creationId="{EE90E0AE-20D5-4818-9840-00B697D411A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1" creationId="{500C474B-3DF2-4F62-9408-44C4CE2885F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2" creationId="{5635480F-71D0-4F1D-B8ED-A8245C788BB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3" creationId="{95062BA1-BB08-47CF-AFFC-4D2982FCA19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4" creationId="{56115307-6B27-4EC4-B24A-F7AE0F68CF4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5" creationId="{EC1D1EAA-CF6B-466F-A16B-7DC9983C9DB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96" creationId="{B91E1E0E-E349-4A4C-9C4A-81D85652734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197" creationId="{186800F2-EC6A-44EC-AA44-D76E50F6067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8" creationId="{FCDFE1F0-0B47-4354-819B-7E83B05F6F1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199" creationId="{5FA80754-28A4-4084-9075-7297792F5BC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0" creationId="{82DE935E-14F2-46DD-9CF9-79E0845EF5F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1" creationId="{954B02F1-2A41-467C-8252-218D51E2253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2" creationId="{16FA0CFD-5EDE-4C27-B46E-D7EF2E7BAD7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03" creationId="{C0A240E1-7F31-4B57-B49E-108ED91E58C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04" creationId="{A27AE2C1-7F99-47FD-BBA7-6882EBB766F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5" creationId="{0C24EFAF-3930-49E3-9415-E9FC9BBD742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6" creationId="{A1B986B7-7F4E-472E-BA1F-BA46DD810D4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7" creationId="{0833E147-452A-40EA-BFD7-F7012F30A4F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8" creationId="{ECAD9176-8882-46D1-BCF5-40CC529DC8E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09" creationId="{57B9CFC9-2C43-46E3-AD0C-03230ED901B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10" creationId="{961CAF31-3DCC-4BBA-9C95-31F4AE85E46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11" creationId="{C6E3666E-C355-4FF0-B9BA-AC003FBF4BB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2" creationId="{AA6AE4DA-6CD4-475B-80FB-3AF3B835F46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3" creationId="{E9D38D6E-62EA-42F2-AFE2-8D94477BCCD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4" creationId="{F5E27A26-3A2A-45FB-BB9D-515CA792D03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5" creationId="{56650B5C-3390-4124-AD1A-ED384E0F9FB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6" creationId="{C82FCE4A-93F0-46CF-BCA4-DA55FB61E55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17" creationId="{036F41FC-B7D4-469A-849F-DFF63BB24D6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18" creationId="{16A06F9A-009C-4EEA-8CF2-B82B4A33D28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19" creationId="{174D73F8-FACC-4441-B12A-B702B66B203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20" creationId="{8F16EAC2-10B9-45A0-A912-84A0E7BE358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21" creationId="{121F8595-57A2-4513-A9EA-EE7CD0EB735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22" creationId="{11AB67E1-F87E-42B2-B12F-463405AD0C0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0.537" v="434" actId="478"/>
          <ac:spMkLst>
            <pc:docMk/>
            <pc:sldMk cId="3102779915" sldId="258"/>
            <ac:spMk id="223" creationId="{F43BFB01-609D-4613-9E38-05FBC580B50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24" creationId="{2AA3AA91-9ABB-49D9-A9F3-107BE59B33F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7:59.249" v="425" actId="478"/>
          <ac:spMkLst>
            <pc:docMk/>
            <pc:sldMk cId="3102779915" sldId="258"/>
            <ac:spMk id="225" creationId="{37C0B724-6BEC-443E-B8A1-04915CEA5CE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7.176" v="436"/>
          <ac:spMkLst>
            <pc:docMk/>
            <pc:sldMk cId="3102779915" sldId="258"/>
            <ac:spMk id="231" creationId="{D3218117-E057-4A4B-8857-52E85696E03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7.176" v="436"/>
          <ac:spMkLst>
            <pc:docMk/>
            <pc:sldMk cId="3102779915" sldId="258"/>
            <ac:spMk id="232" creationId="{57FCD6C8-638B-4BCE-9CB6-7486CCDF1AE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7.176" v="436"/>
          <ac:spMkLst>
            <pc:docMk/>
            <pc:sldMk cId="3102779915" sldId="258"/>
            <ac:spMk id="233" creationId="{86C2645F-B141-4B0C-A827-840436B9518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7.176" v="436"/>
          <ac:spMkLst>
            <pc:docMk/>
            <pc:sldMk cId="3102779915" sldId="258"/>
            <ac:spMk id="234" creationId="{A45586C5-FCA6-4505-88E9-713F8175233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8:59:27.176" v="436"/>
          <ac:spMkLst>
            <pc:docMk/>
            <pc:sldMk cId="3102779915" sldId="258"/>
            <ac:spMk id="235" creationId="{7DEEE767-C458-4A5B-B289-2F92C9CD882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36" creationId="{6543E0FF-A5F8-4725-9F0D-092B16DCCBD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37" creationId="{55D475BE-0D6F-42A6-9F6E-622EE51987A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38" creationId="{2E4ABC42-3AD4-4667-BCE8-E285C5A19C6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39" creationId="{6731A3AD-0A74-4768-AF75-65E052B6E77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0" creationId="{9F5EAABE-F314-4666-80F8-6170545A3E1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1" creationId="{048A6158-5C17-44C5-8CFE-175713B46B3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2" creationId="{3C1B745E-09E7-48BF-A8B7-4C2FD9CA492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3" creationId="{E66AECE3-FF32-4007-A3A7-8492F2448AC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4" creationId="{502DE26B-C2A3-4BC5-9631-2A23AB4D118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5" creationId="{71557BC3-5A4D-43EB-9155-259BD9DE323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6" creationId="{8E79BFEE-A8A8-4866-870F-5E25AA312DF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7" creationId="{CEAFC229-2552-4457-B4A6-052A99E5714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8" creationId="{5E348951-9F84-451A-B206-86263697D80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49" creationId="{21D56D6F-16A8-4AB6-B42A-BBBA9357BAB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0" creationId="{11E43D3B-32BB-42C6-9158-036B8ADD778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1" creationId="{99D058E4-C15C-455B-9539-90700D09FD4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2" creationId="{AB2083E2-D98D-4224-801C-DB4AC98EF4E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3" creationId="{1ECE334B-8F67-4656-AC7B-2689E51A74F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4" creationId="{66528E4F-D181-4EE7-BD63-89B37927FC2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5" creationId="{9D65E8AA-5FA4-4271-A324-0A06022CCF0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6" creationId="{EB4200B7-209C-4ABE-A5DA-472416E163E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7" creationId="{24A6CD7D-EAAF-493D-9B6E-6266118EE89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8" creationId="{CC33AFA6-64A4-495B-987D-B42954025C6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59" creationId="{D693A77D-5BAF-4041-999B-415A5AEEA92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0" creationId="{CE6181FF-B4D3-4A6C-909B-F2E6919864C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3" creationId="{A163BF53-A5F8-4858-9F65-61D738BEB96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4" creationId="{DBEF1888-87F8-4979-B627-284F1D15678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5" creationId="{C76D3274-B711-4EF6-9F4A-4CD61B2C5EB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6" creationId="{148D7CDD-525D-4A4A-90AC-4B3BFF2678E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7" creationId="{890FDE51-1E1A-4F15-8750-3A69D9E055C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8" creationId="{81C8C30C-F75E-452C-B1AC-086DBECAD74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69" creationId="{DAFE3229-F87D-4F0E-850B-C38D7D41544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70" creationId="{DC3B113E-BDC6-4E01-8D6A-E87EB005027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71" creationId="{13A89661-A0B1-4D41-A45C-773CAEE7D28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272" creationId="{22B54876-3E1E-4702-9AE5-759EB8E78B9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4" creationId="{38FE78FC-CAE7-4060-AE7D-ECF25B7E0B5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5" creationId="{38B8F36F-0C17-4BEB-84F7-D2A61726EC1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6" creationId="{06448257-C0F5-45A8-805D-0BEEC289017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7" creationId="{745DD9F7-1DF0-48A4-BD70-90F9011C2A5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8" creationId="{E357E4F5-D2FC-42C9-B237-0DE3950191A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79" creationId="{9C488258-2415-42A4-925A-40AF1A451D5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0" creationId="{72E8045D-1DFF-451A-A0F4-E1FB8B48F86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1" creationId="{0DD9011B-0971-4BA7-917C-CB796D219C9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2" creationId="{680D8F09-4402-4FEF-8341-E2C65C46B47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3" creationId="{7D83BDB7-CF0C-436B-88CE-C4966D0BC8F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4" creationId="{CF677B8A-0952-486C-AE52-C6E02D39206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5" creationId="{C3906CF5-53FB-4DF7-BB88-401FD32E128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6" creationId="{0F54E0EA-DFFD-4EDA-8D4E-7894A0A345E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7" creationId="{1ED11D13-EF10-4EA5-9190-593422E8028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8" creationId="{3FEA6344-7CCE-4C6B-B0D0-FD9528BE7D4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89" creationId="{D44D4534-88EE-4277-9906-27018260955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0" creationId="{83F797E4-C694-4AA6-8571-7EDA8916288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1" creationId="{456E99E1-8EBB-4CF6-959A-A353A02A929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2" creationId="{EC7520FF-73E8-4215-ABCA-851238812EC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3" creationId="{E3420F43-7199-42BC-A9F1-316D64C2C06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4" creationId="{9F169E1B-AE97-4A31-9D4C-7CD81B5C6F7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5" creationId="{DD904A17-EB49-4082-8BEB-5A8CF9BF357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6" creationId="{1868751A-B6F7-4310-AAD0-B9A71771DB4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7" creationId="{156676D7-642D-491C-A801-2A03E8ABC1E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8" creationId="{45AD04B8-0D51-42E5-B53C-ABA6E618833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299" creationId="{B2424699-C865-474B-AE4F-84C5C22D4F8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0" creationId="{F34EC042-4842-4316-A9DC-728B25DB9D8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1" creationId="{6988390A-90EC-4F21-8618-980B89FBD9D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2" creationId="{B695F2D1-3AD3-4894-8729-BB735C455BC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3" creationId="{E052E3B6-3A73-4DE0-BC0B-E490EE5808C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4" creationId="{ED609AB3-FED2-41DC-A907-D0D699B6E3F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5" creationId="{3E8FAEB5-B034-438A-ACB9-1BF370BE296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6" creationId="{5B64693E-778F-4F2D-9BBC-E43A439E4F6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7" creationId="{F1631135-6087-4546-B14C-9E9E3F69D55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8" creationId="{96321CCD-22E4-4A54-85FC-3FBB8E7F4DD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09" creationId="{84833B9C-D7CE-44C0-BD0B-4119E9AECDE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10" creationId="{46E87910-0C1D-4C62-A696-0138037B394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11" creationId="{9B838920-CF1F-4471-8E9E-AF4D9C3B2BC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12" creationId="{A0E67901-B601-4AA6-8235-F04D0FE23B0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1:18" v="463" actId="1076"/>
          <ac:spMkLst>
            <pc:docMk/>
            <pc:sldMk cId="3102779915" sldId="258"/>
            <ac:spMk id="313" creationId="{EB638CCF-CFBE-4590-96A9-6ADE6795CC9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19" creationId="{8CEC6CB3-2BFC-4250-8B0B-91E197A4E87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0" creationId="{98758D56-BC27-4904-AE51-6721DE64349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1" creationId="{B68846BF-40E0-495C-9422-976E658654D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2" creationId="{D1961DBC-B5C2-4A0D-A0A6-61C81E880A6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3" creationId="{75738A6A-39B0-4BEE-AE5C-D6567200E7E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4" creationId="{83C75F36-CD03-47F7-9FE4-0F61779D490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5" creationId="{F79F8671-5BDB-4C15-9FAD-C1866693B4C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6" creationId="{3915485A-14D0-4BE8-A85F-4EC39AAB82A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7" creationId="{B92BF480-992A-4AD5-B7FB-7642D12F304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8" creationId="{60D940FA-3912-4636-A253-D51895108AA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29" creationId="{7EE929D1-8FA3-48D6-AF79-1B758AAF83E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0" creationId="{5AD8F8B8-80D0-427D-A1D4-FD4840CFA21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1" creationId="{96704092-2A69-470A-837D-F35E00DF142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2" creationId="{E3E202D6-148D-490B-9CE0-B713BDD04AF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3" creationId="{C9C08F9E-02D7-4BD2-81B3-BB1F5A5C368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4" creationId="{342EC299-E4C5-47B1-BC82-BBE241CC7D2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5" creationId="{0F0EB055-33BF-4D74-BE19-90261C472CE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6" creationId="{24ABD309-E0AB-417B-B8B5-C538968F20A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7" creationId="{9A7B5F29-54E3-4494-A8F7-02302633935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20.557" v="490" actId="164"/>
          <ac:spMkLst>
            <pc:docMk/>
            <pc:sldMk cId="3102779915" sldId="258"/>
            <ac:spMk id="338" creationId="{05C3AEDB-3613-4CBD-9A44-E902C86915D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39" creationId="{0763C1EB-7B15-4502-8612-0C2BF4EF360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0" creationId="{7926A3C0-AABE-4C8D-9C64-3E8321107C2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1" creationId="{F37F89DB-D53A-4630-B4A2-4BA51249C87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2" creationId="{C9D32113-8155-48BD-B642-DBBC8467CCC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3" creationId="{27CA402F-A7B7-4816-94DA-6D6CB4A7799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4" creationId="{9B96E76A-282B-4543-B145-0BB8FD4E4C6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5" creationId="{2B1906D9-ECF8-4895-BE6C-DC07289393C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6" creationId="{5A58F2DD-D0CC-4153-9EE7-B6491F9D220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7" creationId="{9A0BDEFF-B011-47CF-835D-9201C183091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8" creationId="{10172E94-CBCC-44B6-BDA9-A698C01608D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49" creationId="{BCBEA48B-F7F4-4B0B-A21F-7BCD730C526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0" creationId="{53C1F57A-B806-46F7-AAD9-3BC1EBE62AD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1" creationId="{CD885173-D881-463A-85DE-C2EB2553F4F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2" creationId="{C34CDEB5-75A9-4BEF-B8EC-4D380665BD0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3" creationId="{77536D2B-2DEF-4D9A-AC6D-B08F007D160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4" creationId="{EA6340E2-6D5A-4CBD-A776-BC1F366A9CB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5" creationId="{2E31E9EC-A9EF-4B39-90CA-0553162DE17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6" creationId="{185A1412-E59C-47D1-924C-A64B6C643C8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7" creationId="{8924E854-7BAC-4B07-AAF4-B5CA0D317C9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3:58.895" v="479" actId="1076"/>
          <ac:spMkLst>
            <pc:docMk/>
            <pc:sldMk cId="3102779915" sldId="258"/>
            <ac:spMk id="358" creationId="{1750B0F4-0031-4751-9658-8AD26C19763C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1" creationId="{4E896DB3-DCB3-4144-94A7-8465628A4D99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2" creationId="{2ACA5D71-A148-4509-B485-1FB16238D599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3" creationId="{D2980735-B0B3-45CA-AD18-15B4B8671322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4" creationId="{4A26191D-FC8B-43EB-B40E-71B007293AE5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5" creationId="{C4F4EDB5-1ED6-4C8C-8DC2-5D80EAE7E0F3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6" creationId="{282127C8-30BE-4D59-BD18-203FE6D3360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7" creationId="{BDFB457D-0F1B-43C0-A578-97546099E72E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8" creationId="{87F21073-F5B9-41AC-9A52-84DB98CB3246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69" creationId="{7220A4BA-0BA7-4765-946F-43418336E9E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0" creationId="{563418D2-A881-4CFD-832E-48C3A48FB976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1" creationId="{2515932B-3671-4EFD-8ADA-B26056774380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2" creationId="{13172FB9-5466-459D-856C-7BB591DFDDE5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3" creationId="{13FFDE32-FB98-44DD-9E1E-4D08CF70907F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4" creationId="{D897FE0C-1A2F-4708-B86A-FBEB860F5C88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5" creationId="{245EE411-0DEB-41B9-B0AB-AF545D00CF7F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6" creationId="{EC102F38-AF78-414C-9F03-5F51962A8A52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7" creationId="{250B80C7-1DC3-43F4-9952-A09C446B09E4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8" creationId="{B5018CFB-2B44-4EDE-9BEE-9ABF0313B53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79" creationId="{D3A0AD31-8123-478E-86BF-78855F16F8BB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0" creationId="{1373081E-43C4-48F4-A2B3-282C0E30833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1" creationId="{2FBC7EAB-7A6E-43DA-B833-8B35F7C9B65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2" creationId="{7A3447C5-F088-49A3-B812-4A09D6663D91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3" creationId="{DD92E484-5F39-471B-8E89-8598AEAA311C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4" creationId="{A5A85D87-C41C-4E85-B0AB-AFC5C2423E8E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5" creationId="{4B938D11-FF68-4423-9BE9-9818F8DA4481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6" creationId="{A9EBC7D7-BBC6-448D-B04B-7A49505196CA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7" creationId="{2852E56F-3D29-4D60-B617-5195DDE2187D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8" creationId="{1D38A4F6-1931-4D5D-9B16-223423970FE5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89" creationId="{CA56DD4B-8DC3-4B8D-B2A5-87B3D8565185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0" creationId="{CF37030F-89BB-42AB-B49A-D71799D20DCB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1" creationId="{88D993D8-15EF-46AB-B019-F9120124A436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2" creationId="{6F68EB2F-1737-4F67-88DE-B528B81BB0AE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3" creationId="{E58F8652-BB37-4E35-9E5D-45FD100D1B6B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4" creationId="{4E9B4A51-E9C9-41F5-9184-52B1DC9CFC6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5" creationId="{C068D320-965E-4670-B56E-5A87C5407F1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6" creationId="{582AFBE1-B3CE-4FC3-A9E8-05EFC3A7B864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7" creationId="{E54AA2C0-48B1-49F6-8272-4FCDE1970AB1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8" creationId="{F966D39B-F0BE-477D-9578-1B25E3991AD4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399" creationId="{BC4651A0-4087-482E-ADCB-9395FA7B6B09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0" creationId="{F69D1398-056D-4B97-BE4E-95FD2841AB5E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3" creationId="{E8B625CA-6541-4F37-8F56-BD78A1717681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4" creationId="{265E7BF9-FE6C-461C-9A81-42BF3C55359D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5" creationId="{8EC3AD75-36DD-4416-8C74-7C9220727B03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6" creationId="{589DBED8-0C68-4773-B485-F4AE38865F88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7" creationId="{9353C923-1E09-41B0-9F61-E100FD161023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8" creationId="{44BD9943-DADD-4AC1-A49B-E7C5A3EA8A27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09" creationId="{F64B30B8-8BB6-47C9-AF4E-38DEC0A31B50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0" creationId="{36902E63-1C82-4B56-85FD-73AD6CF5BD05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1" creationId="{174A1C3F-A303-4718-BF9D-6FF4C4BBAD1B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2" creationId="{E77144AF-5CB8-42C7-BFF8-30CF07075F8B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3" creationId="{E872CCF9-4178-4145-B6C7-777A7FE489BA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4" creationId="{28161208-F923-455F-9A3D-5D44FE1C93E9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5" creationId="{50F68A3D-67E8-4424-8A97-F853D9AB5BC1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6" creationId="{4CB7FE2C-0FAE-460D-879B-559189EFF823}"/>
          </ac:spMkLst>
        </pc:spChg>
        <pc:spChg chg="mod topLvl">
          <ac:chgData name="Kenney, Daniel Steven (Mechanical Engineering)" userId="b5be7747-f2cb-4453-9733-0a24ca4abafd" providerId="ADAL" clId="{806A7EDF-3224-46F7-B731-A95B5186FB9B}" dt="2022-03-15T19:36:19.560" v="789" actId="165"/>
          <ac:spMkLst>
            <pc:docMk/>
            <pc:sldMk cId="3102779915" sldId="258"/>
            <ac:spMk id="417" creationId="{7D9C4E00-6C93-4348-9F5A-2613A4B6DAA9}"/>
          </ac:spMkLst>
        </pc:spChg>
        <pc:spChg chg="del mod topLvl">
          <ac:chgData name="Kenney, Daniel Steven (Mechanical Engineering)" userId="b5be7747-f2cb-4453-9733-0a24ca4abafd" providerId="ADAL" clId="{806A7EDF-3224-46F7-B731-A95B5186FB9B}" dt="2022-03-15T19:35:34.045" v="786" actId="478"/>
          <ac:spMkLst>
            <pc:docMk/>
            <pc:sldMk cId="3102779915" sldId="258"/>
            <ac:spMk id="418" creationId="{6AA9D1AC-FB44-4A99-B2C6-F07F29723A09}"/>
          </ac:spMkLst>
        </pc:spChg>
        <pc:spChg chg="del mod topLvl">
          <ac:chgData name="Kenney, Daniel Steven (Mechanical Engineering)" userId="b5be7747-f2cb-4453-9733-0a24ca4abafd" providerId="ADAL" clId="{806A7EDF-3224-46F7-B731-A95B5186FB9B}" dt="2022-03-15T19:35:34.045" v="786" actId="478"/>
          <ac:spMkLst>
            <pc:docMk/>
            <pc:sldMk cId="3102779915" sldId="258"/>
            <ac:spMk id="419" creationId="{5C4C2A35-0634-4CA6-9CB9-297F4EE874C8}"/>
          </ac:spMkLst>
        </pc:spChg>
        <pc:spChg chg="del mod topLvl">
          <ac:chgData name="Kenney, Daniel Steven (Mechanical Engineering)" userId="b5be7747-f2cb-4453-9733-0a24ca4abafd" providerId="ADAL" clId="{806A7EDF-3224-46F7-B731-A95B5186FB9B}" dt="2022-03-15T19:35:34.045" v="786" actId="478"/>
          <ac:spMkLst>
            <pc:docMk/>
            <pc:sldMk cId="3102779915" sldId="258"/>
            <ac:spMk id="420" creationId="{4FEFD45F-47B7-459C-8BCD-339543D16C94}"/>
          </ac:spMkLst>
        </pc:spChg>
        <pc:spChg chg="del mod topLvl">
          <ac:chgData name="Kenney, Daniel Steven (Mechanical Engineering)" userId="b5be7747-f2cb-4453-9733-0a24ca4abafd" providerId="ADAL" clId="{806A7EDF-3224-46F7-B731-A95B5186FB9B}" dt="2022-03-15T19:35:34.045" v="786" actId="478"/>
          <ac:spMkLst>
            <pc:docMk/>
            <pc:sldMk cId="3102779915" sldId="258"/>
            <ac:spMk id="421" creationId="{80792A16-8949-41D3-B5A9-3C8CB1C03D26}"/>
          </ac:spMkLst>
        </pc:spChg>
        <pc:spChg chg="del mod topLvl">
          <ac:chgData name="Kenney, Daniel Steven (Mechanical Engineering)" userId="b5be7747-f2cb-4453-9733-0a24ca4abafd" providerId="ADAL" clId="{806A7EDF-3224-46F7-B731-A95B5186FB9B}" dt="2022-03-15T19:35:34.045" v="786" actId="478"/>
          <ac:spMkLst>
            <pc:docMk/>
            <pc:sldMk cId="3102779915" sldId="258"/>
            <ac:spMk id="422" creationId="{86E5D880-257C-4420-B552-CDA80170C4B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6:38.623" v="791"/>
          <ac:spMkLst>
            <pc:docMk/>
            <pc:sldMk cId="3102779915" sldId="258"/>
            <ac:spMk id="429" creationId="{A4DA2ACA-CF9A-45F7-B2BD-1AA3FFD54EC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6:38.623" v="791"/>
          <ac:spMkLst>
            <pc:docMk/>
            <pc:sldMk cId="3102779915" sldId="258"/>
            <ac:spMk id="430" creationId="{CE85AF8E-493F-4B85-B6BA-4C0DFE0264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6:38.623" v="791"/>
          <ac:spMkLst>
            <pc:docMk/>
            <pc:sldMk cId="3102779915" sldId="258"/>
            <ac:spMk id="431" creationId="{21DA3547-280E-47E5-8401-D09160610C0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6:38.623" v="791"/>
          <ac:spMkLst>
            <pc:docMk/>
            <pc:sldMk cId="3102779915" sldId="258"/>
            <ac:spMk id="432" creationId="{1EC8C831-7EFB-4F81-8316-C6FECB04553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6:38.623" v="791"/>
          <ac:spMkLst>
            <pc:docMk/>
            <pc:sldMk cId="3102779915" sldId="258"/>
            <ac:spMk id="433" creationId="{C83FA851-6BE8-4928-BDD4-2E3846CF3FDC}"/>
          </ac:spMkLst>
        </pc:spChg>
        <pc:grpChg chg="add mod">
          <ac:chgData name="Kenney, Daniel Steven (Mechanical Engineering)" userId="b5be7747-f2cb-4453-9733-0a24ca4abafd" providerId="ADAL" clId="{806A7EDF-3224-46F7-B731-A95B5186FB9B}" dt="2022-03-15T19:27:47.827" v="719" actId="1076"/>
          <ac:grpSpMkLst>
            <pc:docMk/>
            <pc:sldMk cId="3102779915" sldId="258"/>
            <ac:grpSpMk id="359" creationId="{99B6756B-76E2-4A32-AC8A-6CA1E0659BB6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8:00.924" v="720" actId="165"/>
          <ac:grpSpMkLst>
            <pc:docMk/>
            <pc:sldMk cId="3102779915" sldId="258"/>
            <ac:grpSpMk id="360" creationId="{5797DE8F-8040-4B28-B98D-F62054CC2064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9:19.293" v="734" actId="165"/>
          <ac:grpSpMkLst>
            <pc:docMk/>
            <pc:sldMk cId="3102779915" sldId="258"/>
            <ac:grpSpMk id="423" creationId="{DACE6CC8-BA6B-41BA-A565-EE6DF85080BD}"/>
          </ac:grpSpMkLst>
        </pc:grpChg>
        <pc:grpChg chg="add mod topLvl">
          <ac:chgData name="Kenney, Daniel Steven (Mechanical Engineering)" userId="b5be7747-f2cb-4453-9733-0a24ca4abafd" providerId="ADAL" clId="{806A7EDF-3224-46F7-B731-A95B5186FB9B}" dt="2022-03-15T19:37:26.606" v="797" actId="164"/>
          <ac:grpSpMkLst>
            <pc:docMk/>
            <pc:sldMk cId="3102779915" sldId="258"/>
            <ac:grpSpMk id="424" creationId="{28A8BDCC-784F-4091-BA93-8B79ADB8BA05}"/>
          </ac:grpSpMkLst>
        </pc:grpChg>
        <pc:grpChg chg="add mod topLvl">
          <ac:chgData name="Kenney, Daniel Steven (Mechanical Engineering)" userId="b5be7747-f2cb-4453-9733-0a24ca4abafd" providerId="ADAL" clId="{806A7EDF-3224-46F7-B731-A95B5186FB9B}" dt="2022-03-15T19:37:26.606" v="797" actId="164"/>
          <ac:grpSpMkLst>
            <pc:docMk/>
            <pc:sldMk cId="3102779915" sldId="258"/>
            <ac:grpSpMk id="425" creationId="{FF88B5D5-93BE-49BD-B055-17E5619C85C2}"/>
          </ac:grpSpMkLst>
        </pc:grpChg>
        <pc:grpChg chg="add mod topLvl">
          <ac:chgData name="Kenney, Daniel Steven (Mechanical Engineering)" userId="b5be7747-f2cb-4453-9733-0a24ca4abafd" providerId="ADAL" clId="{806A7EDF-3224-46F7-B731-A95B5186FB9B}" dt="2022-03-15T19:37:26.606" v="797" actId="164"/>
          <ac:grpSpMkLst>
            <pc:docMk/>
            <pc:sldMk cId="3102779915" sldId="258"/>
            <ac:grpSpMk id="426" creationId="{548319FF-61F9-4A80-BA4D-1999DE16D026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36:19.560" v="789" actId="165"/>
          <ac:grpSpMkLst>
            <pc:docMk/>
            <pc:sldMk cId="3102779915" sldId="258"/>
            <ac:grpSpMk id="427" creationId="{89DEEBE4-E5C2-4DD7-95CB-2899BC261AB4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37:26.606" v="797" actId="164"/>
          <ac:grpSpMkLst>
            <pc:docMk/>
            <pc:sldMk cId="3102779915" sldId="258"/>
            <ac:grpSpMk id="428" creationId="{EF3BD382-1232-401C-9FF8-E6A55ED384DC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37:26.606" v="797" actId="164"/>
          <ac:grpSpMkLst>
            <pc:docMk/>
            <pc:sldMk cId="3102779915" sldId="258"/>
            <ac:grpSpMk id="434" creationId="{0DBC68DC-3968-4DAE-A4B5-61DC1FBB3B65}"/>
          </ac:grpSpMkLst>
        </pc:grpChg>
        <pc:cxnChg chg="add del mod">
          <ac:chgData name="Kenney, Daniel Steven (Mechanical Engineering)" userId="b5be7747-f2cb-4453-9733-0a24ca4abafd" providerId="ADAL" clId="{806A7EDF-3224-46F7-B731-A95B5186FB9B}" dt="2022-03-15T18:59:14.720" v="433" actId="478"/>
          <ac:cxnSpMkLst>
            <pc:docMk/>
            <pc:sldMk cId="3102779915" sldId="258"/>
            <ac:cxnSpMk id="228" creationId="{E6E5CAA7-9745-4820-9463-C0D5AA1783A9}"/>
          </ac:cxnSpMkLst>
        </pc:cxnChg>
        <pc:cxnChg chg="add del">
          <ac:chgData name="Kenney, Daniel Steven (Mechanical Engineering)" userId="b5be7747-f2cb-4453-9733-0a24ca4abafd" providerId="ADAL" clId="{806A7EDF-3224-46F7-B731-A95B5186FB9B}" dt="2022-03-15T19:01:07.134" v="459" actId="478"/>
          <ac:cxnSpMkLst>
            <pc:docMk/>
            <pc:sldMk cId="3102779915" sldId="258"/>
            <ac:cxnSpMk id="262" creationId="{C06F33C0-78BD-490A-AFBA-5034AE463C45}"/>
          </ac:cxnSpMkLst>
        </pc:cxnChg>
        <pc:cxnChg chg="add del mod">
          <ac:chgData name="Kenney, Daniel Steven (Mechanical Engineering)" userId="b5be7747-f2cb-4453-9733-0a24ca4abafd" providerId="ADAL" clId="{806A7EDF-3224-46F7-B731-A95B5186FB9B}" dt="2022-03-15T19:01:06.392" v="458" actId="478"/>
          <ac:cxnSpMkLst>
            <pc:docMk/>
            <pc:sldMk cId="3102779915" sldId="258"/>
            <ac:cxnSpMk id="273" creationId="{78D97D81-2764-4E9A-9FDD-B3A2488B9A1A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5T19:05:20.557" v="490" actId="164"/>
          <ac:cxnSpMkLst>
            <pc:docMk/>
            <pc:sldMk cId="3102779915" sldId="258"/>
            <ac:cxnSpMk id="315" creationId="{B6D43F65-7E16-42EB-AA65-83653561D8D0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5T19:05:20.557" v="490" actId="164"/>
          <ac:cxnSpMkLst>
            <pc:docMk/>
            <pc:sldMk cId="3102779915" sldId="258"/>
            <ac:cxnSpMk id="316" creationId="{0052D545-1276-4E51-A3C5-6ACF87F99817}"/>
          </ac:cxnSpMkLst>
        </pc:cxnChg>
        <pc:cxnChg chg="mod topLvl">
          <ac:chgData name="Kenney, Daniel Steven (Mechanical Engineering)" userId="b5be7747-f2cb-4453-9733-0a24ca4abafd" providerId="ADAL" clId="{806A7EDF-3224-46F7-B731-A95B5186FB9B}" dt="2022-03-15T19:36:19.560" v="789" actId="165"/>
          <ac:cxnSpMkLst>
            <pc:docMk/>
            <pc:sldMk cId="3102779915" sldId="258"/>
            <ac:cxnSpMk id="401" creationId="{F3F2643C-3B52-411E-938B-60307804CD14}"/>
          </ac:cxnSpMkLst>
        </pc:cxnChg>
        <pc:cxnChg chg="mod topLvl">
          <ac:chgData name="Kenney, Daniel Steven (Mechanical Engineering)" userId="b5be7747-f2cb-4453-9733-0a24ca4abafd" providerId="ADAL" clId="{806A7EDF-3224-46F7-B731-A95B5186FB9B}" dt="2022-03-15T19:36:19.560" v="789" actId="165"/>
          <ac:cxnSpMkLst>
            <pc:docMk/>
            <pc:sldMk cId="3102779915" sldId="258"/>
            <ac:cxnSpMk id="402" creationId="{3B537B94-97E0-45B0-A60D-0C93E820E52A}"/>
          </ac:cxnSpMkLst>
        </pc:cxnChg>
      </pc:sldChg>
      <pc:sldChg chg="addSp delSp modSp add del mod">
        <pc:chgData name="Kenney, Daniel Steven (Mechanical Engineering)" userId="b5be7747-f2cb-4453-9733-0a24ca4abafd" providerId="ADAL" clId="{806A7EDF-3224-46F7-B731-A95B5186FB9B}" dt="2022-03-15T20:12:49.200" v="1065" actId="47"/>
        <pc:sldMkLst>
          <pc:docMk/>
          <pc:sldMk cId="1745656123" sldId="259"/>
        </pc:sldMkLst>
        <pc:spChg chg="add del mod">
          <ac:chgData name="Kenney, Daniel Steven (Mechanical Engineering)" userId="b5be7747-f2cb-4453-9733-0a24ca4abafd" providerId="ADAL" clId="{806A7EDF-3224-46F7-B731-A95B5186FB9B}" dt="2022-03-15T19:14:54.523" v="596" actId="478"/>
          <ac:spMkLst>
            <pc:docMk/>
            <pc:sldMk cId="1745656123" sldId="259"/>
            <ac:spMk id="124" creationId="{00D2C3CB-81C9-45B3-8421-1C92AFAEF47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54.523" v="596" actId="478"/>
          <ac:spMkLst>
            <pc:docMk/>
            <pc:sldMk cId="1745656123" sldId="259"/>
            <ac:spMk id="125" creationId="{83DC6DAD-8875-47CB-ACD5-9BC23AD2643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54.523" v="596" actId="478"/>
          <ac:spMkLst>
            <pc:docMk/>
            <pc:sldMk cId="1745656123" sldId="259"/>
            <ac:spMk id="126" creationId="{3FC8CEA2-B7DC-4D3B-A430-95770A01840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54.523" v="596" actId="478"/>
          <ac:spMkLst>
            <pc:docMk/>
            <pc:sldMk cId="1745656123" sldId="259"/>
            <ac:spMk id="127" creationId="{CE6EE73F-641B-4D61-B78E-C3817A76841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54.523" v="596" actId="478"/>
          <ac:spMkLst>
            <pc:docMk/>
            <pc:sldMk cId="1745656123" sldId="259"/>
            <ac:spMk id="128" creationId="{E1A864F2-2E4B-45AF-A2F1-262CA65B1FD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29" creationId="{8A138554-9773-4109-BF3F-CA5BD3F0E39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0" creationId="{30CA166B-913F-4E84-91E8-9EC740025DC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1" creationId="{768FD794-9619-4BB1-A958-F0526B5DDD2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2" creationId="{96D71920-B4AC-416E-B6D2-DB668CAD54C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3" creationId="{3DBC6285-6D8B-41B3-83F5-484BFAE149C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4" creationId="{E2B56663-B9BE-407D-8D2A-CB3533BD8CA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5" creationId="{FF588253-34EB-464B-891C-13FD9593EEE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6" creationId="{7C844D17-1D13-4C2A-9E84-90908467707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7" creationId="{B93A2AB9-192D-4489-BF45-951C58C88F4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8" creationId="{D8B5117A-B78D-4AE0-A13B-67E98FCC311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39" creationId="{1BBDECF3-FA7C-4B46-A8F6-9E5FE402B6D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0" creationId="{93B00BC8-C7C4-4B50-AA00-F93C93B98EC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1" creationId="{9A6D4D9E-51C7-4C45-A80C-F4B93DA1C79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2" creationId="{6DA8C48E-9258-409B-A6C8-4165912A1B0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3" creationId="{FE184CE9-9B28-4E51-ADC8-5C9AAB75172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4" creationId="{72840F84-3703-4450-9C34-A80F10B463A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5" creationId="{6D72FAFC-8558-4048-AE9B-E180F1912A7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6" creationId="{73984D6B-1D54-4B79-8406-7651023232D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7" creationId="{49F15815-BCA2-4564-B470-A986712C97E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8" creationId="{7B2DDDE3-9F41-444C-9178-BE4D4535125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49" creationId="{41AA1FC1-B78C-4E49-AE35-F5FCD4E3360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0" creationId="{D48E1F9C-A322-4FC4-AC9B-CF2271BE265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1" creationId="{D6B570DB-3A76-44DD-A6FD-15D54D9E05F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2" creationId="{CB1CFC72-5CCA-4D27-B7BE-916A4C22D65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3" creationId="{160FBE49-6F53-41DA-B827-249080443AC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4" creationId="{9F45AF52-2373-422C-97E0-47ED119CE8A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5" creationId="{8DA00DD0-D2ED-4992-861F-FD505D7CB3A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6" creationId="{04B6A54D-5F4F-4243-9A96-1299122AA30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7" creationId="{62EB5897-1469-40E7-A6CC-0BF57D1F75F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8" creationId="{79D0A9DB-A588-408F-9C28-8F5FC9A733F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59" creationId="{D9E31638-871D-4130-B740-911E9298092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60" creationId="{CFB057AD-9DC3-4278-8449-FAFD758DBFD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61" creationId="{129E8D62-B18F-48FA-B523-D9084325DE2A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1:38.317" v="558" actId="478"/>
          <ac:spMkLst>
            <pc:docMk/>
            <pc:sldMk cId="1745656123" sldId="259"/>
            <ac:spMk id="162" creationId="{CCBDA464-0208-42BD-98F6-58FC0F8098D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63" creationId="{0612E4E7-243E-42EB-A8B9-9308966FAED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2:48.981" v="570" actId="164"/>
          <ac:spMkLst>
            <pc:docMk/>
            <pc:sldMk cId="1745656123" sldId="259"/>
            <ac:spMk id="164" creationId="{6CC7853F-7C74-457A-9B43-8D19DA4BB94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1:36.679" v="557" actId="478"/>
          <ac:spMkLst>
            <pc:docMk/>
            <pc:sldMk cId="1745656123" sldId="259"/>
            <ac:spMk id="165" creationId="{70FD1B78-CF82-4C31-9CAD-6371AAAC053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66" creationId="{33D9B603-3399-4E26-B335-B678B143EA9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67" creationId="{DDC49125-1812-4718-B7A3-6091445BE6A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68" creationId="{5DC2D573-9930-430E-AEBC-4798D3DFA23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69" creationId="{C20FEC20-FE5B-40AF-A81C-556C399A2DC6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170" creationId="{640AAA59-EB37-4F19-A315-99105677B828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171" creationId="{5E1F0884-E3EC-42F5-B34B-DED4919645C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172" creationId="{AB8BDCEC-990C-4FF7-8E8D-BB44FD04806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173" creationId="{EC1B1D11-8F10-407E-AB62-DE56A00D3C3C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174" creationId="{E0D8FDA0-5FF7-48B7-9CD4-1DD1AB8145D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75" creationId="{677AC44C-2CBA-48D3-A1D2-B8CD5962C7C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76" creationId="{F639F9CC-5082-4F51-BB41-61D464C680C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77" creationId="{54DF0947-A7B3-4143-9BAD-43EADBAE256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78" creationId="{D0DBDE97-E84B-49C1-9F4C-7C7DE0B4118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79" creationId="{F3023FC1-F52D-47FC-B510-FD05F0EC111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0" creationId="{ADDCAD37-36C2-46A2-AA63-11B2DE46702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1" creationId="{9ED6AA4B-87E6-4DC0-A618-914B9C8E55A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2" creationId="{D5D8DFFE-AE01-47DB-8D63-F1B90B8E366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3" creationId="{70A2B168-3C09-4353-870B-C1D91E9D9AB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4" creationId="{DC4E2588-CCA3-43A7-BB7D-3458A892D63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5" creationId="{8F0DA582-724A-4BCA-BA22-97D368AE7A5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6" creationId="{1DAB7C36-A5D3-46E9-97F2-C0283D1CE15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7" creationId="{128BC026-6388-48D9-B7B9-2F6B057F07F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03.610" v="573" actId="164"/>
          <ac:spMkLst>
            <pc:docMk/>
            <pc:sldMk cId="1745656123" sldId="259"/>
            <ac:spMk id="188" creationId="{F44CFE66-4BF2-4FC9-83C9-5D2EAC124CF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89" creationId="{27041A98-2C45-4077-BBE3-60F445FDAA5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0" creationId="{BDE47C43-F641-4088-9533-695391EB562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1" creationId="{17DE8F01-6C48-428E-A72C-FF888B90BA2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2" creationId="{09AA4C9E-EEF3-422E-A81D-349FE975F21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3" creationId="{3E456B50-320E-4169-A72F-DEC555B6020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4" creationId="{DD486428-F059-4147-9902-C49607238BA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5" creationId="{E4BB6DEB-C9FE-4F6D-BF72-3A90025A473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6" creationId="{F8F1202A-E6C5-4B56-B02D-9D603743A3C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7" creationId="{D0CF87F8-430B-42DB-A9C2-E4F435ADF58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8" creationId="{7C64B6A1-8C6C-46A0-80CE-1A2C5702A3C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199" creationId="{7A5FEC67-C552-4149-A50C-F90110634C9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200" creationId="{9253F1E8-4996-4E12-B6DB-A35114EA11E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201" creationId="{09E08823-1E8D-4626-9AC8-ACFBBD8230E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202" creationId="{B4B15DB3-918F-473D-B0AF-3F4C17DE1BF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5:53.936" v="494" actId="164"/>
          <ac:spMkLst>
            <pc:docMk/>
            <pc:sldMk cId="1745656123" sldId="259"/>
            <ac:spMk id="203" creationId="{BAFD7F1A-FEEC-4135-A8AA-64D9D7F4B22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06" creationId="{96A81EC5-853A-466D-AE2B-760B113DF26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07" creationId="{390299BC-4754-479A-9D0D-A1A2B3D3F51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08" creationId="{14689B92-DFE1-4D8D-8A1D-5D60CBC6D92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09" creationId="{8135CC8B-17BC-43E0-BA38-EAF30B914BB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0" creationId="{9EC69FDF-BA6C-4963-BCA6-14398AA7F60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1" creationId="{4AF05CC6-2DA5-4144-BB0E-E4EF44A7DBD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2" creationId="{A69FB02E-3B10-4BB2-9D93-4D3B96C0BFB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3" creationId="{8FF8FAC6-CE50-4F13-AFC9-1B7510F1A31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4" creationId="{28F6EFEB-7049-40F5-AC6F-40FF9917BB6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5" creationId="{22D12BBB-E5FE-42D4-926E-3A545991C0A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6" creationId="{FC9CA892-532F-464E-B6EA-2123A2CDE1B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7" creationId="{AE0107ED-625E-414E-9775-9E08D63E7EB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8" creationId="{4942DDA5-8990-4CE8-95BF-6AC2F83651D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19" creationId="{B41CBF91-B240-454F-9A00-51D0B725706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06:32.937" v="503"/>
          <ac:spMkLst>
            <pc:docMk/>
            <pc:sldMk cId="1745656123" sldId="259"/>
            <ac:spMk id="220" creationId="{5AF32A11-816D-4EFB-96DA-EC683721DDF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1" creationId="{77F6A577-049B-4D35-8CAE-C0672545707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2" creationId="{0226B74A-1769-4314-B3EF-991B87399A3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3" creationId="{16EE39D7-EF4E-41D6-999F-A273C2D9BAC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4" creationId="{733E7237-89D6-478F-A962-3FE21649586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3:51.905" v="583" actId="478"/>
          <ac:spMkLst>
            <pc:docMk/>
            <pc:sldMk cId="1745656123" sldId="259"/>
            <ac:spMk id="225" creationId="{976623B5-7DC5-49B2-A158-3CD55207627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6" creationId="{2B7CDFDA-6B75-4BDA-9F28-DBB55E042B2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7" creationId="{4DF000EC-7FE2-4C69-92E9-7D500EF5C82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8" creationId="{A99519ED-DA31-402B-BD15-F71AAED26CE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29" creationId="{CE45FA62-219B-427C-BA8B-3DF6AD06F58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30" creationId="{90E58ACE-58A6-45DE-8F12-C66B534F8C6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09.119" v="588" actId="478"/>
          <ac:spMkLst>
            <pc:docMk/>
            <pc:sldMk cId="1745656123" sldId="259"/>
            <ac:spMk id="231" creationId="{E15E725D-B959-44AB-8A24-289AE4556F4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32" creationId="{AA172AEC-B3BE-4B24-BA88-3C20D4465E7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33" creationId="{46E41B4A-0F82-4C87-A0EB-17DAF7BE06E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34" creationId="{046D18C5-D3DF-4C3B-B8F1-84051DD47C0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235" creationId="{6E175D58-11C1-4E77-8925-7E669830C99D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36" creationId="{6543E0FF-A5F8-4725-9F0D-092B16DCCBD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37" creationId="{55D475BE-0D6F-42A6-9F6E-622EE51987A0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38" creationId="{2E4ABC42-3AD4-4667-BCE8-E285C5A19C6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39" creationId="{6731A3AD-0A74-4768-AF75-65E052B6E77E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0" creationId="{9F5EAABE-F314-4666-80F8-6170545A3E1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1" creationId="{048A6158-5C17-44C5-8CFE-175713B46B36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2" creationId="{3C1B745E-09E7-48BF-A8B7-4C2FD9CA492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3" creationId="{E66AECE3-FF32-4007-A3A7-8492F2448AC2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4" creationId="{502DE26B-C2A3-4BC5-9631-2A23AB4D118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5" creationId="{71557BC3-5A4D-43EB-9155-259BD9DE323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6" creationId="{8E79BFEE-A8A8-4866-870F-5E25AA312DF8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7" creationId="{CEAFC229-2552-4457-B4A6-052A99E57149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8" creationId="{5E348951-9F84-451A-B206-86263697D801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49" creationId="{21D56D6F-16A8-4AB6-B42A-BBBA9357BAB8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0" creationId="{11E43D3B-32BB-42C6-9158-036B8ADD778B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1" creationId="{99D058E4-C15C-455B-9539-90700D09FD4D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2" creationId="{AB2083E2-D98D-4224-801C-DB4AC98EF4E4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3" creationId="{1ECE334B-8F67-4656-AC7B-2689E51A74FC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4" creationId="{66528E4F-D181-4EE7-BD63-89B37927FC26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5" creationId="{9D65E8AA-5FA4-4271-A324-0A06022CCF01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6" creationId="{EB4200B7-209C-4ABE-A5DA-472416E163E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7" creationId="{24A6CD7D-EAAF-493D-9B6E-6266118EE890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8" creationId="{CC33AFA6-64A4-495B-987D-B42954025C6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59" creationId="{D693A77D-5BAF-4041-999B-415A5AEEA92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0" creationId="{CE6181FF-B4D3-4A6C-909B-F2E6919864C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24.357" v="536" actId="478"/>
          <ac:spMkLst>
            <pc:docMk/>
            <pc:sldMk cId="1745656123" sldId="259"/>
            <ac:spMk id="261" creationId="{39135F29-7D95-44AF-AE45-56B98641D114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26.590" v="537" actId="478"/>
          <ac:spMkLst>
            <pc:docMk/>
            <pc:sldMk cId="1745656123" sldId="259"/>
            <ac:spMk id="262" creationId="{769B36B0-AC23-493C-909C-0CFA5172FAD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3" creationId="{A163BF53-A5F8-4858-9F65-61D738BEB965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4" creationId="{DBEF1888-87F8-4979-B627-284F1D156787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5" creationId="{C76D3274-B711-4EF6-9F4A-4CD61B2C5EB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6" creationId="{148D7CDD-525D-4A4A-90AC-4B3BFF2678E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7" creationId="{890FDE51-1E1A-4F15-8750-3A69D9E055C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8" creationId="{81C8C30C-F75E-452C-B1AC-086DBECAD742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69" creationId="{DAFE3229-F87D-4F0E-850B-C38D7D415448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70" creationId="{DC3B113E-BDC6-4E01-8D6A-E87EB005027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71" creationId="{13A89661-A0B1-4D41-A45C-773CAEE7D28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272" creationId="{22B54876-3E1E-4702-9AE5-759EB8E78B9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10.988" v="589" actId="478"/>
          <ac:spMkLst>
            <pc:docMk/>
            <pc:sldMk cId="1745656123" sldId="259"/>
            <ac:spMk id="273" creationId="{807D99E0-56F6-42AA-BB25-9B20D4DB228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314" creationId="{1145E3B2-D897-48BB-8AB3-679852AA370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08:09.407" v="517" actId="164"/>
          <ac:spMkLst>
            <pc:docMk/>
            <pc:sldMk cId="1745656123" sldId="259"/>
            <ac:spMk id="317" creationId="{B93326C1-352D-4778-BDEC-DDE63EAC2B8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19.870" v="534" actId="478"/>
          <ac:spMkLst>
            <pc:docMk/>
            <pc:sldMk cId="1745656123" sldId="259"/>
            <ac:spMk id="318" creationId="{4968C2F2-8C5D-485E-8647-ADC2E64C8C55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19" creationId="{8CEC6CB3-2BFC-4250-8B0B-91E197A4E87D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0" creationId="{98758D56-BC27-4904-AE51-6721DE64349D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1" creationId="{B68846BF-40E0-495C-9422-976E658654DC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2" creationId="{D1961DBC-B5C2-4A0D-A0A6-61C81E880A67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3" creationId="{75738A6A-39B0-4BEE-AE5C-D6567200E7E7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4" creationId="{83C75F36-CD03-47F7-9FE4-0F61779D4902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5" creationId="{F79F8671-5BDB-4C15-9FAD-C1866693B4CB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6" creationId="{3915485A-14D0-4BE8-A85F-4EC39AAB82A3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7" creationId="{B92BF480-992A-4AD5-B7FB-7642D12F304B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8" creationId="{60D940FA-3912-4636-A253-D51895108AA4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29" creationId="{7EE929D1-8FA3-48D6-AF79-1B758AAF83E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0" creationId="{5AD8F8B8-80D0-427D-A1D4-FD4840CFA21A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1" creationId="{96704092-2A69-470A-837D-F35E00DF142F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2" creationId="{E3E202D6-148D-490B-9CE0-B713BDD04AF5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3" creationId="{C9C08F9E-02D7-4BD2-81B3-BB1F5A5C368B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4" creationId="{342EC299-E4C5-47B1-BC82-BBE241CC7D29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5" creationId="{0F0EB055-33BF-4D74-BE19-90261C472CE2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6" creationId="{24ABD309-E0AB-417B-B8B5-C538968F20A5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7" creationId="{9A7B5F29-54E3-4494-A8F7-023026339357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04:08.524" v="481" actId="478"/>
          <ac:spMkLst>
            <pc:docMk/>
            <pc:sldMk cId="1745656123" sldId="259"/>
            <ac:spMk id="338" creationId="{05C3AEDB-3613-4CBD-9A44-E902C86915D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18.053" v="533" actId="478"/>
          <ac:spMkLst>
            <pc:docMk/>
            <pc:sldMk cId="1745656123" sldId="259"/>
            <ac:spMk id="359" creationId="{65B59870-3829-4043-B6E9-97A34DEB212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21.960" v="535" actId="478"/>
          <ac:spMkLst>
            <pc:docMk/>
            <pc:sldMk cId="1745656123" sldId="259"/>
            <ac:spMk id="360" creationId="{A45AD043-A11A-4B58-9FE0-AC29DCA7273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09:13.498" v="532" actId="478"/>
          <ac:spMkLst>
            <pc:docMk/>
            <pc:sldMk cId="1745656123" sldId="259"/>
            <ac:spMk id="361" creationId="{5212B9AD-AFD3-434D-AB3B-D78C68E466D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4:14.344" v="590" actId="478"/>
          <ac:spMkLst>
            <pc:docMk/>
            <pc:sldMk cId="1745656123" sldId="259"/>
            <ac:spMk id="362" creationId="{A9E2F9AA-1D3C-4131-9BD8-6F1179E80F2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31.032" v="580" actId="1076"/>
          <ac:spMkLst>
            <pc:docMk/>
            <pc:sldMk cId="1745656123" sldId="259"/>
            <ac:spMk id="365" creationId="{1AD0D080-B4FF-482C-BE54-5EDBAEC1A58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3:53.895" v="584" actId="478"/>
          <ac:spMkLst>
            <pc:docMk/>
            <pc:sldMk cId="1745656123" sldId="259"/>
            <ac:spMk id="366" creationId="{B360AEB1-847F-4D6A-85B3-F506A152710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3:28.207" v="579" actId="1076"/>
          <ac:spMkLst>
            <pc:docMk/>
            <pc:sldMk cId="1745656123" sldId="259"/>
            <ac:spMk id="367" creationId="{0B44814A-3D07-4333-BB25-C166985144C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13:55.979" v="585" actId="478"/>
          <ac:spMkLst>
            <pc:docMk/>
            <pc:sldMk cId="1745656123" sldId="259"/>
            <ac:spMk id="368" creationId="{A693FCF6-5B29-4991-AF96-21D7BDDF155F}"/>
          </ac:spMkLst>
        </pc:spChg>
        <pc:grpChg chg="add del mod">
          <ac:chgData name="Kenney, Daniel Steven (Mechanical Engineering)" userId="b5be7747-f2cb-4453-9733-0a24ca4abafd" providerId="ADAL" clId="{806A7EDF-3224-46F7-B731-A95B5186FB9B}" dt="2022-03-15T19:07:33.693" v="510" actId="478"/>
          <ac:grpSpMkLst>
            <pc:docMk/>
            <pc:sldMk cId="1745656123" sldId="259"/>
            <ac:grpSpMk id="7" creationId="{1CFEF55B-BE24-4F2F-A13E-59506929ABD5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1:48.822" v="559" actId="164"/>
          <ac:grpSpMkLst>
            <pc:docMk/>
            <pc:sldMk cId="1745656123" sldId="259"/>
            <ac:grpSpMk id="8" creationId="{D8EE0589-D5F4-477F-9E64-C1112EE24E94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4:06.518" v="587" actId="1076"/>
          <ac:grpSpMkLst>
            <pc:docMk/>
            <pc:sldMk cId="1745656123" sldId="259"/>
            <ac:grpSpMk id="9" creationId="{82C19FCB-3C51-48FF-9967-68242698B93E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4:26.127" v="593" actId="164"/>
          <ac:grpSpMkLst>
            <pc:docMk/>
            <pc:sldMk cId="1745656123" sldId="259"/>
            <ac:grpSpMk id="10" creationId="{0AF57E87-946E-4208-8E19-83C0AA2F49A3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3:03.610" v="573" actId="164"/>
          <ac:grpSpMkLst>
            <pc:docMk/>
            <pc:sldMk cId="1745656123" sldId="259"/>
            <ac:grpSpMk id="11" creationId="{418B2ED7-BC29-42E5-A197-B19DFEEFCF39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4:33.570" v="595" actId="1076"/>
          <ac:grpSpMkLst>
            <pc:docMk/>
            <pc:sldMk cId="1745656123" sldId="259"/>
            <ac:grpSpMk id="12" creationId="{0393EFEC-C89D-4B05-98D1-77840ADEFEAF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06:46.073" v="504"/>
          <ac:grpSpMkLst>
            <pc:docMk/>
            <pc:sldMk cId="1745656123" sldId="259"/>
            <ac:grpSpMk id="205" creationId="{0C1D52D9-B5A3-4661-9B01-43166DC50C74}"/>
          </ac:grpSpMkLst>
        </pc:grpChg>
        <pc:cxnChg chg="add mod">
          <ac:chgData name="Kenney, Daniel Steven (Mechanical Engineering)" userId="b5be7747-f2cb-4453-9733-0a24ca4abafd" providerId="ADAL" clId="{806A7EDF-3224-46F7-B731-A95B5186FB9B}" dt="2022-03-15T19:13:03.610" v="573" actId="164"/>
          <ac:cxnSpMkLst>
            <pc:docMk/>
            <pc:sldMk cId="1745656123" sldId="259"/>
            <ac:cxnSpMk id="3" creationId="{FF58CF2C-60AF-4B61-A1C9-526C7731E0C4}"/>
          </ac:cxnSpMkLst>
        </pc:cxnChg>
        <pc:cxnChg chg="del">
          <ac:chgData name="Kenney, Daniel Steven (Mechanical Engineering)" userId="b5be7747-f2cb-4453-9733-0a24ca4abafd" providerId="ADAL" clId="{806A7EDF-3224-46F7-B731-A95B5186FB9B}" dt="2022-03-15T19:04:08.524" v="481" actId="478"/>
          <ac:cxnSpMkLst>
            <pc:docMk/>
            <pc:sldMk cId="1745656123" sldId="259"/>
            <ac:cxnSpMk id="315" creationId="{B6D43F65-7E16-42EB-AA65-83653561D8D0}"/>
          </ac:cxnSpMkLst>
        </pc:cxnChg>
        <pc:cxnChg chg="del">
          <ac:chgData name="Kenney, Daniel Steven (Mechanical Engineering)" userId="b5be7747-f2cb-4453-9733-0a24ca4abafd" providerId="ADAL" clId="{806A7EDF-3224-46F7-B731-A95B5186FB9B}" dt="2022-03-15T19:04:08.524" v="481" actId="478"/>
          <ac:cxnSpMkLst>
            <pc:docMk/>
            <pc:sldMk cId="1745656123" sldId="259"/>
            <ac:cxnSpMk id="316" creationId="{0052D545-1276-4E51-A3C5-6ACF87F99817}"/>
          </ac:cxnSpMkLst>
        </pc:cxnChg>
        <pc:cxnChg chg="add del mod">
          <ac:chgData name="Kenney, Daniel Steven (Mechanical Engineering)" userId="b5be7747-f2cb-4453-9733-0a24ca4abafd" providerId="ADAL" clId="{806A7EDF-3224-46F7-B731-A95B5186FB9B}" dt="2022-03-15T19:12:02.430" v="561" actId="478"/>
          <ac:cxnSpMkLst>
            <pc:docMk/>
            <pc:sldMk cId="1745656123" sldId="259"/>
            <ac:cxnSpMk id="363" creationId="{8A7B8AE1-3DAD-4CD8-9277-82283DB0425A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5T19:14:26.127" v="593" actId="164"/>
          <ac:cxnSpMkLst>
            <pc:docMk/>
            <pc:sldMk cId="1745656123" sldId="259"/>
            <ac:cxnSpMk id="364" creationId="{0FD15E75-8B45-4FF8-A9BD-0F998C985712}"/>
          </ac:cxnSpMkLst>
        </pc:cxnChg>
      </pc:sldChg>
      <pc:sldChg chg="addSp delSp modSp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3277085267" sldId="260"/>
        </pc:sldMkLst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62" creationId="{9B88A491-CDDE-4CB3-B6B2-3B781190B14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65" creationId="{6204C692-D016-42F2-A98D-97718281973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70" creationId="{588F02F6-36E4-4E28-B824-908F85BEF11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71" creationId="{E56CC6C8-4B70-43B1-9B6A-F697BF5E8F9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72" creationId="{955B475E-939C-41FE-815C-1498DEA6508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73" creationId="{6B4CFF1E-9892-4243-A6E8-10BB3EC8A24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74" creationId="{31328828-0D9A-463A-B393-99AED989D74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89" creationId="{54CD1986-17CC-4E4B-912A-44CDEAC2F04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0" creationId="{628B760B-C166-4E6A-88DF-8269CBA5533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1" creationId="{3AF3127F-D400-42BD-AC8D-07E8E6B6658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2" creationId="{3A3B9002-F221-4B6E-A29D-49618D199A0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3" creationId="{C5744FA2-2128-4AB5-B0EE-C8FD378A92A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4" creationId="{FDA0320A-1B2B-4429-987F-36CC8CEA888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5" creationId="{58968A96-1FE6-4494-89A9-FBE7FAC312A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196" creationId="{AD16E829-B344-441A-ADA6-852736C53F4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7" creationId="{42517EE8-775C-4CD6-9794-5A36205A211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8" creationId="{4278A7BC-866C-4339-A1E2-7B51D3ADAC6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199" creationId="{935F7911-1C77-4566-97EF-5C1733C68DC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0" creationId="{3D7BCCE5-EAD0-449A-BF46-256DA2BB663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1" creationId="{E3A100AF-CFBE-426E-85EF-3DDA73D0F79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202" creationId="{EFD3DB74-66F5-4A10-8ED5-F503CBAE4B8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203" creationId="{33A6D155-C323-4D4C-A367-96AAF7231D8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4" creationId="{10643AC9-2FE1-49A9-8343-BEAF8EAC5F5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5" creationId="{176B2870-DAB0-43E1-BDD4-6C2A141522E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6" creationId="{0D11EDDD-B856-4393-BF0E-EE4F676F5E4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6:47.212" v="611" actId="164"/>
          <ac:spMkLst>
            <pc:docMk/>
            <pc:sldMk cId="3277085267" sldId="260"/>
            <ac:spMk id="207" creationId="{96002F3F-A9CB-45A8-8081-7873DC6CC4A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8" creationId="{A2B7790F-CB79-4D16-93ED-36CA9CA308E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09" creationId="{CD54CF9F-B9E8-45CA-B502-6B52091F884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0" creationId="{8D478902-B744-42EF-8FC1-4D2B664714C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1" creationId="{8AE68EC7-495F-4FFF-9DB7-7F5C81891E3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2" creationId="{1BDD426E-2502-45E6-ABD5-AF307B85CAB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3" creationId="{04EEF7D8-100B-4B91-8858-A51DADFC6E6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4" creationId="{A77C6C62-B043-44B4-83FA-25883CF45F1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5" creationId="{B50380E6-8720-425C-860E-187803D7583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16" creationId="{89670D4B-FF2F-423E-BCDC-FF0FC36E639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7" creationId="{5029AAAC-86A0-4489-BC9C-3736AB0B27E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8" creationId="{0E255E04-B2BD-4821-9AF8-626AB6F7D7D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19" creationId="{42BF7A3C-D04D-46AB-AEF6-E99B59C9005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20" creationId="{169A548D-3047-435F-904B-2FD5A19914E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25" creationId="{A22F4CAA-DA14-40CB-B0E0-125AE3AB80F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31" creationId="{EBA7C4F0-0675-4CEB-8C84-90C9E190C1D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36" creationId="{B3AA2946-B36B-4C2C-9B57-E639663783E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37" creationId="{D611CC3B-ADB0-4CAF-9CAB-A1D7633A1E5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38" creationId="{448193F7-A584-40EB-8F34-470B430992E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39" creationId="{0BA8216A-B976-4D6A-93D5-1D4B79F3B53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45.249" v="699" actId="164"/>
          <ac:spMkLst>
            <pc:docMk/>
            <pc:sldMk cId="3277085267" sldId="260"/>
            <ac:spMk id="240" creationId="{C3E80D2E-C801-4221-AF5E-26FB6DE9907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1" creationId="{76E9E118-9B2B-433D-A2B3-03E860779BB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2" creationId="{AB30064B-E401-467D-A1BC-5592D29925E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3" creationId="{48A43C4F-8F32-4CE5-A16B-6E1787BA33A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4" creationId="{E6A6D294-5863-4764-98F0-3521AA5D994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5" creationId="{965F9809-2C99-473E-8C8F-8EECCAD94F9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6" creationId="{05A89D39-9384-47CF-A0CF-2D1353411D8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7" creationId="{C40FD351-F334-40D9-A5BB-D67749414D3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8" creationId="{963B759B-CAD6-4CA8-A4C9-B55317FA344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49" creationId="{2CAB757D-B163-4420-A009-34E72B6F9DA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50" creationId="{1AB7E696-B657-474D-A4F1-3D61C31089B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51" creationId="{F85F589C-49F7-41B8-B903-D486CBEFA1C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52" creationId="{FE9A1013-540A-4D23-A765-A94B1EA7F42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53" creationId="{A3A3208E-7CD4-4913-B75C-2FB7357E1D1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02.595" v="613" actId="164"/>
          <ac:spMkLst>
            <pc:docMk/>
            <pc:sldMk cId="3277085267" sldId="260"/>
            <ac:spMk id="254" creationId="{4BFAF542-56FB-45D0-BA87-09A26D0BE46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56" creationId="{180ECEA6-1C37-4C86-8F85-C098495C531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57" creationId="{0B21F75C-C04A-4A65-A8AF-C0C2DDC6F8F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58" creationId="{81F65464-B2DC-4101-B5C5-A22D8353FD3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59" creationId="{7F7026C9-FC82-46A9-9385-F6A8D58F97F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0" creationId="{9DB36298-4C8B-445E-84C8-644A692B34A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1" creationId="{8BE18CBF-A7F9-4197-8275-DE8DC68717D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2" creationId="{A8EA9172-EA96-4F21-9DE2-12A584BE805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3" creationId="{6853A156-0DC2-4DE5-98EE-53B46AF7970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4" creationId="{9DC2D733-9830-4CEC-9C1E-6B83FD71FCC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5" creationId="{3B70F938-ACF2-4C75-9A9A-A972780F932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6" creationId="{F3F4CE7C-24A4-4EB8-AC9B-E74900F771E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7" creationId="{AC559D61-23CD-44EA-BAAC-A44103AD902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8" creationId="{34D63FAF-B41D-4C23-BEE3-31763FB4454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69" creationId="{17363CD9-A300-45F1-B4D0-BDF66107133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70" creationId="{ED6ECED6-1CA1-4377-BC64-7B50697AFF5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71" creationId="{FC05F08B-5516-4020-A5AA-1FCA480C77B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72" creationId="{94F955EE-C0B0-4A8C-986D-E310C0281C8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273" creationId="{0F7A9DCD-1A7C-4C5E-95F5-64E5547B953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315" creationId="{02A62730-FD17-4C28-991B-B3EEE48E5AD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7:48.496" v="618" actId="164"/>
          <ac:spMkLst>
            <pc:docMk/>
            <pc:sldMk cId="3277085267" sldId="260"/>
            <ac:spMk id="316" creationId="{FE387E02-CD40-40F0-9758-E73CF1CECD0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18" creationId="{58AB5C2D-DCDF-453A-B683-3138A1A49CE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19" creationId="{B9DF0B22-B396-484A-9539-BE602A032C0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0" creationId="{EA62D760-5B86-41B2-A3DB-894F2FB6F70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1" creationId="{0B21EAA6-6EE0-43EE-B095-D35D6AE04D5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2" creationId="{55841B2D-8AA8-450D-A3DB-9CC85739B4C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3" creationId="{8A58AD95-9062-4F93-B26F-86CC1F94D28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4" creationId="{23A58C0D-753C-492B-B6DE-E453D3F235B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5" creationId="{21EBB9B1-67E4-4DBC-BDE2-EBDFE2A2DCE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6" creationId="{8690DFA0-5B8D-4A72-B1AC-8D050A6B108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7" creationId="{6F18F13B-C7E6-4A2D-8302-81D3FAB9AFB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8" creationId="{304FC6E2-F80C-4DDA-AB81-DCA12270065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29" creationId="{0CE04A07-978E-4031-8315-16432ECC078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0" creationId="{DCCED1C5-2F8F-49E0-80D0-6643C5E365C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1" creationId="{48005C20-CBC1-4637-A4EC-80CE76686FE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2" creationId="{2CF46209-E0FA-4283-ACEA-FFCCC72A5A1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3" creationId="{419EDFEF-C2F2-44F3-9E9B-9FB82E92F0D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4" creationId="{47575218-E168-46A8-AFC3-288294A8486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5" creationId="{631EAA49-0BE5-4009-9A45-82C2749811F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6" creationId="{9BA21825-7FB1-42FE-9525-24F6E015BCF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19:31.265" v="637" actId="164"/>
          <ac:spMkLst>
            <pc:docMk/>
            <pc:sldMk cId="3277085267" sldId="260"/>
            <ac:spMk id="337" creationId="{07301983-BFC3-4E77-B8BF-0389BB21FD2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59" creationId="{35BDE35F-A631-4E43-BFE7-0550F55AA29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0" creationId="{CF446276-E339-4AC7-BA45-B34EB4BA31D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1" creationId="{1E696ADA-8F97-4C6E-9CB7-BEE15AD20B0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2" creationId="{55C5444E-45A3-4146-BBB7-C9C3A4D5119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3" creationId="{49477C98-DAAD-477A-AB85-57115C770D6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6" creationId="{75E0533C-42FF-4E32-8BE0-78074AE7E6C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8" creationId="{750007CC-E4C2-4BD0-B25F-E17852AA0D7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69" creationId="{05F12E54-F7B9-4837-A780-520E17E77EF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0" creationId="{1A026195-2DE7-45FC-870C-C293601163A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1" creationId="{0E98DA55-848E-492F-B1AB-3032E89C4C6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2" creationId="{CC766882-A02C-4CE7-91B9-3965080865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3" creationId="{86BDD5B5-D277-4A0C-863C-4E7CB1CD118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4" creationId="{721D028A-C33D-4D79-AF1D-1E6393B6724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5" creationId="{8AD598A2-58C1-4EF1-A2F6-31A1F0505CB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6" creationId="{C65A5891-4E38-4E67-BC66-70E52D2C3AD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7" creationId="{DF9F6E47-536A-4252-AEB8-404884D502E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8" creationId="{51F51375-6871-47E9-89BC-CB7E6BD9F5A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79" creationId="{25C66CAC-2CBD-4413-A909-EB8207D83B4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80" creationId="{3D09B6AA-A579-47FC-A76D-F7529EA7857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19:46.106" v="639"/>
          <ac:spMkLst>
            <pc:docMk/>
            <pc:sldMk cId="3277085267" sldId="260"/>
            <ac:spMk id="381" creationId="{3E3B5CA0-1E90-4B60-A26A-7FB931CECCA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3" creationId="{7784048C-3293-45C8-9AE2-A5D150B3FDE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4" creationId="{93FFD7DF-6F90-4B10-81A4-0445716C078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5" creationId="{7839AFB9-37DF-4462-8763-74B7C4A15D9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6" creationId="{41DCD0DA-B943-45E8-BABE-3B48ECBE12F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7" creationId="{58805586-4C56-4C6D-A250-120E84D043D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8" creationId="{21185F21-0E54-4CAA-B845-B8F4D1EE107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89" creationId="{F2D136B2-0097-4DDE-853A-94BD07F4279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0" creationId="{ACDDCD33-E3F7-41E0-86D5-C336FBE19A3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1" creationId="{C6E2C86F-346F-4C5E-BD5F-FE42EB74586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2" creationId="{CC7B07DD-3BA4-4E10-8190-026D8B427E9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3" creationId="{AC1A37D2-5C98-4A20-A801-99FCBE9A259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4" creationId="{C49D8F90-B9A8-43AD-9024-F544925D8B9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5" creationId="{44D37BC3-7049-4316-B115-4462AFB3BE5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6" creationId="{9FAA2ABB-6D3D-4745-9FEC-C17D0A2D14D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7" creationId="{3144FD79-4F08-4D62-963D-C959D101BD8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8" creationId="{9C5617E7-E0B5-4231-AB95-F24250717B4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399" creationId="{2400B8DD-FC3E-44BE-BC32-8B2157E91A3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400" creationId="{BC136E26-6770-4EDE-8EEC-CD705CC49D9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0:31.124" v="650"/>
          <ac:spMkLst>
            <pc:docMk/>
            <pc:sldMk cId="3277085267" sldId="260"/>
            <ac:spMk id="401" creationId="{1ECA84B1-3E11-4DEE-883B-2280C6F9D7E0}"/>
          </ac:spMkLst>
        </pc:spChg>
        <pc:spChg chg="del mod">
          <ac:chgData name="Kenney, Daniel Steven (Mechanical Engineering)" userId="b5be7747-f2cb-4453-9733-0a24ca4abafd" providerId="ADAL" clId="{806A7EDF-3224-46F7-B731-A95B5186FB9B}" dt="2022-03-15T19:20:52.900" v="654" actId="478"/>
          <ac:spMkLst>
            <pc:docMk/>
            <pc:sldMk cId="3277085267" sldId="260"/>
            <ac:spMk id="402" creationId="{1E04CD1B-29C9-4D1B-9333-1DCA11BCCC3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4" creationId="{1FC707AE-1AAA-48F0-8FBD-AE6DF351E0C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5" creationId="{3FCC133D-A396-4B44-A970-013CF447F62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6" creationId="{98F275FC-49A1-4E9D-AA1C-C4A1C0B9EF2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7" creationId="{58346C92-F514-43D3-BF01-FB35EDF9ADE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8" creationId="{05FCAF95-8F3A-4E88-9913-26F0C9098F4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09" creationId="{EFFFD23B-4ECB-4709-84CD-75BEE2CB221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0" creationId="{7F72728C-48FD-4BF7-9BE7-2D50342A47F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1" creationId="{F1795391-4728-479F-949D-E8651772D5A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2" creationId="{59595EF6-5CA0-4239-A60A-92BB99505FF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3" creationId="{141480F1-3F52-43D1-B45C-003E09DDFE3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4" creationId="{498E540B-2185-4AB2-8E0F-89EBD7970F9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5" creationId="{EF0E8111-1552-4DA3-87B2-D7260278E95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6" creationId="{07620B40-8BDE-401D-A875-7DDC3F39FA7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7" creationId="{220F28BE-6B31-4452-A757-C9A4C5A8D37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8" creationId="{A2F635AB-E925-43C6-94C2-FEA351FCBC3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19" creationId="{A9040560-2F47-414A-8DBE-DA392A973F3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20" creationId="{597B5BD4-8F76-4D4E-8E2D-53841CB1AE5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21" creationId="{68FEA541-6D3E-47F4-A988-A01D8F17021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22" creationId="{6BE5A8F4-3187-40BC-9136-28B0FC535D3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2:11.239" v="670"/>
          <ac:spMkLst>
            <pc:docMk/>
            <pc:sldMk cId="3277085267" sldId="260"/>
            <ac:spMk id="423" creationId="{7239FE7C-D4DE-4937-A412-0ABE743BF20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25" creationId="{07016AC1-9F73-45D5-B396-4749534038F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26" creationId="{1263B3DF-46D5-4BDA-93E3-20253B9CAE6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27" creationId="{308A96EF-FBE5-4448-8D10-B1270EE88E1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28" creationId="{DC2AD232-3C0D-4FF6-940F-864261F171C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29" creationId="{F862653E-5FCB-4A39-823F-83BA1A87FCB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0" creationId="{3642466E-F368-4C73-B495-43BD3B6F383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1" creationId="{06E85563-0F87-4D5E-98CB-052421C327F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2" creationId="{E6E869A8-2DEE-40FF-99D5-44A04120946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3" creationId="{0511B8E3-808C-44B6-A8EC-7BBF69A9F07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4" creationId="{D18FF8E8-A848-4C06-A80F-DDA1ACDD680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5" creationId="{5C0B310E-2B1A-48A3-ADAD-43C0633F381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17.904" v="681" actId="478"/>
          <ac:spMkLst>
            <pc:docMk/>
            <pc:sldMk cId="3277085267" sldId="260"/>
            <ac:spMk id="436" creationId="{8C6C7229-1C4F-4B1D-BF47-15C644ADB02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7" creationId="{C28C471D-483E-4A9A-A425-79A8D7F0BB1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8" creationId="{AA0EE79A-2F79-4DEC-BA95-A3AA7603611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39" creationId="{57E66876-F184-4071-8278-6EE5400F31A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40" creationId="{E59F87B5-4551-4DBE-8847-515E15E999B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41" creationId="{70EBCB2A-6110-4DB9-8D0C-3BC499666DA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42" creationId="{2B1985E0-5778-4DE1-912E-D97BE4F0C90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43" creationId="{BC22FFF9-726A-4756-AE0E-E6CAE723F21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3:03.749" v="678"/>
          <ac:spMkLst>
            <pc:docMk/>
            <pc:sldMk cId="3277085267" sldId="260"/>
            <ac:spMk id="444" creationId="{80401D3A-412E-453D-A0F7-4A867496455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47.607" v="686" actId="478"/>
          <ac:spMkLst>
            <pc:docMk/>
            <pc:sldMk cId="3277085267" sldId="260"/>
            <ac:spMk id="445" creationId="{5589C8B0-8468-4118-8A4E-0D58506A9AD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47.607" v="686" actId="478"/>
          <ac:spMkLst>
            <pc:docMk/>
            <pc:sldMk cId="3277085267" sldId="260"/>
            <ac:spMk id="446" creationId="{DE481180-372C-45FC-B1AE-CE29FA4A4B9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47.607" v="686" actId="478"/>
          <ac:spMkLst>
            <pc:docMk/>
            <pc:sldMk cId="3277085267" sldId="260"/>
            <ac:spMk id="447" creationId="{5CD7CFA5-D2DE-4779-A964-C023D9BCE56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47.607" v="686" actId="478"/>
          <ac:spMkLst>
            <pc:docMk/>
            <pc:sldMk cId="3277085267" sldId="260"/>
            <ac:spMk id="448" creationId="{2D03909C-82B2-4A20-9C34-A5FD8C5047B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3:47.607" v="686" actId="478"/>
          <ac:spMkLst>
            <pc:docMk/>
            <pc:sldMk cId="3277085267" sldId="260"/>
            <ac:spMk id="449" creationId="{EC6E19C1-585A-4AC8-92B9-3EDCA01B7A5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0" creationId="{FAD0EB63-8713-4C23-BFBF-1B7E16F9D59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1" creationId="{6A887109-7DEC-4F70-8399-11C04E6217E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2" creationId="{83E64C1F-3BE8-421E-B5DE-5148D7F9D70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3" creationId="{44079195-3D7B-4AC7-97A3-F9A1F3976DF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4" creationId="{31F406FD-C426-438C-974C-9E8EEFDD374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48.717" v="692" actId="207"/>
          <ac:spMkLst>
            <pc:docMk/>
            <pc:sldMk cId="3277085267" sldId="260"/>
            <ac:spMk id="455" creationId="{46E27CBD-3EB4-4050-ABFC-68FBE22341C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6" creationId="{D3FFB27F-1E3F-41E5-A1A2-8E66EEADD61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7" creationId="{3F282D51-0513-4B2B-B6AE-D288E32AA10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8" creationId="{430F5121-E603-4A3A-A937-FCFB961E704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59" creationId="{E5D0E9AB-5771-44B6-8A9E-9DDC8ED6BE7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60" creationId="{A1E7E1C2-1671-4B77-BA94-B8CC1B14BF9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48.717" v="692" actId="207"/>
          <ac:spMkLst>
            <pc:docMk/>
            <pc:sldMk cId="3277085267" sldId="260"/>
            <ac:spMk id="461" creationId="{A3B99F77-47FF-4111-B571-58E53B2A743C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62" creationId="{62DB6C4A-2E16-49A8-AB7D-D2DD178270A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63" creationId="{7A8C9949-44F3-43C3-85F1-62DFB8E2D96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64" creationId="{F309F0EA-5960-4B1A-8CE8-27898737D1B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65" creationId="{4566651D-443E-41CD-AB03-2120D637026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66" creationId="{CB0F88D2-CA8B-4576-906A-36D9CCD7667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48.717" v="692" actId="207"/>
          <ac:spMkLst>
            <pc:docMk/>
            <pc:sldMk cId="3277085267" sldId="260"/>
            <ac:spMk id="467" creationId="{D6147DED-FF29-4DEB-B1C2-06A2FF42139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68" creationId="{3DD92BFF-1318-4FDD-8638-43B3528953C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69" creationId="{7856B1F5-73DC-47D1-861F-2C9649E0C48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70" creationId="{1F2DC96B-DC9C-4D87-974B-194C43A785F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71" creationId="{D3CAFE03-3DFB-4255-995F-FDAE7F6D628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38.384" v="691" actId="207"/>
          <ac:spMkLst>
            <pc:docMk/>
            <pc:sldMk cId="3277085267" sldId="260"/>
            <ac:spMk id="472" creationId="{5044D860-8143-4458-BD40-7E8067E35B8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4:48.717" v="692" actId="207"/>
          <ac:spMkLst>
            <pc:docMk/>
            <pc:sldMk cId="3277085267" sldId="260"/>
            <ac:spMk id="473" creationId="{0D2B1C1E-A685-462B-9B42-3184DE65DE1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3:43.032" v="685" actId="164"/>
          <ac:spMkLst>
            <pc:docMk/>
            <pc:sldMk cId="3277085267" sldId="260"/>
            <ac:spMk id="474" creationId="{F70303D4-C4ED-43D2-9CFB-BECD3A164CA2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75" creationId="{9340578F-7217-418C-9A19-B9C4225B5A7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76" creationId="{03E71C0A-8867-4448-AB07-8E08115C780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77" creationId="{DB5131DA-8941-4A96-9141-5A285F725E57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78" creationId="{2101D2D8-BD0C-4DE1-A9BA-BD406FF8AB28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79" creationId="{FAECA813-0D74-499B-9763-62DAFDEFC901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0" creationId="{E2B6395F-4318-4742-9BDA-6BC7F550D32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1" creationId="{881379E2-2139-4B66-8429-84C11A29B2B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2" creationId="{DE58AD57-7B72-4566-B661-78181D64D51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3" creationId="{1C0EF2E0-1DD1-4F2A-9B08-B055E769386B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4" creationId="{224E98B3-C100-457D-91CD-25D26CBFEA0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5" creationId="{75118787-B4E9-4E4C-AAC9-60803F56931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6" creationId="{FF9563A4-EE2E-48BD-BC32-8354F5A735AC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7" creationId="{77C0F684-7613-4198-801A-C9CAC78C744E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8" creationId="{E68E3FD4-C77F-4468-93C4-2E2B82E19DE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89" creationId="{35596426-9078-44EB-91F8-D9B75082231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90" creationId="{6DD990B2-8F40-4E20-BA33-CEFDD0131670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91" creationId="{F268F88A-B35B-4E1E-9BA2-794E3A701AA3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92" creationId="{B64A3181-6599-4FDA-9E3C-E962A076DE19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93" creationId="{8693D172-CD08-4F2B-83D5-41C878228F9D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5T19:25:27.247" v="696" actId="478"/>
          <ac:spMkLst>
            <pc:docMk/>
            <pc:sldMk cId="3277085267" sldId="260"/>
            <ac:spMk id="494" creationId="{9B113301-AD75-48E9-8384-3422614FAA7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495" creationId="{BBD0914E-5729-4D1C-8C11-AA9FCEE0C0E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496" creationId="{02D9A64C-2A0B-4467-A0ED-9EB9862273C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497" creationId="{9F32B96D-16E2-4FDB-8D63-8735E2592E7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498" creationId="{E48BD4ED-CB16-4670-A8A3-7069B0A732E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499" creationId="{2B004D1E-EDA7-41EE-89D3-2B6F7898D1C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0" creationId="{61DA413B-281E-4096-8A28-322BC6E5436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1" creationId="{BDFE96AA-29E8-42B7-91C5-10C94F96D7D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2" creationId="{7A366467-A3A2-49F4-86A4-D43E98E4C0F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3" creationId="{2FA9BD45-8020-4F36-9315-7431E5B5479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4" creationId="{F640D938-4FBD-412F-A04E-3A3CC813C6C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5" creationId="{A4322B4D-F748-4287-B672-83C6ECA03EE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6" creationId="{25A2FF8A-D1FE-4F75-8BAA-0FE4EF19727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7" creationId="{F8078F13-AB06-4733-9920-32E0FC937FD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8" creationId="{8DD322F2-5792-4DDF-BE21-C34EE74BAB8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09" creationId="{D20538AD-28CD-4F38-A256-45385DBC34F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10" creationId="{15EDEFF9-5285-4D37-AD6B-114DFF47449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11" creationId="{31E67CCF-44E5-4E15-A961-8B49520C450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12" creationId="{FE0D496B-C765-4312-B645-AB1D47D7F77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13" creationId="{05B08BBA-7E02-474B-8333-DDDA03F7E99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25:33.986" v="698" actId="1076"/>
          <ac:spMkLst>
            <pc:docMk/>
            <pc:sldMk cId="3277085267" sldId="260"/>
            <ac:spMk id="514" creationId="{BDBE376F-6403-4BD2-8724-87AC79FE278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16" creationId="{6862E10C-AB39-46DC-8897-872A27976F5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17" creationId="{09E69E5F-ACCF-4276-A99D-D076605AFC5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18" creationId="{77DDD383-4DB4-41FC-862C-C107878B3E7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19" creationId="{6569B9AC-B478-42D4-A4B6-0548754E8B5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0" creationId="{275DE91D-3A8E-499F-8017-9FC9D56FECF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1" creationId="{78DA21FB-9207-45E5-84E9-697FE3F3B48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2" creationId="{57AB7053-98EE-4007-9D1D-4D95F1A5424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3" creationId="{13EF1050-1FDD-408F-B295-8D7CB76758F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4" creationId="{29563F66-0CC6-454B-90EA-623587FBF0F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5" creationId="{A7141466-A465-4AB5-9801-59CB4523040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6" creationId="{60DDFF0F-9D74-4A35-B6B9-7AE22F4958E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7" creationId="{716FE14B-5914-40D2-AF8D-D94414FE3AC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8" creationId="{ADAFC332-2B37-4B50-99C9-61A1FA30FAE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29" creationId="{BEB9AEEA-1628-43C4-84BD-F8ED75BB3DB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0" creationId="{B476E6A6-FE5C-4B70-9DE0-7889F4AE857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1" creationId="{2349612C-880A-4018-8794-9072C8F738F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2" creationId="{B901630C-76FB-4AA2-A959-85E612C103D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3" creationId="{5A9C1AC8-2F24-4D8F-9762-46C8F1F14C2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4" creationId="{940E9791-F927-4889-BB8D-0E8A05EED37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5:47.722" v="700"/>
          <ac:spMkLst>
            <pc:docMk/>
            <pc:sldMk cId="3277085267" sldId="260"/>
            <ac:spMk id="535" creationId="{E572AC8A-49DD-402D-8DC8-6175296F16E0}"/>
          </ac:spMkLst>
        </pc:spChg>
        <pc:grpChg chg="add mod">
          <ac:chgData name="Kenney, Daniel Steven (Mechanical Engineering)" userId="b5be7747-f2cb-4453-9733-0a24ca4abafd" providerId="ADAL" clId="{806A7EDF-3224-46F7-B731-A95B5186FB9B}" dt="2022-03-15T19:27:21.673" v="710" actId="1076"/>
          <ac:grpSpMkLst>
            <pc:docMk/>
            <pc:sldMk cId="3277085267" sldId="260"/>
            <ac:grpSpMk id="7" creationId="{7EF42154-633E-4586-9C5D-DA1ABD57D7A8}"/>
          </ac:grpSpMkLst>
        </pc:grpChg>
        <pc:grpChg chg="del">
          <ac:chgData name="Kenney, Daniel Steven (Mechanical Engineering)" userId="b5be7747-f2cb-4453-9733-0a24ca4abafd" providerId="ADAL" clId="{806A7EDF-3224-46F7-B731-A95B5186FB9B}" dt="2022-03-15T19:15:42.657" v="598" actId="478"/>
          <ac:grpSpMkLst>
            <pc:docMk/>
            <pc:sldMk cId="3277085267" sldId="260"/>
            <ac:grpSpMk id="9" creationId="{82C19FCB-3C51-48FF-9967-68242698B93E}"/>
          </ac:grpSpMkLst>
        </pc:grpChg>
        <pc:grpChg chg="del">
          <ac:chgData name="Kenney, Daniel Steven (Mechanical Engineering)" userId="b5be7747-f2cb-4453-9733-0a24ca4abafd" providerId="ADAL" clId="{806A7EDF-3224-46F7-B731-A95B5186FB9B}" dt="2022-03-15T19:15:42.657" v="598" actId="478"/>
          <ac:grpSpMkLst>
            <pc:docMk/>
            <pc:sldMk cId="3277085267" sldId="260"/>
            <ac:grpSpMk id="11" creationId="{418B2ED7-BC29-42E5-A197-B19DFEEFCF39}"/>
          </ac:grpSpMkLst>
        </pc:grpChg>
        <pc:grpChg chg="del">
          <ac:chgData name="Kenney, Daniel Steven (Mechanical Engineering)" userId="b5be7747-f2cb-4453-9733-0a24ca4abafd" providerId="ADAL" clId="{806A7EDF-3224-46F7-B731-A95B5186FB9B}" dt="2022-03-15T19:15:42.657" v="598" actId="478"/>
          <ac:grpSpMkLst>
            <pc:docMk/>
            <pc:sldMk cId="3277085267" sldId="260"/>
            <ac:grpSpMk id="12" creationId="{0393EFEC-C89D-4B05-98D1-77840ADEFEAF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7:05.310" v="614" actId="1076"/>
          <ac:grpSpMkLst>
            <pc:docMk/>
            <pc:sldMk cId="3277085267" sldId="260"/>
            <ac:grpSpMk id="13" creationId="{2B426ACC-2340-47CA-98FF-D2F0313BC34E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19:54.980" v="641" actId="1076"/>
          <ac:grpSpMkLst>
            <pc:docMk/>
            <pc:sldMk cId="3277085267" sldId="260"/>
            <ac:grpSpMk id="14" creationId="{FB4F22FF-BA32-4687-A9F5-CAF8E9204E5F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4:59.066" v="693" actId="478"/>
          <ac:grpSpMkLst>
            <pc:docMk/>
            <pc:sldMk cId="3277085267" sldId="260"/>
            <ac:grpSpMk id="15" creationId="{E8FD707C-C604-4F42-B706-CD4341EBBA0A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20:12:53.230" v="1066" actId="1076"/>
          <ac:grpSpMkLst>
            <pc:docMk/>
            <pc:sldMk cId="3277085267" sldId="260"/>
            <ac:grpSpMk id="16" creationId="{207724DC-68F8-4FB4-802A-F169A435E70E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25:45.249" v="699" actId="164"/>
          <ac:grpSpMkLst>
            <pc:docMk/>
            <pc:sldMk cId="3277085267" sldId="260"/>
            <ac:grpSpMk id="17" creationId="{FEEBFC35-7599-49A2-8B3B-D4A994855906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0:28.253" v="649" actId="478"/>
          <ac:grpSpMkLst>
            <pc:docMk/>
            <pc:sldMk cId="3277085267" sldId="260"/>
            <ac:grpSpMk id="338" creationId="{F25A2E49-3C99-4012-BF94-B247352AB303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2:09.518" v="669" actId="478"/>
          <ac:grpSpMkLst>
            <pc:docMk/>
            <pc:sldMk cId="3277085267" sldId="260"/>
            <ac:grpSpMk id="382" creationId="{5EC10DC4-AF7E-4177-A556-D253C3844C24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3:01.749" v="677" actId="478"/>
          <ac:grpSpMkLst>
            <pc:docMk/>
            <pc:sldMk cId="3277085267" sldId="260"/>
            <ac:grpSpMk id="403" creationId="{ABE435F6-CE14-47BF-83E4-D3BD9F4492BC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19:23:19.534" v="682" actId="478"/>
          <ac:grpSpMkLst>
            <pc:docMk/>
            <pc:sldMk cId="3277085267" sldId="260"/>
            <ac:grpSpMk id="424" creationId="{8F281DA3-0117-4974-BBF6-12171DB62C6B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27:10.809" v="709" actId="1076"/>
          <ac:grpSpMkLst>
            <pc:docMk/>
            <pc:sldMk cId="3277085267" sldId="260"/>
            <ac:grpSpMk id="515" creationId="{8AE6CF4A-CD29-4A61-972B-384E397CCF2C}"/>
          </ac:grpSpMkLst>
        </pc:grpChg>
        <pc:cxnChg chg="add mod">
          <ac:chgData name="Kenney, Daniel Steven (Mechanical Engineering)" userId="b5be7747-f2cb-4453-9733-0a24ca4abafd" providerId="ADAL" clId="{806A7EDF-3224-46F7-B731-A95B5186FB9B}" dt="2022-03-15T19:16:47.212" v="611" actId="164"/>
          <ac:cxnSpMkLst>
            <pc:docMk/>
            <pc:sldMk cId="3277085267" sldId="260"/>
            <ac:cxnSpMk id="4" creationId="{4535F8E9-4CE5-4913-A707-02754C377D97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5T19:17:02.595" v="613" actId="164"/>
          <ac:cxnSpMkLst>
            <pc:docMk/>
            <pc:sldMk cId="3277085267" sldId="260"/>
            <ac:cxnSpMk id="255" creationId="{74A48D50-A44F-455B-B257-8EBC11EFA6DA}"/>
          </ac:cxnSpMkLst>
        </pc:cxnChg>
      </pc:sldChg>
      <pc:sldChg chg="addSp delSp modSp new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1026540438" sldId="261"/>
        </pc:sldMkLst>
        <pc:spChg chg="del">
          <ac:chgData name="Kenney, Daniel Steven (Mechanical Engineering)" userId="b5be7747-f2cb-4453-9733-0a24ca4abafd" providerId="ADAL" clId="{806A7EDF-3224-46F7-B731-A95B5186FB9B}" dt="2022-03-15T19:27:34.817" v="713" actId="478"/>
          <ac:spMkLst>
            <pc:docMk/>
            <pc:sldMk cId="1026540438" sldId="261"/>
            <ac:spMk id="2" creationId="{72C5E99F-CB51-4ABD-A90C-D3463DA98171}"/>
          </ac:spMkLst>
        </pc:spChg>
        <pc:spChg chg="del">
          <ac:chgData name="Kenney, Daniel Steven (Mechanical Engineering)" userId="b5be7747-f2cb-4453-9733-0a24ca4abafd" providerId="ADAL" clId="{806A7EDF-3224-46F7-B731-A95B5186FB9B}" dt="2022-03-15T19:27:32.867" v="712" actId="478"/>
          <ac:spMkLst>
            <pc:docMk/>
            <pc:sldMk cId="1026540438" sldId="261"/>
            <ac:spMk id="3" creationId="{A43874C6-722E-4E97-904A-3E9ED1360D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" creationId="{BC72F30C-4D81-4631-A3BC-78F2D9C19A7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" creationId="{23F66983-1977-4A58-B037-0A3E69E2100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7" creationId="{86732DAD-9122-4885-BD03-F5F122EB5E1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8" creationId="{76AC4FBE-4D2F-44A7-B6EC-B1BCBA1F566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9" creationId="{19E33EA1-F2D6-473C-ABB3-4E55BDD45B6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0" creationId="{08F29DC7-9FF5-42C8-B6C7-9F4A46F49BA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1" creationId="{ACBC9443-B097-4E82-ABFE-E1B1EBCE057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2" creationId="{1E4FE45F-9FF4-46E5-9915-FCC83972C3D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3" creationId="{46BAE098-EE7E-4DC1-942C-0A20BB6875C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4" creationId="{E169AB78-F2CD-407B-A5B6-A46FEA5B115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5" creationId="{7DA1FF50-76E1-4D87-8412-4F7C0B7069D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6" creationId="{BB427414-382E-4497-83B2-CD7503DB2D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7" creationId="{967EF4D3-D80A-4F2C-8582-B8EF18B7476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8" creationId="{261D8004-187A-4FB0-B58E-C7F8AA1CC67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19" creationId="{E53EBB72-015F-48E7-83B7-3E270BBEA8F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0" creationId="{5E576E1D-A6AB-44AA-863D-A9DEFA586A1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1" creationId="{4509D869-A044-4E56-A5E8-508086C9A42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2" creationId="{1188D2E5-3D93-4574-9536-D0729289DCE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3" creationId="{D7B0CCF5-FDDB-4646-8F5A-D26455B55DD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4" creationId="{BC083B9C-8504-49AD-BD25-E2B8A043B2F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7" creationId="{1C549389-82A9-4320-9D5C-9D28995CDF6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8" creationId="{C2CA8709-B796-4365-8DBF-08566B9D4D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29" creationId="{7C2DEC2F-9DB8-439B-95DE-18A824B9158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0" creationId="{0AF4CDED-4AD3-4468-B84E-F25CBEC949B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1" creationId="{0048150B-D60C-43E2-BE01-6A69AFDA106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2" creationId="{9297EB03-ADAA-49A8-AB37-26263F2CFDD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3" creationId="{F48C44A8-15B1-43F1-A42A-82BCA5D3226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4" creationId="{004B78D2-29AF-4CC6-9145-AE1D6EA778E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5" creationId="{5414F55D-52E9-4A90-8D51-FEC88DD789B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6" creationId="{50287243-7DA6-42E4-8081-6D0F87E1FD4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7" creationId="{9364F00A-FC77-440D-B367-5C5090C1D14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8" creationId="{873A702C-08E4-4E62-A9B9-E9B4CBC67E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39" creationId="{64083BDF-E850-48EE-92B3-EE0AEAE16FB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0" creationId="{ED5A9C79-FBE5-419D-A3EC-B5655EB50CE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1" creationId="{78F3A4A7-9910-44A5-B7B3-9EDC0C62236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2" creationId="{9B3436B1-8749-4A32-9486-3D270582F9D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3" creationId="{6D175C49-C775-41E2-A743-DB88FA43546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4" creationId="{C261130E-742D-41A6-A3F7-8A8A4440219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5" creationId="{CC4FDCD2-5D0D-4D5E-B896-D2236778516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6" creationId="{44DC8628-9D8F-4A3F-8DA2-45FD659C380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49" creationId="{5E97896D-091F-4031-B47A-580616C0763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0" creationId="{E6E0AAB0-505E-4E72-819E-7CCE2FA03CD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1" creationId="{D73E336C-3AF2-4477-824D-4705D7E2B19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2" creationId="{DE9350DB-E124-4D10-9234-7FD25034178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3" creationId="{B52741D8-D89E-4F72-8D68-CF2612D6EA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4" creationId="{F5910028-A210-471B-B83F-FF97CD44C17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5" creationId="{C4626703-1AF8-4DF9-934D-E71CC4E7842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6" creationId="{427655FF-037C-4544-AA74-53648367E50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7" creationId="{BBFA8F81-E95D-4E21-9EE0-D4841085177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8" creationId="{6C49F5DD-2D1C-4FBE-9746-7B5446EB4DF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59" creationId="{A9EDF8B0-77B9-4F09-8E72-9FE601A6AF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0" creationId="{2A790BCE-CF97-4CB5-B941-81863950DFF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1" creationId="{9233A3DC-101A-4455-8D83-3EBAE75EB93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2" creationId="{3165CA75-220C-480C-B0E3-97D9ABA412E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3" creationId="{9C7206F5-FC5D-4473-AA53-5B8ACD34791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4" creationId="{656701A1-46F9-48F6-8E14-4931E86D73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5" creationId="{10792560-FA4B-4D7F-9E5F-844A9F5D10E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6" creationId="{AE97A615-B63D-4696-A0AF-D89B11CD4E9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7" creationId="{93E8C2E2-FFED-40DC-A04C-EF4FFFD457E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27:35.700" v="714"/>
          <ac:spMkLst>
            <pc:docMk/>
            <pc:sldMk cId="1026540438" sldId="261"/>
            <ac:spMk id="68" creationId="{86FA26AF-B774-4CA0-B356-AF364203AEF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4" creationId="{D597CD5B-8A48-4220-9071-E9593C62FDD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5" creationId="{6F0056FC-9F35-4BCB-89F6-0E8B549DD0E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6" creationId="{069A2908-B031-467A-98E6-E636A5739A9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7" creationId="{78C7C04D-0053-413D-AB6F-196F71890FD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8" creationId="{FCC5BA0B-D325-470E-B3C4-8E8D4646A87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79" creationId="{1FC58104-6FE5-42C7-8CDA-C25B995BF38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0" creationId="{84B8E263-92D9-4FA9-B118-8D7BCB622D3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1" creationId="{5B51F45E-350D-4D91-AB5B-01945183DA1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2" creationId="{2EA980E5-6C1F-4E6A-9D09-0C5269CA5A3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3" creationId="{084F5370-B0E3-496F-94A5-6FF2FE132D2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4" creationId="{6DE5D97B-6D2C-4239-A645-60E06B6EAB9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5" creationId="{08DD5A2F-0656-4AA5-863D-8305EBA4821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6" creationId="{4EBD4ABB-A09E-4EE0-BE40-FF9D5D8C74C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7" creationId="{496B8396-C609-4956-AA32-B1D8947769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8" creationId="{B71D9983-A0C1-4F00-B67C-A86DBC6E1FE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89" creationId="{5DB1EE51-32D9-4F25-AC25-9774E13B473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0" creationId="{76D87717-43FA-4E03-B860-1EBFD6C1232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1" creationId="{B1F0DF50-1700-4157-A95E-B3F4BA19B8F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2" creationId="{603DCC07-C330-44F4-A95D-C31D1063A3E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3" creationId="{4FFE88F9-A1E0-497C-BD35-8485826D30A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5" creationId="{22D0371C-2499-4BED-9278-0DACDDB7653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6" creationId="{D49C3EE5-C3D8-44B3-AA5A-7E48CAEF7D6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7" creationId="{6AC60671-25CB-4FDF-9025-834CD981C1C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8" creationId="{BB1CC5E2-4E39-4F64-93F4-46E75B1EFCB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99" creationId="{9D798C35-8925-43F5-98C8-A1123267954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0" creationId="{239E2FF9-0B0D-4162-8BF6-1BB80731484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1" creationId="{E30A90AE-7D68-4F07-A95F-A261D4CE369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2" creationId="{70519215-A235-4147-A5CB-80AB2F913D0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3" creationId="{66110D7B-1967-4E00-A368-4A7AE8007DB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4" creationId="{475E4807-E439-4263-B77D-4D832B713B3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6" creationId="{F2D958D4-ED0A-4E7F-9745-DC27949F232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7" creationId="{E76542AA-D1CB-4BF7-919C-6A5DA6EEAD0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8" creationId="{5F74AFEA-C536-4C3C-B08E-36B36CCBDB0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09" creationId="{E5B8E7BB-2DB3-489D-88E1-9D73AE4248D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0" creationId="{27DF0AF9-996C-4055-8A3D-B2EDC0AC68D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1" creationId="{DE776813-63B1-4BF0-A701-20CC150D88E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2" creationId="{1C6D566E-869C-4AFC-9F91-0D263488D52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3" creationId="{AF8B69A3-2FAF-4168-9128-4080254C024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4" creationId="{1977249F-3687-487D-8578-02A1634D130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5" creationId="{E5C60945-6C08-42B8-8E63-F9EBDFF7F0A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6" creationId="{4E3F19C2-D07D-4185-9336-2BCC11A8248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7" creationId="{F540C264-860C-4F97-BA01-C90C96E5D42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8" creationId="{4FDB4E33-283E-46CD-906A-840AD8C652F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19" creationId="{24AA6AED-A3D7-4289-BB3A-AB51281BEA8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0" creationId="{5E80C331-CA37-448E-83CF-8BC89402F2D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1" creationId="{5D9B68B8-8FEB-4CE9-8796-F723A47BD74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2" creationId="{FF1E20E1-F738-497F-B0F1-03B80A6C5BB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3" creationId="{8D9F296E-3437-4175-A045-0735581BAF3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4" creationId="{51880A5B-03D2-439C-95AA-4F31AB98BF4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5" creationId="{096537BD-4150-48D3-8965-374203621D1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6" creationId="{3C1700CC-C4EF-4AEF-BC14-7BD1A2ED7DE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7" creationId="{6F913041-0907-4BA0-9D0B-3374F644BB9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8" creationId="{B788EC36-6484-4B80-B5DD-B688D1A53BF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29" creationId="{62826CF7-A24E-4335-AE6A-5CF3E58F92A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0" creationId="{46EDF2E9-AB28-41CB-A766-86DC3834B7F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1" creationId="{88E677B0-4A6E-40AB-9426-AADF59FCD67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2" creationId="{496B2FBF-F0D9-40C2-99DC-960590A7365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3" creationId="{7F66CDE3-E109-458C-8DFC-D15D69B2F22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4" creationId="{385E73ED-FB98-44A7-B05B-D15D2A090AB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0:14.791" v="746"/>
          <ac:spMkLst>
            <pc:docMk/>
            <pc:sldMk cId="1026540438" sldId="261"/>
            <ac:spMk id="135" creationId="{FA55A7A5-78BC-4A61-B7B0-CC4A4E9BCB5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1" creationId="{05556018-6BC5-4374-9479-584B1C6D47D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2" creationId="{811D99AF-7420-4B7A-ABCF-74EE88F854C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3" creationId="{A866A42C-2FAD-4D65-9657-223DDFFA272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4" creationId="{2B8D667A-FE82-4C8D-B16F-37042423EC4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5" creationId="{1DE22B03-1093-4A6B-99DB-7A56EFB5874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6" creationId="{4A66F4E2-5B5C-4BB8-946F-487F05C16F8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7" creationId="{49F884FA-41AE-4690-A161-B3CC3D98DE7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8" creationId="{D5E2694A-F72B-43B6-9B1A-58F5EB0A05D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49" creationId="{62B556A7-8780-4DA5-8CEE-A1B2D749C03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0" creationId="{EA0BA275-699C-414B-A5E4-8D81ABE883C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1" creationId="{B5AAFB33-208B-4B72-8F1B-BC41436ADEF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2" creationId="{5DA03A70-E30C-4C4A-9B4D-153A6C88263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3" creationId="{24930C7D-2C29-4957-BD64-C7BA3FFE5C4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4" creationId="{396274B6-B304-4A07-96CD-3C36CD4649E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5" creationId="{39E0BB6E-984A-4EC2-97C0-31D888DCE15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6" creationId="{5FBC4EE2-D1AE-4998-ADF7-D7F0B092651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7" creationId="{058C52EF-0A71-497A-B886-EA47AC1C9D7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8" creationId="{E88B538E-600A-4B12-9BE2-48DCE23F67A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59" creationId="{12AAADB5-4664-489F-B2D1-8C542D7F4D0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0" creationId="{A4DDDB99-589C-4AB0-98F6-6CD4E74B03E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1" creationId="{873E1CFD-8887-4CED-93A2-1AD678742E7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2" creationId="{324BB1B4-AEBA-407F-B28D-72005C69E14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3" creationId="{5A2CEB69-D8FD-412D-A654-63568D531DA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4" creationId="{000DC0A0-53AD-4E1B-BF0F-8A9FAB42AB7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5" creationId="{B10B718D-F6BC-4BD8-912B-810F90F21C5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7" creationId="{50FF9779-8F2E-462A-8E6D-EAC2BAA63D1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8" creationId="{0FDE0D96-725E-4709-B4E9-CB9B405F60E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69" creationId="{EB738F71-2B55-4065-9BAF-99B25119B54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0" creationId="{AFEF9050-F444-4B65-A4A1-ADA263C0C5F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1" creationId="{1BEF36E2-2D60-4E80-9456-E1E6607CC8F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3" creationId="{839B37DD-1DA9-458E-9614-7B0DDC98D81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4" creationId="{4630D2F9-C587-489F-A307-8C13C2E23D9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5" creationId="{39372C34-E555-4DD0-9A55-25C47B4FAA5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6" creationId="{7E940553-B060-4E56-9F4C-20B8F080B4E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7" creationId="{315C3FED-EB57-4672-9D88-64EA16CB8A8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8" creationId="{20DC95F0-EA04-4BF3-9616-94FF62F739C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79" creationId="{1201515B-BC81-490B-81BF-BAD9596D626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0" creationId="{8A66BAE3-9655-4463-949A-9015FF5839E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1" creationId="{584DD2FE-2B5E-496B-B46A-FC0C8EA9260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2" creationId="{D1484346-A959-4597-9B7A-F5ED6FB6641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3" creationId="{C169750B-F7AA-4DD7-BF66-C05880DBB40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4" creationId="{0F953D77-5902-4DE4-A93F-7B175AD3FB8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5" creationId="{3B0699CA-EB4F-4DF5-8532-50A3A0F8B8D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6" creationId="{7FDD231E-83D3-4352-89C9-13AABDBB4EB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7" creationId="{A79B3A08-1CDC-4CB5-9529-0D74BDE70FF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8" creationId="{4A088315-846E-4F17-868F-502875F8714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89" creationId="{08EBB613-4BB4-4947-9A38-187B97E678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0" creationId="{3AD58EB2-012B-4142-8639-0871CE9548C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1" creationId="{67BDB4A3-89B0-4162-B718-9582F6441FA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2" creationId="{26EF2378-D121-4616-8B3E-73BC490E78F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3" creationId="{AB9E719A-5FDA-4825-BAF8-46C2F169031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4" creationId="{2E97C105-0E82-4C6D-A3C2-8991A97ABC1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5" creationId="{6ED8BB8D-A3E1-4752-8E4B-997B46393C3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6" creationId="{A2479E11-7E5D-427A-BFB4-5A2615BECCF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7" creationId="{CD3677FC-4912-43FA-B24F-BE4F4907652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8" creationId="{C1A0162C-B8AC-47CB-9F75-3DFCDEF58FA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199" creationId="{78A22609-F143-41CA-90A3-EA032AE7287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200" creationId="{22641319-AB7D-41CB-B1CB-10FA66063BB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201" creationId="{BE4CD3DD-D6E6-4E76-BA92-23F5F1A9941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20:13:08.754" v="1068"/>
          <ac:spMkLst>
            <pc:docMk/>
            <pc:sldMk cId="1026540438" sldId="261"/>
            <ac:spMk id="202" creationId="{DD51E14A-56BC-489B-88E5-8FAD660E1D1D}"/>
          </ac:spMkLst>
        </pc:spChg>
        <pc:grpChg chg="add mod">
          <ac:chgData name="Kenney, Daniel Steven (Mechanical Engineering)" userId="b5be7747-f2cb-4453-9733-0a24ca4abafd" providerId="ADAL" clId="{806A7EDF-3224-46F7-B731-A95B5186FB9B}" dt="2022-03-15T19:27:37.690" v="715" actId="164"/>
          <ac:grpSpMkLst>
            <pc:docMk/>
            <pc:sldMk cId="1026540438" sldId="261"/>
            <ac:grpSpMk id="4" creationId="{34F9A4E4-F57D-44F3-A330-1D1359EF7215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27:37.690" v="715" actId="164"/>
          <ac:grpSpMkLst>
            <pc:docMk/>
            <pc:sldMk cId="1026540438" sldId="261"/>
            <ac:grpSpMk id="26" creationId="{9CD1DEEF-2C0B-4F84-B55F-A9581C03FC6C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27:37.690" v="715" actId="164"/>
          <ac:grpSpMkLst>
            <pc:docMk/>
            <pc:sldMk cId="1026540438" sldId="261"/>
            <ac:grpSpMk id="48" creationId="{76EBF97E-2D52-43F4-812B-381F09924DC7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27:39.695" v="716" actId="1076"/>
          <ac:grpSpMkLst>
            <pc:docMk/>
            <pc:sldMk cId="1026540438" sldId="261"/>
            <ac:grpSpMk id="69" creationId="{7F81EFA5-82BD-4AFE-BD2A-2DBF00D46108}"/>
          </ac:grpSpMkLst>
        </pc:grpChg>
        <pc:grpChg chg="add del mod">
          <ac:chgData name="Kenney, Daniel Steven (Mechanical Engineering)" userId="b5be7747-f2cb-4453-9733-0a24ca4abafd" providerId="ADAL" clId="{806A7EDF-3224-46F7-B731-A95B5186FB9B}" dt="2022-03-15T20:13:07.938" v="1067" actId="478"/>
          <ac:grpSpMkLst>
            <pc:docMk/>
            <pc:sldMk cId="1026540438" sldId="261"/>
            <ac:grpSpMk id="70" creationId="{63F62141-1006-4978-8F6A-8FC43BE52928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0:14.791" v="746"/>
          <ac:grpSpMkLst>
            <pc:docMk/>
            <pc:sldMk cId="1026540438" sldId="261"/>
            <ac:grpSpMk id="71" creationId="{E0725091-24A1-446E-B93B-AE3E4D1D328F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0:14.791" v="746"/>
          <ac:grpSpMkLst>
            <pc:docMk/>
            <pc:sldMk cId="1026540438" sldId="261"/>
            <ac:grpSpMk id="72" creationId="{E8118AC2-401A-40FE-851A-C21C6A48792D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0:14.791" v="746"/>
          <ac:grpSpMkLst>
            <pc:docMk/>
            <pc:sldMk cId="1026540438" sldId="261"/>
            <ac:grpSpMk id="73" creationId="{1D7B66D6-25BB-4835-B1D6-03A6AA443336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20:13:12.317" v="1069" actId="1076"/>
          <ac:grpSpMkLst>
            <pc:docMk/>
            <pc:sldMk cId="1026540438" sldId="261"/>
            <ac:grpSpMk id="136" creationId="{777ECD79-579F-416A-B017-4DBAF468240F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20:13:08.754" v="1068"/>
          <ac:grpSpMkLst>
            <pc:docMk/>
            <pc:sldMk cId="1026540438" sldId="261"/>
            <ac:grpSpMk id="137" creationId="{4593D3AB-0653-482F-8D0A-C510EBA38FC3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20:13:08.754" v="1068"/>
          <ac:grpSpMkLst>
            <pc:docMk/>
            <pc:sldMk cId="1026540438" sldId="261"/>
            <ac:grpSpMk id="138" creationId="{8CB3E32C-4925-4731-ADD3-17A783E62F8E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20:13:08.754" v="1068"/>
          <ac:grpSpMkLst>
            <pc:docMk/>
            <pc:sldMk cId="1026540438" sldId="261"/>
            <ac:grpSpMk id="139" creationId="{B4F30C5F-2F0C-430B-9CBD-1F22185856FA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20:13:08.754" v="1068"/>
          <ac:grpSpMkLst>
            <pc:docMk/>
            <pc:sldMk cId="1026540438" sldId="261"/>
            <ac:grpSpMk id="140" creationId="{AAD81288-44EA-4ED7-ACBA-59FCE497EF5B}"/>
          </ac:grpSpMkLst>
        </pc:grpChg>
        <pc:cxnChg chg="mod">
          <ac:chgData name="Kenney, Daniel Steven (Mechanical Engineering)" userId="b5be7747-f2cb-4453-9733-0a24ca4abafd" providerId="ADAL" clId="{806A7EDF-3224-46F7-B731-A95B5186FB9B}" dt="2022-03-15T19:27:35.700" v="714"/>
          <ac:cxnSpMkLst>
            <pc:docMk/>
            <pc:sldMk cId="1026540438" sldId="261"/>
            <ac:cxnSpMk id="25" creationId="{9178842F-8D53-4AF2-80D3-8A35F9C83281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27:35.700" v="714"/>
          <ac:cxnSpMkLst>
            <pc:docMk/>
            <pc:sldMk cId="1026540438" sldId="261"/>
            <ac:cxnSpMk id="47" creationId="{8B0AA920-EB1A-4EAF-B413-31471AE58FD1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0:14.791" v="746"/>
          <ac:cxnSpMkLst>
            <pc:docMk/>
            <pc:sldMk cId="1026540438" sldId="261"/>
            <ac:cxnSpMk id="94" creationId="{4BFCCCA0-9F13-4D8B-8436-D7B2FE144A74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0:14.791" v="746"/>
          <ac:cxnSpMkLst>
            <pc:docMk/>
            <pc:sldMk cId="1026540438" sldId="261"/>
            <ac:cxnSpMk id="105" creationId="{EAE26BD8-1547-48F3-9E24-D7BAC7C7F4F6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20:13:08.754" v="1068"/>
          <ac:cxnSpMkLst>
            <pc:docMk/>
            <pc:sldMk cId="1026540438" sldId="261"/>
            <ac:cxnSpMk id="166" creationId="{016D003F-CE87-4F9D-96BA-3C47F08BC8B9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20:13:08.754" v="1068"/>
          <ac:cxnSpMkLst>
            <pc:docMk/>
            <pc:sldMk cId="1026540438" sldId="261"/>
            <ac:cxnSpMk id="172" creationId="{0883C4B8-5B60-454C-85D5-194CB11FC9C0}"/>
          </ac:cxnSpMkLst>
        </pc:cxnChg>
      </pc:sldChg>
      <pc:sldChg chg="addSp delSp modSp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622708921" sldId="262"/>
        </pc:sldMkLst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49" creationId="{5E97896D-091F-4031-B47A-580616C0763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0" creationId="{E6E0AAB0-505E-4E72-819E-7CCE2FA03CD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1" creationId="{D73E336C-3AF2-4477-824D-4705D7E2B19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2" creationId="{DE9350DB-E124-4D10-9234-7FD25034178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3" creationId="{B52741D8-D89E-4F72-8D68-CF2612D6EAC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4" creationId="{F5910028-A210-471B-B83F-FF97CD44C17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5" creationId="{C4626703-1AF8-4DF9-934D-E71CC4E7842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6" creationId="{427655FF-037C-4544-AA74-53648367E50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7" creationId="{BBFA8F81-E95D-4E21-9EE0-D4841085177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8" creationId="{6C49F5DD-2D1C-4FBE-9746-7B5446EB4DF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59" creationId="{A9EDF8B0-77B9-4F09-8E72-9FE601A6AF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0" creationId="{2A790BCE-CF97-4CB5-B941-81863950DFF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1" creationId="{9233A3DC-101A-4455-8D83-3EBAE75EB93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2" creationId="{3165CA75-220C-480C-B0E3-97D9ABA412E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3" creationId="{9C7206F5-FC5D-4473-AA53-5B8ACD34791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4" creationId="{656701A1-46F9-48F6-8E14-4931E86D73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5" creationId="{10792560-FA4B-4D7F-9E5F-844A9F5D10E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6" creationId="{AE97A615-B63D-4696-A0AF-D89B11CD4E9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7" creationId="{93E8C2E2-FFED-40DC-A04C-EF4FFFD457E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3:30.346" v="778" actId="207"/>
          <ac:spMkLst>
            <pc:docMk/>
            <pc:sldMk cId="622708921" sldId="262"/>
            <ac:spMk id="68" creationId="{86FA26AF-B774-4CA0-B356-AF364203AEFF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02.112" v="781" actId="166"/>
          <ac:spMkLst>
            <pc:docMk/>
            <pc:sldMk cId="622708921" sldId="262"/>
            <ac:spMk id="74" creationId="{D597CD5B-8A48-4220-9071-E9593C62FDD4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02.112" v="781" actId="166"/>
          <ac:spMkLst>
            <pc:docMk/>
            <pc:sldMk cId="622708921" sldId="262"/>
            <ac:spMk id="75" creationId="{6F0056FC-9F35-4BCB-89F6-0E8B549DD0E7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02.112" v="781" actId="166"/>
          <ac:spMkLst>
            <pc:docMk/>
            <pc:sldMk cId="622708921" sldId="262"/>
            <ac:spMk id="77" creationId="{78C7C04D-0053-413D-AB6F-196F71890FD8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02.112" v="781" actId="166"/>
          <ac:spMkLst>
            <pc:docMk/>
            <pc:sldMk cId="622708921" sldId="262"/>
            <ac:spMk id="80" creationId="{84B8E263-92D9-4FA9-B118-8D7BCB622D3A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02.112" v="781" actId="166"/>
          <ac:spMkLst>
            <pc:docMk/>
            <pc:sldMk cId="622708921" sldId="262"/>
            <ac:spMk id="84" creationId="{6DE5D97B-6D2C-4239-A645-60E06B6EAB9C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18.580" v="782" actId="167"/>
          <ac:spMkLst>
            <pc:docMk/>
            <pc:sldMk cId="622708921" sldId="262"/>
            <ac:spMk id="110" creationId="{27DF0AF9-996C-4055-8A3D-B2EDC0AC68D8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18.580" v="782" actId="167"/>
          <ac:spMkLst>
            <pc:docMk/>
            <pc:sldMk cId="622708921" sldId="262"/>
            <ac:spMk id="114" creationId="{1977249F-3687-487D-8578-02A1634D130A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18.580" v="782" actId="167"/>
          <ac:spMkLst>
            <pc:docMk/>
            <pc:sldMk cId="622708921" sldId="262"/>
            <ac:spMk id="117" creationId="{F540C264-860C-4F97-BA01-C90C96E5D428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18.580" v="782" actId="167"/>
          <ac:spMkLst>
            <pc:docMk/>
            <pc:sldMk cId="622708921" sldId="262"/>
            <ac:spMk id="119" creationId="{24AA6AED-A3D7-4289-BB3A-AB51281BEA85}"/>
          </ac:spMkLst>
        </pc:spChg>
        <pc:spChg chg="ord">
          <ac:chgData name="Kenney, Daniel Steven (Mechanical Engineering)" userId="b5be7747-f2cb-4453-9733-0a24ca4abafd" providerId="ADAL" clId="{806A7EDF-3224-46F7-B731-A95B5186FB9B}" dt="2022-03-15T19:34:18.580" v="782" actId="167"/>
          <ac:spMkLst>
            <pc:docMk/>
            <pc:sldMk cId="622708921" sldId="262"/>
            <ac:spMk id="120" creationId="{5E80C331-CA37-448E-83CF-8BC89402F2D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38" creationId="{C0864CF9-83F1-4115-A798-802877F243D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39" creationId="{02A2585A-0671-4080-A552-25E7388220E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0" creationId="{57DA9F5E-6EC7-40CB-8726-11D2BCF456B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1" creationId="{34FB8CB9-3C3E-46D1-A70A-803F7CE0708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2" creationId="{C80A818E-186F-4FD5-BB0D-A9157F13BEB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3" creationId="{9BF6ABC2-FF2D-485F-8E14-0B16A3970D7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4" creationId="{D126E539-B7D6-4D3F-87DC-D59373CCFDE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5" creationId="{F7F89307-D2EB-4D82-A2D6-B5CBD2CF416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6" creationId="{D358DDD6-6C77-4D7B-8B7E-8AD1276DAED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7" creationId="{985AECAC-1147-43BE-9FE1-90209536BA7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8" creationId="{E42C835B-3ED7-4DDA-A153-5CB049E74A4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49" creationId="{C29D8D82-FA0E-4A28-A152-6057D638FBA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0" creationId="{10A985DF-B7EC-4886-8F93-81E9FBAAC11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1" creationId="{AD2EAE36-2BEB-4A99-B8DE-188B79BCE9C2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2" creationId="{2ACCDD3C-E379-4B55-BD48-A8F9DE88B7A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3" creationId="{AD093356-5395-4F01-8AF8-B564E684E07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4" creationId="{D9966187-2E93-4771-BB24-3E930FDF4F9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5" creationId="{2792E479-FE52-4A12-9DD7-82B535F0373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6" creationId="{1663AD4B-A62B-413B-9D9D-51D0E8CAF04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7" creationId="{066DD096-CD0A-46FF-87E0-A41AF092EEA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8" creationId="{217073EA-6703-4578-964D-189F9EFD7F0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59" creationId="{CB9353E9-76DB-4CF3-BD73-50CCBE6BA7D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0" creationId="{EFE93002-1072-4141-B0C5-1551F916156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1" creationId="{979B3B54-8688-423C-8E7D-36550ED1026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2" creationId="{5F67EBF9-3AE0-4CD6-939E-56EF613F66E9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3" creationId="{5327D861-70CA-45D4-A605-83FB24BC9A9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4" creationId="{E2E51C22-6210-490B-9C64-3E47C9E5E66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5" creationId="{A8B313C8-DBF6-41BA-B538-49BFBD304BA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6" creationId="{D307E6FC-BCAB-477A-AF24-EF5F1746036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7" creationId="{375A3FB5-991F-4851-9C2D-475825DDCEE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8" creationId="{C487D3E8-B194-4915-ABD8-47C5CCD691EE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69" creationId="{96BC97F3-CCCD-42DF-AD3E-003BE68BFC9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0" creationId="{BF3BB985-3F61-48D6-9BDE-B12484BF2B2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1" creationId="{51CBD700-A5DF-4216-80AE-0F8DDBFDBD9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2" creationId="{6B9F09B8-09A9-4EF1-A219-324D986C137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3" creationId="{70E11060-45F3-4364-B797-8378C9AAA027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4" creationId="{7A216D25-6D0A-4B1B-B08E-0DED083E294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5" creationId="{01E4A83F-7214-4693-AA06-C34998DA93C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6" creationId="{8D369906-D04C-4C39-A585-2F6C9BBF463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7" creationId="{D8AE744F-B4E9-4D69-9EEA-DF0D3B634C4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8" creationId="{86BA99E1-BB90-40FB-B105-E426E4AD66A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79" creationId="{E2BC07D9-B28E-42FB-8BC7-7C4035EA27C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0" creationId="{ACDEAA57-E5F7-4161-A1FD-51E7F3A0EC2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1" creationId="{F30DE249-F75E-486A-9A86-C4358BB8197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2" creationId="{232C438D-16F7-44B2-9B97-92953EBDD0CD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3" creationId="{E27704AA-D56D-439D-AEF6-BB2C75635B9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4" creationId="{21F3AEA7-5383-4AEB-A65A-9641F885CC5B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5" creationId="{4319DCBE-B9BB-4F25-A7FA-4857B7B031D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6" creationId="{CC3055E1-DB3F-4E48-BE92-FA8D21A7407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7" creationId="{40080A70-47F1-4BD8-A986-2DCB4C54FE7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8" creationId="{6832CA07-5496-4B38-89BD-BAD9D227B928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89" creationId="{17F76874-98DB-4567-9092-97E32375F18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0" creationId="{6E800EC4-71C4-4E01-BA9B-3A858EAB5755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1" creationId="{8D36DBB9-795B-41CA-8354-6F540DEF030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2" creationId="{E63CE86B-31B1-489A-8C5F-6EAED6F02A3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3" creationId="{D48BB978-EA4A-4CB9-9C79-3ED14C435370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4" creationId="{C5645112-473F-4A65-BBBE-CE84F8206683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5" creationId="{EA686ED3-56F0-49F7-840F-71ECEEB1CC8A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6" creationId="{16A5A3B5-A239-4BBF-82ED-0EBA6FD9B6FF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5T19:31:35.092" v="760" actId="164"/>
          <ac:spMkLst>
            <pc:docMk/>
            <pc:sldMk cId="622708921" sldId="262"/>
            <ac:spMk id="197" creationId="{1B9F5DCC-0E5E-40A5-AA08-CDD91C84352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4" creationId="{BC7B1B37-8840-4316-BFFF-4B0B90A0577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5" creationId="{6ADDDF6E-2FC1-4917-8F93-C0446A4DFA2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6" creationId="{5CE80202-2B1D-4BAD-9E80-DAFCF3875E7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7" creationId="{9538F437-E203-40C7-AD47-DFD3E8C7570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8" creationId="{568EAD3E-E23E-4BF5-A98A-ADB42EEDF83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09" creationId="{A8C6E1FA-5BB0-4D40-BA43-A2C899B77A6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0" creationId="{4EE26062-45C2-4027-8C4A-0812BE1A43D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1" creationId="{8E388F40-35B5-4179-8D39-EC27C27467AA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2" creationId="{D8B0786D-E7FA-455B-B283-03BB546D58D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3" creationId="{2A89C76A-C5E3-4C71-87BF-0BF914A016A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4" creationId="{B61E0ADA-43A2-435F-BFCD-9DCD7A53D44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5" creationId="{2012E018-987F-4820-9D4E-085AA696976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6" creationId="{054901F7-8F7E-44E3-BFD1-3A8A2A13E60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7" creationId="{844072ED-5FF9-43D9-8ED5-B2D732A7147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8" creationId="{AE68F252-F931-4DEB-AADA-42324246FA3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19" creationId="{33DE6D19-E660-48F6-A5A2-B3C868C5F5C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0" creationId="{D975FBEB-CC21-4FDE-8F21-1853204A457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1" creationId="{77DADA5B-1C44-4236-84D4-BCA0238C538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2" creationId="{80822EF1-6D12-433D-8656-9EDFDA70CF6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3" creationId="{D75920FF-A32D-4DDD-9789-8B6F5BA51B7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4" creationId="{41D1A4BE-4173-4CC7-9CB3-C80AB04432AC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5" creationId="{BEE35ACF-7CAE-4909-896F-55D78665FF1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6" creationId="{6922CA0C-05B7-4FFC-87F1-0F8D17CB98E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7" creationId="{4B334995-2334-411C-B90F-ABAB8A19668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28" creationId="{58A203F3-624A-4F92-BF2A-229E622E05A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0" creationId="{3B9D9589-855A-42CB-B1E2-A98176175AB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1" creationId="{1B265F25-8B90-464D-8532-39D96B47E5E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2" creationId="{507740F3-303B-497B-BBF1-28E514928F6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3" creationId="{1F2AD3F6-4817-4D73-ABA5-E25A5453754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4" creationId="{84331657-CCC5-4E2F-AD0F-2C5A48AD1B9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6" creationId="{01BDE437-BADB-4031-8D16-003728B86D9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7" creationId="{E9A63607-C0D5-457C-8D10-28883ADC5F32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8" creationId="{D7C39782-555E-4C20-AFF6-FBBE81A8A03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39" creationId="{2AF8F789-CB59-442E-B2D8-4FAEB13BF30F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0" creationId="{E1ABED6D-03EA-43E9-B99B-FFE47195475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1" creationId="{3211ADFC-B5D3-4455-A222-2D105293ED6E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2" creationId="{6982F9D1-2503-4C3B-BA0D-F9094CB23A1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3" creationId="{D10EB739-9291-4678-9E46-1933AEBB08B4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4" creationId="{AB395C6A-D0B3-4431-B633-831480448311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5" creationId="{A4D222C8-72EF-4EA3-85A0-55A54F3F2CC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6" creationId="{D32A902B-E18E-47D5-B2E5-50D71F34DFF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7" creationId="{CD0FAB4D-4A79-467B-9DB9-8556E86F0F1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8" creationId="{94A56CF0-C3E5-47CE-A7A4-F033F0FFFA0B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49" creationId="{2236B67C-AC2B-481E-944D-9946EF3D45E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0" creationId="{877527F8-1766-4E97-9681-A1E2FB0347D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1" creationId="{F94AF420-674E-4042-BBD0-3E54B879ED3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2" creationId="{2B01EC4B-9A00-4868-8A08-3B2BF127F8A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3" creationId="{0DA96B84-FF11-4A06-B69A-7F0AE19EBBB3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4" creationId="{EFC3B54A-C338-472F-87A8-5BAACA52514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5" creationId="{B2BCB382-4146-439B-A9D7-C26C67EB33F8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6" creationId="{187E5F65-421B-4848-8357-AA12EF00AF10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7" creationId="{270ECF02-DDB3-41B2-9758-309D5D91098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8" creationId="{F4C827C6-2DCC-4EE3-84F7-FDD65FE2934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59" creationId="{A92058EB-153F-4871-BD5D-82C4FE7B0835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0" creationId="{A4FEAEFE-745D-4920-AF41-7DFD07B1B287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1" creationId="{CB0348F4-24FB-47C6-9927-0E2F2E24FD0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2" creationId="{FCEB0D53-325B-44A9-9ADA-4E838B6BF956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3" creationId="{85AF79B0-7135-4341-A4C5-8C310A9A1EBD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4" creationId="{C9A01ACB-B2DD-42BB-8D68-BF703E37A6F9}"/>
          </ac:spMkLst>
        </pc:spChg>
        <pc:spChg chg="mod">
          <ac:chgData name="Kenney, Daniel Steven (Mechanical Engineering)" userId="b5be7747-f2cb-4453-9733-0a24ca4abafd" providerId="ADAL" clId="{806A7EDF-3224-46F7-B731-A95B5186FB9B}" dt="2022-03-15T19:37:30.695" v="798"/>
          <ac:spMkLst>
            <pc:docMk/>
            <pc:sldMk cId="622708921" sldId="262"/>
            <ac:spMk id="265" creationId="{6DDA021A-20D5-4594-AAFB-D210127A7C2C}"/>
          </ac:spMkLst>
        </pc:spChg>
        <pc:grpChg chg="mod">
          <ac:chgData name="Kenney, Daniel Steven (Mechanical Engineering)" userId="b5be7747-f2cb-4453-9733-0a24ca4abafd" providerId="ADAL" clId="{806A7EDF-3224-46F7-B731-A95B5186FB9B}" dt="2022-03-15T19:32:39.965" v="772" actId="1076"/>
          <ac:grpSpMkLst>
            <pc:docMk/>
            <pc:sldMk cId="622708921" sldId="262"/>
            <ac:grpSpMk id="69" creationId="{7F81EFA5-82BD-4AFE-BD2A-2DBF00D46108}"/>
          </ac:grpSpMkLst>
        </pc:grpChg>
        <pc:grpChg chg="del mod">
          <ac:chgData name="Kenney, Daniel Steven (Mechanical Engineering)" userId="b5be7747-f2cb-4453-9733-0a24ca4abafd" providerId="ADAL" clId="{806A7EDF-3224-46F7-B731-A95B5186FB9B}" dt="2022-03-15T19:38:13.624" v="810" actId="478"/>
          <ac:grpSpMkLst>
            <pc:docMk/>
            <pc:sldMk cId="622708921" sldId="262"/>
            <ac:grpSpMk id="70" creationId="{63F62141-1006-4978-8F6A-8FC43BE52928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32:58.974" v="777" actId="1076"/>
          <ac:grpSpMkLst>
            <pc:docMk/>
            <pc:sldMk cId="622708921" sldId="262"/>
            <ac:grpSpMk id="198" creationId="{3F910B75-72B5-4964-99FB-7DA4090C50EB}"/>
          </ac:grpSpMkLst>
        </pc:grpChg>
        <pc:grpChg chg="add mod">
          <ac:chgData name="Kenney, Daniel Steven (Mechanical Engineering)" userId="b5be7747-f2cb-4453-9733-0a24ca4abafd" providerId="ADAL" clId="{806A7EDF-3224-46F7-B731-A95B5186FB9B}" dt="2022-03-15T19:38:16.664" v="811" actId="1076"/>
          <ac:grpSpMkLst>
            <pc:docMk/>
            <pc:sldMk cId="622708921" sldId="262"/>
            <ac:grpSpMk id="199" creationId="{3FA99DCC-7CFE-4CF3-82BF-827452B70B03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7:30.695" v="798"/>
          <ac:grpSpMkLst>
            <pc:docMk/>
            <pc:sldMk cId="622708921" sldId="262"/>
            <ac:grpSpMk id="200" creationId="{86568E30-4AE8-4D0D-865B-CBE313974A44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7:30.695" v="798"/>
          <ac:grpSpMkLst>
            <pc:docMk/>
            <pc:sldMk cId="622708921" sldId="262"/>
            <ac:grpSpMk id="201" creationId="{7BBBC2B1-EC5B-4A5E-8675-86A1F5D73DD6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7:30.695" v="798"/>
          <ac:grpSpMkLst>
            <pc:docMk/>
            <pc:sldMk cId="622708921" sldId="262"/>
            <ac:grpSpMk id="202" creationId="{920A1E1F-1722-4FF0-9C08-12EFC01D4DE2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5T19:37:30.695" v="798"/>
          <ac:grpSpMkLst>
            <pc:docMk/>
            <pc:sldMk cId="622708921" sldId="262"/>
            <ac:grpSpMk id="203" creationId="{E8A58B25-EA5F-4F20-90EF-9C345F560359}"/>
          </ac:grpSpMkLst>
        </pc:grpChg>
        <pc:cxnChg chg="del mod">
          <ac:chgData name="Kenney, Daniel Steven (Mechanical Engineering)" userId="b5be7747-f2cb-4453-9733-0a24ca4abafd" providerId="ADAL" clId="{806A7EDF-3224-46F7-B731-A95B5186FB9B}" dt="2022-03-15T19:38:30.776" v="813" actId="478"/>
          <ac:cxnSpMkLst>
            <pc:docMk/>
            <pc:sldMk cId="622708921" sldId="262"/>
            <ac:cxnSpMk id="25" creationId="{9178842F-8D53-4AF2-80D3-8A35F9C83281}"/>
          </ac:cxnSpMkLst>
        </pc:cxnChg>
        <pc:cxnChg chg="del mod">
          <ac:chgData name="Kenney, Daniel Steven (Mechanical Engineering)" userId="b5be7747-f2cb-4453-9733-0a24ca4abafd" providerId="ADAL" clId="{806A7EDF-3224-46F7-B731-A95B5186FB9B}" dt="2022-03-15T19:38:28.702" v="812" actId="478"/>
          <ac:cxnSpMkLst>
            <pc:docMk/>
            <pc:sldMk cId="622708921" sldId="262"/>
            <ac:cxnSpMk id="47" creationId="{8B0AA920-EB1A-4EAF-B413-31471AE58FD1}"/>
          </ac:cxnSpMkLst>
        </pc:cxnChg>
        <pc:cxnChg chg="mod ord">
          <ac:chgData name="Kenney, Daniel Steven (Mechanical Engineering)" userId="b5be7747-f2cb-4453-9733-0a24ca4abafd" providerId="ADAL" clId="{806A7EDF-3224-46F7-B731-A95B5186FB9B}" dt="2022-03-15T19:34:36.669" v="785" actId="167"/>
          <ac:cxnSpMkLst>
            <pc:docMk/>
            <pc:sldMk cId="622708921" sldId="262"/>
            <ac:cxnSpMk id="94" creationId="{4BFCCCA0-9F13-4D8B-8436-D7B2FE144A74}"/>
          </ac:cxnSpMkLst>
        </pc:cxnChg>
        <pc:cxnChg chg="mod ord">
          <ac:chgData name="Kenney, Daniel Steven (Mechanical Engineering)" userId="b5be7747-f2cb-4453-9733-0a24ca4abafd" providerId="ADAL" clId="{806A7EDF-3224-46F7-B731-A95B5186FB9B}" dt="2022-03-15T19:34:26.799" v="783" actId="167"/>
          <ac:cxnSpMkLst>
            <pc:docMk/>
            <pc:sldMk cId="622708921" sldId="262"/>
            <ac:cxnSpMk id="105" creationId="{EAE26BD8-1547-48F3-9E24-D7BAC7C7F4F6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8:55.816" v="814" actId="208"/>
          <ac:cxnSpMkLst>
            <pc:docMk/>
            <pc:sldMk cId="622708921" sldId="262"/>
            <ac:cxnSpMk id="229" creationId="{6A9171F6-B0B5-4FD1-BEFA-EE06344DB73C}"/>
          </ac:cxnSpMkLst>
        </pc:cxnChg>
        <pc:cxnChg chg="mod">
          <ac:chgData name="Kenney, Daniel Steven (Mechanical Engineering)" userId="b5be7747-f2cb-4453-9733-0a24ca4abafd" providerId="ADAL" clId="{806A7EDF-3224-46F7-B731-A95B5186FB9B}" dt="2022-03-15T19:38:55.816" v="814" actId="208"/>
          <ac:cxnSpMkLst>
            <pc:docMk/>
            <pc:sldMk cId="622708921" sldId="262"/>
            <ac:cxnSpMk id="235" creationId="{1E084436-87D4-4FBD-9D7A-50AEC15B3F9A}"/>
          </ac:cxnSpMkLst>
        </pc:cxnChg>
      </pc:sldChg>
      <pc:sldChg chg="addSp delSp modSp new add del mod modNotesTx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2081830129" sldId="263"/>
        </pc:sldMkLst>
        <pc:spChg chg="del">
          <ac:chgData name="Kenney, Daniel Steven (Mechanical Engineering)" userId="b5be7747-f2cb-4453-9733-0a24ca4abafd" providerId="ADAL" clId="{806A7EDF-3224-46F7-B731-A95B5186FB9B}" dt="2022-03-16T18:14:25.299" v="1085" actId="478"/>
          <ac:spMkLst>
            <pc:docMk/>
            <pc:sldMk cId="2081830129" sldId="263"/>
            <ac:spMk id="2" creationId="{3F38B705-0C74-45DC-BEBC-2BDE049C621B}"/>
          </ac:spMkLst>
        </pc:spChg>
        <pc:spChg chg="del">
          <ac:chgData name="Kenney, Daniel Steven (Mechanical Engineering)" userId="b5be7747-f2cb-4453-9733-0a24ca4abafd" providerId="ADAL" clId="{806A7EDF-3224-46F7-B731-A95B5186FB9B}" dt="2022-03-16T18:14:26.986" v="1086" actId="478"/>
          <ac:spMkLst>
            <pc:docMk/>
            <pc:sldMk cId="2081830129" sldId="263"/>
            <ac:spMk id="3" creationId="{F06AAA17-1195-4356-9B3E-6FD10F3D753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8:14:22.624" v="1083"/>
          <ac:spMkLst>
            <pc:docMk/>
            <pc:sldMk cId="2081830129" sldId="263"/>
            <ac:spMk id="4" creationId="{29DE6CA3-8B41-42DB-BC31-51648400C944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18:19:05.404" v="1098" actId="27636"/>
          <ac:spMkLst>
            <pc:docMk/>
            <pc:sldMk cId="2081830129" sldId="263"/>
            <ac:spMk id="5" creationId="{8AB129F9-02C5-4D8B-B9E2-A455EC1FF3CE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34:49.852" v="1211" actId="1076"/>
          <ac:spMkLst>
            <pc:docMk/>
            <pc:sldMk cId="2081830129" sldId="263"/>
            <ac:spMk id="9" creationId="{089DD7D1-6E7F-463F-A877-DAE2FE9D01E9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34:47.165" v="1210" actId="1076"/>
          <ac:spMkLst>
            <pc:docMk/>
            <pc:sldMk cId="2081830129" sldId="263"/>
            <ac:spMk id="10" creationId="{45146C68-1F47-4890-B3F0-E37E9C553EF1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34:27.462" v="1203"/>
          <ac:spMkLst>
            <pc:docMk/>
            <pc:sldMk cId="2081830129" sldId="263"/>
            <ac:spMk id="11" creationId="{6C62C3F9-237E-4DD2-A743-4068F76F57B6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34:27.462" v="1203"/>
          <ac:spMkLst>
            <pc:docMk/>
            <pc:sldMk cId="2081830129" sldId="263"/>
            <ac:spMk id="13" creationId="{E4DF5563-FC9C-43A5-9558-08893600DC6F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6T20:40:29.771" v="1287" actId="478"/>
          <ac:spMkLst>
            <pc:docMk/>
            <pc:sldMk cId="2081830129" sldId="263"/>
            <ac:spMk id="17" creationId="{E7732963-9B33-4D01-B0AA-6D5234F40355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6T20:40:28.719" v="1286" actId="478"/>
          <ac:spMkLst>
            <pc:docMk/>
            <pc:sldMk cId="2081830129" sldId="263"/>
            <ac:spMk id="19" creationId="{96C79B8B-1DD9-486D-A4F6-1EDF722F46F6}"/>
          </ac:spMkLst>
        </pc:spChg>
        <pc:spChg chg="add del mod">
          <ac:chgData name="Kenney, Daniel Steven (Mechanical Engineering)" userId="b5be7747-f2cb-4453-9733-0a24ca4abafd" providerId="ADAL" clId="{806A7EDF-3224-46F7-B731-A95B5186FB9B}" dt="2022-03-16T20:40:31.175" v="1288" actId="478"/>
          <ac:spMkLst>
            <pc:docMk/>
            <pc:sldMk cId="2081830129" sldId="263"/>
            <ac:spMk id="20" creationId="{1024BFF8-3AB1-49DC-BC78-E396AD305CF1}"/>
          </ac:spMkLst>
        </pc:spChg>
        <pc:grpChg chg="add mod">
          <ac:chgData name="Kenney, Daniel Steven (Mechanical Engineering)" userId="b5be7747-f2cb-4453-9733-0a24ca4abafd" providerId="ADAL" clId="{806A7EDF-3224-46F7-B731-A95B5186FB9B}" dt="2022-03-16T20:35:42.843" v="1218" actId="1076"/>
          <ac:grpSpMkLst>
            <pc:docMk/>
            <pc:sldMk cId="2081830129" sldId="263"/>
            <ac:grpSpMk id="7" creationId="{E520B07F-F7FC-4730-8D51-767BC1C4AD98}"/>
          </ac:grpSpMkLst>
        </pc:grpChg>
        <pc:grpChg chg="mod">
          <ac:chgData name="Kenney, Daniel Steven (Mechanical Engineering)" userId="b5be7747-f2cb-4453-9733-0a24ca4abafd" providerId="ADAL" clId="{806A7EDF-3224-46F7-B731-A95B5186FB9B}" dt="2022-03-16T20:34:27.462" v="1203"/>
          <ac:grpSpMkLst>
            <pc:docMk/>
            <pc:sldMk cId="2081830129" sldId="263"/>
            <ac:grpSpMk id="8" creationId="{DE0781DB-E9E8-4F40-97D2-9D6D94181C22}"/>
          </ac:grpSpMkLst>
        </pc:grpChg>
        <pc:picChg chg="add mod">
          <ac:chgData name="Kenney, Daniel Steven (Mechanical Engineering)" userId="b5be7747-f2cb-4453-9733-0a24ca4abafd" providerId="ADAL" clId="{806A7EDF-3224-46F7-B731-A95B5186FB9B}" dt="2022-03-16T20:38:56.197" v="1266" actId="1076"/>
          <ac:picMkLst>
            <pc:docMk/>
            <pc:sldMk cId="2081830129" sldId="263"/>
            <ac:picMk id="6" creationId="{A170ADB5-0AC5-45EF-A68C-E1E3B76BF11C}"/>
          </ac:picMkLst>
        </pc:picChg>
        <pc:picChg chg="mod">
          <ac:chgData name="Kenney, Daniel Steven (Mechanical Engineering)" userId="b5be7747-f2cb-4453-9733-0a24ca4abafd" providerId="ADAL" clId="{806A7EDF-3224-46F7-B731-A95B5186FB9B}" dt="2022-03-16T20:34:27.462" v="1203"/>
          <ac:picMkLst>
            <pc:docMk/>
            <pc:sldMk cId="2081830129" sldId="263"/>
            <ac:picMk id="12" creationId="{57470F7A-5CDB-4C18-BFFA-8D2F242A73BC}"/>
          </ac:picMkLst>
        </pc:picChg>
        <pc:picChg chg="add del mod">
          <ac:chgData name="Kenney, Daniel Steven (Mechanical Engineering)" userId="b5be7747-f2cb-4453-9733-0a24ca4abafd" providerId="ADAL" clId="{806A7EDF-3224-46F7-B731-A95B5186FB9B}" dt="2022-03-16T20:41:43.470" v="1300" actId="478"/>
          <ac:picMkLst>
            <pc:docMk/>
            <pc:sldMk cId="2081830129" sldId="263"/>
            <ac:picMk id="21" creationId="{BF30C309-530D-4549-9719-B89B9E8C866A}"/>
          </ac:picMkLst>
        </pc:picChg>
        <pc:picChg chg="add del mod">
          <ac:chgData name="Kenney, Daniel Steven (Mechanical Engineering)" userId="b5be7747-f2cb-4453-9733-0a24ca4abafd" providerId="ADAL" clId="{806A7EDF-3224-46F7-B731-A95B5186FB9B}" dt="2022-03-16T20:42:58.585" v="1304" actId="478"/>
          <ac:picMkLst>
            <pc:docMk/>
            <pc:sldMk cId="2081830129" sldId="263"/>
            <ac:picMk id="23" creationId="{1CA4B5FA-A42F-4676-820F-B54A46E370EC}"/>
          </ac:picMkLst>
        </pc:picChg>
        <pc:picChg chg="add mod">
          <ac:chgData name="Kenney, Daniel Steven (Mechanical Engineering)" userId="b5be7747-f2cb-4453-9733-0a24ca4abafd" providerId="ADAL" clId="{806A7EDF-3224-46F7-B731-A95B5186FB9B}" dt="2022-03-16T20:43:58.791" v="1308" actId="1076"/>
          <ac:picMkLst>
            <pc:docMk/>
            <pc:sldMk cId="2081830129" sldId="263"/>
            <ac:picMk id="1026" creationId="{F71B2C8B-16D0-47AF-80F7-0B534E0FDBCB}"/>
          </ac:picMkLst>
        </pc:picChg>
        <pc:cxnChg chg="add del mod">
          <ac:chgData name="Kenney, Daniel Steven (Mechanical Engineering)" userId="b5be7747-f2cb-4453-9733-0a24ca4abafd" providerId="ADAL" clId="{806A7EDF-3224-46F7-B731-A95B5186FB9B}" dt="2022-03-16T20:36:47.578" v="1225" actId="478"/>
          <ac:cxnSpMkLst>
            <pc:docMk/>
            <pc:sldMk cId="2081830129" sldId="263"/>
            <ac:cxnSpMk id="3" creationId="{4FBD22FF-6A4C-4C6D-A714-7EC1E3612B4F}"/>
          </ac:cxnSpMkLst>
        </pc:cxnChg>
      </pc:sldChg>
      <pc:sldChg chg="addSp delSp modSp new add del mod">
        <pc:chgData name="Kenney, Daniel Steven (Mechanical Engineering)" userId="b5be7747-f2cb-4453-9733-0a24ca4abafd" providerId="ADAL" clId="{806A7EDF-3224-46F7-B731-A95B5186FB9B}" dt="2022-03-16T20:55:06.121" v="1455" actId="47"/>
        <pc:sldMkLst>
          <pc:docMk/>
          <pc:sldMk cId="2055660123" sldId="264"/>
        </pc:sldMkLst>
        <pc:spChg chg="del">
          <ac:chgData name="Kenney, Daniel Steven (Mechanical Engineering)" userId="b5be7747-f2cb-4453-9733-0a24ca4abafd" providerId="ADAL" clId="{806A7EDF-3224-46F7-B731-A95B5186FB9B}" dt="2022-03-16T20:32:36.976" v="1193" actId="478"/>
          <ac:spMkLst>
            <pc:docMk/>
            <pc:sldMk cId="2055660123" sldId="264"/>
            <ac:spMk id="2" creationId="{82FA0EC6-7E87-4992-A2B3-88C0BAFF742E}"/>
          </ac:spMkLst>
        </pc:spChg>
        <pc:spChg chg="del">
          <ac:chgData name="Kenney, Daniel Steven (Mechanical Engineering)" userId="b5be7747-f2cb-4453-9733-0a24ca4abafd" providerId="ADAL" clId="{806A7EDF-3224-46F7-B731-A95B5186FB9B}" dt="2022-03-16T20:31:06.400" v="1178"/>
          <ac:spMkLst>
            <pc:docMk/>
            <pc:sldMk cId="2055660123" sldId="264"/>
            <ac:spMk id="3" creationId="{817BCF22-9A44-4410-9414-4A817783EE76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20:33:14.907" v="1199" actId="1076"/>
          <ac:spMkLst>
            <pc:docMk/>
            <pc:sldMk cId="2055660123" sldId="264"/>
            <ac:spMk id="5" creationId="{FD905DBF-1AB3-4367-9DAC-E303CF613481}"/>
          </ac:spMkLst>
        </pc:spChg>
        <pc:spChg chg="add mod">
          <ac:chgData name="Kenney, Daniel Steven (Mechanical Engineering)" userId="b5be7747-f2cb-4453-9733-0a24ca4abafd" providerId="ADAL" clId="{806A7EDF-3224-46F7-B731-A95B5186FB9B}" dt="2022-03-16T20:33:38.584" v="1202" actId="1076"/>
          <ac:spMkLst>
            <pc:docMk/>
            <pc:sldMk cId="2055660123" sldId="264"/>
            <ac:spMk id="6" creationId="{9DF60A4E-79BC-43E0-87FA-EE72DE4711FD}"/>
          </ac:spMkLst>
        </pc:spChg>
        <pc:spChg chg="add mod ord">
          <ac:chgData name="Kenney, Daniel Steven (Mechanical Engineering)" userId="b5be7747-f2cb-4453-9733-0a24ca4abafd" providerId="ADAL" clId="{806A7EDF-3224-46F7-B731-A95B5186FB9B}" dt="2022-03-16T20:33:08.291" v="1197" actId="1582"/>
          <ac:spMkLst>
            <pc:docMk/>
            <pc:sldMk cId="2055660123" sldId="264"/>
            <ac:spMk id="7" creationId="{40EBF20B-F384-4426-B841-1268F528F2BD}"/>
          </ac:spMkLst>
        </pc:spChg>
        <pc:picChg chg="add mod ord modCrop">
          <ac:chgData name="Kenney, Daniel Steven (Mechanical Engineering)" userId="b5be7747-f2cb-4453-9733-0a24ca4abafd" providerId="ADAL" clId="{806A7EDF-3224-46F7-B731-A95B5186FB9B}" dt="2022-03-16T20:32:32.584" v="1192" actId="167"/>
          <ac:picMkLst>
            <pc:docMk/>
            <pc:sldMk cId="2055660123" sldId="264"/>
            <ac:picMk id="4" creationId="{1D659E4C-3985-49D4-853A-06AE4AA868A6}"/>
          </ac:picMkLst>
        </pc:picChg>
      </pc:sldChg>
      <pc:sldChg chg="addSp delSp modSp add del mod modNotesTx">
        <pc:chgData name="Kenney, Daniel Steven (Mechanical Engineering)" userId="b5be7747-f2cb-4453-9733-0a24ca4abafd" providerId="ADAL" clId="{806A7EDF-3224-46F7-B731-A95B5186FB9B}" dt="2022-03-16T20:58:05.102" v="1475" actId="1076"/>
        <pc:sldMkLst>
          <pc:docMk/>
          <pc:sldMk cId="2807253403" sldId="265"/>
        </pc:sldMkLst>
        <pc:spChg chg="add mod ord">
          <ac:chgData name="Kenney, Daniel Steven (Mechanical Engineering)" userId="b5be7747-f2cb-4453-9733-0a24ca4abafd" providerId="ADAL" clId="{806A7EDF-3224-46F7-B731-A95B5186FB9B}" dt="2022-03-16T20:51:29.886" v="1339" actId="1076"/>
          <ac:spMkLst>
            <pc:docMk/>
            <pc:sldMk cId="2807253403" sldId="265"/>
            <ac:spMk id="2" creationId="{5BAB1F12-23E8-4BC3-BCA9-342B2FB20728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58:05.102" v="1475" actId="1076"/>
          <ac:spMkLst>
            <pc:docMk/>
            <pc:sldMk cId="2807253403" sldId="265"/>
            <ac:spMk id="4" creationId="{29DE6CA3-8B41-42DB-BC31-51648400C944}"/>
          </ac:spMkLst>
        </pc:spChg>
        <pc:spChg chg="mod">
          <ac:chgData name="Kenney, Daniel Steven (Mechanical Engineering)" userId="b5be7747-f2cb-4453-9733-0a24ca4abafd" providerId="ADAL" clId="{806A7EDF-3224-46F7-B731-A95B5186FB9B}" dt="2022-03-16T20:58:05.102" v="1475" actId="1076"/>
          <ac:spMkLst>
            <pc:docMk/>
            <pc:sldMk cId="2807253403" sldId="265"/>
            <ac:spMk id="5" creationId="{8AB129F9-02C5-4D8B-B9E2-A455EC1FF3CE}"/>
          </ac:spMkLst>
        </pc:spChg>
        <pc:grpChg chg="del">
          <ac:chgData name="Kenney, Daniel Steven (Mechanical Engineering)" userId="b5be7747-f2cb-4453-9733-0a24ca4abafd" providerId="ADAL" clId="{806A7EDF-3224-46F7-B731-A95B5186FB9B}" dt="2022-03-16T20:48:00.238" v="1310" actId="478"/>
          <ac:grpSpMkLst>
            <pc:docMk/>
            <pc:sldMk cId="2807253403" sldId="265"/>
            <ac:grpSpMk id="7" creationId="{E520B07F-F7FC-4730-8D51-767BC1C4AD98}"/>
          </ac:grpSpMkLst>
        </pc:grpChg>
        <pc:picChg chg="add mod modCrop">
          <ac:chgData name="Kenney, Daniel Steven (Mechanical Engineering)" userId="b5be7747-f2cb-4453-9733-0a24ca4abafd" providerId="ADAL" clId="{806A7EDF-3224-46F7-B731-A95B5186FB9B}" dt="2022-03-16T20:51:29.886" v="1339" actId="1076"/>
          <ac:picMkLst>
            <pc:docMk/>
            <pc:sldMk cId="2807253403" sldId="265"/>
            <ac:picMk id="14" creationId="{7268D3CA-F3F8-41B4-A818-7AAB6E7FD684}"/>
          </ac:picMkLst>
        </pc:picChg>
        <pc:picChg chg="mod">
          <ac:chgData name="Kenney, Daniel Steven (Mechanical Engineering)" userId="b5be7747-f2cb-4453-9733-0a24ca4abafd" providerId="ADAL" clId="{806A7EDF-3224-46F7-B731-A95B5186FB9B}" dt="2022-03-16T20:50:08.702" v="1331" actId="1076"/>
          <ac:picMkLst>
            <pc:docMk/>
            <pc:sldMk cId="2807253403" sldId="265"/>
            <ac:picMk id="1026" creationId="{F71B2C8B-16D0-47AF-80F7-0B534E0FDBCB}"/>
          </ac:picMkLst>
        </pc:picChg>
        <pc:cxnChg chg="add mod">
          <ac:chgData name="Kenney, Daniel Steven (Mechanical Engineering)" userId="b5be7747-f2cb-4453-9733-0a24ca4abafd" providerId="ADAL" clId="{806A7EDF-3224-46F7-B731-A95B5186FB9B}" dt="2022-03-16T20:57:59.256" v="1474" actId="14100"/>
          <ac:cxnSpMkLst>
            <pc:docMk/>
            <pc:sldMk cId="2807253403" sldId="265"/>
            <ac:cxnSpMk id="9" creationId="{871DCEDD-7144-476D-9CB5-65AA701C40B3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6T20:56:36.664" v="1462" actId="14100"/>
          <ac:cxnSpMkLst>
            <pc:docMk/>
            <pc:sldMk cId="2807253403" sldId="265"/>
            <ac:cxnSpMk id="15" creationId="{701BB02C-F522-4988-A286-9F234351C07E}"/>
          </ac:cxnSpMkLst>
        </pc:cxnChg>
        <pc:cxnChg chg="add mod">
          <ac:chgData name="Kenney, Daniel Steven (Mechanical Engineering)" userId="b5be7747-f2cb-4453-9733-0a24ca4abafd" providerId="ADAL" clId="{806A7EDF-3224-46F7-B731-A95B5186FB9B}" dt="2022-03-16T20:56:30.786" v="1461" actId="14100"/>
          <ac:cxnSpMkLst>
            <pc:docMk/>
            <pc:sldMk cId="2807253403" sldId="265"/>
            <ac:cxnSpMk id="17" creationId="{B448354F-B36E-40DE-87A3-95FDECE70A9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E0E1D-73DF-4621-AA25-54E8B7F44DA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053F5-E2FB-44DE-9E41-8CE5FFDA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31357/fuel-gauge-gasoline-measure-meter-full-gas-tank-dashboar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Images:</a:t>
            </a:r>
          </a:p>
          <a:p>
            <a:r>
              <a:rPr lang="en-US" dirty="0" err="1"/>
              <a:t>Jaguare</a:t>
            </a:r>
            <a:r>
              <a:rPr lang="en-US" dirty="0"/>
              <a:t> XE Frame:</a:t>
            </a:r>
          </a:p>
          <a:p>
            <a:r>
              <a:rPr lang="en-US" u="sng" dirty="0"/>
              <a:t>https://commons.wikimedia.org/wiki/File:Jaguar_XE_-_12926287943.jpg</a:t>
            </a:r>
          </a:p>
          <a:p>
            <a:endParaRPr lang="en-US" dirty="0"/>
          </a:p>
          <a:p>
            <a:r>
              <a:rPr lang="en-US" dirty="0"/>
              <a:t>Image of gas gauge:</a:t>
            </a:r>
          </a:p>
          <a:p>
            <a:r>
              <a:rPr lang="en-US" u="none" dirty="0">
                <a:hlinkClick r:id="rId3"/>
              </a:rPr>
              <a:t>https://www.needpix.com/photo/31357/fuel-gauge-gasoline-measure-meter-full-gas-tank-dashboard</a:t>
            </a:r>
            <a:endParaRPr lang="en-US" u="none" dirty="0"/>
          </a:p>
          <a:p>
            <a:endParaRPr lang="en-US" dirty="0"/>
          </a:p>
          <a:p>
            <a:r>
              <a:rPr lang="en-US" dirty="0"/>
              <a:t>Image of Magnesium microstructure is from personal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053F5-E2FB-44DE-9E41-8CE5FFDA2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88C6-D468-4253-A072-E4274702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6E0AC-9FA7-4710-A940-8705C0560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530D-AA74-4C9D-978A-C4E96F1A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447B8-9241-4C3D-AB57-379562CF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453E-4E50-4988-96A6-A7887FE4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F34B-8367-457B-9196-2179EA62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3BE20-CEB3-47C2-A4A2-9AF4539A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D0371-3FE9-4F13-869E-C843172F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65FDD-B974-4556-8C2A-1792E891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C7DD-4DC7-4065-B2C3-6B4B3BE4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B4C92-432E-42E1-B12F-A0B2B283F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DEB6D-46BE-4164-A121-12E3D5CE8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8B-4303-4AEC-B780-112265EB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E917A-41BB-4986-A264-B1333001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D1A5-EBF2-4386-8789-A07CC24B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9CBD-1868-483E-B3A6-D2DCA4CD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F464-10FA-4A1C-8BE1-83C851BA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46E54-9915-4770-9805-004B1D60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12762-C5C0-4821-83F1-3739350E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27C93-63B9-4003-A997-52DBD28E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33EF-8C2C-4D19-A5CD-7E6C3A40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FB536-3333-4F04-808C-A6DA31A32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4EF0E-DCF4-4A29-B1BE-96C0563D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47435-E61B-45C2-94C5-39EA3654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635D-12CF-4311-A342-8284F840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325D-3053-474D-A104-A7C53559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9887-F2C9-4BCF-814F-A90D3F345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B3725-78CE-4E5F-85F1-429CD96AC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8444-8775-43FF-ACEE-4DF547E5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BBF77-A0A6-4DA3-A1F9-EB51B933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C42B-C1AC-4621-A5DF-9F47FE1D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3FA4-77C5-4AAC-8EFD-4452B259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23655-16E1-4FEE-BC50-A0AA3A18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33FFB-57FA-4C0D-A187-DC5AA22F6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E9611-5552-4437-86B9-BA001D2C7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B4F7B-C5BA-4962-B5E9-2254BBF3D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BAB0C-1A04-4198-BE10-F70A2FEC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71F72-078E-43AA-ACBC-3314B1A3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F874D-508C-4C8C-92EE-0AEACFB6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B2A7-1104-4DA1-B3D3-F50D58B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6DADD-3B24-48EB-B419-7160FB3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3B83F-3428-4DA1-AFFF-8E9862F5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91525-1F0A-4F8D-9E10-2A3B6596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808A8-A604-4DB1-9967-5831A435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97BB6-5DCC-4A99-A69F-361818B8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1B7C2-CDB9-4E5E-8984-9816D5CA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5EBA-B5F6-499A-B5BC-C7257C54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D7FC-0267-4BC4-B4C9-F56A19A6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A8515-B8ED-4517-9F68-6F230155A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5F96-8521-427A-9FFA-3BECD325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C1D1-B324-4A81-8E08-7DE4CD9D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9FD3-7BCF-4C43-8155-E1D180DD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E67-597B-428D-9097-902F5E00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1FE99-C371-4DF4-8FC2-588A0E030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7B27E-A30E-4159-B704-826B7EF0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3E563-B808-4FE1-AAD0-A71CCCEF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A5CA-312D-4280-9547-3CF261CB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B91F8-7E12-4030-B635-E7B7A5F6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7120E-3579-4AA6-A516-3163B13C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44A82-0CB0-4E4C-BB72-EE57EA56F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9A72-D023-4A25-95DD-0A7559841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C14A-AEF2-4DEC-A248-F29A6CC558F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5EAA-A19E-486E-A308-BB71E4FE2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8C5A-F3DE-4AB7-B2B4-206B6056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2DB-8B34-45DA-B78C-E2843D5F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maxpixel.net/Gas-Gasoline-Tank-Measure-Meter-Gauge-Full-Fuel-4019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1B2C8B-16D0-47AF-80F7-0B534E0F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11454" r="19944" b="19717"/>
          <a:stretch/>
        </p:blipFill>
        <p:spPr bwMode="auto">
          <a:xfrm>
            <a:off x="2793860" y="3988200"/>
            <a:ext cx="6604280" cy="2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5BAB1F12-23E8-4BC3-BCA9-342B2FB20728}"/>
              </a:ext>
            </a:extLst>
          </p:cNvPr>
          <p:cNvSpPr/>
          <p:nvPr/>
        </p:nvSpPr>
        <p:spPr>
          <a:xfrm>
            <a:off x="773990" y="2005233"/>
            <a:ext cx="3056592" cy="2847533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DE6CA3-8B41-42DB-BC31-51648400C944}"/>
              </a:ext>
            </a:extLst>
          </p:cNvPr>
          <p:cNvSpPr txBox="1">
            <a:spLocks/>
          </p:cNvSpPr>
          <p:nvPr/>
        </p:nvSpPr>
        <p:spPr>
          <a:xfrm>
            <a:off x="0" y="143187"/>
            <a:ext cx="8782862" cy="112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Lightweight Designs by Modeling Deformation Twinning in Magnesium Alloys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B129F9-02C5-4D8B-B9E2-A455EC1FF3CE}"/>
              </a:ext>
            </a:extLst>
          </p:cNvPr>
          <p:cNvSpPr txBox="1">
            <a:spLocks/>
          </p:cNvSpPr>
          <p:nvPr/>
        </p:nvSpPr>
        <p:spPr>
          <a:xfrm>
            <a:off x="8922327" y="143187"/>
            <a:ext cx="3269673" cy="1126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Kenney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Marcos Lugo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170ADB5-0AC5-45EF-A68C-E1E3B76B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9466554">
            <a:off x="8389869" y="2064592"/>
            <a:ext cx="2838280" cy="2187968"/>
          </a:xfrm>
          <a:prstGeom prst="rect">
            <a:avLst/>
          </a:prstGeom>
        </p:spPr>
      </p:pic>
      <p:pic>
        <p:nvPicPr>
          <p:cNvPr id="14" name="Content Placeholder 3" descr="A picture containing lichen&#10;&#10;Description automatically generated">
            <a:extLst>
              <a:ext uri="{FF2B5EF4-FFF2-40B4-BE49-F238E27FC236}">
                <a16:creationId xmlns:a16="http://schemas.microsoft.com/office/drawing/2014/main" id="{7268D3CA-F3F8-41B4-A818-7AAB6E7FD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28118" b="12160"/>
          <a:stretch/>
        </p:blipFill>
        <p:spPr>
          <a:xfrm>
            <a:off x="773990" y="2717011"/>
            <a:ext cx="2353106" cy="21357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1BB02C-F522-4988-A286-9F234351C07E}"/>
              </a:ext>
            </a:extLst>
          </p:cNvPr>
          <p:cNvCxnSpPr>
            <a:cxnSpLocks/>
          </p:cNvCxnSpPr>
          <p:nvPr/>
        </p:nvCxnSpPr>
        <p:spPr>
          <a:xfrm>
            <a:off x="3830582" y="2005233"/>
            <a:ext cx="717972" cy="3375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48354F-B36E-40DE-87A3-95FDECE70A93}"/>
              </a:ext>
            </a:extLst>
          </p:cNvPr>
          <p:cNvCxnSpPr>
            <a:cxnSpLocks/>
          </p:cNvCxnSpPr>
          <p:nvPr/>
        </p:nvCxnSpPr>
        <p:spPr>
          <a:xfrm>
            <a:off x="783486" y="4852766"/>
            <a:ext cx="3765068" cy="528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DCEDD-7144-476D-9CB5-65AA701C40B3}"/>
              </a:ext>
            </a:extLst>
          </p:cNvPr>
          <p:cNvCxnSpPr>
            <a:cxnSpLocks/>
          </p:cNvCxnSpPr>
          <p:nvPr/>
        </p:nvCxnSpPr>
        <p:spPr>
          <a:xfrm>
            <a:off x="298653" y="1443327"/>
            <a:ext cx="114478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5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73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Lightweight Designs by Modeling Deformation Twinning in Magnesium Alloys</dc:title>
  <dc:creator>Kenney, Daniel Steven (Mechanical Engineering)</dc:creator>
  <cp:lastModifiedBy>Kenney, Daniel Steven (Mechanical Engineering)</cp:lastModifiedBy>
  <cp:revision>1</cp:revision>
  <dcterms:created xsi:type="dcterms:W3CDTF">2022-03-15T18:22:10Z</dcterms:created>
  <dcterms:modified xsi:type="dcterms:W3CDTF">2022-03-16T20:58:09Z</dcterms:modified>
</cp:coreProperties>
</file>