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45"/>
    <p:restoredTop sz="94674"/>
  </p:normalViewPr>
  <p:slideViewPr>
    <p:cSldViewPr snapToGrid="0" snapToObjects="1">
      <p:cViewPr varScale="1">
        <p:scale>
          <a:sx n="107" d="100"/>
          <a:sy n="107" d="100"/>
        </p:scale>
        <p:origin x="-1160" y="-11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3/21/22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799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3/21/22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553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3/21/22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286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3/21/22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342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3/21/22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219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3/21/22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708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3/21/22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445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3/21/22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85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3/21/22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575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2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3/21/22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289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3/21/22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482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F539B8-959B-9F40-A9B4-335D47313F70}" type="datetimeFigureOut">
              <a:rPr lang="en-US" smtClean="0"/>
              <a:t>3/21/22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190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accent2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accent2">
              <a:lumMod val="40000"/>
              <a:lumOff val="60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accent2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5501"/>
            <a:ext cx="7772400" cy="2474837"/>
          </a:xfrm>
        </p:spPr>
        <p:txBody>
          <a:bodyPr/>
          <a:lstStyle/>
          <a:p>
            <a:r>
              <a:rPr lang="en-US" dirty="0" smtClean="0"/>
              <a:t>Factors Related To Effective College Community Engagement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Matthew Little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4035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Liberty">
      <a:dk1>
        <a:srgbClr val="FFFFFF"/>
      </a:dk1>
      <a:lt1>
        <a:sysClr val="window" lastClr="FFFFFF"/>
      </a:lt1>
      <a:dk2>
        <a:srgbClr val="0A193E"/>
      </a:dk2>
      <a:lt2>
        <a:srgbClr val="0A193E"/>
      </a:lt2>
      <a:accent1>
        <a:srgbClr val="8EC1EB"/>
      </a:accent1>
      <a:accent2>
        <a:srgbClr val="BCBDBF"/>
      </a:accent2>
      <a:accent3>
        <a:srgbClr val="3C3E42"/>
      </a:accent3>
      <a:accent4>
        <a:srgbClr val="8A0000"/>
      </a:accent4>
      <a:accent5>
        <a:srgbClr val="CE1126"/>
      </a:accent5>
      <a:accent6>
        <a:srgbClr val="008ED6"/>
      </a:accent6>
      <a:hlink>
        <a:srgbClr val="8EC1EB"/>
      </a:hlink>
      <a:folHlink>
        <a:srgbClr val="BCBDBF"/>
      </a:folHlink>
    </a:clrScheme>
    <a:fontScheme name="Office 2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ＭＳ Ｐ明朝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</TotalTime>
  <Words>10</Words>
  <Application>Microsoft Macintosh PowerPoint</Application>
  <PresentationFormat>On-screen Show (16:9)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Factors Related To Effective College Community Engagement</vt:lpstr>
    </vt:vector>
  </TitlesOfParts>
  <Company>Liberty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Dugan</dc:creator>
  <cp:lastModifiedBy>Matthew Little</cp:lastModifiedBy>
  <cp:revision>10</cp:revision>
  <dcterms:created xsi:type="dcterms:W3CDTF">2014-11-10T20:35:24Z</dcterms:created>
  <dcterms:modified xsi:type="dcterms:W3CDTF">2022-03-22T00:58:24Z</dcterms:modified>
</cp:coreProperties>
</file>