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66" r:id="rId4"/>
    <p:sldId id="267" r:id="rId5"/>
    <p:sldId id="261" r:id="rId6"/>
    <p:sldId id="268" r:id="rId7"/>
    <p:sldId id="263" r:id="rId8"/>
    <p:sldId id="264" r:id="rId9"/>
    <p:sldId id="270" r:id="rId10"/>
    <p:sldId id="269" r:id="rId11"/>
    <p:sldId id="265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62"/>
    <p:restoredTop sz="95915"/>
  </p:normalViewPr>
  <p:slideViewPr>
    <p:cSldViewPr snapToGrid="0" snapToObjects="1">
      <p:cViewPr varScale="1">
        <p:scale>
          <a:sx n="112" d="100"/>
          <a:sy n="112" d="100"/>
        </p:scale>
        <p:origin x="208" y="7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85786-0553-4C69-9F0E-8E0602B6171E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C784470-53DD-41DC-A583-408DA49BE4BB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Exploration of Super’s theory and its stages</a:t>
          </a:r>
        </a:p>
      </dgm:t>
    </dgm:pt>
    <dgm:pt modelId="{75188597-EC02-4763-9F8C-8EA514CEDBEF}" type="parTrans" cxnId="{630AF03F-34FF-4F5B-A874-E3D71BD9FBF4}">
      <dgm:prSet/>
      <dgm:spPr/>
      <dgm:t>
        <a:bodyPr/>
        <a:lstStyle/>
        <a:p>
          <a:endParaRPr lang="en-US"/>
        </a:p>
      </dgm:t>
    </dgm:pt>
    <dgm:pt modelId="{1B576BFA-8C29-4943-ADA8-68ED872BC8A8}" type="sibTrans" cxnId="{630AF03F-34FF-4F5B-A874-E3D71BD9FBF4}">
      <dgm:prSet/>
      <dgm:spPr/>
      <dgm:t>
        <a:bodyPr/>
        <a:lstStyle/>
        <a:p>
          <a:endParaRPr lang="en-US"/>
        </a:p>
      </dgm:t>
    </dgm:pt>
    <dgm:pt modelId="{7A12CE70-128D-4803-B65E-8AFF8428956C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Career development counseling &amp; Black Women</a:t>
          </a:r>
        </a:p>
      </dgm:t>
    </dgm:pt>
    <dgm:pt modelId="{1490BD69-BE7E-41B1-A228-0A6D112ABE9E}" type="parTrans" cxnId="{FBBC7564-37B6-450C-9E5C-1FB50A9FEB63}">
      <dgm:prSet/>
      <dgm:spPr/>
      <dgm:t>
        <a:bodyPr/>
        <a:lstStyle/>
        <a:p>
          <a:endParaRPr lang="en-US"/>
        </a:p>
      </dgm:t>
    </dgm:pt>
    <dgm:pt modelId="{A0E9132F-1D32-44F1-A8F0-37B130508546}" type="sibTrans" cxnId="{FBBC7564-37B6-450C-9E5C-1FB50A9FEB63}">
      <dgm:prSet/>
      <dgm:spPr/>
      <dgm:t>
        <a:bodyPr/>
        <a:lstStyle/>
        <a:p>
          <a:endParaRPr lang="en-US"/>
        </a:p>
      </dgm:t>
    </dgm:pt>
    <dgm:pt modelId="{251A4DB1-1A15-4CCC-9142-CF49C620A5F1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Multiple Self-Referent Model (MSRM)</a:t>
          </a:r>
        </a:p>
      </dgm:t>
    </dgm:pt>
    <dgm:pt modelId="{A5F344C7-D5D8-454C-A7B5-2F86C784AE63}" type="parTrans" cxnId="{7647B59C-B14B-4B2F-A6E3-766DC762C0FF}">
      <dgm:prSet/>
      <dgm:spPr/>
      <dgm:t>
        <a:bodyPr/>
        <a:lstStyle/>
        <a:p>
          <a:endParaRPr lang="en-US"/>
        </a:p>
      </dgm:t>
    </dgm:pt>
    <dgm:pt modelId="{10DB0A42-84B1-4EDE-A320-D43F1CA20758}" type="sibTrans" cxnId="{7647B59C-B14B-4B2F-A6E3-766DC762C0FF}">
      <dgm:prSet/>
      <dgm:spPr/>
      <dgm:t>
        <a:bodyPr/>
        <a:lstStyle/>
        <a:p>
          <a:endParaRPr lang="en-US"/>
        </a:p>
      </dgm:t>
    </dgm:pt>
    <dgm:pt modelId="{02F67C61-92B5-4AB1-B435-AC1ED607210A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Integrating Super’s Theory &amp; MSRM</a:t>
          </a:r>
        </a:p>
      </dgm:t>
    </dgm:pt>
    <dgm:pt modelId="{32DAACD0-59FC-4D06-B30F-4480BC0E5BBF}" type="parTrans" cxnId="{3060A398-E9A9-411D-9CDA-E36B7639D91E}">
      <dgm:prSet/>
      <dgm:spPr/>
      <dgm:t>
        <a:bodyPr/>
        <a:lstStyle/>
        <a:p>
          <a:endParaRPr lang="en-US"/>
        </a:p>
      </dgm:t>
    </dgm:pt>
    <dgm:pt modelId="{A30024D9-353F-40E2-A4EA-A66E56C74260}" type="sibTrans" cxnId="{3060A398-E9A9-411D-9CDA-E36B7639D91E}">
      <dgm:prSet/>
      <dgm:spPr/>
      <dgm:t>
        <a:bodyPr/>
        <a:lstStyle/>
        <a:p>
          <a:endParaRPr lang="en-US"/>
        </a:p>
      </dgm:t>
    </dgm:pt>
    <dgm:pt modelId="{26DD3D49-2DFA-4F74-9CC0-4C8396427917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Implications</a:t>
          </a:r>
        </a:p>
      </dgm:t>
    </dgm:pt>
    <dgm:pt modelId="{B1C5CF90-BA65-4F60-8865-62727C0BAD62}" type="parTrans" cxnId="{BD5DED61-D75C-4861-91C3-0A179557A455}">
      <dgm:prSet/>
      <dgm:spPr/>
      <dgm:t>
        <a:bodyPr/>
        <a:lstStyle/>
        <a:p>
          <a:endParaRPr lang="en-US"/>
        </a:p>
      </dgm:t>
    </dgm:pt>
    <dgm:pt modelId="{479F9DCF-DD20-430E-83A6-B17E0176469A}" type="sibTrans" cxnId="{BD5DED61-D75C-4861-91C3-0A179557A455}">
      <dgm:prSet/>
      <dgm:spPr/>
      <dgm:t>
        <a:bodyPr/>
        <a:lstStyle/>
        <a:p>
          <a:endParaRPr lang="en-US"/>
        </a:p>
      </dgm:t>
    </dgm:pt>
    <dgm:pt modelId="{020F48DB-DF69-46B3-B466-A73C6FBA1F35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Spiritual Worldview</a:t>
          </a:r>
        </a:p>
      </dgm:t>
    </dgm:pt>
    <dgm:pt modelId="{0F68C6F1-83D2-47D8-850D-BCCAA8ABF9BD}" type="parTrans" cxnId="{2174CB3A-008E-4A67-A37B-126A22E57A12}">
      <dgm:prSet/>
      <dgm:spPr/>
      <dgm:t>
        <a:bodyPr/>
        <a:lstStyle/>
        <a:p>
          <a:endParaRPr lang="en-US"/>
        </a:p>
      </dgm:t>
    </dgm:pt>
    <dgm:pt modelId="{BE75FE18-1B94-49AF-AF0B-2D0516C04432}" type="sibTrans" cxnId="{2174CB3A-008E-4A67-A37B-126A22E57A12}">
      <dgm:prSet/>
      <dgm:spPr/>
      <dgm:t>
        <a:bodyPr/>
        <a:lstStyle/>
        <a:p>
          <a:endParaRPr lang="en-US"/>
        </a:p>
      </dgm:t>
    </dgm:pt>
    <dgm:pt modelId="{D960D676-BFA8-5749-AF8C-0BE8B20B5516}" type="pres">
      <dgm:prSet presAssocID="{C2185786-0553-4C69-9F0E-8E0602B6171E}" presName="linear" presStyleCnt="0">
        <dgm:presLayoutVars>
          <dgm:dir/>
          <dgm:animLvl val="lvl"/>
          <dgm:resizeHandles val="exact"/>
        </dgm:presLayoutVars>
      </dgm:prSet>
      <dgm:spPr/>
    </dgm:pt>
    <dgm:pt modelId="{FD6C3CDD-A898-EA4E-B796-1DA04E5ACCA0}" type="pres">
      <dgm:prSet presAssocID="{7C784470-53DD-41DC-A583-408DA49BE4BB}" presName="parentLin" presStyleCnt="0"/>
      <dgm:spPr/>
    </dgm:pt>
    <dgm:pt modelId="{52F8BF55-20F6-6247-9002-FCE6032D7A03}" type="pres">
      <dgm:prSet presAssocID="{7C784470-53DD-41DC-A583-408DA49BE4BB}" presName="parentLeftMargin" presStyleLbl="node1" presStyleIdx="0" presStyleCnt="6"/>
      <dgm:spPr/>
    </dgm:pt>
    <dgm:pt modelId="{8289B9EE-9959-4D44-846A-A1CECFC44F5E}" type="pres">
      <dgm:prSet presAssocID="{7C784470-53DD-41DC-A583-408DA49BE4B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236085D-2F2B-6B45-904D-ED5F72318B09}" type="pres">
      <dgm:prSet presAssocID="{7C784470-53DD-41DC-A583-408DA49BE4BB}" presName="negativeSpace" presStyleCnt="0"/>
      <dgm:spPr/>
    </dgm:pt>
    <dgm:pt modelId="{270BBD89-7DEA-9F43-8434-160CE80DD413}" type="pres">
      <dgm:prSet presAssocID="{7C784470-53DD-41DC-A583-408DA49BE4BB}" presName="childText" presStyleLbl="conFgAcc1" presStyleIdx="0" presStyleCnt="6">
        <dgm:presLayoutVars>
          <dgm:bulletEnabled val="1"/>
        </dgm:presLayoutVars>
      </dgm:prSet>
      <dgm:spPr/>
    </dgm:pt>
    <dgm:pt modelId="{F116C4EF-0C2D-B245-AEB3-00AB9B39A265}" type="pres">
      <dgm:prSet presAssocID="{1B576BFA-8C29-4943-ADA8-68ED872BC8A8}" presName="spaceBetweenRectangles" presStyleCnt="0"/>
      <dgm:spPr/>
    </dgm:pt>
    <dgm:pt modelId="{6ED4846F-63A7-6A43-A1E0-16988FC2F471}" type="pres">
      <dgm:prSet presAssocID="{7A12CE70-128D-4803-B65E-8AFF8428956C}" presName="parentLin" presStyleCnt="0"/>
      <dgm:spPr/>
    </dgm:pt>
    <dgm:pt modelId="{FBDB1249-044D-4642-B1AC-50E3660D1686}" type="pres">
      <dgm:prSet presAssocID="{7A12CE70-128D-4803-B65E-8AFF8428956C}" presName="parentLeftMargin" presStyleLbl="node1" presStyleIdx="0" presStyleCnt="6"/>
      <dgm:spPr/>
    </dgm:pt>
    <dgm:pt modelId="{4376193D-CCFD-0046-9DF3-A7A8552A72F1}" type="pres">
      <dgm:prSet presAssocID="{7A12CE70-128D-4803-B65E-8AFF8428956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3F22F62-AB3E-9947-807F-72E42FD6D72E}" type="pres">
      <dgm:prSet presAssocID="{7A12CE70-128D-4803-B65E-8AFF8428956C}" presName="negativeSpace" presStyleCnt="0"/>
      <dgm:spPr/>
    </dgm:pt>
    <dgm:pt modelId="{9D22AEFB-AE67-2743-835D-8CF0BC5E4D9D}" type="pres">
      <dgm:prSet presAssocID="{7A12CE70-128D-4803-B65E-8AFF8428956C}" presName="childText" presStyleLbl="conFgAcc1" presStyleIdx="1" presStyleCnt="6">
        <dgm:presLayoutVars>
          <dgm:bulletEnabled val="1"/>
        </dgm:presLayoutVars>
      </dgm:prSet>
      <dgm:spPr/>
    </dgm:pt>
    <dgm:pt modelId="{4F6726C9-F31D-144E-AF60-4A1F6B7C6D4F}" type="pres">
      <dgm:prSet presAssocID="{A0E9132F-1D32-44F1-A8F0-37B130508546}" presName="spaceBetweenRectangles" presStyleCnt="0"/>
      <dgm:spPr/>
    </dgm:pt>
    <dgm:pt modelId="{07731862-1487-5F4F-B114-27566DFF4563}" type="pres">
      <dgm:prSet presAssocID="{251A4DB1-1A15-4CCC-9142-CF49C620A5F1}" presName="parentLin" presStyleCnt="0"/>
      <dgm:spPr/>
    </dgm:pt>
    <dgm:pt modelId="{26BC9BBA-6411-9C4F-B9DE-594F5D666686}" type="pres">
      <dgm:prSet presAssocID="{251A4DB1-1A15-4CCC-9142-CF49C620A5F1}" presName="parentLeftMargin" presStyleLbl="node1" presStyleIdx="1" presStyleCnt="6"/>
      <dgm:spPr/>
    </dgm:pt>
    <dgm:pt modelId="{638DF9C9-B554-5647-AE43-7F04C2618ADD}" type="pres">
      <dgm:prSet presAssocID="{251A4DB1-1A15-4CCC-9142-CF49C620A5F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B5B5590-6CAC-2549-BBD5-73A0213FB2FE}" type="pres">
      <dgm:prSet presAssocID="{251A4DB1-1A15-4CCC-9142-CF49C620A5F1}" presName="negativeSpace" presStyleCnt="0"/>
      <dgm:spPr/>
    </dgm:pt>
    <dgm:pt modelId="{EE774376-662F-B741-9491-0087E2214CA1}" type="pres">
      <dgm:prSet presAssocID="{251A4DB1-1A15-4CCC-9142-CF49C620A5F1}" presName="childText" presStyleLbl="conFgAcc1" presStyleIdx="2" presStyleCnt="6">
        <dgm:presLayoutVars>
          <dgm:bulletEnabled val="1"/>
        </dgm:presLayoutVars>
      </dgm:prSet>
      <dgm:spPr/>
    </dgm:pt>
    <dgm:pt modelId="{5AEE78AC-6F3E-D747-80FA-C14F41EF27BA}" type="pres">
      <dgm:prSet presAssocID="{10DB0A42-84B1-4EDE-A320-D43F1CA20758}" presName="spaceBetweenRectangles" presStyleCnt="0"/>
      <dgm:spPr/>
    </dgm:pt>
    <dgm:pt modelId="{E961E4E2-87CA-1F46-B8BE-B7DABC807FD5}" type="pres">
      <dgm:prSet presAssocID="{02F67C61-92B5-4AB1-B435-AC1ED607210A}" presName="parentLin" presStyleCnt="0"/>
      <dgm:spPr/>
    </dgm:pt>
    <dgm:pt modelId="{AAAA5264-9338-284B-BB76-CC31AE5445A1}" type="pres">
      <dgm:prSet presAssocID="{02F67C61-92B5-4AB1-B435-AC1ED607210A}" presName="parentLeftMargin" presStyleLbl="node1" presStyleIdx="2" presStyleCnt="6"/>
      <dgm:spPr/>
    </dgm:pt>
    <dgm:pt modelId="{5A7D71F2-51FA-A54B-9A8D-2EC9696CC0B6}" type="pres">
      <dgm:prSet presAssocID="{02F67C61-92B5-4AB1-B435-AC1ED607210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430D433-68B4-DA4F-9BC2-41E4D3C3BCDE}" type="pres">
      <dgm:prSet presAssocID="{02F67C61-92B5-4AB1-B435-AC1ED607210A}" presName="negativeSpace" presStyleCnt="0"/>
      <dgm:spPr/>
    </dgm:pt>
    <dgm:pt modelId="{A8AB252B-733A-E146-98C8-53354F1EB578}" type="pres">
      <dgm:prSet presAssocID="{02F67C61-92B5-4AB1-B435-AC1ED607210A}" presName="childText" presStyleLbl="conFgAcc1" presStyleIdx="3" presStyleCnt="6">
        <dgm:presLayoutVars>
          <dgm:bulletEnabled val="1"/>
        </dgm:presLayoutVars>
      </dgm:prSet>
      <dgm:spPr/>
    </dgm:pt>
    <dgm:pt modelId="{01BE6319-EB31-C440-92E2-322E85A96530}" type="pres">
      <dgm:prSet presAssocID="{A30024D9-353F-40E2-A4EA-A66E56C74260}" presName="spaceBetweenRectangles" presStyleCnt="0"/>
      <dgm:spPr/>
    </dgm:pt>
    <dgm:pt modelId="{7B8B3F9C-A119-2943-950D-B7D2CA8242D3}" type="pres">
      <dgm:prSet presAssocID="{26DD3D49-2DFA-4F74-9CC0-4C8396427917}" presName="parentLin" presStyleCnt="0"/>
      <dgm:spPr/>
    </dgm:pt>
    <dgm:pt modelId="{D57D2622-125E-C64A-991F-EEF745C907AC}" type="pres">
      <dgm:prSet presAssocID="{26DD3D49-2DFA-4F74-9CC0-4C8396427917}" presName="parentLeftMargin" presStyleLbl="node1" presStyleIdx="3" presStyleCnt="6"/>
      <dgm:spPr/>
    </dgm:pt>
    <dgm:pt modelId="{D803D67B-8E3D-ED4D-9345-6C07E4191F61}" type="pres">
      <dgm:prSet presAssocID="{26DD3D49-2DFA-4F74-9CC0-4C839642791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2A2EDA3-4850-654A-9211-CA246DD6C715}" type="pres">
      <dgm:prSet presAssocID="{26DD3D49-2DFA-4F74-9CC0-4C8396427917}" presName="negativeSpace" presStyleCnt="0"/>
      <dgm:spPr/>
    </dgm:pt>
    <dgm:pt modelId="{EB63189C-BC10-D64D-8B8E-2F909F9BC1DC}" type="pres">
      <dgm:prSet presAssocID="{26DD3D49-2DFA-4F74-9CC0-4C8396427917}" presName="childText" presStyleLbl="conFgAcc1" presStyleIdx="4" presStyleCnt="6">
        <dgm:presLayoutVars>
          <dgm:bulletEnabled val="1"/>
        </dgm:presLayoutVars>
      </dgm:prSet>
      <dgm:spPr/>
    </dgm:pt>
    <dgm:pt modelId="{41595DBC-289F-204A-80D7-7003AA545F5C}" type="pres">
      <dgm:prSet presAssocID="{479F9DCF-DD20-430E-83A6-B17E0176469A}" presName="spaceBetweenRectangles" presStyleCnt="0"/>
      <dgm:spPr/>
    </dgm:pt>
    <dgm:pt modelId="{57F6DC2E-BA9D-4840-9E0E-2AB16136E692}" type="pres">
      <dgm:prSet presAssocID="{020F48DB-DF69-46B3-B466-A73C6FBA1F35}" presName="parentLin" presStyleCnt="0"/>
      <dgm:spPr/>
    </dgm:pt>
    <dgm:pt modelId="{738479A3-264F-554D-A326-439CFE575CEC}" type="pres">
      <dgm:prSet presAssocID="{020F48DB-DF69-46B3-B466-A73C6FBA1F35}" presName="parentLeftMargin" presStyleLbl="node1" presStyleIdx="4" presStyleCnt="6"/>
      <dgm:spPr/>
    </dgm:pt>
    <dgm:pt modelId="{EC1FBC3C-7838-424A-8F7F-929AD0AE5865}" type="pres">
      <dgm:prSet presAssocID="{020F48DB-DF69-46B3-B466-A73C6FBA1F35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BF57AF4F-10B0-0840-99B9-CA49FA5EAF49}" type="pres">
      <dgm:prSet presAssocID="{020F48DB-DF69-46B3-B466-A73C6FBA1F35}" presName="negativeSpace" presStyleCnt="0"/>
      <dgm:spPr/>
    </dgm:pt>
    <dgm:pt modelId="{0519FFD4-E559-BC42-A813-355B49A5E3B4}" type="pres">
      <dgm:prSet presAssocID="{020F48DB-DF69-46B3-B466-A73C6FBA1F3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3D38C08-66C1-E34D-A9FA-695A9196A419}" type="presOf" srcId="{251A4DB1-1A15-4CCC-9142-CF49C620A5F1}" destId="{26BC9BBA-6411-9C4F-B9DE-594F5D666686}" srcOrd="0" destOrd="0" presId="urn:microsoft.com/office/officeart/2005/8/layout/list1"/>
    <dgm:cxn modelId="{B5EE7A1D-7229-3742-B153-888D1FB89EC3}" type="presOf" srcId="{26DD3D49-2DFA-4F74-9CC0-4C8396427917}" destId="{D57D2622-125E-C64A-991F-EEF745C907AC}" srcOrd="0" destOrd="0" presId="urn:microsoft.com/office/officeart/2005/8/layout/list1"/>
    <dgm:cxn modelId="{F4601D2C-D681-A940-A3BE-0AE4207215A0}" type="presOf" srcId="{251A4DB1-1A15-4CCC-9142-CF49C620A5F1}" destId="{638DF9C9-B554-5647-AE43-7F04C2618ADD}" srcOrd="1" destOrd="0" presId="urn:microsoft.com/office/officeart/2005/8/layout/list1"/>
    <dgm:cxn modelId="{2BA17937-4013-704E-B556-D7CA6122D59C}" type="presOf" srcId="{7C784470-53DD-41DC-A583-408DA49BE4BB}" destId="{8289B9EE-9959-4D44-846A-A1CECFC44F5E}" srcOrd="1" destOrd="0" presId="urn:microsoft.com/office/officeart/2005/8/layout/list1"/>
    <dgm:cxn modelId="{2174CB3A-008E-4A67-A37B-126A22E57A12}" srcId="{C2185786-0553-4C69-9F0E-8E0602B6171E}" destId="{020F48DB-DF69-46B3-B466-A73C6FBA1F35}" srcOrd="5" destOrd="0" parTransId="{0F68C6F1-83D2-47D8-850D-BCCAA8ABF9BD}" sibTransId="{BE75FE18-1B94-49AF-AF0B-2D0516C04432}"/>
    <dgm:cxn modelId="{630AF03F-34FF-4F5B-A874-E3D71BD9FBF4}" srcId="{C2185786-0553-4C69-9F0E-8E0602B6171E}" destId="{7C784470-53DD-41DC-A583-408DA49BE4BB}" srcOrd="0" destOrd="0" parTransId="{75188597-EC02-4763-9F8C-8EA514CEDBEF}" sibTransId="{1B576BFA-8C29-4943-ADA8-68ED872BC8A8}"/>
    <dgm:cxn modelId="{76F3174B-CF4B-6A47-91A2-ABBBC5F9C981}" type="presOf" srcId="{020F48DB-DF69-46B3-B466-A73C6FBA1F35}" destId="{EC1FBC3C-7838-424A-8F7F-929AD0AE5865}" srcOrd="1" destOrd="0" presId="urn:microsoft.com/office/officeart/2005/8/layout/list1"/>
    <dgm:cxn modelId="{3562865D-AA72-7B4C-9EF0-DF148998372E}" type="presOf" srcId="{020F48DB-DF69-46B3-B466-A73C6FBA1F35}" destId="{738479A3-264F-554D-A326-439CFE575CEC}" srcOrd="0" destOrd="0" presId="urn:microsoft.com/office/officeart/2005/8/layout/list1"/>
    <dgm:cxn modelId="{BD5DED61-D75C-4861-91C3-0A179557A455}" srcId="{C2185786-0553-4C69-9F0E-8E0602B6171E}" destId="{26DD3D49-2DFA-4F74-9CC0-4C8396427917}" srcOrd="4" destOrd="0" parTransId="{B1C5CF90-BA65-4F60-8865-62727C0BAD62}" sibTransId="{479F9DCF-DD20-430E-83A6-B17E0176469A}"/>
    <dgm:cxn modelId="{FBBC7564-37B6-450C-9E5C-1FB50A9FEB63}" srcId="{C2185786-0553-4C69-9F0E-8E0602B6171E}" destId="{7A12CE70-128D-4803-B65E-8AFF8428956C}" srcOrd="1" destOrd="0" parTransId="{1490BD69-BE7E-41B1-A228-0A6D112ABE9E}" sibTransId="{A0E9132F-1D32-44F1-A8F0-37B130508546}"/>
    <dgm:cxn modelId="{7F6A937E-A4B0-3E47-97DD-534A3619AB07}" type="presOf" srcId="{7A12CE70-128D-4803-B65E-8AFF8428956C}" destId="{4376193D-CCFD-0046-9DF3-A7A8552A72F1}" srcOrd="1" destOrd="0" presId="urn:microsoft.com/office/officeart/2005/8/layout/list1"/>
    <dgm:cxn modelId="{DDF03F90-C28B-5140-B27A-A9B6263B4961}" type="presOf" srcId="{7A12CE70-128D-4803-B65E-8AFF8428956C}" destId="{FBDB1249-044D-4642-B1AC-50E3660D1686}" srcOrd="0" destOrd="0" presId="urn:microsoft.com/office/officeart/2005/8/layout/list1"/>
    <dgm:cxn modelId="{3060A398-E9A9-411D-9CDA-E36B7639D91E}" srcId="{C2185786-0553-4C69-9F0E-8E0602B6171E}" destId="{02F67C61-92B5-4AB1-B435-AC1ED607210A}" srcOrd="3" destOrd="0" parTransId="{32DAACD0-59FC-4D06-B30F-4480BC0E5BBF}" sibTransId="{A30024D9-353F-40E2-A4EA-A66E56C74260}"/>
    <dgm:cxn modelId="{7647B59C-B14B-4B2F-A6E3-766DC762C0FF}" srcId="{C2185786-0553-4C69-9F0E-8E0602B6171E}" destId="{251A4DB1-1A15-4CCC-9142-CF49C620A5F1}" srcOrd="2" destOrd="0" parTransId="{A5F344C7-D5D8-454C-A7B5-2F86C784AE63}" sibTransId="{10DB0A42-84B1-4EDE-A320-D43F1CA20758}"/>
    <dgm:cxn modelId="{B9FB25C9-4317-404E-A857-FE8341B3C63B}" type="presOf" srcId="{C2185786-0553-4C69-9F0E-8E0602B6171E}" destId="{D960D676-BFA8-5749-AF8C-0BE8B20B5516}" srcOrd="0" destOrd="0" presId="urn:microsoft.com/office/officeart/2005/8/layout/list1"/>
    <dgm:cxn modelId="{E464E4D0-0BD2-3B48-9957-6BCFA87F08A7}" type="presOf" srcId="{02F67C61-92B5-4AB1-B435-AC1ED607210A}" destId="{5A7D71F2-51FA-A54B-9A8D-2EC9696CC0B6}" srcOrd="1" destOrd="0" presId="urn:microsoft.com/office/officeart/2005/8/layout/list1"/>
    <dgm:cxn modelId="{42AE56D8-8259-3E4F-AD04-28C10F3D7E0A}" type="presOf" srcId="{26DD3D49-2DFA-4F74-9CC0-4C8396427917}" destId="{D803D67B-8E3D-ED4D-9345-6C07E4191F61}" srcOrd="1" destOrd="0" presId="urn:microsoft.com/office/officeart/2005/8/layout/list1"/>
    <dgm:cxn modelId="{743BEBDA-9E84-0543-8E0F-B651602E1724}" type="presOf" srcId="{02F67C61-92B5-4AB1-B435-AC1ED607210A}" destId="{AAAA5264-9338-284B-BB76-CC31AE5445A1}" srcOrd="0" destOrd="0" presId="urn:microsoft.com/office/officeart/2005/8/layout/list1"/>
    <dgm:cxn modelId="{DC674BE0-65E9-9644-904B-D23ACC2C34BF}" type="presOf" srcId="{7C784470-53DD-41DC-A583-408DA49BE4BB}" destId="{52F8BF55-20F6-6247-9002-FCE6032D7A03}" srcOrd="0" destOrd="0" presId="urn:microsoft.com/office/officeart/2005/8/layout/list1"/>
    <dgm:cxn modelId="{071E4B1A-97B7-E045-BFF1-AE9D8B7285A4}" type="presParOf" srcId="{D960D676-BFA8-5749-AF8C-0BE8B20B5516}" destId="{FD6C3CDD-A898-EA4E-B796-1DA04E5ACCA0}" srcOrd="0" destOrd="0" presId="urn:microsoft.com/office/officeart/2005/8/layout/list1"/>
    <dgm:cxn modelId="{DDFA6C42-838C-FE48-A3FC-238964698F06}" type="presParOf" srcId="{FD6C3CDD-A898-EA4E-B796-1DA04E5ACCA0}" destId="{52F8BF55-20F6-6247-9002-FCE6032D7A03}" srcOrd="0" destOrd="0" presId="urn:microsoft.com/office/officeart/2005/8/layout/list1"/>
    <dgm:cxn modelId="{A7232DAA-3E31-154A-9C54-2C4C34F1A4A1}" type="presParOf" srcId="{FD6C3CDD-A898-EA4E-B796-1DA04E5ACCA0}" destId="{8289B9EE-9959-4D44-846A-A1CECFC44F5E}" srcOrd="1" destOrd="0" presId="urn:microsoft.com/office/officeart/2005/8/layout/list1"/>
    <dgm:cxn modelId="{0CD8A2E4-D3C9-CB4E-B4A0-5852D5FE2207}" type="presParOf" srcId="{D960D676-BFA8-5749-AF8C-0BE8B20B5516}" destId="{9236085D-2F2B-6B45-904D-ED5F72318B09}" srcOrd="1" destOrd="0" presId="urn:microsoft.com/office/officeart/2005/8/layout/list1"/>
    <dgm:cxn modelId="{B2600B17-2B67-A343-921A-F685F8C48D60}" type="presParOf" srcId="{D960D676-BFA8-5749-AF8C-0BE8B20B5516}" destId="{270BBD89-7DEA-9F43-8434-160CE80DD413}" srcOrd="2" destOrd="0" presId="urn:microsoft.com/office/officeart/2005/8/layout/list1"/>
    <dgm:cxn modelId="{A437279E-A626-E94B-8FC1-B168C977796E}" type="presParOf" srcId="{D960D676-BFA8-5749-AF8C-0BE8B20B5516}" destId="{F116C4EF-0C2D-B245-AEB3-00AB9B39A265}" srcOrd="3" destOrd="0" presId="urn:microsoft.com/office/officeart/2005/8/layout/list1"/>
    <dgm:cxn modelId="{EC4456BB-6309-614A-A47B-11C770B52AAA}" type="presParOf" srcId="{D960D676-BFA8-5749-AF8C-0BE8B20B5516}" destId="{6ED4846F-63A7-6A43-A1E0-16988FC2F471}" srcOrd="4" destOrd="0" presId="urn:microsoft.com/office/officeart/2005/8/layout/list1"/>
    <dgm:cxn modelId="{6D462A83-9BBB-2142-A5E5-FCD4B7FC0BC1}" type="presParOf" srcId="{6ED4846F-63A7-6A43-A1E0-16988FC2F471}" destId="{FBDB1249-044D-4642-B1AC-50E3660D1686}" srcOrd="0" destOrd="0" presId="urn:microsoft.com/office/officeart/2005/8/layout/list1"/>
    <dgm:cxn modelId="{4A1AF0C1-36D2-9B46-BE60-19EE390AD822}" type="presParOf" srcId="{6ED4846F-63A7-6A43-A1E0-16988FC2F471}" destId="{4376193D-CCFD-0046-9DF3-A7A8552A72F1}" srcOrd="1" destOrd="0" presId="urn:microsoft.com/office/officeart/2005/8/layout/list1"/>
    <dgm:cxn modelId="{EBD22940-3FB2-0844-A914-CAB77E591694}" type="presParOf" srcId="{D960D676-BFA8-5749-AF8C-0BE8B20B5516}" destId="{A3F22F62-AB3E-9947-807F-72E42FD6D72E}" srcOrd="5" destOrd="0" presId="urn:microsoft.com/office/officeart/2005/8/layout/list1"/>
    <dgm:cxn modelId="{BC53D1C0-023C-FA48-8712-0BD80540D03D}" type="presParOf" srcId="{D960D676-BFA8-5749-AF8C-0BE8B20B5516}" destId="{9D22AEFB-AE67-2743-835D-8CF0BC5E4D9D}" srcOrd="6" destOrd="0" presId="urn:microsoft.com/office/officeart/2005/8/layout/list1"/>
    <dgm:cxn modelId="{02855EA4-E488-D74C-8DBD-EC3EE33845C6}" type="presParOf" srcId="{D960D676-BFA8-5749-AF8C-0BE8B20B5516}" destId="{4F6726C9-F31D-144E-AF60-4A1F6B7C6D4F}" srcOrd="7" destOrd="0" presId="urn:microsoft.com/office/officeart/2005/8/layout/list1"/>
    <dgm:cxn modelId="{B801A2BA-76FF-9148-87ED-232D2E8C86C5}" type="presParOf" srcId="{D960D676-BFA8-5749-AF8C-0BE8B20B5516}" destId="{07731862-1487-5F4F-B114-27566DFF4563}" srcOrd="8" destOrd="0" presId="urn:microsoft.com/office/officeart/2005/8/layout/list1"/>
    <dgm:cxn modelId="{C12350DA-C41D-0E49-B230-F89550DDC70A}" type="presParOf" srcId="{07731862-1487-5F4F-B114-27566DFF4563}" destId="{26BC9BBA-6411-9C4F-B9DE-594F5D666686}" srcOrd="0" destOrd="0" presId="urn:microsoft.com/office/officeart/2005/8/layout/list1"/>
    <dgm:cxn modelId="{E86F5D12-2F10-9345-B950-BB5325A3E0CB}" type="presParOf" srcId="{07731862-1487-5F4F-B114-27566DFF4563}" destId="{638DF9C9-B554-5647-AE43-7F04C2618ADD}" srcOrd="1" destOrd="0" presId="urn:microsoft.com/office/officeart/2005/8/layout/list1"/>
    <dgm:cxn modelId="{B90D57BA-1017-214C-A40E-75311A835DBF}" type="presParOf" srcId="{D960D676-BFA8-5749-AF8C-0BE8B20B5516}" destId="{DB5B5590-6CAC-2549-BBD5-73A0213FB2FE}" srcOrd="9" destOrd="0" presId="urn:microsoft.com/office/officeart/2005/8/layout/list1"/>
    <dgm:cxn modelId="{91492774-945A-5D4B-8F5D-B3F22E4655B2}" type="presParOf" srcId="{D960D676-BFA8-5749-AF8C-0BE8B20B5516}" destId="{EE774376-662F-B741-9491-0087E2214CA1}" srcOrd="10" destOrd="0" presId="urn:microsoft.com/office/officeart/2005/8/layout/list1"/>
    <dgm:cxn modelId="{A9A422AB-8D8B-EF48-8BE2-A1E85705C45B}" type="presParOf" srcId="{D960D676-BFA8-5749-AF8C-0BE8B20B5516}" destId="{5AEE78AC-6F3E-D747-80FA-C14F41EF27BA}" srcOrd="11" destOrd="0" presId="urn:microsoft.com/office/officeart/2005/8/layout/list1"/>
    <dgm:cxn modelId="{8FF3CC0B-698A-F749-858A-BB056315CA36}" type="presParOf" srcId="{D960D676-BFA8-5749-AF8C-0BE8B20B5516}" destId="{E961E4E2-87CA-1F46-B8BE-B7DABC807FD5}" srcOrd="12" destOrd="0" presId="urn:microsoft.com/office/officeart/2005/8/layout/list1"/>
    <dgm:cxn modelId="{A42F0C69-200D-9E47-8594-99BFFFA70AAD}" type="presParOf" srcId="{E961E4E2-87CA-1F46-B8BE-B7DABC807FD5}" destId="{AAAA5264-9338-284B-BB76-CC31AE5445A1}" srcOrd="0" destOrd="0" presId="urn:microsoft.com/office/officeart/2005/8/layout/list1"/>
    <dgm:cxn modelId="{2DD81E9A-33EB-FB4E-90B4-2DB58CF1232A}" type="presParOf" srcId="{E961E4E2-87CA-1F46-B8BE-B7DABC807FD5}" destId="{5A7D71F2-51FA-A54B-9A8D-2EC9696CC0B6}" srcOrd="1" destOrd="0" presId="urn:microsoft.com/office/officeart/2005/8/layout/list1"/>
    <dgm:cxn modelId="{1A2A4204-F23B-F341-9608-C538AD0C6CDA}" type="presParOf" srcId="{D960D676-BFA8-5749-AF8C-0BE8B20B5516}" destId="{2430D433-68B4-DA4F-9BC2-41E4D3C3BCDE}" srcOrd="13" destOrd="0" presId="urn:microsoft.com/office/officeart/2005/8/layout/list1"/>
    <dgm:cxn modelId="{95452E1A-4913-1244-BD38-57CBC656FD87}" type="presParOf" srcId="{D960D676-BFA8-5749-AF8C-0BE8B20B5516}" destId="{A8AB252B-733A-E146-98C8-53354F1EB578}" srcOrd="14" destOrd="0" presId="urn:microsoft.com/office/officeart/2005/8/layout/list1"/>
    <dgm:cxn modelId="{92BD0FA7-FBB7-004A-8E95-0A372BC2EB38}" type="presParOf" srcId="{D960D676-BFA8-5749-AF8C-0BE8B20B5516}" destId="{01BE6319-EB31-C440-92E2-322E85A96530}" srcOrd="15" destOrd="0" presId="urn:microsoft.com/office/officeart/2005/8/layout/list1"/>
    <dgm:cxn modelId="{07D71FC0-9F4D-BF4B-BE80-224030EA61C8}" type="presParOf" srcId="{D960D676-BFA8-5749-AF8C-0BE8B20B5516}" destId="{7B8B3F9C-A119-2943-950D-B7D2CA8242D3}" srcOrd="16" destOrd="0" presId="urn:microsoft.com/office/officeart/2005/8/layout/list1"/>
    <dgm:cxn modelId="{11DE7C7A-FCF4-3A4D-BC47-32C31473F820}" type="presParOf" srcId="{7B8B3F9C-A119-2943-950D-B7D2CA8242D3}" destId="{D57D2622-125E-C64A-991F-EEF745C907AC}" srcOrd="0" destOrd="0" presId="urn:microsoft.com/office/officeart/2005/8/layout/list1"/>
    <dgm:cxn modelId="{AE04E369-11F9-084D-BFD9-7F7B82A1CBFF}" type="presParOf" srcId="{7B8B3F9C-A119-2943-950D-B7D2CA8242D3}" destId="{D803D67B-8E3D-ED4D-9345-6C07E4191F61}" srcOrd="1" destOrd="0" presId="urn:microsoft.com/office/officeart/2005/8/layout/list1"/>
    <dgm:cxn modelId="{148F1EE1-B06C-C14A-93C4-FC149D77E8EE}" type="presParOf" srcId="{D960D676-BFA8-5749-AF8C-0BE8B20B5516}" destId="{32A2EDA3-4850-654A-9211-CA246DD6C715}" srcOrd="17" destOrd="0" presId="urn:microsoft.com/office/officeart/2005/8/layout/list1"/>
    <dgm:cxn modelId="{A9C20EE7-378C-7E4E-A1E5-48F07F90F69B}" type="presParOf" srcId="{D960D676-BFA8-5749-AF8C-0BE8B20B5516}" destId="{EB63189C-BC10-D64D-8B8E-2F909F9BC1DC}" srcOrd="18" destOrd="0" presId="urn:microsoft.com/office/officeart/2005/8/layout/list1"/>
    <dgm:cxn modelId="{60B9CD54-06AD-B84A-A1B6-01A73D8F692D}" type="presParOf" srcId="{D960D676-BFA8-5749-AF8C-0BE8B20B5516}" destId="{41595DBC-289F-204A-80D7-7003AA545F5C}" srcOrd="19" destOrd="0" presId="urn:microsoft.com/office/officeart/2005/8/layout/list1"/>
    <dgm:cxn modelId="{5B4BEB34-E246-0141-B0BD-84322232AA76}" type="presParOf" srcId="{D960D676-BFA8-5749-AF8C-0BE8B20B5516}" destId="{57F6DC2E-BA9D-4840-9E0E-2AB16136E692}" srcOrd="20" destOrd="0" presId="urn:microsoft.com/office/officeart/2005/8/layout/list1"/>
    <dgm:cxn modelId="{3A443540-8E01-5047-B2F5-0DB3E9F16960}" type="presParOf" srcId="{57F6DC2E-BA9D-4840-9E0E-2AB16136E692}" destId="{738479A3-264F-554D-A326-439CFE575CEC}" srcOrd="0" destOrd="0" presId="urn:microsoft.com/office/officeart/2005/8/layout/list1"/>
    <dgm:cxn modelId="{9FF389B4-B7EF-4A4F-A86B-9F15874FD3E9}" type="presParOf" srcId="{57F6DC2E-BA9D-4840-9E0E-2AB16136E692}" destId="{EC1FBC3C-7838-424A-8F7F-929AD0AE5865}" srcOrd="1" destOrd="0" presId="urn:microsoft.com/office/officeart/2005/8/layout/list1"/>
    <dgm:cxn modelId="{9938A16D-B2DA-6D42-9E7F-C6B3FD31AED0}" type="presParOf" srcId="{D960D676-BFA8-5749-AF8C-0BE8B20B5516}" destId="{BF57AF4F-10B0-0840-99B9-CA49FA5EAF49}" srcOrd="21" destOrd="0" presId="urn:microsoft.com/office/officeart/2005/8/layout/list1"/>
    <dgm:cxn modelId="{31677DAD-0BD6-C347-9C10-1C9F58088FAE}" type="presParOf" srcId="{D960D676-BFA8-5749-AF8C-0BE8B20B5516}" destId="{0519FFD4-E559-BC42-A813-355B49A5E3B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0A802-5D38-8E4F-907D-98E2E51A293E}" type="doc">
      <dgm:prSet loTypeId="urn:microsoft.com/office/officeart/2005/8/layout/defaul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884C15D-0506-CF45-983D-5CF3D50619CA}">
      <dgm:prSet custT="1"/>
      <dgm:spPr/>
      <dgm:t>
        <a:bodyPr/>
        <a:lstStyle/>
        <a:p>
          <a:pPr>
            <a:buChar char="•"/>
          </a:pPr>
          <a:r>
            <a:rPr lang="en-US" sz="1800" b="1" i="0" dirty="0">
              <a:latin typeface="Bell MT" panose="02020503060305020303" pitchFamily="18" charset="77"/>
            </a:rPr>
            <a:t>LIFE SPAN: </a:t>
          </a:r>
        </a:p>
        <a:p>
          <a:pPr>
            <a:buChar char="•"/>
          </a:pPr>
          <a:r>
            <a:rPr lang="en-US" sz="1600" b="1" i="0" baseline="0" dirty="0">
              <a:latin typeface="Bell MT" panose="02020503060305020303" pitchFamily="18" charset="77"/>
            </a:rPr>
            <a:t>a movement over time through discrete development stages (growth, exploration, establishment, maintenance and disengagement             </a:t>
          </a:r>
        </a:p>
      </dgm:t>
    </dgm:pt>
    <dgm:pt modelId="{6B00B6E5-B6AF-C243-B498-0FC4E077C500}" type="parTrans" cxnId="{E5484B2D-1609-174D-8C55-2AE5E267C98E}">
      <dgm:prSet/>
      <dgm:spPr/>
      <dgm:t>
        <a:bodyPr/>
        <a:lstStyle/>
        <a:p>
          <a:endParaRPr lang="en-US"/>
        </a:p>
      </dgm:t>
    </dgm:pt>
    <dgm:pt modelId="{5D56D589-7932-4045-8145-0B53B714192A}" type="sibTrans" cxnId="{E5484B2D-1609-174D-8C55-2AE5E267C98E}">
      <dgm:prSet/>
      <dgm:spPr/>
      <dgm:t>
        <a:bodyPr/>
        <a:lstStyle/>
        <a:p>
          <a:endParaRPr lang="en-US"/>
        </a:p>
      </dgm:t>
    </dgm:pt>
    <dgm:pt modelId="{D6AD36B9-5110-984C-9B65-C5209B7BBC19}">
      <dgm:prSet custT="1"/>
      <dgm:spPr/>
      <dgm:t>
        <a:bodyPr/>
        <a:lstStyle/>
        <a:p>
          <a:r>
            <a:rPr lang="en-US" sz="1800" b="1" i="0" dirty="0">
              <a:latin typeface="Bell MT" panose="02020503060305020303" pitchFamily="18" charset="77"/>
            </a:rPr>
            <a:t>LIFE SPACE</a:t>
          </a:r>
          <a:r>
            <a:rPr lang="en-US" sz="1800" b="0" i="0" dirty="0">
              <a:latin typeface="Bell MT" panose="02020503060305020303" pitchFamily="18" charset="77"/>
            </a:rPr>
            <a:t>: </a:t>
          </a:r>
        </a:p>
        <a:p>
          <a:r>
            <a:rPr lang="en-US" sz="1600" b="1" i="0" baseline="0" dirty="0">
              <a:latin typeface="Bell MT" panose="02020503060305020303" pitchFamily="18" charset="77"/>
            </a:rPr>
            <a:t>the arrangement of roles that constitute life space</a:t>
          </a:r>
          <a:endParaRPr lang="en-US" sz="1600" b="1" i="0" dirty="0">
            <a:latin typeface="Bell MT" panose="02020503060305020303" pitchFamily="18" charset="77"/>
          </a:endParaRPr>
        </a:p>
      </dgm:t>
    </dgm:pt>
    <dgm:pt modelId="{E4965389-5722-3D42-9624-061E04ED4A87}" type="sibTrans" cxnId="{F29E0EB4-3609-7244-BB82-603C8EFEAE68}">
      <dgm:prSet/>
      <dgm:spPr/>
      <dgm:t>
        <a:bodyPr/>
        <a:lstStyle/>
        <a:p>
          <a:endParaRPr lang="en-US"/>
        </a:p>
      </dgm:t>
    </dgm:pt>
    <dgm:pt modelId="{106F3FEA-BECB-0E48-BC0F-99D3F33B0457}" type="parTrans" cxnId="{F29E0EB4-3609-7244-BB82-603C8EFEAE68}">
      <dgm:prSet/>
      <dgm:spPr/>
      <dgm:t>
        <a:bodyPr/>
        <a:lstStyle/>
        <a:p>
          <a:endParaRPr lang="en-US"/>
        </a:p>
      </dgm:t>
    </dgm:pt>
    <dgm:pt modelId="{9B13C110-060A-C846-851E-33D7ADE61092}">
      <dgm:prSet custT="1"/>
      <dgm:spPr/>
      <dgm:t>
        <a:bodyPr/>
        <a:lstStyle/>
        <a:p>
          <a:pPr algn="ctr"/>
          <a:r>
            <a:rPr lang="en-US" sz="1800" b="1" i="0" dirty="0">
              <a:latin typeface="Bell MT" panose="02020503060305020303" pitchFamily="18" charset="77"/>
            </a:rPr>
            <a:t>SELF CONCEPT</a:t>
          </a:r>
          <a:r>
            <a:rPr lang="en-US" sz="1400" b="1" i="0" dirty="0">
              <a:latin typeface="Bell MT" panose="02020503060305020303" pitchFamily="18" charset="77"/>
            </a:rPr>
            <a:t>: </a:t>
          </a:r>
        </a:p>
        <a:p>
          <a:pPr algn="ctr"/>
          <a:r>
            <a:rPr lang="en-US" sz="1600" b="1" i="0" baseline="0" dirty="0">
              <a:latin typeface="Bell MT" panose="02020503060305020303" pitchFamily="18" charset="77"/>
            </a:rPr>
            <a:t>the implementation of self-concept of work roles</a:t>
          </a:r>
          <a:endParaRPr lang="en-US" sz="1600" b="1" i="0" dirty="0">
            <a:latin typeface="Bell MT" panose="02020503060305020303" pitchFamily="18" charset="77"/>
          </a:endParaRPr>
        </a:p>
      </dgm:t>
    </dgm:pt>
    <dgm:pt modelId="{CBA916F3-5898-C04C-A435-A399812E008C}" type="sibTrans" cxnId="{6218B2C9-9299-FF4B-9E34-87ABCA39D0D3}">
      <dgm:prSet/>
      <dgm:spPr/>
      <dgm:t>
        <a:bodyPr/>
        <a:lstStyle/>
        <a:p>
          <a:endParaRPr lang="en-US"/>
        </a:p>
      </dgm:t>
    </dgm:pt>
    <dgm:pt modelId="{7EF64F75-C166-B94B-8AA2-D9AEC973D731}" type="parTrans" cxnId="{6218B2C9-9299-FF4B-9E34-87ABCA39D0D3}">
      <dgm:prSet/>
      <dgm:spPr/>
      <dgm:t>
        <a:bodyPr/>
        <a:lstStyle/>
        <a:p>
          <a:endParaRPr lang="en-US"/>
        </a:p>
      </dgm:t>
    </dgm:pt>
    <dgm:pt modelId="{8F9F8633-8A21-0846-8F60-40CF63359F64}" type="pres">
      <dgm:prSet presAssocID="{9DC0A802-5D38-8E4F-907D-98E2E51A293E}" presName="diagram" presStyleCnt="0">
        <dgm:presLayoutVars>
          <dgm:dir/>
          <dgm:resizeHandles val="exact"/>
        </dgm:presLayoutVars>
      </dgm:prSet>
      <dgm:spPr/>
    </dgm:pt>
    <dgm:pt modelId="{7C14FA89-FC53-6D43-B2C0-12D48A118EF0}" type="pres">
      <dgm:prSet presAssocID="{9884C15D-0506-CF45-983D-5CF3D50619CA}" presName="node" presStyleLbl="node1" presStyleIdx="0" presStyleCnt="3" custLinFactNeighborX="2976" custLinFactNeighborY="2391">
        <dgm:presLayoutVars>
          <dgm:bulletEnabled val="1"/>
        </dgm:presLayoutVars>
      </dgm:prSet>
      <dgm:spPr/>
    </dgm:pt>
    <dgm:pt modelId="{41B4259B-09B8-4E49-833D-D7CA380DE61C}" type="pres">
      <dgm:prSet presAssocID="{5D56D589-7932-4045-8145-0B53B714192A}" presName="sibTrans" presStyleCnt="0"/>
      <dgm:spPr/>
    </dgm:pt>
    <dgm:pt modelId="{379F41C3-D790-F84B-8D24-544F57411C5B}" type="pres">
      <dgm:prSet presAssocID="{D6AD36B9-5110-984C-9B65-C5209B7BBC19}" presName="node" presStyleLbl="node1" presStyleIdx="1" presStyleCnt="3" custLinFactNeighborX="-2379" custLinFactNeighborY="2391">
        <dgm:presLayoutVars>
          <dgm:bulletEnabled val="1"/>
        </dgm:presLayoutVars>
      </dgm:prSet>
      <dgm:spPr/>
    </dgm:pt>
    <dgm:pt modelId="{F5F9FB44-00B0-F74A-9576-72BC47D50371}" type="pres">
      <dgm:prSet presAssocID="{E4965389-5722-3D42-9624-061E04ED4A87}" presName="sibTrans" presStyleCnt="0"/>
      <dgm:spPr/>
    </dgm:pt>
    <dgm:pt modelId="{F15BEBE2-7D51-0442-AD8F-95387FF3B32E}" type="pres">
      <dgm:prSet presAssocID="{9B13C110-060A-C846-851E-33D7ADE61092}" presName="node" presStyleLbl="node1" presStyleIdx="2" presStyleCnt="3">
        <dgm:presLayoutVars>
          <dgm:bulletEnabled val="1"/>
        </dgm:presLayoutVars>
      </dgm:prSet>
      <dgm:spPr/>
    </dgm:pt>
  </dgm:ptLst>
  <dgm:cxnLst>
    <dgm:cxn modelId="{E480671E-921A-3F48-8F11-DF715740CC67}" type="presOf" srcId="{9B13C110-060A-C846-851E-33D7ADE61092}" destId="{F15BEBE2-7D51-0442-AD8F-95387FF3B32E}" srcOrd="0" destOrd="0" presId="urn:microsoft.com/office/officeart/2005/8/layout/default"/>
    <dgm:cxn modelId="{E5484B2D-1609-174D-8C55-2AE5E267C98E}" srcId="{9DC0A802-5D38-8E4F-907D-98E2E51A293E}" destId="{9884C15D-0506-CF45-983D-5CF3D50619CA}" srcOrd="0" destOrd="0" parTransId="{6B00B6E5-B6AF-C243-B498-0FC4E077C500}" sibTransId="{5D56D589-7932-4045-8145-0B53B714192A}"/>
    <dgm:cxn modelId="{CE33398F-03AF-0343-8848-EF675FE48330}" type="presOf" srcId="{9884C15D-0506-CF45-983D-5CF3D50619CA}" destId="{7C14FA89-FC53-6D43-B2C0-12D48A118EF0}" srcOrd="0" destOrd="0" presId="urn:microsoft.com/office/officeart/2005/8/layout/default"/>
    <dgm:cxn modelId="{F30B84AC-5210-7641-A5D8-521B98723DDA}" type="presOf" srcId="{9DC0A802-5D38-8E4F-907D-98E2E51A293E}" destId="{8F9F8633-8A21-0846-8F60-40CF63359F64}" srcOrd="0" destOrd="0" presId="urn:microsoft.com/office/officeart/2005/8/layout/default"/>
    <dgm:cxn modelId="{F29E0EB4-3609-7244-BB82-603C8EFEAE68}" srcId="{9DC0A802-5D38-8E4F-907D-98E2E51A293E}" destId="{D6AD36B9-5110-984C-9B65-C5209B7BBC19}" srcOrd="1" destOrd="0" parTransId="{106F3FEA-BECB-0E48-BC0F-99D3F33B0457}" sibTransId="{E4965389-5722-3D42-9624-061E04ED4A87}"/>
    <dgm:cxn modelId="{6218B2C9-9299-FF4B-9E34-87ABCA39D0D3}" srcId="{9DC0A802-5D38-8E4F-907D-98E2E51A293E}" destId="{9B13C110-060A-C846-851E-33D7ADE61092}" srcOrd="2" destOrd="0" parTransId="{7EF64F75-C166-B94B-8AA2-D9AEC973D731}" sibTransId="{CBA916F3-5898-C04C-A435-A399812E008C}"/>
    <dgm:cxn modelId="{868137DF-96C1-1840-A182-594503CE7DF4}" type="presOf" srcId="{D6AD36B9-5110-984C-9B65-C5209B7BBC19}" destId="{379F41C3-D790-F84B-8D24-544F57411C5B}" srcOrd="0" destOrd="0" presId="urn:microsoft.com/office/officeart/2005/8/layout/default"/>
    <dgm:cxn modelId="{CD8CE642-0DCB-3146-80ED-4DDF2960DEBA}" type="presParOf" srcId="{8F9F8633-8A21-0846-8F60-40CF63359F64}" destId="{7C14FA89-FC53-6D43-B2C0-12D48A118EF0}" srcOrd="0" destOrd="0" presId="urn:microsoft.com/office/officeart/2005/8/layout/default"/>
    <dgm:cxn modelId="{8D12FB5B-DCFB-9D44-911D-160FA51F9176}" type="presParOf" srcId="{8F9F8633-8A21-0846-8F60-40CF63359F64}" destId="{41B4259B-09B8-4E49-833D-D7CA380DE61C}" srcOrd="1" destOrd="0" presId="urn:microsoft.com/office/officeart/2005/8/layout/default"/>
    <dgm:cxn modelId="{7029907C-0E94-0A41-A73F-6D6695414446}" type="presParOf" srcId="{8F9F8633-8A21-0846-8F60-40CF63359F64}" destId="{379F41C3-D790-F84B-8D24-544F57411C5B}" srcOrd="2" destOrd="0" presId="urn:microsoft.com/office/officeart/2005/8/layout/default"/>
    <dgm:cxn modelId="{41EC2130-2A3D-A448-A232-8E8095AADFA4}" type="presParOf" srcId="{8F9F8633-8A21-0846-8F60-40CF63359F64}" destId="{F5F9FB44-00B0-F74A-9576-72BC47D50371}" srcOrd="3" destOrd="0" presId="urn:microsoft.com/office/officeart/2005/8/layout/default"/>
    <dgm:cxn modelId="{298338EC-3330-9B47-9D33-ED2E34604AC9}" type="presParOf" srcId="{8F9F8633-8A21-0846-8F60-40CF63359F64}" destId="{F15BEBE2-7D51-0442-AD8F-95387FF3B32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3AB873-3DB2-D24B-B569-F2029C5B0C74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6D9E89-719F-2447-92CC-A3DBBB3BCB5C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1800" b="1" i="0" u="sng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ell MT" panose="02020503060305020303" pitchFamily="18" charset="77"/>
            </a:rPr>
            <a:t>Career Development:</a:t>
          </a:r>
        </a:p>
        <a:p>
          <a:r>
            <a:rPr lang="en-US" sz="16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Factors that can impact career path</a:t>
          </a:r>
          <a:r>
            <a:rPr lang="en-US" sz="1600" dirty="0">
              <a:solidFill>
                <a:schemeClr val="bg2"/>
              </a:solidFill>
            </a:rPr>
            <a:t>:</a:t>
          </a:r>
          <a:endParaRPr lang="en-US" sz="1600" b="0" i="0" dirty="0">
            <a:solidFill>
              <a:schemeClr val="bg2"/>
            </a:solidFill>
            <a:latin typeface="Bell MT" panose="02020503060305020303" pitchFamily="18" charset="77"/>
          </a:endParaRPr>
        </a:p>
      </dgm:t>
    </dgm:pt>
    <dgm:pt modelId="{C7C6E63C-2BD7-BE4B-AB94-64F81107DA0E}" type="parTrans" cxnId="{5F98D9C3-1E95-8F4F-928B-84E1907F8CEA}">
      <dgm:prSet/>
      <dgm:spPr/>
      <dgm:t>
        <a:bodyPr/>
        <a:lstStyle/>
        <a:p>
          <a:endParaRPr lang="en-US"/>
        </a:p>
      </dgm:t>
    </dgm:pt>
    <dgm:pt modelId="{8505118B-5087-7249-B51F-7DD16121B414}" type="sibTrans" cxnId="{5F98D9C3-1E95-8F4F-928B-84E1907F8CEA}">
      <dgm:prSet/>
      <dgm:spPr/>
      <dgm:t>
        <a:bodyPr/>
        <a:lstStyle/>
        <a:p>
          <a:endParaRPr lang="en-US"/>
        </a:p>
      </dgm:t>
    </dgm:pt>
    <dgm:pt modelId="{55E5A189-D8A0-474D-9E35-9A6F0422A4B7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Socioeconomic</a:t>
          </a:r>
        </a:p>
      </dgm:t>
    </dgm:pt>
    <dgm:pt modelId="{7F2E6BD6-62C5-F844-ACF1-BC15F3843D30}" type="parTrans" cxnId="{3926C700-D39A-8C4E-9165-B2C12216EB2C}">
      <dgm:prSet/>
      <dgm:spPr/>
      <dgm:t>
        <a:bodyPr/>
        <a:lstStyle/>
        <a:p>
          <a:endParaRPr lang="en-US"/>
        </a:p>
      </dgm:t>
    </dgm:pt>
    <dgm:pt modelId="{21E441BA-FD36-664B-BAE0-FF65392B4D3C}" type="sibTrans" cxnId="{3926C700-D39A-8C4E-9165-B2C12216EB2C}">
      <dgm:prSet/>
      <dgm:spPr/>
      <dgm:t>
        <a:bodyPr/>
        <a:lstStyle/>
        <a:p>
          <a:endParaRPr lang="en-US"/>
        </a:p>
      </dgm:t>
    </dgm:pt>
    <dgm:pt modelId="{32BC8AA7-7DA3-894A-8FCE-60AFE4267578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b="0" i="0" dirty="0">
              <a:solidFill>
                <a:schemeClr val="bg2"/>
              </a:solidFill>
              <a:latin typeface="Bell MT" panose="02020503060305020303" pitchFamily="18" charset="77"/>
            </a:rPr>
            <a:t>Gender</a:t>
          </a:r>
        </a:p>
      </dgm:t>
    </dgm:pt>
    <dgm:pt modelId="{E15F9B92-A1FC-7D4B-A7E5-E366CBFDB3DC}" type="parTrans" cxnId="{733C6D6B-517C-4141-9559-C49C1045F0F7}">
      <dgm:prSet/>
      <dgm:spPr/>
      <dgm:t>
        <a:bodyPr/>
        <a:lstStyle/>
        <a:p>
          <a:endParaRPr lang="en-US"/>
        </a:p>
      </dgm:t>
    </dgm:pt>
    <dgm:pt modelId="{B2600B93-3201-9D44-BBF6-B7CE29237EFC}" type="sibTrans" cxnId="{733C6D6B-517C-4141-9559-C49C1045F0F7}">
      <dgm:prSet/>
      <dgm:spPr/>
      <dgm:t>
        <a:bodyPr/>
        <a:lstStyle/>
        <a:p>
          <a:endParaRPr lang="en-US"/>
        </a:p>
      </dgm:t>
    </dgm:pt>
    <dgm:pt modelId="{CF039C76-091A-A048-AE18-9DD1F06CA563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b="0" i="0" dirty="0">
              <a:solidFill>
                <a:schemeClr val="bg2"/>
              </a:solidFill>
              <a:latin typeface="Bell MT" panose="02020503060305020303" pitchFamily="18" charset="77"/>
            </a:rPr>
            <a:t>ethnicity</a:t>
          </a:r>
        </a:p>
      </dgm:t>
    </dgm:pt>
    <dgm:pt modelId="{78FB7A8A-7F79-1F40-ADD6-DF29FFF93160}" type="parTrans" cxnId="{5DE4052E-42E2-7A45-8531-9673A3EE208D}">
      <dgm:prSet/>
      <dgm:spPr/>
      <dgm:t>
        <a:bodyPr/>
        <a:lstStyle/>
        <a:p>
          <a:endParaRPr lang="en-US"/>
        </a:p>
      </dgm:t>
    </dgm:pt>
    <dgm:pt modelId="{6B8A33B2-18FB-5E4C-A2C6-424DAE4C241D}" type="sibTrans" cxnId="{5DE4052E-42E2-7A45-8531-9673A3EE208D}">
      <dgm:prSet/>
      <dgm:spPr/>
      <dgm:t>
        <a:bodyPr/>
        <a:lstStyle/>
        <a:p>
          <a:endParaRPr lang="en-US"/>
        </a:p>
      </dgm:t>
    </dgm:pt>
    <dgm:pt modelId="{77C1C250-600D-1443-BBC7-EE077A074629}" type="pres">
      <dgm:prSet presAssocID="{043AB873-3DB2-D24B-B569-F2029C5B0C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114626-0BCB-9C4C-854E-E7E6ED7D79D3}" type="pres">
      <dgm:prSet presAssocID="{456D9E89-719F-2447-92CC-A3DBBB3BCB5C}" presName="root" presStyleCnt="0"/>
      <dgm:spPr/>
    </dgm:pt>
    <dgm:pt modelId="{9E6348D5-AF32-6B41-BD8E-8124D0987884}" type="pres">
      <dgm:prSet presAssocID="{456D9E89-719F-2447-92CC-A3DBBB3BCB5C}" presName="rootComposite" presStyleCnt="0"/>
      <dgm:spPr/>
    </dgm:pt>
    <dgm:pt modelId="{9ACC27E1-2F0A-FC49-9CFC-89BF865E54D2}" type="pres">
      <dgm:prSet presAssocID="{456D9E89-719F-2447-92CC-A3DBBB3BCB5C}" presName="rootText" presStyleLbl="node1" presStyleIdx="0" presStyleCnt="1" custScaleX="99938" custScaleY="83296"/>
      <dgm:spPr/>
    </dgm:pt>
    <dgm:pt modelId="{EA53B720-285F-8046-9AB9-4B5598D9F983}" type="pres">
      <dgm:prSet presAssocID="{456D9E89-719F-2447-92CC-A3DBBB3BCB5C}" presName="rootConnector" presStyleLbl="node1" presStyleIdx="0" presStyleCnt="1"/>
      <dgm:spPr/>
    </dgm:pt>
    <dgm:pt modelId="{173E353F-9A5B-2948-8E63-EEAF865A6A86}" type="pres">
      <dgm:prSet presAssocID="{456D9E89-719F-2447-92CC-A3DBBB3BCB5C}" presName="childShape" presStyleCnt="0"/>
      <dgm:spPr/>
    </dgm:pt>
    <dgm:pt modelId="{BDE9A3B7-FEF4-4D41-A7EB-63955555F985}" type="pres">
      <dgm:prSet presAssocID="{7F2E6BD6-62C5-F844-ACF1-BC15F3843D30}" presName="Name13" presStyleLbl="parChTrans1D2" presStyleIdx="0" presStyleCnt="3"/>
      <dgm:spPr/>
    </dgm:pt>
    <dgm:pt modelId="{48B6D1C1-8F58-EA4C-8441-D4E520235E38}" type="pres">
      <dgm:prSet presAssocID="{55E5A189-D8A0-474D-9E35-9A6F0422A4B7}" presName="childText" presStyleLbl="bgAcc1" presStyleIdx="0" presStyleCnt="3" custScaleX="64808" custScaleY="46574" custLinFactNeighborX="-1664" custLinFactNeighborY="-887">
        <dgm:presLayoutVars>
          <dgm:bulletEnabled val="1"/>
        </dgm:presLayoutVars>
      </dgm:prSet>
      <dgm:spPr/>
    </dgm:pt>
    <dgm:pt modelId="{D0C2662E-1A43-584E-B252-2995F994960F}" type="pres">
      <dgm:prSet presAssocID="{E15F9B92-A1FC-7D4B-A7E5-E366CBFDB3DC}" presName="Name13" presStyleLbl="parChTrans1D2" presStyleIdx="1" presStyleCnt="3"/>
      <dgm:spPr/>
    </dgm:pt>
    <dgm:pt modelId="{A7621AA1-7145-9D42-8906-3638BA25AB1B}" type="pres">
      <dgm:prSet presAssocID="{32BC8AA7-7DA3-894A-8FCE-60AFE4267578}" presName="childText" presStyleLbl="bgAcc1" presStyleIdx="1" presStyleCnt="3" custScaleX="64911" custScaleY="41609" custLinFactNeighborX="-1648" custLinFactNeighborY="-1196">
        <dgm:presLayoutVars>
          <dgm:bulletEnabled val="1"/>
        </dgm:presLayoutVars>
      </dgm:prSet>
      <dgm:spPr/>
    </dgm:pt>
    <dgm:pt modelId="{2DAB96C1-29A3-4D49-BEDB-16D397518E0F}" type="pres">
      <dgm:prSet presAssocID="{78FB7A8A-7F79-1F40-ADD6-DF29FFF93160}" presName="Name13" presStyleLbl="parChTrans1D2" presStyleIdx="2" presStyleCnt="3"/>
      <dgm:spPr/>
    </dgm:pt>
    <dgm:pt modelId="{1BCFFC60-137F-0A4B-AA0E-1B5ACBC98DB5}" type="pres">
      <dgm:prSet presAssocID="{CF039C76-091A-A048-AE18-9DD1F06CA563}" presName="childText" presStyleLbl="bgAcc1" presStyleIdx="2" presStyleCnt="3" custScaleX="65102" custScaleY="28105" custLinFactNeighborX="205" custLinFactNeighborY="-7686">
        <dgm:presLayoutVars>
          <dgm:bulletEnabled val="1"/>
        </dgm:presLayoutVars>
      </dgm:prSet>
      <dgm:spPr/>
    </dgm:pt>
  </dgm:ptLst>
  <dgm:cxnLst>
    <dgm:cxn modelId="{3926C700-D39A-8C4E-9165-B2C12216EB2C}" srcId="{456D9E89-719F-2447-92CC-A3DBBB3BCB5C}" destId="{55E5A189-D8A0-474D-9E35-9A6F0422A4B7}" srcOrd="0" destOrd="0" parTransId="{7F2E6BD6-62C5-F844-ACF1-BC15F3843D30}" sibTransId="{21E441BA-FD36-664B-BAE0-FF65392B4D3C}"/>
    <dgm:cxn modelId="{98CBE31C-825A-744F-80EC-FC9A07CD1F1E}" type="presOf" srcId="{E15F9B92-A1FC-7D4B-A7E5-E366CBFDB3DC}" destId="{D0C2662E-1A43-584E-B252-2995F994960F}" srcOrd="0" destOrd="0" presId="urn:microsoft.com/office/officeart/2005/8/layout/hierarchy3"/>
    <dgm:cxn modelId="{5DE4052E-42E2-7A45-8531-9673A3EE208D}" srcId="{456D9E89-719F-2447-92CC-A3DBBB3BCB5C}" destId="{CF039C76-091A-A048-AE18-9DD1F06CA563}" srcOrd="2" destOrd="0" parTransId="{78FB7A8A-7F79-1F40-ADD6-DF29FFF93160}" sibTransId="{6B8A33B2-18FB-5E4C-A2C6-424DAE4C241D}"/>
    <dgm:cxn modelId="{C1EB0054-58B3-6046-9F53-6CC001D9E332}" type="presOf" srcId="{55E5A189-D8A0-474D-9E35-9A6F0422A4B7}" destId="{48B6D1C1-8F58-EA4C-8441-D4E520235E38}" srcOrd="0" destOrd="0" presId="urn:microsoft.com/office/officeart/2005/8/layout/hierarchy3"/>
    <dgm:cxn modelId="{56778E63-26E1-B640-A2D2-532406FC607A}" type="presOf" srcId="{456D9E89-719F-2447-92CC-A3DBBB3BCB5C}" destId="{9ACC27E1-2F0A-FC49-9CFC-89BF865E54D2}" srcOrd="0" destOrd="0" presId="urn:microsoft.com/office/officeart/2005/8/layout/hierarchy3"/>
    <dgm:cxn modelId="{733C6D6B-517C-4141-9559-C49C1045F0F7}" srcId="{456D9E89-719F-2447-92CC-A3DBBB3BCB5C}" destId="{32BC8AA7-7DA3-894A-8FCE-60AFE4267578}" srcOrd="1" destOrd="0" parTransId="{E15F9B92-A1FC-7D4B-A7E5-E366CBFDB3DC}" sibTransId="{B2600B93-3201-9D44-BBF6-B7CE29237EFC}"/>
    <dgm:cxn modelId="{5C27F57E-04A5-FE4A-8151-C63EB0074A4F}" type="presOf" srcId="{32BC8AA7-7DA3-894A-8FCE-60AFE4267578}" destId="{A7621AA1-7145-9D42-8906-3638BA25AB1B}" srcOrd="0" destOrd="0" presId="urn:microsoft.com/office/officeart/2005/8/layout/hierarchy3"/>
    <dgm:cxn modelId="{CC868A84-6CF4-FA4F-A4A1-7C3D427FC2D1}" type="presOf" srcId="{CF039C76-091A-A048-AE18-9DD1F06CA563}" destId="{1BCFFC60-137F-0A4B-AA0E-1B5ACBC98DB5}" srcOrd="0" destOrd="0" presId="urn:microsoft.com/office/officeart/2005/8/layout/hierarchy3"/>
    <dgm:cxn modelId="{AC7AD686-E9BE-814F-BF08-23EE5E730836}" type="presOf" srcId="{78FB7A8A-7F79-1F40-ADD6-DF29FFF93160}" destId="{2DAB96C1-29A3-4D49-BEDB-16D397518E0F}" srcOrd="0" destOrd="0" presId="urn:microsoft.com/office/officeart/2005/8/layout/hierarchy3"/>
    <dgm:cxn modelId="{2B646A9C-436C-8145-BE32-0D5EE7C43E70}" type="presOf" srcId="{7F2E6BD6-62C5-F844-ACF1-BC15F3843D30}" destId="{BDE9A3B7-FEF4-4D41-A7EB-63955555F985}" srcOrd="0" destOrd="0" presId="urn:microsoft.com/office/officeart/2005/8/layout/hierarchy3"/>
    <dgm:cxn modelId="{5F98D9C3-1E95-8F4F-928B-84E1907F8CEA}" srcId="{043AB873-3DB2-D24B-B569-F2029C5B0C74}" destId="{456D9E89-719F-2447-92CC-A3DBBB3BCB5C}" srcOrd="0" destOrd="0" parTransId="{C7C6E63C-2BD7-BE4B-AB94-64F81107DA0E}" sibTransId="{8505118B-5087-7249-B51F-7DD16121B414}"/>
    <dgm:cxn modelId="{81A4E3D8-4E14-3142-9D73-4C032517A05B}" type="presOf" srcId="{043AB873-3DB2-D24B-B569-F2029C5B0C74}" destId="{77C1C250-600D-1443-BBC7-EE077A074629}" srcOrd="0" destOrd="0" presId="urn:microsoft.com/office/officeart/2005/8/layout/hierarchy3"/>
    <dgm:cxn modelId="{E827B4EF-AF31-1D44-89DF-523EAB8C2933}" type="presOf" srcId="{456D9E89-719F-2447-92CC-A3DBBB3BCB5C}" destId="{EA53B720-285F-8046-9AB9-4B5598D9F983}" srcOrd="1" destOrd="0" presId="urn:microsoft.com/office/officeart/2005/8/layout/hierarchy3"/>
    <dgm:cxn modelId="{3680BC12-D13B-C947-9338-575078AE091A}" type="presParOf" srcId="{77C1C250-600D-1443-BBC7-EE077A074629}" destId="{E4114626-0BCB-9C4C-854E-E7E6ED7D79D3}" srcOrd="0" destOrd="0" presId="urn:microsoft.com/office/officeart/2005/8/layout/hierarchy3"/>
    <dgm:cxn modelId="{679AB11A-8CA9-CF46-BD51-F14D3C6C1FF8}" type="presParOf" srcId="{E4114626-0BCB-9C4C-854E-E7E6ED7D79D3}" destId="{9E6348D5-AF32-6B41-BD8E-8124D0987884}" srcOrd="0" destOrd="0" presId="urn:microsoft.com/office/officeart/2005/8/layout/hierarchy3"/>
    <dgm:cxn modelId="{E9C2F335-1B3A-C046-955E-D0412B50E3BC}" type="presParOf" srcId="{9E6348D5-AF32-6B41-BD8E-8124D0987884}" destId="{9ACC27E1-2F0A-FC49-9CFC-89BF865E54D2}" srcOrd="0" destOrd="0" presId="urn:microsoft.com/office/officeart/2005/8/layout/hierarchy3"/>
    <dgm:cxn modelId="{31BBAD7B-0F6D-444A-A81E-A5F7B0A172FE}" type="presParOf" srcId="{9E6348D5-AF32-6B41-BD8E-8124D0987884}" destId="{EA53B720-285F-8046-9AB9-4B5598D9F983}" srcOrd="1" destOrd="0" presId="urn:microsoft.com/office/officeart/2005/8/layout/hierarchy3"/>
    <dgm:cxn modelId="{CD2A330C-D5C5-E640-A355-A8072B7638B9}" type="presParOf" srcId="{E4114626-0BCB-9C4C-854E-E7E6ED7D79D3}" destId="{173E353F-9A5B-2948-8E63-EEAF865A6A86}" srcOrd="1" destOrd="0" presId="urn:microsoft.com/office/officeart/2005/8/layout/hierarchy3"/>
    <dgm:cxn modelId="{2EAB6414-400D-E64C-BF7C-B6CC756639F0}" type="presParOf" srcId="{173E353F-9A5B-2948-8E63-EEAF865A6A86}" destId="{BDE9A3B7-FEF4-4D41-A7EB-63955555F985}" srcOrd="0" destOrd="0" presId="urn:microsoft.com/office/officeart/2005/8/layout/hierarchy3"/>
    <dgm:cxn modelId="{BACBAB4E-F6A8-E44A-BEDA-38C4D575D87F}" type="presParOf" srcId="{173E353F-9A5B-2948-8E63-EEAF865A6A86}" destId="{48B6D1C1-8F58-EA4C-8441-D4E520235E38}" srcOrd="1" destOrd="0" presId="urn:microsoft.com/office/officeart/2005/8/layout/hierarchy3"/>
    <dgm:cxn modelId="{BA27856C-05AC-BE46-B0C2-5C06FFF98D55}" type="presParOf" srcId="{173E353F-9A5B-2948-8E63-EEAF865A6A86}" destId="{D0C2662E-1A43-584E-B252-2995F994960F}" srcOrd="2" destOrd="0" presId="urn:microsoft.com/office/officeart/2005/8/layout/hierarchy3"/>
    <dgm:cxn modelId="{810F704E-5AD4-5643-A13E-68CEE3D82258}" type="presParOf" srcId="{173E353F-9A5B-2948-8E63-EEAF865A6A86}" destId="{A7621AA1-7145-9D42-8906-3638BA25AB1B}" srcOrd="3" destOrd="0" presId="urn:microsoft.com/office/officeart/2005/8/layout/hierarchy3"/>
    <dgm:cxn modelId="{4CDF53D6-B6D8-DC4D-AB9F-D200DFD91C11}" type="presParOf" srcId="{173E353F-9A5B-2948-8E63-EEAF865A6A86}" destId="{2DAB96C1-29A3-4D49-BEDB-16D397518E0F}" srcOrd="4" destOrd="0" presId="urn:microsoft.com/office/officeart/2005/8/layout/hierarchy3"/>
    <dgm:cxn modelId="{4B391004-30B2-A147-B1E3-A55A77BDC14D}" type="presParOf" srcId="{173E353F-9A5B-2948-8E63-EEAF865A6A86}" destId="{1BCFFC60-137F-0A4B-AA0E-1B5ACBC98DB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834F01-2522-2249-A2B9-D009FBDE4731}" type="doc">
      <dgm:prSet loTypeId="urn:microsoft.com/office/officeart/2005/8/layout/hierarchy3" loCatId="hierarchy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B3D812E3-2A5A-2447-BFF0-DE2DF8AB347C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2000" u="sng" dirty="0">
              <a:solidFill>
                <a:schemeClr val="bg2"/>
              </a:solidFill>
              <a:latin typeface="Bell MT" panose="02020503060305020303" pitchFamily="18" charset="77"/>
            </a:rPr>
            <a:t>Black women </a:t>
          </a:r>
        </a:p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career choices may be impacted by: </a:t>
          </a:r>
        </a:p>
      </dgm:t>
    </dgm:pt>
    <dgm:pt modelId="{E4070EFC-B7FA-8C4B-BDB9-7D524AD29982}" type="parTrans" cxnId="{0F8BDE56-79AD-774E-AB23-24AF53480052}">
      <dgm:prSet/>
      <dgm:spPr/>
      <dgm:t>
        <a:bodyPr/>
        <a:lstStyle/>
        <a:p>
          <a:endParaRPr lang="en-US"/>
        </a:p>
      </dgm:t>
    </dgm:pt>
    <dgm:pt modelId="{1C13950C-934A-784C-AF36-D9D6681B0E80}" type="sibTrans" cxnId="{0F8BDE56-79AD-774E-AB23-24AF53480052}">
      <dgm:prSet/>
      <dgm:spPr/>
      <dgm:t>
        <a:bodyPr/>
        <a:lstStyle/>
        <a:p>
          <a:endParaRPr lang="en-US"/>
        </a:p>
      </dgm:t>
    </dgm:pt>
    <dgm:pt modelId="{5F3853DF-A300-3146-A874-B5CE3D84F780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Various life roles</a:t>
          </a:r>
        </a:p>
      </dgm:t>
    </dgm:pt>
    <dgm:pt modelId="{5E923A78-0949-C84F-BB04-E49DFB5982AF}" type="parTrans" cxnId="{E43A9335-8543-F94C-B4DB-9A8010BC24C5}">
      <dgm:prSet/>
      <dgm:spPr/>
      <dgm:t>
        <a:bodyPr/>
        <a:lstStyle/>
        <a:p>
          <a:endParaRPr lang="en-US"/>
        </a:p>
      </dgm:t>
    </dgm:pt>
    <dgm:pt modelId="{FB1A77D2-E121-F74F-B75A-618F36F83483}" type="sibTrans" cxnId="{E43A9335-8543-F94C-B4DB-9A8010BC24C5}">
      <dgm:prSet/>
      <dgm:spPr/>
      <dgm:t>
        <a:bodyPr/>
        <a:lstStyle/>
        <a:p>
          <a:endParaRPr lang="en-US"/>
        </a:p>
      </dgm:t>
    </dgm:pt>
    <dgm:pt modelId="{1ED75820-D57B-7B4A-B7FB-BA0FD2EADE4E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Social aspect </a:t>
          </a:r>
        </a:p>
      </dgm:t>
    </dgm:pt>
    <dgm:pt modelId="{1AA8A47F-4770-CB49-B916-46F2C978C356}" type="parTrans" cxnId="{1793C341-0144-EC4C-B219-A92020EF41C4}">
      <dgm:prSet/>
      <dgm:spPr/>
      <dgm:t>
        <a:bodyPr/>
        <a:lstStyle/>
        <a:p>
          <a:endParaRPr lang="en-US"/>
        </a:p>
      </dgm:t>
    </dgm:pt>
    <dgm:pt modelId="{F96E8930-4A16-B74C-A892-1A343A539EB9}" type="sibTrans" cxnId="{1793C341-0144-EC4C-B219-A92020EF41C4}">
      <dgm:prSet/>
      <dgm:spPr/>
      <dgm:t>
        <a:bodyPr/>
        <a:lstStyle/>
        <a:p>
          <a:endParaRPr lang="en-US"/>
        </a:p>
      </dgm:t>
    </dgm:pt>
    <dgm:pt modelId="{D64740F7-3F66-F347-9E46-DD033EFB72CE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Historical aspect</a:t>
          </a:r>
        </a:p>
      </dgm:t>
    </dgm:pt>
    <dgm:pt modelId="{CCCCB4C3-44FB-2943-8222-DE3219F17847}" type="parTrans" cxnId="{22CB28D5-2877-B94E-93E3-CB45AC962890}">
      <dgm:prSet/>
      <dgm:spPr/>
      <dgm:t>
        <a:bodyPr/>
        <a:lstStyle/>
        <a:p>
          <a:endParaRPr lang="en-US"/>
        </a:p>
      </dgm:t>
    </dgm:pt>
    <dgm:pt modelId="{321D3628-11D3-9D43-B454-CA2EA22B3CC2}" type="sibTrans" cxnId="{22CB28D5-2877-B94E-93E3-CB45AC962890}">
      <dgm:prSet/>
      <dgm:spPr/>
      <dgm:t>
        <a:bodyPr/>
        <a:lstStyle/>
        <a:p>
          <a:endParaRPr lang="en-US"/>
        </a:p>
      </dgm:t>
    </dgm:pt>
    <dgm:pt modelId="{7FED6A70-C79E-7F4B-90A0-D0335EBB46FF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gm:spPr>
      <dgm:t>
        <a:bodyPr/>
        <a:lstStyle/>
        <a:p>
          <a:r>
            <a:rPr lang="en-US" sz="1600" dirty="0">
              <a:solidFill>
                <a:schemeClr val="bg2"/>
              </a:solidFill>
              <a:latin typeface="Bell MT" panose="02020503060305020303" pitchFamily="18" charset="77"/>
            </a:rPr>
            <a:t>Political aspect</a:t>
          </a:r>
        </a:p>
      </dgm:t>
    </dgm:pt>
    <dgm:pt modelId="{2A762572-A1BC-7E44-B156-6DD5F0DE9772}" type="parTrans" cxnId="{8D1F71F2-989B-D947-9905-9CE584C71747}">
      <dgm:prSet/>
      <dgm:spPr/>
      <dgm:t>
        <a:bodyPr/>
        <a:lstStyle/>
        <a:p>
          <a:endParaRPr lang="en-US"/>
        </a:p>
      </dgm:t>
    </dgm:pt>
    <dgm:pt modelId="{77EDEA60-9B95-9B42-A090-A0104A45E752}" type="sibTrans" cxnId="{8D1F71F2-989B-D947-9905-9CE584C71747}">
      <dgm:prSet/>
      <dgm:spPr/>
      <dgm:t>
        <a:bodyPr/>
        <a:lstStyle/>
        <a:p>
          <a:endParaRPr lang="en-US"/>
        </a:p>
      </dgm:t>
    </dgm:pt>
    <dgm:pt modelId="{77958267-92B0-7A4E-981D-3DCF05F40130}" type="pres">
      <dgm:prSet presAssocID="{AD834F01-2522-2249-A2B9-D009FBDE473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E2ADC5-72FB-564E-B186-5F7C2AA1F753}" type="pres">
      <dgm:prSet presAssocID="{B3D812E3-2A5A-2447-BFF0-DE2DF8AB347C}" presName="root" presStyleCnt="0"/>
      <dgm:spPr/>
    </dgm:pt>
    <dgm:pt modelId="{F4E44003-7A65-6B41-8C66-C88B20ED51C1}" type="pres">
      <dgm:prSet presAssocID="{B3D812E3-2A5A-2447-BFF0-DE2DF8AB347C}" presName="rootComposite" presStyleCnt="0"/>
      <dgm:spPr/>
    </dgm:pt>
    <dgm:pt modelId="{CFE63F9B-80C8-E54D-BA3B-5BDDF55CCC2B}" type="pres">
      <dgm:prSet presAssocID="{B3D812E3-2A5A-2447-BFF0-DE2DF8AB347C}" presName="rootText" presStyleLbl="node1" presStyleIdx="0" presStyleCnt="1" custScaleX="93644" custScaleY="90160" custLinFactNeighborX="429" custLinFactNeighborY="-7670"/>
      <dgm:spPr/>
    </dgm:pt>
    <dgm:pt modelId="{0E8D1015-91DC-F54E-B8E6-50BCA1D3C377}" type="pres">
      <dgm:prSet presAssocID="{B3D812E3-2A5A-2447-BFF0-DE2DF8AB347C}" presName="rootConnector" presStyleLbl="node1" presStyleIdx="0" presStyleCnt="1"/>
      <dgm:spPr/>
    </dgm:pt>
    <dgm:pt modelId="{2CF49ECB-71A5-9043-85EA-1130832A7C22}" type="pres">
      <dgm:prSet presAssocID="{B3D812E3-2A5A-2447-BFF0-DE2DF8AB347C}" presName="childShape" presStyleCnt="0"/>
      <dgm:spPr/>
    </dgm:pt>
    <dgm:pt modelId="{A95980A9-5089-274A-9B2F-B8A987C65B93}" type="pres">
      <dgm:prSet presAssocID="{5E923A78-0949-C84F-BB04-E49DFB5982AF}" presName="Name13" presStyleLbl="parChTrans1D2" presStyleIdx="0" presStyleCnt="4"/>
      <dgm:spPr/>
    </dgm:pt>
    <dgm:pt modelId="{66A2EAD9-BD38-E24D-9BF1-617222E36A56}" type="pres">
      <dgm:prSet presAssocID="{5F3853DF-A300-3146-A874-B5CE3D84F780}" presName="childText" presStyleLbl="bgAcc1" presStyleIdx="0" presStyleCnt="4" custScaleX="77284" custScaleY="54353" custLinFactNeighborX="1385" custLinFactNeighborY="-2929">
        <dgm:presLayoutVars>
          <dgm:bulletEnabled val="1"/>
        </dgm:presLayoutVars>
      </dgm:prSet>
      <dgm:spPr/>
    </dgm:pt>
    <dgm:pt modelId="{29BF7FCB-48D2-764C-B76B-9EB3814F59F9}" type="pres">
      <dgm:prSet presAssocID="{1AA8A47F-4770-CB49-B916-46F2C978C356}" presName="Name13" presStyleLbl="parChTrans1D2" presStyleIdx="1" presStyleCnt="4"/>
      <dgm:spPr/>
    </dgm:pt>
    <dgm:pt modelId="{088B6116-D709-0A4A-94DE-6927FB67AA6B}" type="pres">
      <dgm:prSet presAssocID="{1ED75820-D57B-7B4A-B7FB-BA0FD2EADE4E}" presName="childText" presStyleLbl="bgAcc1" presStyleIdx="1" presStyleCnt="4" custScaleX="78778" custScaleY="49947" custLinFactNeighborX="-536" custLinFactNeighborY="-5854">
        <dgm:presLayoutVars>
          <dgm:bulletEnabled val="1"/>
        </dgm:presLayoutVars>
      </dgm:prSet>
      <dgm:spPr/>
    </dgm:pt>
    <dgm:pt modelId="{CDD3EDB3-CE36-7248-8E3F-D058131C2FA9}" type="pres">
      <dgm:prSet presAssocID="{CCCCB4C3-44FB-2943-8222-DE3219F17847}" presName="Name13" presStyleLbl="parChTrans1D2" presStyleIdx="2" presStyleCnt="4"/>
      <dgm:spPr/>
    </dgm:pt>
    <dgm:pt modelId="{B3AA4FD7-34EB-664A-8B08-74D47B0EEAC6}" type="pres">
      <dgm:prSet presAssocID="{D64740F7-3F66-F347-9E46-DD033EFB72CE}" presName="childText" presStyleLbl="bgAcc1" presStyleIdx="2" presStyleCnt="4" custScaleX="81727" custScaleY="50183">
        <dgm:presLayoutVars>
          <dgm:bulletEnabled val="1"/>
        </dgm:presLayoutVars>
      </dgm:prSet>
      <dgm:spPr/>
    </dgm:pt>
    <dgm:pt modelId="{0AE637F8-07E3-7C4A-B38F-F6415D950FD5}" type="pres">
      <dgm:prSet presAssocID="{2A762572-A1BC-7E44-B156-6DD5F0DE9772}" presName="Name13" presStyleLbl="parChTrans1D2" presStyleIdx="3" presStyleCnt="4"/>
      <dgm:spPr/>
    </dgm:pt>
    <dgm:pt modelId="{F360AAFD-D59A-2C42-A6F1-A0B8461AA1C1}" type="pres">
      <dgm:prSet presAssocID="{7FED6A70-C79E-7F4B-90A0-D0335EBB46FF}" presName="childText" presStyleLbl="bgAcc1" presStyleIdx="3" presStyleCnt="4" custScaleX="84923" custScaleY="41566">
        <dgm:presLayoutVars>
          <dgm:bulletEnabled val="1"/>
        </dgm:presLayoutVars>
      </dgm:prSet>
      <dgm:spPr/>
    </dgm:pt>
  </dgm:ptLst>
  <dgm:cxnLst>
    <dgm:cxn modelId="{6CF77A0E-74EF-B040-B64A-5858CD6D2940}" type="presOf" srcId="{B3D812E3-2A5A-2447-BFF0-DE2DF8AB347C}" destId="{CFE63F9B-80C8-E54D-BA3B-5BDDF55CCC2B}" srcOrd="0" destOrd="0" presId="urn:microsoft.com/office/officeart/2005/8/layout/hierarchy3"/>
    <dgm:cxn modelId="{5A684F16-6B7E-4645-8F77-D9547DD86E94}" type="presOf" srcId="{CCCCB4C3-44FB-2943-8222-DE3219F17847}" destId="{CDD3EDB3-CE36-7248-8E3F-D058131C2FA9}" srcOrd="0" destOrd="0" presId="urn:microsoft.com/office/officeart/2005/8/layout/hierarchy3"/>
    <dgm:cxn modelId="{E43A9335-8543-F94C-B4DB-9A8010BC24C5}" srcId="{B3D812E3-2A5A-2447-BFF0-DE2DF8AB347C}" destId="{5F3853DF-A300-3146-A874-B5CE3D84F780}" srcOrd="0" destOrd="0" parTransId="{5E923A78-0949-C84F-BB04-E49DFB5982AF}" sibTransId="{FB1A77D2-E121-F74F-B75A-618F36F83483}"/>
    <dgm:cxn modelId="{1793C341-0144-EC4C-B219-A92020EF41C4}" srcId="{B3D812E3-2A5A-2447-BFF0-DE2DF8AB347C}" destId="{1ED75820-D57B-7B4A-B7FB-BA0FD2EADE4E}" srcOrd="1" destOrd="0" parTransId="{1AA8A47F-4770-CB49-B916-46F2C978C356}" sibTransId="{F96E8930-4A16-B74C-A892-1A343A539EB9}"/>
    <dgm:cxn modelId="{0F8BDE56-79AD-774E-AB23-24AF53480052}" srcId="{AD834F01-2522-2249-A2B9-D009FBDE4731}" destId="{B3D812E3-2A5A-2447-BFF0-DE2DF8AB347C}" srcOrd="0" destOrd="0" parTransId="{E4070EFC-B7FA-8C4B-BDB9-7D524AD29982}" sibTransId="{1C13950C-934A-784C-AF36-D9D6681B0E80}"/>
    <dgm:cxn modelId="{4A203671-6DAC-0C49-B906-81BA5B5F1DA6}" type="presOf" srcId="{1AA8A47F-4770-CB49-B916-46F2C978C356}" destId="{29BF7FCB-48D2-764C-B76B-9EB3814F59F9}" srcOrd="0" destOrd="0" presId="urn:microsoft.com/office/officeart/2005/8/layout/hierarchy3"/>
    <dgm:cxn modelId="{FE1BE47C-C465-0246-B058-93DACEA909AD}" type="presOf" srcId="{D64740F7-3F66-F347-9E46-DD033EFB72CE}" destId="{B3AA4FD7-34EB-664A-8B08-74D47B0EEAC6}" srcOrd="0" destOrd="0" presId="urn:microsoft.com/office/officeart/2005/8/layout/hierarchy3"/>
    <dgm:cxn modelId="{C4B28AAC-0E17-AB4B-B710-66DB8EA9E978}" type="presOf" srcId="{1ED75820-D57B-7B4A-B7FB-BA0FD2EADE4E}" destId="{088B6116-D709-0A4A-94DE-6927FB67AA6B}" srcOrd="0" destOrd="0" presId="urn:microsoft.com/office/officeart/2005/8/layout/hierarchy3"/>
    <dgm:cxn modelId="{45D5DBB2-971F-104E-AF70-95CF76E87AAC}" type="presOf" srcId="{7FED6A70-C79E-7F4B-90A0-D0335EBB46FF}" destId="{F360AAFD-D59A-2C42-A6F1-A0B8461AA1C1}" srcOrd="0" destOrd="0" presId="urn:microsoft.com/office/officeart/2005/8/layout/hierarchy3"/>
    <dgm:cxn modelId="{22CB28D5-2877-B94E-93E3-CB45AC962890}" srcId="{B3D812E3-2A5A-2447-BFF0-DE2DF8AB347C}" destId="{D64740F7-3F66-F347-9E46-DD033EFB72CE}" srcOrd="2" destOrd="0" parTransId="{CCCCB4C3-44FB-2943-8222-DE3219F17847}" sibTransId="{321D3628-11D3-9D43-B454-CA2EA22B3CC2}"/>
    <dgm:cxn modelId="{587146E6-D461-2D42-A24D-9BEDA417EFC4}" type="presOf" srcId="{5E923A78-0949-C84F-BB04-E49DFB5982AF}" destId="{A95980A9-5089-274A-9B2F-B8A987C65B93}" srcOrd="0" destOrd="0" presId="urn:microsoft.com/office/officeart/2005/8/layout/hierarchy3"/>
    <dgm:cxn modelId="{ED6ED6EC-F1CF-B840-A492-FFDF388A9069}" type="presOf" srcId="{B3D812E3-2A5A-2447-BFF0-DE2DF8AB347C}" destId="{0E8D1015-91DC-F54E-B8E6-50BCA1D3C377}" srcOrd="1" destOrd="0" presId="urn:microsoft.com/office/officeart/2005/8/layout/hierarchy3"/>
    <dgm:cxn modelId="{8D1F71F2-989B-D947-9905-9CE584C71747}" srcId="{B3D812E3-2A5A-2447-BFF0-DE2DF8AB347C}" destId="{7FED6A70-C79E-7F4B-90A0-D0335EBB46FF}" srcOrd="3" destOrd="0" parTransId="{2A762572-A1BC-7E44-B156-6DD5F0DE9772}" sibTransId="{77EDEA60-9B95-9B42-A090-A0104A45E752}"/>
    <dgm:cxn modelId="{6D2869F7-8F73-404A-A180-CBC7DD2F975C}" type="presOf" srcId="{2A762572-A1BC-7E44-B156-6DD5F0DE9772}" destId="{0AE637F8-07E3-7C4A-B38F-F6415D950FD5}" srcOrd="0" destOrd="0" presId="urn:microsoft.com/office/officeart/2005/8/layout/hierarchy3"/>
    <dgm:cxn modelId="{900BFFFA-A9A7-0A48-9C42-CC8B0A4BA072}" type="presOf" srcId="{AD834F01-2522-2249-A2B9-D009FBDE4731}" destId="{77958267-92B0-7A4E-981D-3DCF05F40130}" srcOrd="0" destOrd="0" presId="urn:microsoft.com/office/officeart/2005/8/layout/hierarchy3"/>
    <dgm:cxn modelId="{F5BEECFB-9080-804C-958D-240EAAA9B720}" type="presOf" srcId="{5F3853DF-A300-3146-A874-B5CE3D84F780}" destId="{66A2EAD9-BD38-E24D-9BF1-617222E36A56}" srcOrd="0" destOrd="0" presId="urn:microsoft.com/office/officeart/2005/8/layout/hierarchy3"/>
    <dgm:cxn modelId="{502E0B11-4568-EB48-95C2-2040757B9EC9}" type="presParOf" srcId="{77958267-92B0-7A4E-981D-3DCF05F40130}" destId="{ABE2ADC5-72FB-564E-B186-5F7C2AA1F753}" srcOrd="0" destOrd="0" presId="urn:microsoft.com/office/officeart/2005/8/layout/hierarchy3"/>
    <dgm:cxn modelId="{41A5C022-34BC-8242-A84F-0833D21E8E94}" type="presParOf" srcId="{ABE2ADC5-72FB-564E-B186-5F7C2AA1F753}" destId="{F4E44003-7A65-6B41-8C66-C88B20ED51C1}" srcOrd="0" destOrd="0" presId="urn:microsoft.com/office/officeart/2005/8/layout/hierarchy3"/>
    <dgm:cxn modelId="{2CBF2DE6-36B6-E841-B6B9-3046EC701AF5}" type="presParOf" srcId="{F4E44003-7A65-6B41-8C66-C88B20ED51C1}" destId="{CFE63F9B-80C8-E54D-BA3B-5BDDF55CCC2B}" srcOrd="0" destOrd="0" presId="urn:microsoft.com/office/officeart/2005/8/layout/hierarchy3"/>
    <dgm:cxn modelId="{E689F826-1227-CD40-9330-03373F5B5BB5}" type="presParOf" srcId="{F4E44003-7A65-6B41-8C66-C88B20ED51C1}" destId="{0E8D1015-91DC-F54E-B8E6-50BCA1D3C377}" srcOrd="1" destOrd="0" presId="urn:microsoft.com/office/officeart/2005/8/layout/hierarchy3"/>
    <dgm:cxn modelId="{10E28FA3-4027-C547-9EA8-C0412A40AF84}" type="presParOf" srcId="{ABE2ADC5-72FB-564E-B186-5F7C2AA1F753}" destId="{2CF49ECB-71A5-9043-85EA-1130832A7C22}" srcOrd="1" destOrd="0" presId="urn:microsoft.com/office/officeart/2005/8/layout/hierarchy3"/>
    <dgm:cxn modelId="{7314DE9B-B78D-C24E-BDE9-89C2B672E56E}" type="presParOf" srcId="{2CF49ECB-71A5-9043-85EA-1130832A7C22}" destId="{A95980A9-5089-274A-9B2F-B8A987C65B93}" srcOrd="0" destOrd="0" presId="urn:microsoft.com/office/officeart/2005/8/layout/hierarchy3"/>
    <dgm:cxn modelId="{A35BCAC2-2EFC-FD4B-854D-A71587A67FF9}" type="presParOf" srcId="{2CF49ECB-71A5-9043-85EA-1130832A7C22}" destId="{66A2EAD9-BD38-E24D-9BF1-617222E36A56}" srcOrd="1" destOrd="0" presId="urn:microsoft.com/office/officeart/2005/8/layout/hierarchy3"/>
    <dgm:cxn modelId="{EFB3A427-85E6-F04C-8249-2C0F751AB87C}" type="presParOf" srcId="{2CF49ECB-71A5-9043-85EA-1130832A7C22}" destId="{29BF7FCB-48D2-764C-B76B-9EB3814F59F9}" srcOrd="2" destOrd="0" presId="urn:microsoft.com/office/officeart/2005/8/layout/hierarchy3"/>
    <dgm:cxn modelId="{6AFB5E49-C4C9-C24F-8D9D-C136BB9050A5}" type="presParOf" srcId="{2CF49ECB-71A5-9043-85EA-1130832A7C22}" destId="{088B6116-D709-0A4A-94DE-6927FB67AA6B}" srcOrd="3" destOrd="0" presId="urn:microsoft.com/office/officeart/2005/8/layout/hierarchy3"/>
    <dgm:cxn modelId="{3011F965-9C0E-D244-B598-52056C00B696}" type="presParOf" srcId="{2CF49ECB-71A5-9043-85EA-1130832A7C22}" destId="{CDD3EDB3-CE36-7248-8E3F-D058131C2FA9}" srcOrd="4" destOrd="0" presId="urn:microsoft.com/office/officeart/2005/8/layout/hierarchy3"/>
    <dgm:cxn modelId="{9C179F58-426A-6C4F-A250-8558AA544368}" type="presParOf" srcId="{2CF49ECB-71A5-9043-85EA-1130832A7C22}" destId="{B3AA4FD7-34EB-664A-8B08-74D47B0EEAC6}" srcOrd="5" destOrd="0" presId="urn:microsoft.com/office/officeart/2005/8/layout/hierarchy3"/>
    <dgm:cxn modelId="{61563617-66B0-064B-9C41-D89A00E51409}" type="presParOf" srcId="{2CF49ECB-71A5-9043-85EA-1130832A7C22}" destId="{0AE637F8-07E3-7C4A-B38F-F6415D950FD5}" srcOrd="6" destOrd="0" presId="urn:microsoft.com/office/officeart/2005/8/layout/hierarchy3"/>
    <dgm:cxn modelId="{8016B197-D1DD-2846-B052-4A19936D74C0}" type="presParOf" srcId="{2CF49ECB-71A5-9043-85EA-1130832A7C22}" destId="{F360AAFD-D59A-2C42-A6F1-A0B8461AA1C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BEC4D6-E6C1-154C-9A74-253B05F70B60}" type="doc">
      <dgm:prSet loTypeId="urn:microsoft.com/office/officeart/2005/8/layout/vProcess5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1186BFB-00F1-8541-A1B6-24711871E518}">
      <dgm:prSet custT="1"/>
      <dgm:spPr/>
      <dgm:t>
        <a:bodyPr/>
        <a:lstStyle/>
        <a:p>
          <a:pPr algn="ctr"/>
          <a:r>
            <a:rPr lang="en-US" sz="1600" b="1" i="0" dirty="0">
              <a:latin typeface="Bell MT" panose="02020503060305020303" pitchFamily="18" charset="77"/>
            </a:rPr>
            <a:t>Psycho-physiological self-referent</a:t>
          </a:r>
          <a:r>
            <a:rPr lang="en-US" sz="1400" b="0" i="0" dirty="0">
              <a:latin typeface="Bell MT" panose="02020503060305020303" pitchFamily="18" charset="77"/>
            </a:rPr>
            <a:t>: knowledge of self as a woman</a:t>
          </a:r>
        </a:p>
      </dgm:t>
    </dgm:pt>
    <dgm:pt modelId="{57C30636-71FA-7443-A87A-AEE9D2ED6D9B}" type="parTrans" cxnId="{8A41CF9E-5AF0-8645-82CB-04F8BD8A30D4}">
      <dgm:prSet/>
      <dgm:spPr/>
      <dgm:t>
        <a:bodyPr/>
        <a:lstStyle/>
        <a:p>
          <a:endParaRPr lang="en-US"/>
        </a:p>
      </dgm:t>
    </dgm:pt>
    <dgm:pt modelId="{80A188C0-586D-BC43-AA7F-A049F0782EB0}" type="sibTrans" cxnId="{8A41CF9E-5AF0-8645-82CB-04F8BD8A30D4}">
      <dgm:prSet/>
      <dgm:spPr/>
      <dgm:t>
        <a:bodyPr/>
        <a:lstStyle/>
        <a:p>
          <a:endParaRPr lang="en-US"/>
        </a:p>
      </dgm:t>
    </dgm:pt>
    <dgm:pt modelId="{61501A17-C16B-594E-8904-CAEC44738015}">
      <dgm:prSet custT="1"/>
      <dgm:spPr/>
      <dgm:t>
        <a:bodyPr/>
        <a:lstStyle/>
        <a:p>
          <a:pPr algn="ctr"/>
          <a:r>
            <a:rPr lang="en-US" sz="1600" b="1" i="0" dirty="0">
              <a:latin typeface="Bell MT" panose="02020503060305020303" pitchFamily="18" charset="77"/>
            </a:rPr>
            <a:t>Afro/Black self-referent</a:t>
          </a:r>
          <a:r>
            <a:rPr lang="en-US" sz="1400" b="0" i="0" dirty="0">
              <a:latin typeface="Bell MT" panose="02020503060305020303" pitchFamily="18" charset="77"/>
            </a:rPr>
            <a:t>:</a:t>
          </a:r>
        </a:p>
        <a:p>
          <a:pPr algn="ctr"/>
          <a:r>
            <a:rPr lang="en-US" sz="1400" b="0" i="0" dirty="0">
              <a:latin typeface="Bell MT" panose="02020503060305020303" pitchFamily="18" charset="77"/>
            </a:rPr>
            <a:t> self-concept reflected in two components:</a:t>
          </a:r>
        </a:p>
      </dgm:t>
    </dgm:pt>
    <dgm:pt modelId="{6D7B721C-4118-0F44-A50F-7E5D2984385C}" type="parTrans" cxnId="{39219562-5070-4846-953C-812C3AAFC49B}">
      <dgm:prSet/>
      <dgm:spPr/>
      <dgm:t>
        <a:bodyPr/>
        <a:lstStyle/>
        <a:p>
          <a:endParaRPr lang="en-US"/>
        </a:p>
      </dgm:t>
    </dgm:pt>
    <dgm:pt modelId="{56EF36CC-F330-5F40-9D64-DE420FBFFE29}" type="sibTrans" cxnId="{39219562-5070-4846-953C-812C3AAFC49B}">
      <dgm:prSet/>
      <dgm:spPr/>
      <dgm:t>
        <a:bodyPr/>
        <a:lstStyle/>
        <a:p>
          <a:endParaRPr lang="en-US"/>
        </a:p>
      </dgm:t>
    </dgm:pt>
    <dgm:pt modelId="{296C3DF8-A185-874A-9BCA-EECCD2DBB699}">
      <dgm:prSet custT="1"/>
      <dgm:spPr/>
      <dgm:t>
        <a:bodyPr/>
        <a:lstStyle/>
        <a:p>
          <a:pPr algn="l"/>
          <a:r>
            <a:rPr lang="en-US" sz="1100" b="1" i="1" dirty="0">
              <a:latin typeface="Bell MT" panose="02020503060305020303" pitchFamily="18" charset="77"/>
            </a:rPr>
            <a:t>Afro/Black referent</a:t>
          </a:r>
          <a:r>
            <a:rPr lang="en-US" sz="1100" b="1" i="0" dirty="0">
              <a:latin typeface="Bell MT" panose="02020503060305020303" pitchFamily="18" charset="77"/>
            </a:rPr>
            <a:t>: connectedness to her community </a:t>
          </a:r>
        </a:p>
      </dgm:t>
    </dgm:pt>
    <dgm:pt modelId="{C72E1EE6-CF4B-A440-AD4A-34C62268A04B}" type="parTrans" cxnId="{58ED654D-D412-ED4A-AFE9-6F8BFD73178B}">
      <dgm:prSet/>
      <dgm:spPr/>
      <dgm:t>
        <a:bodyPr/>
        <a:lstStyle/>
        <a:p>
          <a:endParaRPr lang="en-US"/>
        </a:p>
      </dgm:t>
    </dgm:pt>
    <dgm:pt modelId="{AC864F92-247E-8D4A-AD8E-F11C7CB076C9}" type="sibTrans" cxnId="{58ED654D-D412-ED4A-AFE9-6F8BFD73178B}">
      <dgm:prSet/>
      <dgm:spPr/>
      <dgm:t>
        <a:bodyPr/>
        <a:lstStyle/>
        <a:p>
          <a:endParaRPr lang="en-US"/>
        </a:p>
      </dgm:t>
    </dgm:pt>
    <dgm:pt modelId="{607719D6-1E97-A640-9B6B-B807BA773AAA}">
      <dgm:prSet custT="1"/>
      <dgm:spPr/>
      <dgm:t>
        <a:bodyPr/>
        <a:lstStyle/>
        <a:p>
          <a:pPr algn="l"/>
          <a:r>
            <a:rPr lang="en-US" sz="1100" b="1" i="1" dirty="0">
              <a:latin typeface="Bell MT" panose="02020503060305020303" pitchFamily="18" charset="77"/>
            </a:rPr>
            <a:t>Euro/White referent</a:t>
          </a:r>
          <a:r>
            <a:rPr lang="en-US" sz="1100" b="1" i="0" dirty="0">
              <a:latin typeface="Bell MT" panose="02020503060305020303" pitchFamily="18" charset="77"/>
            </a:rPr>
            <a:t>: knowledge of self as a Black woman living within European reality in America</a:t>
          </a:r>
        </a:p>
      </dgm:t>
    </dgm:pt>
    <dgm:pt modelId="{ACCB0C37-1FE8-D745-8E2F-CDD16E4A4E85}" type="parTrans" cxnId="{90022DC9-5AF8-CD4E-BE54-7E092BD89900}">
      <dgm:prSet/>
      <dgm:spPr/>
      <dgm:t>
        <a:bodyPr/>
        <a:lstStyle/>
        <a:p>
          <a:endParaRPr lang="en-US"/>
        </a:p>
      </dgm:t>
    </dgm:pt>
    <dgm:pt modelId="{B9A8C0EA-F24D-0845-93FE-BE91D4C35808}" type="sibTrans" cxnId="{90022DC9-5AF8-CD4E-BE54-7E092BD89900}">
      <dgm:prSet/>
      <dgm:spPr/>
      <dgm:t>
        <a:bodyPr/>
        <a:lstStyle/>
        <a:p>
          <a:endParaRPr lang="en-US"/>
        </a:p>
      </dgm:t>
    </dgm:pt>
    <dgm:pt modelId="{C8BFE239-213A-8F4B-8F20-A73378C815B1}">
      <dgm:prSet custT="1"/>
      <dgm:spPr/>
      <dgm:t>
        <a:bodyPr/>
        <a:lstStyle/>
        <a:p>
          <a:pPr algn="ctr"/>
          <a:r>
            <a:rPr lang="en-US" sz="1600" b="1" i="0" dirty="0">
              <a:latin typeface="Bell MT" panose="02020503060305020303" pitchFamily="18" charset="77"/>
            </a:rPr>
            <a:t>Myself referent: </a:t>
          </a:r>
        </a:p>
        <a:p>
          <a:pPr algn="ctr"/>
          <a:r>
            <a:rPr lang="en-US" sz="1600" b="1" i="0" dirty="0">
              <a:latin typeface="Bell MT" panose="02020503060305020303" pitchFamily="18" charset="77"/>
            </a:rPr>
            <a:t> </a:t>
          </a:r>
          <a:r>
            <a:rPr lang="en-US" sz="1400" b="0" i="0" dirty="0">
              <a:latin typeface="Bell MT" panose="02020503060305020303" pitchFamily="18" charset="77"/>
            </a:rPr>
            <a:t>her individual personal history; unique to her experiences </a:t>
          </a:r>
        </a:p>
      </dgm:t>
    </dgm:pt>
    <dgm:pt modelId="{56B54A97-1307-7F4A-BC2D-3DA0B4FBEF47}" type="sibTrans" cxnId="{8CA658D2-3CED-8B47-B672-3D6CB2F34C81}">
      <dgm:prSet/>
      <dgm:spPr/>
      <dgm:t>
        <a:bodyPr/>
        <a:lstStyle/>
        <a:p>
          <a:endParaRPr lang="en-US"/>
        </a:p>
      </dgm:t>
    </dgm:pt>
    <dgm:pt modelId="{17EE612C-5F0B-B749-98F8-BC84D13B3C92}" type="parTrans" cxnId="{8CA658D2-3CED-8B47-B672-3D6CB2F34C81}">
      <dgm:prSet/>
      <dgm:spPr/>
      <dgm:t>
        <a:bodyPr/>
        <a:lstStyle/>
        <a:p>
          <a:endParaRPr lang="en-US"/>
        </a:p>
      </dgm:t>
    </dgm:pt>
    <dgm:pt modelId="{D06C9238-DF49-B045-96DE-95638EC59728}" type="pres">
      <dgm:prSet presAssocID="{42BEC4D6-E6C1-154C-9A74-253B05F70B60}" presName="outerComposite" presStyleCnt="0">
        <dgm:presLayoutVars>
          <dgm:chMax val="5"/>
          <dgm:dir/>
          <dgm:resizeHandles val="exact"/>
        </dgm:presLayoutVars>
      </dgm:prSet>
      <dgm:spPr/>
    </dgm:pt>
    <dgm:pt modelId="{3FF927A5-2EF0-ED4B-9089-BE488E179012}" type="pres">
      <dgm:prSet presAssocID="{42BEC4D6-E6C1-154C-9A74-253B05F70B60}" presName="dummyMaxCanvas" presStyleCnt="0">
        <dgm:presLayoutVars/>
      </dgm:prSet>
      <dgm:spPr/>
    </dgm:pt>
    <dgm:pt modelId="{96D330EE-D334-C744-AC4B-794F3CB40A53}" type="pres">
      <dgm:prSet presAssocID="{42BEC4D6-E6C1-154C-9A74-253B05F70B60}" presName="ThreeNodes_1" presStyleLbl="node1" presStyleIdx="0" presStyleCnt="3" custScaleX="88319" custScaleY="89406">
        <dgm:presLayoutVars>
          <dgm:bulletEnabled val="1"/>
        </dgm:presLayoutVars>
      </dgm:prSet>
      <dgm:spPr/>
    </dgm:pt>
    <dgm:pt modelId="{E8EE3C51-58DF-214C-9E7A-C2D3E2B8FF71}" type="pres">
      <dgm:prSet presAssocID="{42BEC4D6-E6C1-154C-9A74-253B05F70B60}" presName="ThreeNodes_2" presStyleLbl="node1" presStyleIdx="1" presStyleCnt="3" custScaleX="89104" custScaleY="110426" custLinFactNeighborX="-8146" custLinFactNeighborY="-7388">
        <dgm:presLayoutVars>
          <dgm:bulletEnabled val="1"/>
        </dgm:presLayoutVars>
      </dgm:prSet>
      <dgm:spPr/>
    </dgm:pt>
    <dgm:pt modelId="{08DB603E-B37F-574B-B55F-EFBCF119E397}" type="pres">
      <dgm:prSet presAssocID="{42BEC4D6-E6C1-154C-9A74-253B05F70B60}" presName="ThreeNodes_3" presStyleLbl="node1" presStyleIdx="2" presStyleCnt="3" custFlipVert="0" custScaleX="90661" custScaleY="101722" custLinFactNeighborX="-16313" custLinFactNeighborY="-11029">
        <dgm:presLayoutVars>
          <dgm:bulletEnabled val="1"/>
        </dgm:presLayoutVars>
      </dgm:prSet>
      <dgm:spPr/>
    </dgm:pt>
    <dgm:pt modelId="{940BAB54-9D46-404A-836C-87E8D6D89B2C}" type="pres">
      <dgm:prSet presAssocID="{42BEC4D6-E6C1-154C-9A74-253B05F70B60}" presName="ThreeConn_1-2" presStyleLbl="fgAccFollowNode1" presStyleIdx="0" presStyleCnt="2">
        <dgm:presLayoutVars>
          <dgm:bulletEnabled val="1"/>
        </dgm:presLayoutVars>
      </dgm:prSet>
      <dgm:spPr/>
    </dgm:pt>
    <dgm:pt modelId="{2EE1A48D-7DB3-AE47-8918-081715BA740F}" type="pres">
      <dgm:prSet presAssocID="{42BEC4D6-E6C1-154C-9A74-253B05F70B60}" presName="ThreeConn_2-3" presStyleLbl="fgAccFollowNode1" presStyleIdx="1" presStyleCnt="2" custLinFactNeighborX="-62637" custLinFactNeighborY="3843">
        <dgm:presLayoutVars>
          <dgm:bulletEnabled val="1"/>
        </dgm:presLayoutVars>
      </dgm:prSet>
      <dgm:spPr/>
    </dgm:pt>
    <dgm:pt modelId="{9CD69145-F938-4340-A28C-3962C921A405}" type="pres">
      <dgm:prSet presAssocID="{42BEC4D6-E6C1-154C-9A74-253B05F70B60}" presName="ThreeNodes_1_text" presStyleLbl="node1" presStyleIdx="2" presStyleCnt="3">
        <dgm:presLayoutVars>
          <dgm:bulletEnabled val="1"/>
        </dgm:presLayoutVars>
      </dgm:prSet>
      <dgm:spPr/>
    </dgm:pt>
    <dgm:pt modelId="{35E1ACF8-9403-6C46-AE5A-963BF9B50543}" type="pres">
      <dgm:prSet presAssocID="{42BEC4D6-E6C1-154C-9A74-253B05F70B60}" presName="ThreeNodes_2_text" presStyleLbl="node1" presStyleIdx="2" presStyleCnt="3">
        <dgm:presLayoutVars>
          <dgm:bulletEnabled val="1"/>
        </dgm:presLayoutVars>
      </dgm:prSet>
      <dgm:spPr/>
    </dgm:pt>
    <dgm:pt modelId="{00BE20FB-1CD4-144C-8611-3C4D2D5E0125}" type="pres">
      <dgm:prSet presAssocID="{42BEC4D6-E6C1-154C-9A74-253B05F70B6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14B0D23-8A93-2743-90FA-6F7D3AE5AF11}" type="presOf" srcId="{31186BFB-00F1-8541-A1B6-24711871E518}" destId="{96D330EE-D334-C744-AC4B-794F3CB40A53}" srcOrd="0" destOrd="0" presId="urn:microsoft.com/office/officeart/2005/8/layout/vProcess5"/>
    <dgm:cxn modelId="{BE6C8C27-95EC-4C48-94AD-43B98E000218}" type="presOf" srcId="{296C3DF8-A185-874A-9BCA-EECCD2DBB699}" destId="{35E1ACF8-9403-6C46-AE5A-963BF9B50543}" srcOrd="1" destOrd="1" presId="urn:microsoft.com/office/officeart/2005/8/layout/vProcess5"/>
    <dgm:cxn modelId="{5FB5FF30-E4B3-724F-9365-703ED34373FC}" type="presOf" srcId="{56EF36CC-F330-5F40-9D64-DE420FBFFE29}" destId="{2EE1A48D-7DB3-AE47-8918-081715BA740F}" srcOrd="0" destOrd="0" presId="urn:microsoft.com/office/officeart/2005/8/layout/vProcess5"/>
    <dgm:cxn modelId="{0E771834-CFF8-8F4D-B026-70D72D6F297B}" type="presOf" srcId="{31186BFB-00F1-8541-A1B6-24711871E518}" destId="{9CD69145-F938-4340-A28C-3962C921A405}" srcOrd="1" destOrd="0" presId="urn:microsoft.com/office/officeart/2005/8/layout/vProcess5"/>
    <dgm:cxn modelId="{58ED654D-D412-ED4A-AFE9-6F8BFD73178B}" srcId="{61501A17-C16B-594E-8904-CAEC44738015}" destId="{296C3DF8-A185-874A-9BCA-EECCD2DBB699}" srcOrd="0" destOrd="0" parTransId="{C72E1EE6-CF4B-A440-AD4A-34C62268A04B}" sibTransId="{AC864F92-247E-8D4A-AD8E-F11C7CB076C9}"/>
    <dgm:cxn modelId="{C2AEC151-086E-E04A-9903-733B65E7E675}" type="presOf" srcId="{607719D6-1E97-A640-9B6B-B807BA773AAA}" destId="{35E1ACF8-9403-6C46-AE5A-963BF9B50543}" srcOrd="1" destOrd="2" presId="urn:microsoft.com/office/officeart/2005/8/layout/vProcess5"/>
    <dgm:cxn modelId="{39219562-5070-4846-953C-812C3AAFC49B}" srcId="{42BEC4D6-E6C1-154C-9A74-253B05F70B60}" destId="{61501A17-C16B-594E-8904-CAEC44738015}" srcOrd="1" destOrd="0" parTransId="{6D7B721C-4118-0F44-A50F-7E5D2984385C}" sibTransId="{56EF36CC-F330-5F40-9D64-DE420FBFFE29}"/>
    <dgm:cxn modelId="{E8638369-2559-CF46-9021-9B8C8FA5D940}" type="presOf" srcId="{80A188C0-586D-BC43-AA7F-A049F0782EB0}" destId="{940BAB54-9D46-404A-836C-87E8D6D89B2C}" srcOrd="0" destOrd="0" presId="urn:microsoft.com/office/officeart/2005/8/layout/vProcess5"/>
    <dgm:cxn modelId="{B742B47C-099A-EB46-B637-05C2FE2E08C6}" type="presOf" srcId="{61501A17-C16B-594E-8904-CAEC44738015}" destId="{35E1ACF8-9403-6C46-AE5A-963BF9B50543}" srcOrd="1" destOrd="0" presId="urn:microsoft.com/office/officeart/2005/8/layout/vProcess5"/>
    <dgm:cxn modelId="{4D542B80-7D55-644D-A587-9F554B40B5E4}" type="presOf" srcId="{C8BFE239-213A-8F4B-8F20-A73378C815B1}" destId="{08DB603E-B37F-574B-B55F-EFBCF119E397}" srcOrd="0" destOrd="0" presId="urn:microsoft.com/office/officeart/2005/8/layout/vProcess5"/>
    <dgm:cxn modelId="{8A41CF9E-5AF0-8645-82CB-04F8BD8A30D4}" srcId="{42BEC4D6-E6C1-154C-9A74-253B05F70B60}" destId="{31186BFB-00F1-8541-A1B6-24711871E518}" srcOrd="0" destOrd="0" parTransId="{57C30636-71FA-7443-A87A-AEE9D2ED6D9B}" sibTransId="{80A188C0-586D-BC43-AA7F-A049F0782EB0}"/>
    <dgm:cxn modelId="{338C30AF-C3D8-7847-BFB3-9FE28606C2CA}" type="presOf" srcId="{296C3DF8-A185-874A-9BCA-EECCD2DBB699}" destId="{E8EE3C51-58DF-214C-9E7A-C2D3E2B8FF71}" srcOrd="0" destOrd="1" presId="urn:microsoft.com/office/officeart/2005/8/layout/vProcess5"/>
    <dgm:cxn modelId="{90022DC9-5AF8-CD4E-BE54-7E092BD89900}" srcId="{61501A17-C16B-594E-8904-CAEC44738015}" destId="{607719D6-1E97-A640-9B6B-B807BA773AAA}" srcOrd="1" destOrd="0" parTransId="{ACCB0C37-1FE8-D745-8E2F-CDD16E4A4E85}" sibTransId="{B9A8C0EA-F24D-0845-93FE-BE91D4C35808}"/>
    <dgm:cxn modelId="{8CA658D2-3CED-8B47-B672-3D6CB2F34C81}" srcId="{42BEC4D6-E6C1-154C-9A74-253B05F70B60}" destId="{C8BFE239-213A-8F4B-8F20-A73378C815B1}" srcOrd="2" destOrd="0" parTransId="{17EE612C-5F0B-B749-98F8-BC84D13B3C92}" sibTransId="{56B54A97-1307-7F4A-BC2D-3DA0B4FBEF47}"/>
    <dgm:cxn modelId="{824CD6D7-C75E-4240-AD6B-ACD2CD5C8BE6}" type="presOf" srcId="{607719D6-1E97-A640-9B6B-B807BA773AAA}" destId="{E8EE3C51-58DF-214C-9E7A-C2D3E2B8FF71}" srcOrd="0" destOrd="2" presId="urn:microsoft.com/office/officeart/2005/8/layout/vProcess5"/>
    <dgm:cxn modelId="{B566BADC-4DF4-7E44-A6B7-53E0B8EBE35D}" type="presOf" srcId="{61501A17-C16B-594E-8904-CAEC44738015}" destId="{E8EE3C51-58DF-214C-9E7A-C2D3E2B8FF71}" srcOrd="0" destOrd="0" presId="urn:microsoft.com/office/officeart/2005/8/layout/vProcess5"/>
    <dgm:cxn modelId="{32C7EBF1-58F6-BD46-9A29-63057F1156C8}" type="presOf" srcId="{C8BFE239-213A-8F4B-8F20-A73378C815B1}" destId="{00BE20FB-1CD4-144C-8611-3C4D2D5E0125}" srcOrd="1" destOrd="0" presId="urn:microsoft.com/office/officeart/2005/8/layout/vProcess5"/>
    <dgm:cxn modelId="{44027DFE-6992-4A45-AE70-94EC2720ADA4}" type="presOf" srcId="{42BEC4D6-E6C1-154C-9A74-253B05F70B60}" destId="{D06C9238-DF49-B045-96DE-95638EC59728}" srcOrd="0" destOrd="0" presId="urn:microsoft.com/office/officeart/2005/8/layout/vProcess5"/>
    <dgm:cxn modelId="{03580725-D85C-0A4A-B48C-127DC50C8E89}" type="presParOf" srcId="{D06C9238-DF49-B045-96DE-95638EC59728}" destId="{3FF927A5-2EF0-ED4B-9089-BE488E179012}" srcOrd="0" destOrd="0" presId="urn:microsoft.com/office/officeart/2005/8/layout/vProcess5"/>
    <dgm:cxn modelId="{4E76B2DF-C57A-9F42-B499-CEE1F9C4FFD2}" type="presParOf" srcId="{D06C9238-DF49-B045-96DE-95638EC59728}" destId="{96D330EE-D334-C744-AC4B-794F3CB40A53}" srcOrd="1" destOrd="0" presId="urn:microsoft.com/office/officeart/2005/8/layout/vProcess5"/>
    <dgm:cxn modelId="{3D8B007A-DC35-804F-B09B-44C9D8DB66F8}" type="presParOf" srcId="{D06C9238-DF49-B045-96DE-95638EC59728}" destId="{E8EE3C51-58DF-214C-9E7A-C2D3E2B8FF71}" srcOrd="2" destOrd="0" presId="urn:microsoft.com/office/officeart/2005/8/layout/vProcess5"/>
    <dgm:cxn modelId="{05AB62F8-FFB1-6543-AA20-824730A9C3FF}" type="presParOf" srcId="{D06C9238-DF49-B045-96DE-95638EC59728}" destId="{08DB603E-B37F-574B-B55F-EFBCF119E397}" srcOrd="3" destOrd="0" presId="urn:microsoft.com/office/officeart/2005/8/layout/vProcess5"/>
    <dgm:cxn modelId="{D8FE1A21-EF79-CC44-8805-8708DFA72818}" type="presParOf" srcId="{D06C9238-DF49-B045-96DE-95638EC59728}" destId="{940BAB54-9D46-404A-836C-87E8D6D89B2C}" srcOrd="4" destOrd="0" presId="urn:microsoft.com/office/officeart/2005/8/layout/vProcess5"/>
    <dgm:cxn modelId="{67C19481-4804-254F-885B-21BFDDB59E30}" type="presParOf" srcId="{D06C9238-DF49-B045-96DE-95638EC59728}" destId="{2EE1A48D-7DB3-AE47-8918-081715BA740F}" srcOrd="5" destOrd="0" presId="urn:microsoft.com/office/officeart/2005/8/layout/vProcess5"/>
    <dgm:cxn modelId="{52A1503B-F7B0-8244-A42D-643E06879BDE}" type="presParOf" srcId="{D06C9238-DF49-B045-96DE-95638EC59728}" destId="{9CD69145-F938-4340-A28C-3962C921A405}" srcOrd="6" destOrd="0" presId="urn:microsoft.com/office/officeart/2005/8/layout/vProcess5"/>
    <dgm:cxn modelId="{7E906DEB-FBCF-4841-A1A3-8A57A3BB53D4}" type="presParOf" srcId="{D06C9238-DF49-B045-96DE-95638EC59728}" destId="{35E1ACF8-9403-6C46-AE5A-963BF9B50543}" srcOrd="7" destOrd="0" presId="urn:microsoft.com/office/officeart/2005/8/layout/vProcess5"/>
    <dgm:cxn modelId="{57E0779A-D42E-6942-B40B-84B6673064CF}" type="presParOf" srcId="{D06C9238-DF49-B045-96DE-95638EC59728}" destId="{00BE20FB-1CD4-144C-8611-3C4D2D5E012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3AB873-3DB2-D24B-B569-F2029C5B0C74}" type="doc">
      <dgm:prSet loTypeId="urn:microsoft.com/office/officeart/2005/8/layout/venn1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56D9E89-719F-2447-92CC-A3DBBB3BCB5C}">
      <dgm:prSet custT="1"/>
      <dgm:spPr/>
      <dgm:t>
        <a:bodyPr/>
        <a:lstStyle/>
        <a:p>
          <a:pPr algn="ctr"/>
          <a:r>
            <a:rPr lang="en-US" sz="1600" b="1" i="0" u="sng" dirty="0">
              <a:latin typeface="Bell MT" panose="02020503060305020303" pitchFamily="18" charset="77"/>
            </a:rPr>
            <a:t>SUPER’S THEORY</a:t>
          </a:r>
        </a:p>
        <a:p>
          <a:pPr algn="l">
            <a:buNone/>
          </a:pPr>
          <a:r>
            <a:rPr lang="en-US" sz="1600" b="1" i="1" dirty="0">
              <a:latin typeface="Bell MT" panose="02020503060305020303" pitchFamily="18" charset="77"/>
            </a:rPr>
            <a:t>Example: 45 y/o Black woman single mother of 3 seeking  career counseling</a:t>
          </a:r>
        </a:p>
        <a:p>
          <a:pPr algn="ctr">
            <a:buNone/>
          </a:pPr>
          <a:r>
            <a:rPr lang="en-US" sz="1400" b="1" u="sng" dirty="0">
              <a:latin typeface="Bell MT" panose="02020503060305020303" pitchFamily="18" charset="77"/>
            </a:rPr>
            <a:t>FACTORS TO CONSIDER</a:t>
          </a:r>
          <a:r>
            <a:rPr lang="en-US" sz="1400" b="1" dirty="0">
              <a:latin typeface="Bell MT" panose="02020503060305020303" pitchFamily="18" charset="77"/>
            </a:rPr>
            <a:t>: </a:t>
          </a:r>
        </a:p>
      </dgm:t>
    </dgm:pt>
    <dgm:pt modelId="{C7C6E63C-2BD7-BE4B-AB94-64F81107DA0E}" type="parTrans" cxnId="{5F98D9C3-1E95-8F4F-928B-84E1907F8CEA}">
      <dgm:prSet/>
      <dgm:spPr/>
      <dgm:t>
        <a:bodyPr/>
        <a:lstStyle/>
        <a:p>
          <a:endParaRPr lang="en-US"/>
        </a:p>
      </dgm:t>
    </dgm:pt>
    <dgm:pt modelId="{8505118B-5087-7249-B51F-7DD16121B414}" type="sibTrans" cxnId="{5F98D9C3-1E95-8F4F-928B-84E1907F8CEA}">
      <dgm:prSet/>
      <dgm:spPr/>
      <dgm:t>
        <a:bodyPr/>
        <a:lstStyle/>
        <a:p>
          <a:endParaRPr lang="en-US"/>
        </a:p>
      </dgm:t>
    </dgm:pt>
    <dgm:pt modelId="{5F93CC64-AAF2-8E41-88BA-07757B64093C}">
      <dgm:prSet custT="1"/>
      <dgm:spPr/>
      <dgm:t>
        <a:bodyPr/>
        <a:lstStyle/>
        <a:p>
          <a:pPr algn="l">
            <a:buNone/>
          </a:pPr>
          <a:r>
            <a:rPr lang="en-US" sz="1600" b="1" i="0" dirty="0">
              <a:latin typeface="Bell MT" panose="02020503060305020303" pitchFamily="18" charset="77"/>
            </a:rPr>
            <a:t>MSRM                               </a:t>
          </a:r>
          <a:r>
            <a:rPr lang="en-US" sz="1600" b="1" i="0" u="sng" dirty="0">
              <a:latin typeface="Bell MT" panose="02020503060305020303" pitchFamily="18" charset="77"/>
            </a:rPr>
            <a:t>SELF-REFERENT           </a:t>
          </a:r>
          <a:r>
            <a:rPr lang="en-US" sz="1400" b="1" i="0" u="sng" dirty="0">
              <a:latin typeface="Bell MT" panose="02020503060305020303" pitchFamily="18" charset="77"/>
            </a:rPr>
            <a:t>FACTORS TO INTEGRATE:</a:t>
          </a:r>
          <a:endParaRPr lang="en-US" sz="1600" b="1" i="0" dirty="0">
            <a:latin typeface="Bell MT" panose="02020503060305020303" pitchFamily="18" charset="77"/>
          </a:endParaRPr>
        </a:p>
      </dgm:t>
    </dgm:pt>
    <dgm:pt modelId="{5BF6250C-2D30-5C46-90BD-034BE3E938A1}" type="parTrans" cxnId="{BA20239A-6202-1747-9E51-BCAC49E836A7}">
      <dgm:prSet/>
      <dgm:spPr/>
      <dgm:t>
        <a:bodyPr/>
        <a:lstStyle/>
        <a:p>
          <a:endParaRPr lang="en-US"/>
        </a:p>
      </dgm:t>
    </dgm:pt>
    <dgm:pt modelId="{DB14F88E-3B7E-E247-AF77-0FC7026BF68A}" type="sibTrans" cxnId="{BA20239A-6202-1747-9E51-BCAC49E836A7}">
      <dgm:prSet/>
      <dgm:spPr/>
      <dgm:t>
        <a:bodyPr/>
        <a:lstStyle/>
        <a:p>
          <a:endParaRPr lang="en-US"/>
        </a:p>
      </dgm:t>
    </dgm:pt>
    <dgm:pt modelId="{26995DE5-3AC2-BF4A-9B96-8D07AD238164}">
      <dgm:prSet custT="1"/>
      <dgm:spPr/>
      <dgm:t>
        <a:bodyPr/>
        <a:lstStyle/>
        <a:p>
          <a:pPr algn="l">
            <a:buFont typeface="Wingdings" pitchFamily="2" charset="2"/>
            <a:buChar char="§"/>
          </a:pPr>
          <a:r>
            <a:rPr lang="en-US" sz="1300" b="1" dirty="0">
              <a:latin typeface="Bell MT" panose="02020503060305020303" pitchFamily="18" charset="77"/>
            </a:rPr>
            <a:t>Psycho-physiological: </a:t>
          </a:r>
          <a:r>
            <a:rPr lang="en-US" sz="1300" dirty="0">
              <a:latin typeface="Bell MT" panose="02020503060305020303" pitchFamily="18" charset="77"/>
            </a:rPr>
            <a:t>who is she?</a:t>
          </a:r>
          <a:endParaRPr lang="en-US" sz="1300" b="0" i="0" dirty="0">
            <a:latin typeface="Bell MT" panose="02020503060305020303" pitchFamily="18" charset="77"/>
          </a:endParaRPr>
        </a:p>
      </dgm:t>
    </dgm:pt>
    <dgm:pt modelId="{C514FA23-9806-B040-BB8B-E28B604E48B0}" type="parTrans" cxnId="{C6581D63-1D02-1341-B492-E48CD23429C1}">
      <dgm:prSet/>
      <dgm:spPr/>
      <dgm:t>
        <a:bodyPr/>
        <a:lstStyle/>
        <a:p>
          <a:endParaRPr lang="en-US"/>
        </a:p>
      </dgm:t>
    </dgm:pt>
    <dgm:pt modelId="{9FFA4A17-F569-604B-BB62-B766804D2A99}" type="sibTrans" cxnId="{C6581D63-1D02-1341-B492-E48CD23429C1}">
      <dgm:prSet/>
      <dgm:spPr/>
      <dgm:t>
        <a:bodyPr/>
        <a:lstStyle/>
        <a:p>
          <a:endParaRPr lang="en-US"/>
        </a:p>
      </dgm:t>
    </dgm:pt>
    <dgm:pt modelId="{86DA74D8-160B-FF43-A4CB-CC6F2FE2B3DB}">
      <dgm:prSet custT="1"/>
      <dgm:spPr/>
      <dgm:t>
        <a:bodyPr/>
        <a:lstStyle/>
        <a:p>
          <a:pPr algn="l">
            <a:buFont typeface="Wingdings" pitchFamily="2" charset="2"/>
            <a:buChar char="§"/>
          </a:pPr>
          <a:r>
            <a:rPr lang="en-US" sz="1300" b="1" dirty="0">
              <a:latin typeface="Bell MT" panose="02020503060305020303" pitchFamily="18" charset="77"/>
            </a:rPr>
            <a:t>Myself: </a:t>
          </a:r>
          <a:r>
            <a:rPr lang="en-US" sz="1300" dirty="0">
              <a:latin typeface="Bell MT" panose="02020503060305020303" pitchFamily="18" charset="77"/>
            </a:rPr>
            <a:t>personal history</a:t>
          </a:r>
        </a:p>
      </dgm:t>
    </dgm:pt>
    <dgm:pt modelId="{31453723-76E1-EF4C-8CB5-750ACFA05EE3}" type="parTrans" cxnId="{C7BE6634-82C4-C84E-9F98-6C22068630FC}">
      <dgm:prSet/>
      <dgm:spPr/>
      <dgm:t>
        <a:bodyPr/>
        <a:lstStyle/>
        <a:p>
          <a:endParaRPr lang="en-US"/>
        </a:p>
      </dgm:t>
    </dgm:pt>
    <dgm:pt modelId="{7541EE39-15F6-EE4F-AC14-D30C91F5EE58}" type="sibTrans" cxnId="{C7BE6634-82C4-C84E-9F98-6C22068630FC}">
      <dgm:prSet/>
      <dgm:spPr/>
      <dgm:t>
        <a:bodyPr/>
        <a:lstStyle/>
        <a:p>
          <a:endParaRPr lang="en-US"/>
        </a:p>
      </dgm:t>
    </dgm:pt>
    <dgm:pt modelId="{9ABC93DE-64D4-9245-9EBB-780187A0C87D}">
      <dgm:prSet custT="1"/>
      <dgm:spPr/>
      <dgm:t>
        <a:bodyPr/>
        <a:lstStyle/>
        <a:p>
          <a:pPr algn="l"/>
          <a:r>
            <a:rPr lang="en-US" sz="1300" b="1" dirty="0">
              <a:latin typeface="Bell MT" panose="02020503060305020303" pitchFamily="18" charset="77"/>
            </a:rPr>
            <a:t>Life space roles</a:t>
          </a:r>
          <a:endParaRPr lang="en-US" sz="1300" b="0" i="0" dirty="0">
            <a:latin typeface="Bell MT" panose="02020503060305020303" pitchFamily="18" charset="77"/>
          </a:endParaRPr>
        </a:p>
      </dgm:t>
    </dgm:pt>
    <dgm:pt modelId="{3B55FBED-1171-4C4C-8AA0-56192C1BB7C9}" type="parTrans" cxnId="{0F32A207-C1AB-F34E-9BC7-AF6D0CD88E10}">
      <dgm:prSet/>
      <dgm:spPr/>
      <dgm:t>
        <a:bodyPr/>
        <a:lstStyle/>
        <a:p>
          <a:endParaRPr lang="en-US"/>
        </a:p>
      </dgm:t>
    </dgm:pt>
    <dgm:pt modelId="{BB7AE157-892F-AB41-97BB-1AE7F3CFC7BD}" type="sibTrans" cxnId="{0F32A207-C1AB-F34E-9BC7-AF6D0CD88E10}">
      <dgm:prSet/>
      <dgm:spPr/>
      <dgm:t>
        <a:bodyPr/>
        <a:lstStyle/>
        <a:p>
          <a:endParaRPr lang="en-US"/>
        </a:p>
      </dgm:t>
    </dgm:pt>
    <dgm:pt modelId="{13110F87-95FE-2B45-9EF0-290533748E3E}">
      <dgm:prSet custT="1"/>
      <dgm:spPr/>
      <dgm:t>
        <a:bodyPr/>
        <a:lstStyle/>
        <a:p>
          <a:pPr algn="l">
            <a:buFont typeface="Wingdings" pitchFamily="2" charset="2"/>
            <a:buChar char="§"/>
          </a:pPr>
          <a:r>
            <a:rPr lang="en-US" sz="1300" b="1" dirty="0">
              <a:latin typeface="Bell MT" panose="02020503060305020303" pitchFamily="18" charset="77"/>
            </a:rPr>
            <a:t>Life-Span development</a:t>
          </a:r>
          <a:endParaRPr lang="en-US" sz="1300" b="0" i="0" dirty="0">
            <a:latin typeface="Bell MT" panose="02020503060305020303" pitchFamily="18" charset="77"/>
          </a:endParaRPr>
        </a:p>
      </dgm:t>
    </dgm:pt>
    <dgm:pt modelId="{19100C17-E67E-0C48-8ECA-FFA7C71E3E7C}" type="parTrans" cxnId="{15C637EA-9633-6B4A-B713-80411E48D2D1}">
      <dgm:prSet/>
      <dgm:spPr/>
      <dgm:t>
        <a:bodyPr/>
        <a:lstStyle/>
        <a:p>
          <a:endParaRPr lang="en-US"/>
        </a:p>
      </dgm:t>
    </dgm:pt>
    <dgm:pt modelId="{52405E89-A094-EF42-A3B2-356DE46C6BC5}" type="sibTrans" cxnId="{15C637EA-9633-6B4A-B713-80411E48D2D1}">
      <dgm:prSet/>
      <dgm:spPr/>
      <dgm:t>
        <a:bodyPr/>
        <a:lstStyle/>
        <a:p>
          <a:endParaRPr lang="en-US"/>
        </a:p>
      </dgm:t>
    </dgm:pt>
    <dgm:pt modelId="{ADA56A7D-BA34-B041-9A28-B05711AA89AF}">
      <dgm:prSet custT="1"/>
      <dgm:spPr/>
      <dgm:t>
        <a:bodyPr/>
        <a:lstStyle/>
        <a:p>
          <a:pPr algn="l"/>
          <a:r>
            <a:rPr lang="en-US" sz="1300" b="1" dirty="0">
              <a:latin typeface="Bell MT" panose="02020503060305020303" pitchFamily="18" charset="77"/>
            </a:rPr>
            <a:t> Self concept</a:t>
          </a:r>
          <a:endParaRPr lang="en-US" sz="1300" b="0" i="0" dirty="0">
            <a:latin typeface="Bell MT" panose="02020503060305020303" pitchFamily="18" charset="77"/>
          </a:endParaRPr>
        </a:p>
      </dgm:t>
    </dgm:pt>
    <dgm:pt modelId="{9368974D-62FA-8C48-9737-073007780B7D}" type="parTrans" cxnId="{A3FED337-F1FD-2E4A-9DA9-5320CFF7DEAD}">
      <dgm:prSet/>
      <dgm:spPr/>
      <dgm:t>
        <a:bodyPr/>
        <a:lstStyle/>
        <a:p>
          <a:endParaRPr lang="en-US"/>
        </a:p>
      </dgm:t>
    </dgm:pt>
    <dgm:pt modelId="{FC04CB56-DD19-0A48-84DD-8F6661A4CEBC}" type="sibTrans" cxnId="{A3FED337-F1FD-2E4A-9DA9-5320CFF7DEAD}">
      <dgm:prSet/>
      <dgm:spPr/>
      <dgm:t>
        <a:bodyPr/>
        <a:lstStyle/>
        <a:p>
          <a:endParaRPr lang="en-US"/>
        </a:p>
      </dgm:t>
    </dgm:pt>
    <dgm:pt modelId="{3B3AB9FB-D8FC-3644-9437-FCB3FA65CD52}">
      <dgm:prSet custT="1"/>
      <dgm:spPr/>
      <dgm:t>
        <a:bodyPr/>
        <a:lstStyle/>
        <a:p>
          <a:pPr algn="l">
            <a:buFont typeface="Wingdings" pitchFamily="2" charset="2"/>
            <a:buChar char="§"/>
          </a:pPr>
          <a:r>
            <a:rPr lang="en-US" sz="1300" b="1" dirty="0">
              <a:latin typeface="Bell MT" panose="02020503060305020303" pitchFamily="18" charset="77"/>
            </a:rPr>
            <a:t>Afro/Black</a:t>
          </a:r>
          <a:r>
            <a:rPr lang="en-US" sz="1300" dirty="0">
              <a:latin typeface="Bell MT" panose="02020503060305020303" pitchFamily="18" charset="77"/>
            </a:rPr>
            <a:t>:  connection to culture and community</a:t>
          </a:r>
          <a:endParaRPr lang="en-US" sz="1300" b="0" i="0" dirty="0">
            <a:latin typeface="Bell MT" panose="02020503060305020303" pitchFamily="18" charset="77"/>
          </a:endParaRPr>
        </a:p>
      </dgm:t>
    </dgm:pt>
    <dgm:pt modelId="{F55FD535-41D8-F043-A9A0-41CC642245FE}" type="parTrans" cxnId="{15E49996-49E2-3D40-A9FF-6BD85E934BC9}">
      <dgm:prSet/>
      <dgm:spPr/>
      <dgm:t>
        <a:bodyPr/>
        <a:lstStyle/>
        <a:p>
          <a:endParaRPr lang="en-US"/>
        </a:p>
      </dgm:t>
    </dgm:pt>
    <dgm:pt modelId="{7207A5F4-C34B-AC4F-855B-FF0F5AD2CC66}" type="sibTrans" cxnId="{15E49996-49E2-3D40-A9FF-6BD85E934BC9}">
      <dgm:prSet/>
      <dgm:spPr/>
      <dgm:t>
        <a:bodyPr/>
        <a:lstStyle/>
        <a:p>
          <a:endParaRPr lang="en-US"/>
        </a:p>
      </dgm:t>
    </dgm:pt>
    <dgm:pt modelId="{5DBA8B84-3B75-6E42-AC67-9FDFC94D0336}" type="pres">
      <dgm:prSet presAssocID="{043AB873-3DB2-D24B-B569-F2029C5B0C74}" presName="compositeShape" presStyleCnt="0">
        <dgm:presLayoutVars>
          <dgm:chMax val="7"/>
          <dgm:dir/>
          <dgm:resizeHandles val="exact"/>
        </dgm:presLayoutVars>
      </dgm:prSet>
      <dgm:spPr/>
    </dgm:pt>
    <dgm:pt modelId="{B7C7741D-FBED-7648-9E53-2180AC35D9C2}" type="pres">
      <dgm:prSet presAssocID="{456D9E89-719F-2447-92CC-A3DBBB3BCB5C}" presName="circ1" presStyleLbl="vennNode1" presStyleIdx="0" presStyleCnt="2" custScaleX="108723" custScaleY="106798" custLinFactNeighborX="-2102" custLinFactNeighborY="-14926"/>
      <dgm:spPr/>
    </dgm:pt>
    <dgm:pt modelId="{B637DA21-D8F3-2449-BFB1-47736FEB6FCA}" type="pres">
      <dgm:prSet presAssocID="{456D9E89-719F-2447-92CC-A3DBBB3BCB5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7A38AC-4B53-1D4A-8B71-A4AA129E095A}" type="pres">
      <dgm:prSet presAssocID="{5F93CC64-AAF2-8E41-88BA-07757B64093C}" presName="circ2" presStyleLbl="vennNode1" presStyleIdx="1" presStyleCnt="2" custScaleX="104323" custScaleY="106610" custLinFactNeighborX="-1313" custLinFactNeighborY="15132"/>
      <dgm:spPr/>
    </dgm:pt>
    <dgm:pt modelId="{77B286DD-3BFB-BB47-A530-4A0D8C18763F}" type="pres">
      <dgm:prSet presAssocID="{5F93CC64-AAF2-8E41-88BA-07757B64093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887AD04-B7C6-124A-89B8-8D446A3BA9AF}" type="presOf" srcId="{ADA56A7D-BA34-B041-9A28-B05711AA89AF}" destId="{B637DA21-D8F3-2449-BFB1-47736FEB6FCA}" srcOrd="1" destOrd="3" presId="urn:microsoft.com/office/officeart/2005/8/layout/venn1"/>
    <dgm:cxn modelId="{0F32A207-C1AB-F34E-9BC7-AF6D0CD88E10}" srcId="{456D9E89-719F-2447-92CC-A3DBBB3BCB5C}" destId="{9ABC93DE-64D4-9245-9EBB-780187A0C87D}" srcOrd="1" destOrd="0" parTransId="{3B55FBED-1171-4C4C-8AA0-56192C1BB7C9}" sibTransId="{BB7AE157-892F-AB41-97BB-1AE7F3CFC7BD}"/>
    <dgm:cxn modelId="{C7BE6634-82C4-C84E-9F98-6C22068630FC}" srcId="{5F93CC64-AAF2-8E41-88BA-07757B64093C}" destId="{86DA74D8-160B-FF43-A4CB-CC6F2FE2B3DB}" srcOrd="2" destOrd="0" parTransId="{31453723-76E1-EF4C-8CB5-750ACFA05EE3}" sibTransId="{7541EE39-15F6-EE4F-AC14-D30C91F5EE58}"/>
    <dgm:cxn modelId="{48392337-214F-AD49-8972-CB097A1D0568}" type="presOf" srcId="{13110F87-95FE-2B45-9EF0-290533748E3E}" destId="{B637DA21-D8F3-2449-BFB1-47736FEB6FCA}" srcOrd="1" destOrd="1" presId="urn:microsoft.com/office/officeart/2005/8/layout/venn1"/>
    <dgm:cxn modelId="{A3FED337-F1FD-2E4A-9DA9-5320CFF7DEAD}" srcId="{456D9E89-719F-2447-92CC-A3DBBB3BCB5C}" destId="{ADA56A7D-BA34-B041-9A28-B05711AA89AF}" srcOrd="2" destOrd="0" parTransId="{9368974D-62FA-8C48-9737-073007780B7D}" sibTransId="{FC04CB56-DD19-0A48-84DD-8F6661A4CEBC}"/>
    <dgm:cxn modelId="{8BFF4640-C778-3D49-A14D-FBDD3C0F4E9C}" type="presOf" srcId="{5F93CC64-AAF2-8E41-88BA-07757B64093C}" destId="{77B286DD-3BFB-BB47-A530-4A0D8C18763F}" srcOrd="1" destOrd="0" presId="urn:microsoft.com/office/officeart/2005/8/layout/venn1"/>
    <dgm:cxn modelId="{C4E70941-207A-AD4C-8650-601CBB229BD5}" type="presOf" srcId="{26995DE5-3AC2-BF4A-9B96-8D07AD238164}" destId="{77B286DD-3BFB-BB47-A530-4A0D8C18763F}" srcOrd="1" destOrd="1" presId="urn:microsoft.com/office/officeart/2005/8/layout/venn1"/>
    <dgm:cxn modelId="{D679E542-B3FB-1C4F-826B-7E0671E35240}" type="presOf" srcId="{456D9E89-719F-2447-92CC-A3DBBB3BCB5C}" destId="{B7C7741D-FBED-7648-9E53-2180AC35D9C2}" srcOrd="1" destOrd="0" presId="urn:microsoft.com/office/officeart/2005/8/layout/venn1"/>
    <dgm:cxn modelId="{C6581D63-1D02-1341-B492-E48CD23429C1}" srcId="{5F93CC64-AAF2-8E41-88BA-07757B64093C}" destId="{26995DE5-3AC2-BF4A-9B96-8D07AD238164}" srcOrd="0" destOrd="0" parTransId="{C514FA23-9806-B040-BB8B-E28B604E48B0}" sibTransId="{9FFA4A17-F569-604B-BB62-B766804D2A99}"/>
    <dgm:cxn modelId="{6EA8746B-324E-8F45-B9E0-0C634860DCF5}" type="presOf" srcId="{9ABC93DE-64D4-9245-9EBB-780187A0C87D}" destId="{B637DA21-D8F3-2449-BFB1-47736FEB6FCA}" srcOrd="1" destOrd="2" presId="urn:microsoft.com/office/officeart/2005/8/layout/venn1"/>
    <dgm:cxn modelId="{EB058970-5664-6248-B393-115CBD63AF47}" type="presOf" srcId="{456D9E89-719F-2447-92CC-A3DBBB3BCB5C}" destId="{B637DA21-D8F3-2449-BFB1-47736FEB6FCA}" srcOrd="0" destOrd="0" presId="urn:microsoft.com/office/officeart/2005/8/layout/venn1"/>
    <dgm:cxn modelId="{4337EF7B-2FB5-2241-8D1D-A38200CBEF35}" type="presOf" srcId="{86DA74D8-160B-FF43-A4CB-CC6F2FE2B3DB}" destId="{77B286DD-3BFB-BB47-A530-4A0D8C18763F}" srcOrd="1" destOrd="3" presId="urn:microsoft.com/office/officeart/2005/8/layout/venn1"/>
    <dgm:cxn modelId="{B7410393-5144-AF4E-A933-953D4C46FF2C}" type="presOf" srcId="{3B3AB9FB-D8FC-3644-9437-FCB3FA65CD52}" destId="{77B286DD-3BFB-BB47-A530-4A0D8C18763F}" srcOrd="1" destOrd="2" presId="urn:microsoft.com/office/officeart/2005/8/layout/venn1"/>
    <dgm:cxn modelId="{15E49996-49E2-3D40-A9FF-6BD85E934BC9}" srcId="{5F93CC64-AAF2-8E41-88BA-07757B64093C}" destId="{3B3AB9FB-D8FC-3644-9437-FCB3FA65CD52}" srcOrd="1" destOrd="0" parTransId="{F55FD535-41D8-F043-A9A0-41CC642245FE}" sibTransId="{7207A5F4-C34B-AC4F-855B-FF0F5AD2CC66}"/>
    <dgm:cxn modelId="{E13FEE96-5264-FF4F-9373-E8FC367D1560}" type="presOf" srcId="{9ABC93DE-64D4-9245-9EBB-780187A0C87D}" destId="{B7C7741D-FBED-7648-9E53-2180AC35D9C2}" srcOrd="0" destOrd="2" presId="urn:microsoft.com/office/officeart/2005/8/layout/venn1"/>
    <dgm:cxn modelId="{BA20239A-6202-1747-9E51-BCAC49E836A7}" srcId="{043AB873-3DB2-D24B-B569-F2029C5B0C74}" destId="{5F93CC64-AAF2-8E41-88BA-07757B64093C}" srcOrd="1" destOrd="0" parTransId="{5BF6250C-2D30-5C46-90BD-034BE3E938A1}" sibTransId="{DB14F88E-3B7E-E247-AF77-0FC7026BF68A}"/>
    <dgm:cxn modelId="{A32A8F9D-BEBC-F143-9AC8-5D4DBBFA2EDA}" type="presOf" srcId="{ADA56A7D-BA34-B041-9A28-B05711AA89AF}" destId="{B7C7741D-FBED-7648-9E53-2180AC35D9C2}" srcOrd="0" destOrd="3" presId="urn:microsoft.com/office/officeart/2005/8/layout/venn1"/>
    <dgm:cxn modelId="{525560B0-CB17-DF47-B967-408768EEE0CB}" type="presOf" srcId="{5F93CC64-AAF2-8E41-88BA-07757B64093C}" destId="{FB7A38AC-4B53-1D4A-8B71-A4AA129E095A}" srcOrd="0" destOrd="0" presId="urn:microsoft.com/office/officeart/2005/8/layout/venn1"/>
    <dgm:cxn modelId="{5F98D9C3-1E95-8F4F-928B-84E1907F8CEA}" srcId="{043AB873-3DB2-D24B-B569-F2029C5B0C74}" destId="{456D9E89-719F-2447-92CC-A3DBBB3BCB5C}" srcOrd="0" destOrd="0" parTransId="{C7C6E63C-2BD7-BE4B-AB94-64F81107DA0E}" sibTransId="{8505118B-5087-7249-B51F-7DD16121B414}"/>
    <dgm:cxn modelId="{1AC40BC7-BCB5-BB44-B4D4-313B76914C14}" type="presOf" srcId="{3B3AB9FB-D8FC-3644-9437-FCB3FA65CD52}" destId="{FB7A38AC-4B53-1D4A-8B71-A4AA129E095A}" srcOrd="0" destOrd="2" presId="urn:microsoft.com/office/officeart/2005/8/layout/venn1"/>
    <dgm:cxn modelId="{34ED4ED9-91F5-6D45-8BA7-63BC6644845A}" type="presOf" srcId="{26995DE5-3AC2-BF4A-9B96-8D07AD238164}" destId="{FB7A38AC-4B53-1D4A-8B71-A4AA129E095A}" srcOrd="0" destOrd="1" presId="urn:microsoft.com/office/officeart/2005/8/layout/venn1"/>
    <dgm:cxn modelId="{7AE7DADF-4216-944F-995A-5AD353B4E891}" type="presOf" srcId="{043AB873-3DB2-D24B-B569-F2029C5B0C74}" destId="{5DBA8B84-3B75-6E42-AC67-9FDFC94D0336}" srcOrd="0" destOrd="0" presId="urn:microsoft.com/office/officeart/2005/8/layout/venn1"/>
    <dgm:cxn modelId="{5D8C31E5-A44D-7240-B7FB-DC66841461D6}" type="presOf" srcId="{86DA74D8-160B-FF43-A4CB-CC6F2FE2B3DB}" destId="{FB7A38AC-4B53-1D4A-8B71-A4AA129E095A}" srcOrd="0" destOrd="3" presId="urn:microsoft.com/office/officeart/2005/8/layout/venn1"/>
    <dgm:cxn modelId="{05D284E7-28DF-C74D-B603-E15B338BAA81}" type="presOf" srcId="{13110F87-95FE-2B45-9EF0-290533748E3E}" destId="{B7C7741D-FBED-7648-9E53-2180AC35D9C2}" srcOrd="0" destOrd="1" presId="urn:microsoft.com/office/officeart/2005/8/layout/venn1"/>
    <dgm:cxn modelId="{15C637EA-9633-6B4A-B713-80411E48D2D1}" srcId="{456D9E89-719F-2447-92CC-A3DBBB3BCB5C}" destId="{13110F87-95FE-2B45-9EF0-290533748E3E}" srcOrd="0" destOrd="0" parTransId="{19100C17-E67E-0C48-8ECA-FFA7C71E3E7C}" sibTransId="{52405E89-A094-EF42-A3B2-356DE46C6BC5}"/>
    <dgm:cxn modelId="{464AFAF8-574A-724D-884A-32B84140C619}" type="presParOf" srcId="{5DBA8B84-3B75-6E42-AC67-9FDFC94D0336}" destId="{B7C7741D-FBED-7648-9E53-2180AC35D9C2}" srcOrd="0" destOrd="0" presId="urn:microsoft.com/office/officeart/2005/8/layout/venn1"/>
    <dgm:cxn modelId="{C2F0D595-A82A-4C4E-8670-8A085FAE2796}" type="presParOf" srcId="{5DBA8B84-3B75-6E42-AC67-9FDFC94D0336}" destId="{B637DA21-D8F3-2449-BFB1-47736FEB6FCA}" srcOrd="1" destOrd="0" presId="urn:microsoft.com/office/officeart/2005/8/layout/venn1"/>
    <dgm:cxn modelId="{B15E059B-7934-BC41-8FF2-FF54468510E5}" type="presParOf" srcId="{5DBA8B84-3B75-6E42-AC67-9FDFC94D0336}" destId="{FB7A38AC-4B53-1D4A-8B71-A4AA129E095A}" srcOrd="2" destOrd="0" presId="urn:microsoft.com/office/officeart/2005/8/layout/venn1"/>
    <dgm:cxn modelId="{C06F416D-D04B-9E48-AC32-4347FAC7BCDD}" type="presParOf" srcId="{5DBA8B84-3B75-6E42-AC67-9FDFC94D0336}" destId="{77B286DD-3BFB-BB47-A530-4A0D8C18763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777E2C-A9F4-A944-BA64-9DBCAE5A03CF}" type="doc">
      <dgm:prSet loTypeId="urn:microsoft.com/office/officeart/2005/8/layout/radial4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D150453-F73D-2E49-AC9C-97CA1669BB46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Integration of Super’s theory with MSRM:</a:t>
          </a:r>
        </a:p>
      </dgm:t>
    </dgm:pt>
    <dgm:pt modelId="{4B1F6B56-5659-EE41-A72E-22DFCCCCD5CB}" type="parTrans" cxnId="{8E78BF7C-BA1A-6643-943B-B464A7513DA8}">
      <dgm:prSet/>
      <dgm:spPr/>
      <dgm:t>
        <a:bodyPr/>
        <a:lstStyle/>
        <a:p>
          <a:endParaRPr lang="en-US"/>
        </a:p>
      </dgm:t>
    </dgm:pt>
    <dgm:pt modelId="{79A8ECE7-DA73-C741-AD78-47ADD0359247}" type="sibTrans" cxnId="{8E78BF7C-BA1A-6643-943B-B464A7513DA8}">
      <dgm:prSet/>
      <dgm:spPr/>
      <dgm:t>
        <a:bodyPr/>
        <a:lstStyle/>
        <a:p>
          <a:endParaRPr lang="en-US"/>
        </a:p>
      </dgm:t>
    </dgm:pt>
    <dgm:pt modelId="{B082CDE1-586D-1B4C-AC68-06060E0937E1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Provide framework to explore unique experiences of Black women and its impact on career development</a:t>
          </a:r>
        </a:p>
      </dgm:t>
    </dgm:pt>
    <dgm:pt modelId="{06F08790-4FF6-EE44-AD16-E9A5BD68C7E7}" type="parTrans" cxnId="{40089930-089C-8A4A-B84C-4A1002D033BC}">
      <dgm:prSet/>
      <dgm:spPr/>
      <dgm:t>
        <a:bodyPr/>
        <a:lstStyle/>
        <a:p>
          <a:endParaRPr lang="en-US"/>
        </a:p>
      </dgm:t>
    </dgm:pt>
    <dgm:pt modelId="{2614BC1C-BAC5-3448-988C-5752D7AB61E4}" type="sibTrans" cxnId="{40089930-089C-8A4A-B84C-4A1002D033BC}">
      <dgm:prSet/>
      <dgm:spPr/>
      <dgm:t>
        <a:bodyPr/>
        <a:lstStyle/>
        <a:p>
          <a:endParaRPr lang="en-US"/>
        </a:p>
      </dgm:t>
    </dgm:pt>
    <dgm:pt modelId="{3958EA68-CB3D-2445-B058-8AB570C8F1D6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Expand the awareness of roles within social contexts</a:t>
          </a:r>
        </a:p>
      </dgm:t>
    </dgm:pt>
    <dgm:pt modelId="{BE227D79-6310-E84F-9A1B-80096D82D7E8}" type="parTrans" cxnId="{FFA81D93-7B3A-D34E-9694-2DDE583F527A}">
      <dgm:prSet/>
      <dgm:spPr/>
      <dgm:t>
        <a:bodyPr/>
        <a:lstStyle/>
        <a:p>
          <a:endParaRPr lang="en-US"/>
        </a:p>
      </dgm:t>
    </dgm:pt>
    <dgm:pt modelId="{63C602AE-674B-6747-92C6-EEAEAAF10737}" type="sibTrans" cxnId="{FFA81D93-7B3A-D34E-9694-2DDE583F527A}">
      <dgm:prSet/>
      <dgm:spPr/>
      <dgm:t>
        <a:bodyPr/>
        <a:lstStyle/>
        <a:p>
          <a:endParaRPr lang="en-US"/>
        </a:p>
      </dgm:t>
    </dgm:pt>
    <dgm:pt modelId="{49C80048-1132-4646-BADD-B091641CDEEF}">
      <dgm:prSet/>
      <dgm:spPr/>
      <dgm:t>
        <a:bodyPr/>
        <a:lstStyle/>
        <a:p>
          <a:r>
            <a:rPr lang="en-US" b="0" i="0" dirty="0">
              <a:latin typeface="Bell MT" panose="02020503060305020303" pitchFamily="18" charset="77"/>
            </a:rPr>
            <a:t>Career counselors are equipped to offer adequate resources for Black women </a:t>
          </a:r>
        </a:p>
      </dgm:t>
    </dgm:pt>
    <dgm:pt modelId="{C4E715D7-008A-1A44-A6DE-8ACC3D0FFB0F}" type="parTrans" cxnId="{9ECC8487-4E1E-C140-928E-B960C2D84EBE}">
      <dgm:prSet/>
      <dgm:spPr/>
      <dgm:t>
        <a:bodyPr/>
        <a:lstStyle/>
        <a:p>
          <a:endParaRPr lang="en-US"/>
        </a:p>
      </dgm:t>
    </dgm:pt>
    <dgm:pt modelId="{F0EF574E-E0F4-DA42-974D-9DC54C75898D}" type="sibTrans" cxnId="{9ECC8487-4E1E-C140-928E-B960C2D84EBE}">
      <dgm:prSet/>
      <dgm:spPr/>
      <dgm:t>
        <a:bodyPr/>
        <a:lstStyle/>
        <a:p>
          <a:endParaRPr lang="en-US"/>
        </a:p>
      </dgm:t>
    </dgm:pt>
    <dgm:pt modelId="{9561D7E4-BD0D-6140-8FC5-9380AEC67E26}" type="pres">
      <dgm:prSet presAssocID="{FA777E2C-A9F4-A944-BA64-9DBCAE5A03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90949F-D434-684E-AD76-FF5BB0337C5F}" type="pres">
      <dgm:prSet presAssocID="{CD150453-F73D-2E49-AC9C-97CA1669BB46}" presName="centerShape" presStyleLbl="node0" presStyleIdx="0" presStyleCnt="1" custScaleX="140542" custLinFactNeighborX="-2809" custLinFactNeighborY="-56102"/>
      <dgm:spPr/>
    </dgm:pt>
    <dgm:pt modelId="{1BA95DF7-10FB-5E4F-BE57-7A34635C27AF}" type="pres">
      <dgm:prSet presAssocID="{06F08790-4FF6-EE44-AD16-E9A5BD68C7E7}" presName="parTrans" presStyleLbl="bgSibTrans2D1" presStyleIdx="0" presStyleCnt="3" custLinFactNeighborX="-7649" custLinFactNeighborY="-21999"/>
      <dgm:spPr/>
    </dgm:pt>
    <dgm:pt modelId="{95CFBE69-CB0A-D04E-8B24-16E8CCCA0E4D}" type="pres">
      <dgm:prSet presAssocID="{B082CDE1-586D-1B4C-AC68-06060E0937E1}" presName="node" presStyleLbl="node1" presStyleIdx="0" presStyleCnt="3" custScaleX="110065" custScaleY="107955" custRadScaleRad="82700" custRadScaleInc="-27958">
        <dgm:presLayoutVars>
          <dgm:bulletEnabled val="1"/>
        </dgm:presLayoutVars>
      </dgm:prSet>
      <dgm:spPr/>
    </dgm:pt>
    <dgm:pt modelId="{B0196BD2-E69A-6944-9D12-64A97F37468C}" type="pres">
      <dgm:prSet presAssocID="{BE227D79-6310-E84F-9A1B-80096D82D7E8}" presName="parTrans" presStyleLbl="bgSibTrans2D1" presStyleIdx="1" presStyleCnt="3" custAng="168428" custLinFactNeighborX="1" custLinFactNeighborY="-4595"/>
      <dgm:spPr/>
    </dgm:pt>
    <dgm:pt modelId="{5642A7D4-C32C-4E49-ACCE-82093FE3A1AC}" type="pres">
      <dgm:prSet presAssocID="{3958EA68-CB3D-2445-B058-8AB570C8F1D6}" presName="node" presStyleLbl="node1" presStyleIdx="1" presStyleCnt="3" custScaleY="154798" custRadScaleRad="3175" custRadScaleInc="299092">
        <dgm:presLayoutVars>
          <dgm:bulletEnabled val="1"/>
        </dgm:presLayoutVars>
      </dgm:prSet>
      <dgm:spPr/>
    </dgm:pt>
    <dgm:pt modelId="{1039F49C-1B59-C64A-8B8A-1F6BA97A7558}" type="pres">
      <dgm:prSet presAssocID="{C4E715D7-008A-1A44-A6DE-8ACC3D0FFB0F}" presName="parTrans" presStyleLbl="bgSibTrans2D1" presStyleIdx="2" presStyleCnt="3" custLinFactNeighborX="4719" custLinFactNeighborY="-6533"/>
      <dgm:spPr/>
    </dgm:pt>
    <dgm:pt modelId="{8283DBDF-F7A2-884E-B10C-362873E522C7}" type="pres">
      <dgm:prSet presAssocID="{49C80048-1132-4646-BADD-B091641CDEEF}" presName="node" presStyleLbl="node1" presStyleIdx="2" presStyleCnt="3" custScaleX="105615" custScaleY="128513" custRadScaleRad="82040" custRadScaleInc="33461">
        <dgm:presLayoutVars>
          <dgm:bulletEnabled val="1"/>
        </dgm:presLayoutVars>
      </dgm:prSet>
      <dgm:spPr/>
    </dgm:pt>
  </dgm:ptLst>
  <dgm:cxnLst>
    <dgm:cxn modelId="{40089930-089C-8A4A-B84C-4A1002D033BC}" srcId="{CD150453-F73D-2E49-AC9C-97CA1669BB46}" destId="{B082CDE1-586D-1B4C-AC68-06060E0937E1}" srcOrd="0" destOrd="0" parTransId="{06F08790-4FF6-EE44-AD16-E9A5BD68C7E7}" sibTransId="{2614BC1C-BAC5-3448-988C-5752D7AB61E4}"/>
    <dgm:cxn modelId="{0B455060-368F-2A4C-8DA5-FF6CEAC5AE05}" type="presOf" srcId="{49C80048-1132-4646-BADD-B091641CDEEF}" destId="{8283DBDF-F7A2-884E-B10C-362873E522C7}" srcOrd="0" destOrd="0" presId="urn:microsoft.com/office/officeart/2005/8/layout/radial4"/>
    <dgm:cxn modelId="{F36B8D66-DA88-7748-9A02-1555AB61A87B}" type="presOf" srcId="{C4E715D7-008A-1A44-A6DE-8ACC3D0FFB0F}" destId="{1039F49C-1B59-C64A-8B8A-1F6BA97A7558}" srcOrd="0" destOrd="0" presId="urn:microsoft.com/office/officeart/2005/8/layout/radial4"/>
    <dgm:cxn modelId="{8E78BF7C-BA1A-6643-943B-B464A7513DA8}" srcId="{FA777E2C-A9F4-A944-BA64-9DBCAE5A03CF}" destId="{CD150453-F73D-2E49-AC9C-97CA1669BB46}" srcOrd="0" destOrd="0" parTransId="{4B1F6B56-5659-EE41-A72E-22DFCCCCD5CB}" sibTransId="{79A8ECE7-DA73-C741-AD78-47ADD0359247}"/>
    <dgm:cxn modelId="{9ECC8487-4E1E-C140-928E-B960C2D84EBE}" srcId="{CD150453-F73D-2E49-AC9C-97CA1669BB46}" destId="{49C80048-1132-4646-BADD-B091641CDEEF}" srcOrd="2" destOrd="0" parTransId="{C4E715D7-008A-1A44-A6DE-8ACC3D0FFB0F}" sibTransId="{F0EF574E-E0F4-DA42-974D-9DC54C75898D}"/>
    <dgm:cxn modelId="{361DD88F-177D-804C-932A-86CD42E2EB08}" type="presOf" srcId="{CD150453-F73D-2E49-AC9C-97CA1669BB46}" destId="{E290949F-D434-684E-AD76-FF5BB0337C5F}" srcOrd="0" destOrd="0" presId="urn:microsoft.com/office/officeart/2005/8/layout/radial4"/>
    <dgm:cxn modelId="{FFA81D93-7B3A-D34E-9694-2DDE583F527A}" srcId="{CD150453-F73D-2E49-AC9C-97CA1669BB46}" destId="{3958EA68-CB3D-2445-B058-8AB570C8F1D6}" srcOrd="1" destOrd="0" parTransId="{BE227D79-6310-E84F-9A1B-80096D82D7E8}" sibTransId="{63C602AE-674B-6747-92C6-EEAEAAF10737}"/>
    <dgm:cxn modelId="{C0A59C9D-E10A-EB49-81B6-FADC83717168}" type="presOf" srcId="{06F08790-4FF6-EE44-AD16-E9A5BD68C7E7}" destId="{1BA95DF7-10FB-5E4F-BE57-7A34635C27AF}" srcOrd="0" destOrd="0" presId="urn:microsoft.com/office/officeart/2005/8/layout/radial4"/>
    <dgm:cxn modelId="{9E88639F-BE84-EB43-8AF7-D8FA1AA9A44A}" type="presOf" srcId="{BE227D79-6310-E84F-9A1B-80096D82D7E8}" destId="{B0196BD2-E69A-6944-9D12-64A97F37468C}" srcOrd="0" destOrd="0" presId="urn:microsoft.com/office/officeart/2005/8/layout/radial4"/>
    <dgm:cxn modelId="{D82584A0-8D05-4A44-95E5-C295FE1933C7}" type="presOf" srcId="{FA777E2C-A9F4-A944-BA64-9DBCAE5A03CF}" destId="{9561D7E4-BD0D-6140-8FC5-9380AEC67E26}" srcOrd="0" destOrd="0" presId="urn:microsoft.com/office/officeart/2005/8/layout/radial4"/>
    <dgm:cxn modelId="{750EF6C9-9E33-844E-9C9C-5F0A1BF8000F}" type="presOf" srcId="{B082CDE1-586D-1B4C-AC68-06060E0937E1}" destId="{95CFBE69-CB0A-D04E-8B24-16E8CCCA0E4D}" srcOrd="0" destOrd="0" presId="urn:microsoft.com/office/officeart/2005/8/layout/radial4"/>
    <dgm:cxn modelId="{A1B096E1-8996-2846-8E5D-909731C34AC1}" type="presOf" srcId="{3958EA68-CB3D-2445-B058-8AB570C8F1D6}" destId="{5642A7D4-C32C-4E49-ACCE-82093FE3A1AC}" srcOrd="0" destOrd="0" presId="urn:microsoft.com/office/officeart/2005/8/layout/radial4"/>
    <dgm:cxn modelId="{4DAEE35B-B28E-7947-8ACF-2BD66B29A9B1}" type="presParOf" srcId="{9561D7E4-BD0D-6140-8FC5-9380AEC67E26}" destId="{E290949F-D434-684E-AD76-FF5BB0337C5F}" srcOrd="0" destOrd="0" presId="urn:microsoft.com/office/officeart/2005/8/layout/radial4"/>
    <dgm:cxn modelId="{16AA946F-0732-C64C-B17D-B801F2E5A27B}" type="presParOf" srcId="{9561D7E4-BD0D-6140-8FC5-9380AEC67E26}" destId="{1BA95DF7-10FB-5E4F-BE57-7A34635C27AF}" srcOrd="1" destOrd="0" presId="urn:microsoft.com/office/officeart/2005/8/layout/radial4"/>
    <dgm:cxn modelId="{86135CFE-AC80-3643-B63E-503E928ABAD1}" type="presParOf" srcId="{9561D7E4-BD0D-6140-8FC5-9380AEC67E26}" destId="{95CFBE69-CB0A-D04E-8B24-16E8CCCA0E4D}" srcOrd="2" destOrd="0" presId="urn:microsoft.com/office/officeart/2005/8/layout/radial4"/>
    <dgm:cxn modelId="{8F332478-5902-924E-B7E6-C5B49F3E9874}" type="presParOf" srcId="{9561D7E4-BD0D-6140-8FC5-9380AEC67E26}" destId="{B0196BD2-E69A-6944-9D12-64A97F37468C}" srcOrd="3" destOrd="0" presId="urn:microsoft.com/office/officeart/2005/8/layout/radial4"/>
    <dgm:cxn modelId="{B4210D93-E469-854F-97E6-BCF81AFB80B4}" type="presParOf" srcId="{9561D7E4-BD0D-6140-8FC5-9380AEC67E26}" destId="{5642A7D4-C32C-4E49-ACCE-82093FE3A1AC}" srcOrd="4" destOrd="0" presId="urn:microsoft.com/office/officeart/2005/8/layout/radial4"/>
    <dgm:cxn modelId="{67E2E062-F7B1-ED40-AA4D-93DCA1366689}" type="presParOf" srcId="{9561D7E4-BD0D-6140-8FC5-9380AEC67E26}" destId="{1039F49C-1B59-C64A-8B8A-1F6BA97A7558}" srcOrd="5" destOrd="0" presId="urn:microsoft.com/office/officeart/2005/8/layout/radial4"/>
    <dgm:cxn modelId="{676CE18B-BD65-BB4A-B6F7-42A586D78EFA}" type="presParOf" srcId="{9561D7E4-BD0D-6140-8FC5-9380AEC67E26}" destId="{8283DBDF-F7A2-884E-B10C-362873E522C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C3CA6C-F3AE-2843-BFD0-386516150908}" type="doc">
      <dgm:prSet loTypeId="urn:microsoft.com/office/officeart/2008/layout/PictureAccent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B1E81A-896E-4D44-BF20-FFD2DE229A1A}">
      <dgm:prSet/>
      <dgm:spPr/>
      <dgm:t>
        <a:bodyPr/>
        <a:lstStyle/>
        <a:p>
          <a:r>
            <a:rPr lang="en-US" dirty="0"/>
            <a:t>Christian counseling professionals are mandated to:</a:t>
          </a:r>
        </a:p>
      </dgm:t>
    </dgm:pt>
    <dgm:pt modelId="{4DEC61F2-52FA-0440-9C49-5A97D5A37D8E}" type="parTrans" cxnId="{86105632-1C3E-9540-9179-6DF9CC3002E8}">
      <dgm:prSet/>
      <dgm:spPr/>
      <dgm:t>
        <a:bodyPr/>
        <a:lstStyle/>
        <a:p>
          <a:endParaRPr lang="en-US"/>
        </a:p>
      </dgm:t>
    </dgm:pt>
    <dgm:pt modelId="{F51BBF53-1E35-2741-A8E9-BDBCF3625C1A}" type="sibTrans" cxnId="{86105632-1C3E-9540-9179-6DF9CC3002E8}">
      <dgm:prSet/>
      <dgm:spPr/>
      <dgm:t>
        <a:bodyPr/>
        <a:lstStyle/>
        <a:p>
          <a:endParaRPr lang="en-US"/>
        </a:p>
      </dgm:t>
    </dgm:pt>
    <dgm:pt modelId="{37508119-1DE7-0044-85A7-AE9463CF6DA3}">
      <dgm:prSet custT="1"/>
      <dgm:spPr/>
      <dgm:t>
        <a:bodyPr/>
        <a:lstStyle/>
        <a:p>
          <a:r>
            <a:rPr lang="en-US" sz="1400" b="0" i="0" dirty="0">
              <a:latin typeface="Bell MT" panose="02020503060305020303" pitchFamily="18" charset="77"/>
            </a:rPr>
            <a:t>Ensure fairness and inclusivity to each client </a:t>
          </a:r>
        </a:p>
      </dgm:t>
    </dgm:pt>
    <dgm:pt modelId="{BE510B6E-7F5B-6048-99A6-A768F7CBCD27}" type="parTrans" cxnId="{E1E85EFB-570E-1043-A4ED-E009AC1629A3}">
      <dgm:prSet/>
      <dgm:spPr/>
      <dgm:t>
        <a:bodyPr/>
        <a:lstStyle/>
        <a:p>
          <a:endParaRPr lang="en-US"/>
        </a:p>
      </dgm:t>
    </dgm:pt>
    <dgm:pt modelId="{EF3234E5-DD9B-DF43-A9C3-32D3587A9F51}" type="sibTrans" cxnId="{E1E85EFB-570E-1043-A4ED-E009AC1629A3}">
      <dgm:prSet/>
      <dgm:spPr/>
      <dgm:t>
        <a:bodyPr/>
        <a:lstStyle/>
        <a:p>
          <a:endParaRPr lang="en-US"/>
        </a:p>
      </dgm:t>
    </dgm:pt>
    <dgm:pt modelId="{D3801610-4BF8-7A44-88E7-517C5D009AB6}">
      <dgm:prSet/>
      <dgm:spPr/>
      <dgm:t>
        <a:bodyPr/>
        <a:lstStyle/>
        <a:p>
          <a:r>
            <a:rPr lang="en-US" sz="1300" b="1" i="0" dirty="0">
              <a:latin typeface="Bell MT" panose="02020503060305020303" pitchFamily="18" charset="77"/>
            </a:rPr>
            <a:t>James 4:17 (ESV) </a:t>
          </a:r>
          <a:r>
            <a:rPr lang="en-US" sz="1300" b="0" i="0" dirty="0">
              <a:latin typeface="Bell MT" panose="02020503060305020303" pitchFamily="18" charset="77"/>
            </a:rPr>
            <a:t>“So whoever knows the right thing to do and fails to do it, for him it is sin.”</a:t>
          </a:r>
        </a:p>
      </dgm:t>
    </dgm:pt>
    <dgm:pt modelId="{B5A2BDB0-5DAC-4144-A54E-5431D1887871}" type="parTrans" cxnId="{45C7D10E-F821-964F-AA3E-89B530DC6353}">
      <dgm:prSet/>
      <dgm:spPr/>
      <dgm:t>
        <a:bodyPr/>
        <a:lstStyle/>
        <a:p>
          <a:endParaRPr lang="en-US"/>
        </a:p>
      </dgm:t>
    </dgm:pt>
    <dgm:pt modelId="{D492ADA1-BDD2-4B43-BD33-BB5852568B21}" type="sibTrans" cxnId="{45C7D10E-F821-964F-AA3E-89B530DC6353}">
      <dgm:prSet/>
      <dgm:spPr/>
      <dgm:t>
        <a:bodyPr/>
        <a:lstStyle/>
        <a:p>
          <a:endParaRPr lang="en-US"/>
        </a:p>
      </dgm:t>
    </dgm:pt>
    <dgm:pt modelId="{BE9323AC-6A9F-9642-8CFC-10B513FC99C3}">
      <dgm:prSet custT="1"/>
      <dgm:spPr/>
      <dgm:t>
        <a:bodyPr/>
        <a:lstStyle/>
        <a:p>
          <a:r>
            <a:rPr lang="en-US" sz="1400" dirty="0">
              <a:latin typeface="Bell MT" panose="02020503060305020303" pitchFamily="18" charset="77"/>
            </a:rPr>
            <a:t>Emulate Jesus’ perspective of love and righteousness for </a:t>
          </a:r>
          <a:r>
            <a:rPr lang="en-US" sz="1400" b="0" i="0" dirty="0">
              <a:latin typeface="Bell MT" panose="02020503060305020303" pitchFamily="18" charset="77"/>
            </a:rPr>
            <a:t>others</a:t>
          </a:r>
        </a:p>
      </dgm:t>
    </dgm:pt>
    <dgm:pt modelId="{4D5013E4-B5BF-B942-AB95-380B1FCA6308}" type="parTrans" cxnId="{33723787-D778-A74F-8E94-5D358D47E159}">
      <dgm:prSet/>
      <dgm:spPr/>
      <dgm:t>
        <a:bodyPr/>
        <a:lstStyle/>
        <a:p>
          <a:endParaRPr lang="en-US"/>
        </a:p>
      </dgm:t>
    </dgm:pt>
    <dgm:pt modelId="{9068E644-C3D0-2549-83D3-A8270C5AA4D4}" type="sibTrans" cxnId="{33723787-D778-A74F-8E94-5D358D47E159}">
      <dgm:prSet/>
      <dgm:spPr/>
      <dgm:t>
        <a:bodyPr/>
        <a:lstStyle/>
        <a:p>
          <a:endParaRPr lang="en-US"/>
        </a:p>
      </dgm:t>
    </dgm:pt>
    <dgm:pt modelId="{A24D5B51-7457-D242-8EE4-20909768A1D4}">
      <dgm:prSet custT="1"/>
      <dgm:spPr/>
      <dgm:t>
        <a:bodyPr/>
        <a:lstStyle/>
        <a:p>
          <a:r>
            <a:rPr lang="en-US" sz="1200" b="0" i="0" dirty="0">
              <a:latin typeface="Bell MT" panose="02020503060305020303" pitchFamily="18" charset="77"/>
            </a:rPr>
            <a:t>Implementing MSRM in career development counseling for Black women offers adequate resources and accommodations</a:t>
          </a:r>
          <a:r>
            <a:rPr lang="en-US" sz="1200" dirty="0"/>
            <a:t>	</a:t>
          </a:r>
        </a:p>
      </dgm:t>
    </dgm:pt>
    <dgm:pt modelId="{0A76013C-9103-634C-ACB7-C8AA26D8453E}" type="parTrans" cxnId="{AF8EB99D-2182-EE44-91C2-1625FAAEE138}">
      <dgm:prSet/>
      <dgm:spPr/>
      <dgm:t>
        <a:bodyPr/>
        <a:lstStyle/>
        <a:p>
          <a:endParaRPr lang="en-US"/>
        </a:p>
      </dgm:t>
    </dgm:pt>
    <dgm:pt modelId="{134495EE-E73B-8A4E-B7B0-44405E573B7A}" type="sibTrans" cxnId="{AF8EB99D-2182-EE44-91C2-1625FAAEE138}">
      <dgm:prSet/>
      <dgm:spPr/>
      <dgm:t>
        <a:bodyPr/>
        <a:lstStyle/>
        <a:p>
          <a:endParaRPr lang="en-US"/>
        </a:p>
      </dgm:t>
    </dgm:pt>
    <dgm:pt modelId="{8CF7470B-8C6A-5F44-A492-26B21B5C3A55}">
      <dgm:prSet custT="1"/>
      <dgm:spPr/>
      <dgm:t>
        <a:bodyPr/>
        <a:lstStyle/>
        <a:p>
          <a:r>
            <a:rPr lang="en-US" sz="1400" dirty="0">
              <a:latin typeface="Bell MT" panose="02020503060305020303" pitchFamily="18" charset="77"/>
            </a:rPr>
            <a:t>Oblige God’s plan through the advocacy of Black women and their career development</a:t>
          </a:r>
        </a:p>
      </dgm:t>
    </dgm:pt>
    <dgm:pt modelId="{5A9777B7-8A89-164D-AF83-8266EE70F3F6}" type="parTrans" cxnId="{927D11FD-F805-1444-8A0A-CE592BB66105}">
      <dgm:prSet/>
      <dgm:spPr/>
      <dgm:t>
        <a:bodyPr/>
        <a:lstStyle/>
        <a:p>
          <a:endParaRPr lang="en-US"/>
        </a:p>
      </dgm:t>
    </dgm:pt>
    <dgm:pt modelId="{6FF0ACF0-9EEA-494F-90FB-C5CCF71B1863}" type="sibTrans" cxnId="{927D11FD-F805-1444-8A0A-CE592BB66105}">
      <dgm:prSet/>
      <dgm:spPr/>
      <dgm:t>
        <a:bodyPr/>
        <a:lstStyle/>
        <a:p>
          <a:endParaRPr lang="en-US"/>
        </a:p>
      </dgm:t>
    </dgm:pt>
    <dgm:pt modelId="{1C4A7251-C33B-E04E-B704-3F77EC05B6EC}">
      <dgm:prSet custT="1"/>
      <dgm:spPr/>
      <dgm:t>
        <a:bodyPr/>
        <a:lstStyle/>
        <a:p>
          <a:r>
            <a:rPr lang="en-US" sz="1200" b="1" dirty="0">
              <a:latin typeface="Bell MT" panose="02020503060305020303" pitchFamily="18" charset="77"/>
            </a:rPr>
            <a:t>Jeremiah 29:11 </a:t>
          </a:r>
          <a:r>
            <a:rPr lang="en-US" sz="1200" dirty="0">
              <a:latin typeface="Bell MT" panose="02020503060305020303" pitchFamily="18" charset="77"/>
            </a:rPr>
            <a:t>says, "For I know the plans I have for you, "declares the Lord, "plans to prosper you and not to harm you, plans to give you hope and a future." </a:t>
          </a:r>
        </a:p>
      </dgm:t>
    </dgm:pt>
    <dgm:pt modelId="{3F44D2C2-04C1-0142-90AA-11722398EDE9}" type="parTrans" cxnId="{FC557981-C7C5-D54F-849C-8F83F4929DDA}">
      <dgm:prSet/>
      <dgm:spPr/>
      <dgm:t>
        <a:bodyPr/>
        <a:lstStyle/>
        <a:p>
          <a:endParaRPr lang="en-US"/>
        </a:p>
      </dgm:t>
    </dgm:pt>
    <dgm:pt modelId="{2DCCEFCA-48A1-164C-879B-7D47EB83FBFC}" type="sibTrans" cxnId="{FC557981-C7C5-D54F-849C-8F83F4929DDA}">
      <dgm:prSet/>
      <dgm:spPr/>
      <dgm:t>
        <a:bodyPr/>
        <a:lstStyle/>
        <a:p>
          <a:endParaRPr lang="en-US"/>
        </a:p>
      </dgm:t>
    </dgm:pt>
    <dgm:pt modelId="{76B61FC5-42AF-564D-9529-9FD29F2FD76A}" type="pres">
      <dgm:prSet presAssocID="{5DC3CA6C-F3AE-2843-BFD0-386516150908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F670EF55-B8BE-904E-886C-2390C58199A9}" type="pres">
      <dgm:prSet presAssocID="{BFB1E81A-896E-4D44-BF20-FFD2DE229A1A}" presName="root" presStyleCnt="0">
        <dgm:presLayoutVars>
          <dgm:chMax/>
          <dgm:chPref val="4"/>
        </dgm:presLayoutVars>
      </dgm:prSet>
      <dgm:spPr/>
    </dgm:pt>
    <dgm:pt modelId="{16018E84-4B28-D44B-B711-577B724B4F42}" type="pres">
      <dgm:prSet presAssocID="{BFB1E81A-896E-4D44-BF20-FFD2DE229A1A}" presName="rootComposite" presStyleCnt="0">
        <dgm:presLayoutVars/>
      </dgm:prSet>
      <dgm:spPr/>
    </dgm:pt>
    <dgm:pt modelId="{80E4B907-37C9-E84B-B818-53061AFEB1B1}" type="pres">
      <dgm:prSet presAssocID="{BFB1E81A-896E-4D44-BF20-FFD2DE229A1A}" presName="rootText" presStyleLbl="node0" presStyleIdx="0" presStyleCnt="1">
        <dgm:presLayoutVars>
          <dgm:chMax/>
          <dgm:chPref val="4"/>
        </dgm:presLayoutVars>
      </dgm:prSet>
      <dgm:spPr/>
    </dgm:pt>
    <dgm:pt modelId="{9E348BB0-3668-9C48-B07F-BF6D4A307330}" type="pres">
      <dgm:prSet presAssocID="{BFB1E81A-896E-4D44-BF20-FFD2DE229A1A}" presName="childShape" presStyleCnt="0">
        <dgm:presLayoutVars>
          <dgm:chMax val="0"/>
          <dgm:chPref val="0"/>
        </dgm:presLayoutVars>
      </dgm:prSet>
      <dgm:spPr/>
    </dgm:pt>
    <dgm:pt modelId="{92E133E8-08BD-8F4E-9CF2-6FC6C8AF9CB3}" type="pres">
      <dgm:prSet presAssocID="{37508119-1DE7-0044-85A7-AE9463CF6DA3}" presName="childComposite" presStyleCnt="0">
        <dgm:presLayoutVars>
          <dgm:chMax val="0"/>
          <dgm:chPref val="0"/>
        </dgm:presLayoutVars>
      </dgm:prSet>
      <dgm:spPr/>
    </dgm:pt>
    <dgm:pt modelId="{980D70B0-1AB7-6A4D-A74C-7D1F94959CD4}" type="pres">
      <dgm:prSet presAssocID="{37508119-1DE7-0044-85A7-AE9463CF6DA3}" presName="Image" presStyleLbl="node1" presStyleIdx="0" presStyleCnt="3"/>
      <dgm:spPr/>
    </dgm:pt>
    <dgm:pt modelId="{A6CEA873-B421-DE4D-A9BF-69308C2560D4}" type="pres">
      <dgm:prSet presAssocID="{37508119-1DE7-0044-85A7-AE9463CF6DA3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</dgm:pt>
    <dgm:pt modelId="{E93551E5-9979-7D44-881C-2254F1263AD5}" type="pres">
      <dgm:prSet presAssocID="{BE9323AC-6A9F-9642-8CFC-10B513FC99C3}" presName="childComposite" presStyleCnt="0">
        <dgm:presLayoutVars>
          <dgm:chMax val="0"/>
          <dgm:chPref val="0"/>
        </dgm:presLayoutVars>
      </dgm:prSet>
      <dgm:spPr/>
    </dgm:pt>
    <dgm:pt modelId="{C4A26990-3E31-9C41-9F1D-B1AD63051047}" type="pres">
      <dgm:prSet presAssocID="{BE9323AC-6A9F-9642-8CFC-10B513FC99C3}" presName="Image" presStyleLbl="node1" presStyleIdx="1" presStyleCnt="3"/>
      <dgm:spPr/>
    </dgm:pt>
    <dgm:pt modelId="{3A051C11-C87D-9E4E-8238-24CBA32ABC8E}" type="pres">
      <dgm:prSet presAssocID="{BE9323AC-6A9F-9642-8CFC-10B513FC99C3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C5378B50-91A3-4E4F-BF6C-6161530700F9}" type="pres">
      <dgm:prSet presAssocID="{8CF7470B-8C6A-5F44-A492-26B21B5C3A55}" presName="childComposite" presStyleCnt="0">
        <dgm:presLayoutVars>
          <dgm:chMax val="0"/>
          <dgm:chPref val="0"/>
        </dgm:presLayoutVars>
      </dgm:prSet>
      <dgm:spPr/>
    </dgm:pt>
    <dgm:pt modelId="{066FF814-8CBC-8F43-824A-98D0360E0D68}" type="pres">
      <dgm:prSet presAssocID="{8CF7470B-8C6A-5F44-A492-26B21B5C3A55}" presName="Image" presStyleLbl="node1" presStyleIdx="2" presStyleCnt="3"/>
      <dgm:spPr/>
    </dgm:pt>
    <dgm:pt modelId="{653176B7-20D8-CB46-9DAF-A8A4AF101B22}" type="pres">
      <dgm:prSet presAssocID="{8CF7470B-8C6A-5F44-A492-26B21B5C3A55}" presName="childText" presStyleLbl="lnNode1" presStyleIdx="2" presStyleCnt="3" custLinFactNeighborX="789" custLinFactNeighborY="-5026">
        <dgm:presLayoutVars>
          <dgm:chMax val="0"/>
          <dgm:chPref val="0"/>
          <dgm:bulletEnabled val="1"/>
        </dgm:presLayoutVars>
      </dgm:prSet>
      <dgm:spPr/>
    </dgm:pt>
  </dgm:ptLst>
  <dgm:cxnLst>
    <dgm:cxn modelId="{92892E0C-8769-4344-81ED-AF310E674BB3}" type="presOf" srcId="{BFB1E81A-896E-4D44-BF20-FFD2DE229A1A}" destId="{80E4B907-37C9-E84B-B818-53061AFEB1B1}" srcOrd="0" destOrd="0" presId="urn:microsoft.com/office/officeart/2008/layout/PictureAccentList"/>
    <dgm:cxn modelId="{45C7D10E-F821-964F-AA3E-89B530DC6353}" srcId="{37508119-1DE7-0044-85A7-AE9463CF6DA3}" destId="{D3801610-4BF8-7A44-88E7-517C5D009AB6}" srcOrd="0" destOrd="0" parTransId="{B5A2BDB0-5DAC-4144-A54E-5431D1887871}" sibTransId="{D492ADA1-BDD2-4B43-BD33-BB5852568B21}"/>
    <dgm:cxn modelId="{57BCA218-E539-1542-BF6C-158DC1BF8D48}" type="presOf" srcId="{BE9323AC-6A9F-9642-8CFC-10B513FC99C3}" destId="{3A051C11-C87D-9E4E-8238-24CBA32ABC8E}" srcOrd="0" destOrd="0" presId="urn:microsoft.com/office/officeart/2008/layout/PictureAccentList"/>
    <dgm:cxn modelId="{86105632-1C3E-9540-9179-6DF9CC3002E8}" srcId="{5DC3CA6C-F3AE-2843-BFD0-386516150908}" destId="{BFB1E81A-896E-4D44-BF20-FFD2DE229A1A}" srcOrd="0" destOrd="0" parTransId="{4DEC61F2-52FA-0440-9C49-5A97D5A37D8E}" sibTransId="{F51BBF53-1E35-2741-A8E9-BDBCF3625C1A}"/>
    <dgm:cxn modelId="{3713BC4C-0B72-2A4B-8F1D-2DAE82A45598}" type="presOf" srcId="{A24D5B51-7457-D242-8EE4-20909768A1D4}" destId="{3A051C11-C87D-9E4E-8238-24CBA32ABC8E}" srcOrd="0" destOrd="1" presId="urn:microsoft.com/office/officeart/2008/layout/PictureAccentList"/>
    <dgm:cxn modelId="{7FFF367F-0EA0-9E4D-9062-B892A35A9585}" type="presOf" srcId="{1C4A7251-C33B-E04E-B704-3F77EC05B6EC}" destId="{653176B7-20D8-CB46-9DAF-A8A4AF101B22}" srcOrd="0" destOrd="1" presId="urn:microsoft.com/office/officeart/2008/layout/PictureAccentList"/>
    <dgm:cxn modelId="{FC557981-C7C5-D54F-849C-8F83F4929DDA}" srcId="{8CF7470B-8C6A-5F44-A492-26B21B5C3A55}" destId="{1C4A7251-C33B-E04E-B704-3F77EC05B6EC}" srcOrd="0" destOrd="0" parTransId="{3F44D2C2-04C1-0142-90AA-11722398EDE9}" sibTransId="{2DCCEFCA-48A1-164C-879B-7D47EB83FBFC}"/>
    <dgm:cxn modelId="{33723787-D778-A74F-8E94-5D358D47E159}" srcId="{BFB1E81A-896E-4D44-BF20-FFD2DE229A1A}" destId="{BE9323AC-6A9F-9642-8CFC-10B513FC99C3}" srcOrd="1" destOrd="0" parTransId="{4D5013E4-B5BF-B942-AB95-380B1FCA6308}" sibTransId="{9068E644-C3D0-2549-83D3-A8270C5AA4D4}"/>
    <dgm:cxn modelId="{AF8EB99D-2182-EE44-91C2-1625FAAEE138}" srcId="{BE9323AC-6A9F-9642-8CFC-10B513FC99C3}" destId="{A24D5B51-7457-D242-8EE4-20909768A1D4}" srcOrd="0" destOrd="0" parTransId="{0A76013C-9103-634C-ACB7-C8AA26D8453E}" sibTransId="{134495EE-E73B-8A4E-B7B0-44405E573B7A}"/>
    <dgm:cxn modelId="{55DC02A6-3EFF-3D4C-AB45-1E01DC1A4156}" type="presOf" srcId="{D3801610-4BF8-7A44-88E7-517C5D009AB6}" destId="{A6CEA873-B421-DE4D-A9BF-69308C2560D4}" srcOrd="0" destOrd="1" presId="urn:microsoft.com/office/officeart/2008/layout/PictureAccentList"/>
    <dgm:cxn modelId="{30F629C5-B312-4B46-91A6-17B808BD6419}" type="presOf" srcId="{5DC3CA6C-F3AE-2843-BFD0-386516150908}" destId="{76B61FC5-42AF-564D-9529-9FD29F2FD76A}" srcOrd="0" destOrd="0" presId="urn:microsoft.com/office/officeart/2008/layout/PictureAccentList"/>
    <dgm:cxn modelId="{046694D0-7597-254D-B711-0267389F9B99}" type="presOf" srcId="{8CF7470B-8C6A-5F44-A492-26B21B5C3A55}" destId="{653176B7-20D8-CB46-9DAF-A8A4AF101B22}" srcOrd="0" destOrd="0" presId="urn:microsoft.com/office/officeart/2008/layout/PictureAccentList"/>
    <dgm:cxn modelId="{3891B7F1-A502-524D-A8C7-40898021BFD9}" type="presOf" srcId="{37508119-1DE7-0044-85A7-AE9463CF6DA3}" destId="{A6CEA873-B421-DE4D-A9BF-69308C2560D4}" srcOrd="0" destOrd="0" presId="urn:microsoft.com/office/officeart/2008/layout/PictureAccentList"/>
    <dgm:cxn modelId="{E1E85EFB-570E-1043-A4ED-E009AC1629A3}" srcId="{BFB1E81A-896E-4D44-BF20-FFD2DE229A1A}" destId="{37508119-1DE7-0044-85A7-AE9463CF6DA3}" srcOrd="0" destOrd="0" parTransId="{BE510B6E-7F5B-6048-99A6-A768F7CBCD27}" sibTransId="{EF3234E5-DD9B-DF43-A9C3-32D3587A9F51}"/>
    <dgm:cxn modelId="{927D11FD-F805-1444-8A0A-CE592BB66105}" srcId="{BFB1E81A-896E-4D44-BF20-FFD2DE229A1A}" destId="{8CF7470B-8C6A-5F44-A492-26B21B5C3A55}" srcOrd="2" destOrd="0" parTransId="{5A9777B7-8A89-164D-AF83-8266EE70F3F6}" sibTransId="{6FF0ACF0-9EEA-494F-90FB-C5CCF71B1863}"/>
    <dgm:cxn modelId="{0D815ADB-7FDF-1044-95D3-2BAD42636C66}" type="presParOf" srcId="{76B61FC5-42AF-564D-9529-9FD29F2FD76A}" destId="{F670EF55-B8BE-904E-886C-2390C58199A9}" srcOrd="0" destOrd="0" presId="urn:microsoft.com/office/officeart/2008/layout/PictureAccentList"/>
    <dgm:cxn modelId="{98341320-449D-3140-A4AD-30592DCC281A}" type="presParOf" srcId="{F670EF55-B8BE-904E-886C-2390C58199A9}" destId="{16018E84-4B28-D44B-B711-577B724B4F42}" srcOrd="0" destOrd="0" presId="urn:microsoft.com/office/officeart/2008/layout/PictureAccentList"/>
    <dgm:cxn modelId="{7AF5EA9B-1230-D940-89E0-9E6F9DA2D910}" type="presParOf" srcId="{16018E84-4B28-D44B-B711-577B724B4F42}" destId="{80E4B907-37C9-E84B-B818-53061AFEB1B1}" srcOrd="0" destOrd="0" presId="urn:microsoft.com/office/officeart/2008/layout/PictureAccentList"/>
    <dgm:cxn modelId="{133AB439-6CBA-B94C-A0FC-61B2F5267755}" type="presParOf" srcId="{F670EF55-B8BE-904E-886C-2390C58199A9}" destId="{9E348BB0-3668-9C48-B07F-BF6D4A307330}" srcOrd="1" destOrd="0" presId="urn:microsoft.com/office/officeart/2008/layout/PictureAccentList"/>
    <dgm:cxn modelId="{C852B47C-E8D3-AC45-BE36-CAE801D696B8}" type="presParOf" srcId="{9E348BB0-3668-9C48-B07F-BF6D4A307330}" destId="{92E133E8-08BD-8F4E-9CF2-6FC6C8AF9CB3}" srcOrd="0" destOrd="0" presId="urn:microsoft.com/office/officeart/2008/layout/PictureAccentList"/>
    <dgm:cxn modelId="{5475A489-D622-D64D-8228-9863CC805FFF}" type="presParOf" srcId="{92E133E8-08BD-8F4E-9CF2-6FC6C8AF9CB3}" destId="{980D70B0-1AB7-6A4D-A74C-7D1F94959CD4}" srcOrd="0" destOrd="0" presId="urn:microsoft.com/office/officeart/2008/layout/PictureAccentList"/>
    <dgm:cxn modelId="{E685017A-4E1C-8346-9176-A509F147AF62}" type="presParOf" srcId="{92E133E8-08BD-8F4E-9CF2-6FC6C8AF9CB3}" destId="{A6CEA873-B421-DE4D-A9BF-69308C2560D4}" srcOrd="1" destOrd="0" presId="urn:microsoft.com/office/officeart/2008/layout/PictureAccentList"/>
    <dgm:cxn modelId="{A414427F-9F3C-A64E-B9D7-B75EA3D2C1AC}" type="presParOf" srcId="{9E348BB0-3668-9C48-B07F-BF6D4A307330}" destId="{E93551E5-9979-7D44-881C-2254F1263AD5}" srcOrd="1" destOrd="0" presId="urn:microsoft.com/office/officeart/2008/layout/PictureAccentList"/>
    <dgm:cxn modelId="{8FCE2E4E-2226-E84E-B8EF-6BD40E23597C}" type="presParOf" srcId="{E93551E5-9979-7D44-881C-2254F1263AD5}" destId="{C4A26990-3E31-9C41-9F1D-B1AD63051047}" srcOrd="0" destOrd="0" presId="urn:microsoft.com/office/officeart/2008/layout/PictureAccentList"/>
    <dgm:cxn modelId="{F9CBBFD6-B9AD-9F4F-8205-5E091F69479C}" type="presParOf" srcId="{E93551E5-9979-7D44-881C-2254F1263AD5}" destId="{3A051C11-C87D-9E4E-8238-24CBA32ABC8E}" srcOrd="1" destOrd="0" presId="urn:microsoft.com/office/officeart/2008/layout/PictureAccentList"/>
    <dgm:cxn modelId="{39B2B742-3EE7-4B40-AFD8-77038E33EEBD}" type="presParOf" srcId="{9E348BB0-3668-9C48-B07F-BF6D4A307330}" destId="{C5378B50-91A3-4E4F-BF6C-6161530700F9}" srcOrd="2" destOrd="0" presId="urn:microsoft.com/office/officeart/2008/layout/PictureAccentList"/>
    <dgm:cxn modelId="{3027BDF7-9655-9846-BBF5-ECFB92490D9F}" type="presParOf" srcId="{C5378B50-91A3-4E4F-BF6C-6161530700F9}" destId="{066FF814-8CBC-8F43-824A-98D0360E0D68}" srcOrd="0" destOrd="0" presId="urn:microsoft.com/office/officeart/2008/layout/PictureAccentList"/>
    <dgm:cxn modelId="{92B66A65-134A-DB47-8D41-8B713EB4D3BA}" type="presParOf" srcId="{C5378B50-91A3-4E4F-BF6C-6161530700F9}" destId="{653176B7-20D8-CB46-9DAF-A8A4AF101B22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E5A9CA-701B-450C-B68E-3D906B448565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481D95-E4A0-4F50-AC97-DE685ECDA2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Tamika Lewis</a:t>
          </a:r>
        </a:p>
      </dgm:t>
    </dgm:pt>
    <dgm:pt modelId="{F927B949-70A9-4288-B08A-A1E1097ADA21}" type="parTrans" cxnId="{24FBDBEB-025B-4775-8E1D-CDA926A55EC1}">
      <dgm:prSet/>
      <dgm:spPr/>
      <dgm:t>
        <a:bodyPr/>
        <a:lstStyle/>
        <a:p>
          <a:endParaRPr lang="en-US"/>
        </a:p>
      </dgm:t>
    </dgm:pt>
    <dgm:pt modelId="{48029C7E-5F45-4A07-8C8D-16D4A60D4F06}" type="sibTrans" cxnId="{24FBDBEB-025B-4775-8E1D-CDA926A55EC1}">
      <dgm:prSet/>
      <dgm:spPr/>
      <dgm:t>
        <a:bodyPr/>
        <a:lstStyle/>
        <a:p>
          <a:endParaRPr lang="en-US"/>
        </a:p>
      </dgm:t>
    </dgm:pt>
    <dgm:pt modelId="{211B8E09-5DE5-4FA0-8BEB-E017C1C67F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Email: tlewis133@liberty.edu</a:t>
          </a:r>
        </a:p>
      </dgm:t>
    </dgm:pt>
    <dgm:pt modelId="{811E21D9-69A7-4F67-B13D-F1DDD41BAD00}" type="parTrans" cxnId="{343B905A-C9AA-4777-8CD9-9CFE6E339555}">
      <dgm:prSet/>
      <dgm:spPr/>
      <dgm:t>
        <a:bodyPr/>
        <a:lstStyle/>
        <a:p>
          <a:endParaRPr lang="en-US"/>
        </a:p>
      </dgm:t>
    </dgm:pt>
    <dgm:pt modelId="{8A3EA6F8-8E0B-4563-B4F5-B75CF41D8D43}" type="sibTrans" cxnId="{343B905A-C9AA-4777-8CD9-9CFE6E339555}">
      <dgm:prSet/>
      <dgm:spPr/>
      <dgm:t>
        <a:bodyPr/>
        <a:lstStyle/>
        <a:p>
          <a:endParaRPr lang="en-US"/>
        </a:p>
      </dgm:t>
    </dgm:pt>
    <dgm:pt modelId="{4ACA6408-1A09-0F46-8A56-6124A4080AAF}" type="pres">
      <dgm:prSet presAssocID="{29E5A9CA-701B-450C-B68E-3D906B4485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8A559AD-83E2-4048-A484-7EA4D2504626}" type="pres">
      <dgm:prSet presAssocID="{8C481D95-E4A0-4F50-AC97-DE685ECDA285}" presName="root" presStyleCnt="0"/>
      <dgm:spPr/>
    </dgm:pt>
    <dgm:pt modelId="{83812005-DABC-044C-94E3-82E2EEB9C3C9}" type="pres">
      <dgm:prSet presAssocID="{8C481D95-E4A0-4F50-AC97-DE685ECDA285}" presName="rootComposite" presStyleCnt="0"/>
      <dgm:spPr/>
    </dgm:pt>
    <dgm:pt modelId="{B74B777E-24AF-AA46-9F21-135741C7F0E9}" type="pres">
      <dgm:prSet presAssocID="{8C481D95-E4A0-4F50-AC97-DE685ECDA285}" presName="rootText" presStyleLbl="node1" presStyleIdx="0" presStyleCnt="2"/>
      <dgm:spPr/>
    </dgm:pt>
    <dgm:pt modelId="{A888D0FE-D76D-5942-A5C6-42402779D4AE}" type="pres">
      <dgm:prSet presAssocID="{8C481D95-E4A0-4F50-AC97-DE685ECDA285}" presName="rootConnector" presStyleLbl="node1" presStyleIdx="0" presStyleCnt="2"/>
      <dgm:spPr/>
    </dgm:pt>
    <dgm:pt modelId="{F6C222B1-F82C-624A-A7CF-2F7B41D25FD8}" type="pres">
      <dgm:prSet presAssocID="{8C481D95-E4A0-4F50-AC97-DE685ECDA285}" presName="childShape" presStyleCnt="0"/>
      <dgm:spPr/>
    </dgm:pt>
    <dgm:pt modelId="{2B730384-3F68-0948-8344-0B0D407F9840}" type="pres">
      <dgm:prSet presAssocID="{211B8E09-5DE5-4FA0-8BEB-E017C1C67F9A}" presName="root" presStyleCnt="0"/>
      <dgm:spPr/>
    </dgm:pt>
    <dgm:pt modelId="{C8E4CE1D-AC96-234E-ABDA-0B0303052391}" type="pres">
      <dgm:prSet presAssocID="{211B8E09-5DE5-4FA0-8BEB-E017C1C67F9A}" presName="rootComposite" presStyleCnt="0"/>
      <dgm:spPr/>
    </dgm:pt>
    <dgm:pt modelId="{54C61447-CF57-0F40-BEA0-9039FE3C401C}" type="pres">
      <dgm:prSet presAssocID="{211B8E09-5DE5-4FA0-8BEB-E017C1C67F9A}" presName="rootText" presStyleLbl="node1" presStyleIdx="1" presStyleCnt="2"/>
      <dgm:spPr/>
    </dgm:pt>
    <dgm:pt modelId="{CE1A5DE2-6436-4742-B9D4-1209F43B47C9}" type="pres">
      <dgm:prSet presAssocID="{211B8E09-5DE5-4FA0-8BEB-E017C1C67F9A}" presName="rootConnector" presStyleLbl="node1" presStyleIdx="1" presStyleCnt="2"/>
      <dgm:spPr/>
    </dgm:pt>
    <dgm:pt modelId="{A7154C4B-F1A8-2B4A-8C78-67DC3A858AC8}" type="pres">
      <dgm:prSet presAssocID="{211B8E09-5DE5-4FA0-8BEB-E017C1C67F9A}" presName="childShape" presStyleCnt="0"/>
      <dgm:spPr/>
    </dgm:pt>
  </dgm:ptLst>
  <dgm:cxnLst>
    <dgm:cxn modelId="{93EACA30-6E04-FB4A-9DAD-C5C1CC017CF5}" type="presOf" srcId="{211B8E09-5DE5-4FA0-8BEB-E017C1C67F9A}" destId="{54C61447-CF57-0F40-BEA0-9039FE3C401C}" srcOrd="0" destOrd="0" presId="urn:microsoft.com/office/officeart/2005/8/layout/hierarchy3"/>
    <dgm:cxn modelId="{BF544054-BB09-2A4C-BEC9-44D15DD404A1}" type="presOf" srcId="{8C481D95-E4A0-4F50-AC97-DE685ECDA285}" destId="{B74B777E-24AF-AA46-9F21-135741C7F0E9}" srcOrd="0" destOrd="0" presId="urn:microsoft.com/office/officeart/2005/8/layout/hierarchy3"/>
    <dgm:cxn modelId="{343B905A-C9AA-4777-8CD9-9CFE6E339555}" srcId="{29E5A9CA-701B-450C-B68E-3D906B448565}" destId="{211B8E09-5DE5-4FA0-8BEB-E017C1C67F9A}" srcOrd="1" destOrd="0" parTransId="{811E21D9-69A7-4F67-B13D-F1DDD41BAD00}" sibTransId="{8A3EA6F8-8E0B-4563-B4F5-B75CF41D8D43}"/>
    <dgm:cxn modelId="{5431F778-17F6-E042-91DA-064F4597231C}" type="presOf" srcId="{211B8E09-5DE5-4FA0-8BEB-E017C1C67F9A}" destId="{CE1A5DE2-6436-4742-B9D4-1209F43B47C9}" srcOrd="1" destOrd="0" presId="urn:microsoft.com/office/officeart/2005/8/layout/hierarchy3"/>
    <dgm:cxn modelId="{94ED0392-EA89-564D-89A8-49B14DE2C393}" type="presOf" srcId="{29E5A9CA-701B-450C-B68E-3D906B448565}" destId="{4ACA6408-1A09-0F46-8A56-6124A4080AAF}" srcOrd="0" destOrd="0" presId="urn:microsoft.com/office/officeart/2005/8/layout/hierarchy3"/>
    <dgm:cxn modelId="{0E9181D2-7BFB-2144-94FD-41FE456DAFE8}" type="presOf" srcId="{8C481D95-E4A0-4F50-AC97-DE685ECDA285}" destId="{A888D0FE-D76D-5942-A5C6-42402779D4AE}" srcOrd="1" destOrd="0" presId="urn:microsoft.com/office/officeart/2005/8/layout/hierarchy3"/>
    <dgm:cxn modelId="{24FBDBEB-025B-4775-8E1D-CDA926A55EC1}" srcId="{29E5A9CA-701B-450C-B68E-3D906B448565}" destId="{8C481D95-E4A0-4F50-AC97-DE685ECDA285}" srcOrd="0" destOrd="0" parTransId="{F927B949-70A9-4288-B08A-A1E1097ADA21}" sibTransId="{48029C7E-5F45-4A07-8C8D-16D4A60D4F06}"/>
    <dgm:cxn modelId="{570B086B-DFB1-574B-BB98-A5788A809E59}" type="presParOf" srcId="{4ACA6408-1A09-0F46-8A56-6124A4080AAF}" destId="{38A559AD-83E2-4048-A484-7EA4D2504626}" srcOrd="0" destOrd="0" presId="urn:microsoft.com/office/officeart/2005/8/layout/hierarchy3"/>
    <dgm:cxn modelId="{73BB1927-93D7-0142-8B44-2661858DF425}" type="presParOf" srcId="{38A559AD-83E2-4048-A484-7EA4D2504626}" destId="{83812005-DABC-044C-94E3-82E2EEB9C3C9}" srcOrd="0" destOrd="0" presId="urn:microsoft.com/office/officeart/2005/8/layout/hierarchy3"/>
    <dgm:cxn modelId="{7E4DA58C-23A3-4E48-96EC-2401710425D6}" type="presParOf" srcId="{83812005-DABC-044C-94E3-82E2EEB9C3C9}" destId="{B74B777E-24AF-AA46-9F21-135741C7F0E9}" srcOrd="0" destOrd="0" presId="urn:microsoft.com/office/officeart/2005/8/layout/hierarchy3"/>
    <dgm:cxn modelId="{68A5A568-4C76-E248-A93A-9E161E83555E}" type="presParOf" srcId="{83812005-DABC-044C-94E3-82E2EEB9C3C9}" destId="{A888D0FE-D76D-5942-A5C6-42402779D4AE}" srcOrd="1" destOrd="0" presId="urn:microsoft.com/office/officeart/2005/8/layout/hierarchy3"/>
    <dgm:cxn modelId="{915C4742-9F76-2F49-B8F1-2D3732DE5CFD}" type="presParOf" srcId="{38A559AD-83E2-4048-A484-7EA4D2504626}" destId="{F6C222B1-F82C-624A-A7CF-2F7B41D25FD8}" srcOrd="1" destOrd="0" presId="urn:microsoft.com/office/officeart/2005/8/layout/hierarchy3"/>
    <dgm:cxn modelId="{4149B93D-FC05-6940-9DA9-2A39C93FDC78}" type="presParOf" srcId="{4ACA6408-1A09-0F46-8A56-6124A4080AAF}" destId="{2B730384-3F68-0948-8344-0B0D407F9840}" srcOrd="1" destOrd="0" presId="urn:microsoft.com/office/officeart/2005/8/layout/hierarchy3"/>
    <dgm:cxn modelId="{063C28B0-D235-6D41-925C-3DA2CC152A10}" type="presParOf" srcId="{2B730384-3F68-0948-8344-0B0D407F9840}" destId="{C8E4CE1D-AC96-234E-ABDA-0B0303052391}" srcOrd="0" destOrd="0" presId="urn:microsoft.com/office/officeart/2005/8/layout/hierarchy3"/>
    <dgm:cxn modelId="{C4DFBA2E-3C0C-6C4F-B67A-68554F5E1318}" type="presParOf" srcId="{C8E4CE1D-AC96-234E-ABDA-0B0303052391}" destId="{54C61447-CF57-0F40-BEA0-9039FE3C401C}" srcOrd="0" destOrd="0" presId="urn:microsoft.com/office/officeart/2005/8/layout/hierarchy3"/>
    <dgm:cxn modelId="{1E8D6EE5-8126-944A-9A41-325E14A311B9}" type="presParOf" srcId="{C8E4CE1D-AC96-234E-ABDA-0B0303052391}" destId="{CE1A5DE2-6436-4742-B9D4-1209F43B47C9}" srcOrd="1" destOrd="0" presId="urn:microsoft.com/office/officeart/2005/8/layout/hierarchy3"/>
    <dgm:cxn modelId="{BF284872-FA6D-CA4F-A2D7-5986B3DADE14}" type="presParOf" srcId="{2B730384-3F68-0948-8344-0B0D407F9840}" destId="{A7154C4B-F1A8-2B4A-8C78-67DC3A858AC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BBD89-7DEA-9F43-8434-160CE80DD413}">
      <dsp:nvSpPr>
        <dsp:cNvPr id="0" name=""/>
        <dsp:cNvSpPr/>
      </dsp:nvSpPr>
      <dsp:spPr>
        <a:xfrm>
          <a:off x="0" y="265919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9B9EE-9959-4D44-846A-A1CECFC44F5E}">
      <dsp:nvSpPr>
        <dsp:cNvPr id="0" name=""/>
        <dsp:cNvSpPr/>
      </dsp:nvSpPr>
      <dsp:spPr>
        <a:xfrm>
          <a:off x="250006" y="44519"/>
          <a:ext cx="3500086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Exploration of Super’s theory and its stages</a:t>
          </a:r>
        </a:p>
      </dsp:txBody>
      <dsp:txXfrm>
        <a:off x="271622" y="66135"/>
        <a:ext cx="3456854" cy="399568"/>
      </dsp:txXfrm>
    </dsp:sp>
    <dsp:sp modelId="{9D22AEFB-AE67-2743-835D-8CF0BC5E4D9D}">
      <dsp:nvSpPr>
        <dsp:cNvPr id="0" name=""/>
        <dsp:cNvSpPr/>
      </dsp:nvSpPr>
      <dsp:spPr>
        <a:xfrm>
          <a:off x="0" y="946320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76193D-CCFD-0046-9DF3-A7A8552A72F1}">
      <dsp:nvSpPr>
        <dsp:cNvPr id="0" name=""/>
        <dsp:cNvSpPr/>
      </dsp:nvSpPr>
      <dsp:spPr>
        <a:xfrm>
          <a:off x="250006" y="724920"/>
          <a:ext cx="3500086" cy="442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Career development counseling &amp; Black Women</a:t>
          </a:r>
        </a:p>
      </dsp:txBody>
      <dsp:txXfrm>
        <a:off x="271622" y="746536"/>
        <a:ext cx="3456854" cy="399568"/>
      </dsp:txXfrm>
    </dsp:sp>
    <dsp:sp modelId="{EE774376-662F-B741-9491-0087E2214CA1}">
      <dsp:nvSpPr>
        <dsp:cNvPr id="0" name=""/>
        <dsp:cNvSpPr/>
      </dsp:nvSpPr>
      <dsp:spPr>
        <a:xfrm>
          <a:off x="0" y="1626720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DF9C9-B554-5647-AE43-7F04C2618ADD}">
      <dsp:nvSpPr>
        <dsp:cNvPr id="0" name=""/>
        <dsp:cNvSpPr/>
      </dsp:nvSpPr>
      <dsp:spPr>
        <a:xfrm>
          <a:off x="250006" y="1405320"/>
          <a:ext cx="3500086" cy="4428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Multiple Self-Referent Model (MSRM)</a:t>
          </a:r>
        </a:p>
      </dsp:txBody>
      <dsp:txXfrm>
        <a:off x="271622" y="1426936"/>
        <a:ext cx="3456854" cy="399568"/>
      </dsp:txXfrm>
    </dsp:sp>
    <dsp:sp modelId="{A8AB252B-733A-E146-98C8-53354F1EB578}">
      <dsp:nvSpPr>
        <dsp:cNvPr id="0" name=""/>
        <dsp:cNvSpPr/>
      </dsp:nvSpPr>
      <dsp:spPr>
        <a:xfrm>
          <a:off x="0" y="2307120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7D71F2-51FA-A54B-9A8D-2EC9696CC0B6}">
      <dsp:nvSpPr>
        <dsp:cNvPr id="0" name=""/>
        <dsp:cNvSpPr/>
      </dsp:nvSpPr>
      <dsp:spPr>
        <a:xfrm>
          <a:off x="250006" y="2085720"/>
          <a:ext cx="3500086" cy="442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Integrating Super’s Theory &amp; MSRM</a:t>
          </a:r>
        </a:p>
      </dsp:txBody>
      <dsp:txXfrm>
        <a:off x="271622" y="2107336"/>
        <a:ext cx="3456854" cy="399568"/>
      </dsp:txXfrm>
    </dsp:sp>
    <dsp:sp modelId="{EB63189C-BC10-D64D-8B8E-2F909F9BC1DC}">
      <dsp:nvSpPr>
        <dsp:cNvPr id="0" name=""/>
        <dsp:cNvSpPr/>
      </dsp:nvSpPr>
      <dsp:spPr>
        <a:xfrm>
          <a:off x="0" y="2987520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03D67B-8E3D-ED4D-9345-6C07E4191F61}">
      <dsp:nvSpPr>
        <dsp:cNvPr id="0" name=""/>
        <dsp:cNvSpPr/>
      </dsp:nvSpPr>
      <dsp:spPr>
        <a:xfrm>
          <a:off x="250006" y="2766120"/>
          <a:ext cx="3500086" cy="4428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Implications</a:t>
          </a:r>
        </a:p>
      </dsp:txBody>
      <dsp:txXfrm>
        <a:off x="271622" y="2787736"/>
        <a:ext cx="3456854" cy="399568"/>
      </dsp:txXfrm>
    </dsp:sp>
    <dsp:sp modelId="{0519FFD4-E559-BC42-A813-355B49A5E3B4}">
      <dsp:nvSpPr>
        <dsp:cNvPr id="0" name=""/>
        <dsp:cNvSpPr/>
      </dsp:nvSpPr>
      <dsp:spPr>
        <a:xfrm>
          <a:off x="0" y="3667920"/>
          <a:ext cx="500012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FBC3C-7838-424A-8F7F-929AD0AE5865}">
      <dsp:nvSpPr>
        <dsp:cNvPr id="0" name=""/>
        <dsp:cNvSpPr/>
      </dsp:nvSpPr>
      <dsp:spPr>
        <a:xfrm>
          <a:off x="250006" y="3446520"/>
          <a:ext cx="3500086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Spiritual Worldview</a:t>
          </a:r>
        </a:p>
      </dsp:txBody>
      <dsp:txXfrm>
        <a:off x="271622" y="3468136"/>
        <a:ext cx="3456854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FA89-FC53-6D43-B2C0-12D48A118EF0}">
      <dsp:nvSpPr>
        <dsp:cNvPr id="0" name=""/>
        <dsp:cNvSpPr/>
      </dsp:nvSpPr>
      <dsp:spPr>
        <a:xfrm>
          <a:off x="86086" y="539762"/>
          <a:ext cx="2867965" cy="172077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Bell MT" panose="02020503060305020303" pitchFamily="18" charset="77"/>
            </a:rPr>
            <a:t>LIFE SPAN: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baseline="0" dirty="0">
              <a:latin typeface="Bell MT" panose="02020503060305020303" pitchFamily="18" charset="77"/>
            </a:rPr>
            <a:t>a movement over time through discrete development stages (growth, exploration, establishment, maintenance and disengagement             </a:t>
          </a:r>
        </a:p>
      </dsp:txBody>
      <dsp:txXfrm>
        <a:off x="86086" y="539762"/>
        <a:ext cx="2867965" cy="1720779"/>
      </dsp:txXfrm>
    </dsp:sp>
    <dsp:sp modelId="{379F41C3-D790-F84B-8D24-544F57411C5B}">
      <dsp:nvSpPr>
        <dsp:cNvPr id="0" name=""/>
        <dsp:cNvSpPr/>
      </dsp:nvSpPr>
      <dsp:spPr>
        <a:xfrm>
          <a:off x="3087268" y="539762"/>
          <a:ext cx="2867965" cy="1720779"/>
        </a:xfrm>
        <a:prstGeom prst="rect">
          <a:avLst/>
        </a:prstGeom>
        <a:gradFill rotWithShape="0">
          <a:gsLst>
            <a:gs pos="0">
              <a:schemeClr val="accent3">
                <a:hueOff val="-6600862"/>
                <a:satOff val="47620"/>
                <a:lumOff val="117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6600862"/>
                <a:satOff val="47620"/>
                <a:lumOff val="117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Bell MT" panose="02020503060305020303" pitchFamily="18" charset="77"/>
            </a:rPr>
            <a:t>LIFE SPACE</a:t>
          </a:r>
          <a:r>
            <a:rPr lang="en-US" sz="1800" b="0" i="0" kern="1200" dirty="0">
              <a:latin typeface="Bell MT" panose="02020503060305020303" pitchFamily="18" charset="77"/>
            </a:rPr>
            <a:t>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baseline="0" dirty="0">
              <a:latin typeface="Bell MT" panose="02020503060305020303" pitchFamily="18" charset="77"/>
            </a:rPr>
            <a:t>the arrangement of roles that constitute life space</a:t>
          </a:r>
          <a:endParaRPr lang="en-US" sz="1600" b="1" i="0" kern="1200" dirty="0">
            <a:latin typeface="Bell MT" panose="02020503060305020303" pitchFamily="18" charset="77"/>
          </a:endParaRPr>
        </a:p>
      </dsp:txBody>
      <dsp:txXfrm>
        <a:off x="3087268" y="539762"/>
        <a:ext cx="2867965" cy="1720779"/>
      </dsp:txXfrm>
    </dsp:sp>
    <dsp:sp modelId="{F15BEBE2-7D51-0442-AD8F-95387FF3B32E}">
      <dsp:nvSpPr>
        <dsp:cNvPr id="0" name=""/>
        <dsp:cNvSpPr/>
      </dsp:nvSpPr>
      <dsp:spPr>
        <a:xfrm>
          <a:off x="1578116" y="2506194"/>
          <a:ext cx="2867965" cy="1720779"/>
        </a:xfrm>
        <a:prstGeom prst="rect">
          <a:avLst/>
        </a:prstGeom>
        <a:gradFill rotWithShape="0">
          <a:gsLst>
            <a:gs pos="0">
              <a:schemeClr val="accent3">
                <a:hueOff val="-13201725"/>
                <a:satOff val="95240"/>
                <a:lumOff val="2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-13201725"/>
                <a:satOff val="95240"/>
                <a:lumOff val="2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Bell MT" panose="02020503060305020303" pitchFamily="18" charset="77"/>
            </a:rPr>
            <a:t>SELF CONCEPT</a:t>
          </a:r>
          <a:r>
            <a:rPr lang="en-US" sz="1400" b="1" i="0" kern="1200" dirty="0">
              <a:latin typeface="Bell MT" panose="02020503060305020303" pitchFamily="18" charset="77"/>
            </a:rPr>
            <a:t>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baseline="0" dirty="0">
              <a:latin typeface="Bell MT" panose="02020503060305020303" pitchFamily="18" charset="77"/>
            </a:rPr>
            <a:t>the implementation of self-concept of work roles</a:t>
          </a:r>
          <a:endParaRPr lang="en-US" sz="1600" b="1" i="0" kern="1200" dirty="0">
            <a:latin typeface="Bell MT" panose="02020503060305020303" pitchFamily="18" charset="77"/>
          </a:endParaRPr>
        </a:p>
      </dsp:txBody>
      <dsp:txXfrm>
        <a:off x="1578116" y="2506194"/>
        <a:ext cx="2867965" cy="17207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C27E1-2F0A-FC49-9CFC-89BF865E54D2}">
      <dsp:nvSpPr>
        <dsp:cNvPr id="0" name=""/>
        <dsp:cNvSpPr/>
      </dsp:nvSpPr>
      <dsp:spPr>
        <a:xfrm>
          <a:off x="889" y="444873"/>
          <a:ext cx="2867165" cy="1194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u="sng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ell MT" panose="02020503060305020303" pitchFamily="18" charset="77"/>
            </a:rPr>
            <a:t>Career Development: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Factors that can impact career path</a:t>
          </a:r>
          <a:r>
            <a:rPr lang="en-US" sz="1600" kern="1200" dirty="0">
              <a:solidFill>
                <a:schemeClr val="bg2"/>
              </a:solidFill>
            </a:rPr>
            <a:t>:</a:t>
          </a:r>
          <a:endParaRPr lang="en-US" sz="1600" b="0" i="0" kern="1200" dirty="0">
            <a:solidFill>
              <a:schemeClr val="bg2"/>
            </a:solidFill>
            <a:latin typeface="Bell MT" panose="02020503060305020303" pitchFamily="18" charset="77"/>
          </a:endParaRPr>
        </a:p>
      </dsp:txBody>
      <dsp:txXfrm>
        <a:off x="35885" y="479869"/>
        <a:ext cx="2797173" cy="1124865"/>
      </dsp:txXfrm>
    </dsp:sp>
    <dsp:sp modelId="{BDE9A3B7-FEF4-4D41-A7EB-63955555F985}">
      <dsp:nvSpPr>
        <dsp:cNvPr id="0" name=""/>
        <dsp:cNvSpPr/>
      </dsp:nvSpPr>
      <dsp:spPr>
        <a:xfrm>
          <a:off x="287605" y="1639730"/>
          <a:ext cx="248525" cy="679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939"/>
              </a:lnTo>
              <a:lnTo>
                <a:pt x="248525" y="679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6D1C1-8F58-EA4C-8441-D4E520235E38}">
      <dsp:nvSpPr>
        <dsp:cNvPr id="0" name=""/>
        <dsp:cNvSpPr/>
      </dsp:nvSpPr>
      <dsp:spPr>
        <a:xfrm>
          <a:off x="536131" y="1985625"/>
          <a:ext cx="1487444" cy="668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Socioeconomic</a:t>
          </a:r>
        </a:p>
      </dsp:txBody>
      <dsp:txXfrm>
        <a:off x="555699" y="2005193"/>
        <a:ext cx="1448308" cy="628954"/>
      </dsp:txXfrm>
    </dsp:sp>
    <dsp:sp modelId="{D0C2662E-1A43-584E-B252-2995F994960F}">
      <dsp:nvSpPr>
        <dsp:cNvPr id="0" name=""/>
        <dsp:cNvSpPr/>
      </dsp:nvSpPr>
      <dsp:spPr>
        <a:xfrm>
          <a:off x="287605" y="1639730"/>
          <a:ext cx="248892" cy="1666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605"/>
              </a:lnTo>
              <a:lnTo>
                <a:pt x="248892" y="1666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21AA1-7145-9D42-8906-3638BA25AB1B}">
      <dsp:nvSpPr>
        <dsp:cNvPr id="0" name=""/>
        <dsp:cNvSpPr/>
      </dsp:nvSpPr>
      <dsp:spPr>
        <a:xfrm>
          <a:off x="536498" y="3007901"/>
          <a:ext cx="1489808" cy="5968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solidFill>
                <a:schemeClr val="bg2"/>
              </a:solidFill>
              <a:latin typeface="Bell MT" panose="02020503060305020303" pitchFamily="18" charset="77"/>
            </a:rPr>
            <a:t>Gender</a:t>
          </a:r>
        </a:p>
      </dsp:txBody>
      <dsp:txXfrm>
        <a:off x="553980" y="3025383"/>
        <a:ext cx="1454844" cy="561905"/>
      </dsp:txXfrm>
    </dsp:sp>
    <dsp:sp modelId="{2DAB96C1-29A3-4D49-BEDB-16D397518E0F}">
      <dsp:nvSpPr>
        <dsp:cNvPr id="0" name=""/>
        <dsp:cNvSpPr/>
      </dsp:nvSpPr>
      <dsp:spPr>
        <a:xfrm>
          <a:off x="287605" y="1639730"/>
          <a:ext cx="291421" cy="2432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140"/>
              </a:lnTo>
              <a:lnTo>
                <a:pt x="291421" y="2432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FFC60-137F-0A4B-AA0E-1B5ACBC98DB5}">
      <dsp:nvSpPr>
        <dsp:cNvPr id="0" name=""/>
        <dsp:cNvSpPr/>
      </dsp:nvSpPr>
      <dsp:spPr>
        <a:xfrm>
          <a:off x="579027" y="3870291"/>
          <a:ext cx="1494191" cy="403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solidFill>
                <a:schemeClr val="bg2"/>
              </a:solidFill>
              <a:latin typeface="Bell MT" panose="02020503060305020303" pitchFamily="18" charset="77"/>
            </a:rPr>
            <a:t>ethnicity</a:t>
          </a:r>
        </a:p>
      </dsp:txBody>
      <dsp:txXfrm>
        <a:off x="590835" y="3882099"/>
        <a:ext cx="1470575" cy="3795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63F9B-80C8-E54D-BA3B-5BDDF55CCC2B}">
      <dsp:nvSpPr>
        <dsp:cNvPr id="0" name=""/>
        <dsp:cNvSpPr/>
      </dsp:nvSpPr>
      <dsp:spPr>
        <a:xfrm>
          <a:off x="395845" y="0"/>
          <a:ext cx="2012720" cy="96891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>
              <a:solidFill>
                <a:schemeClr val="bg2"/>
              </a:solidFill>
              <a:latin typeface="Bell MT" panose="02020503060305020303" pitchFamily="18" charset="77"/>
            </a:rPr>
            <a:t>Black women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career choices may be impacted by: </a:t>
          </a:r>
        </a:p>
      </dsp:txBody>
      <dsp:txXfrm>
        <a:off x="424224" y="28379"/>
        <a:ext cx="1955962" cy="912161"/>
      </dsp:txXfrm>
    </dsp:sp>
    <dsp:sp modelId="{A95980A9-5089-274A-9B2F-B8A987C65B93}">
      <dsp:nvSpPr>
        <dsp:cNvPr id="0" name=""/>
        <dsp:cNvSpPr/>
      </dsp:nvSpPr>
      <dsp:spPr>
        <a:xfrm>
          <a:off x="597117" y="968919"/>
          <a:ext cx="215866" cy="531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737"/>
              </a:lnTo>
              <a:lnTo>
                <a:pt x="215866" y="531737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2EAD9-BD38-E24D-9BF1-617222E36A56}">
      <dsp:nvSpPr>
        <dsp:cNvPr id="0" name=""/>
        <dsp:cNvSpPr/>
      </dsp:nvSpPr>
      <dsp:spPr>
        <a:xfrm>
          <a:off x="812983" y="1208599"/>
          <a:ext cx="1328871" cy="584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Various life roles</a:t>
          </a:r>
        </a:p>
      </dsp:txBody>
      <dsp:txXfrm>
        <a:off x="830091" y="1225707"/>
        <a:ext cx="1294655" cy="549897"/>
      </dsp:txXfrm>
    </dsp:sp>
    <dsp:sp modelId="{29BF7FCB-48D2-764C-B76B-9EB3814F59F9}">
      <dsp:nvSpPr>
        <dsp:cNvPr id="0" name=""/>
        <dsp:cNvSpPr/>
      </dsp:nvSpPr>
      <dsp:spPr>
        <a:xfrm>
          <a:off x="597117" y="968919"/>
          <a:ext cx="182835" cy="1329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408"/>
              </a:lnTo>
              <a:lnTo>
                <a:pt x="182835" y="1329408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B6116-D709-0A4A-94DE-6927FB67AA6B}">
      <dsp:nvSpPr>
        <dsp:cNvPr id="0" name=""/>
        <dsp:cNvSpPr/>
      </dsp:nvSpPr>
      <dsp:spPr>
        <a:xfrm>
          <a:off x="779952" y="2029945"/>
          <a:ext cx="1354560" cy="536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Social aspect </a:t>
          </a:r>
        </a:p>
      </dsp:txBody>
      <dsp:txXfrm>
        <a:off x="795673" y="2045666"/>
        <a:ext cx="1323118" cy="505321"/>
      </dsp:txXfrm>
    </dsp:sp>
    <dsp:sp modelId="{CDD3EDB3-CE36-7248-8E3F-D058131C2FA9}">
      <dsp:nvSpPr>
        <dsp:cNvPr id="0" name=""/>
        <dsp:cNvSpPr/>
      </dsp:nvSpPr>
      <dsp:spPr>
        <a:xfrm>
          <a:off x="597117" y="968919"/>
          <a:ext cx="192051" cy="2199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9017"/>
              </a:lnTo>
              <a:lnTo>
                <a:pt x="192051" y="2199017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A4FD7-34EB-664A-8B08-74D47B0EEAC6}">
      <dsp:nvSpPr>
        <dsp:cNvPr id="0" name=""/>
        <dsp:cNvSpPr/>
      </dsp:nvSpPr>
      <dsp:spPr>
        <a:xfrm>
          <a:off x="789168" y="2898286"/>
          <a:ext cx="1405267" cy="5392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Historical aspect</a:t>
          </a:r>
        </a:p>
      </dsp:txBody>
      <dsp:txXfrm>
        <a:off x="804964" y="2914082"/>
        <a:ext cx="1373675" cy="507707"/>
      </dsp:txXfrm>
    </dsp:sp>
    <dsp:sp modelId="{0AE637F8-07E3-7C4A-B38F-F6415D950FD5}">
      <dsp:nvSpPr>
        <dsp:cNvPr id="0" name=""/>
        <dsp:cNvSpPr/>
      </dsp:nvSpPr>
      <dsp:spPr>
        <a:xfrm>
          <a:off x="597117" y="968919"/>
          <a:ext cx="192051" cy="296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0681"/>
              </a:lnTo>
              <a:lnTo>
                <a:pt x="192051" y="296068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0AAFD-D59A-2C42-A6F1-A0B8461AA1C1}">
      <dsp:nvSpPr>
        <dsp:cNvPr id="0" name=""/>
        <dsp:cNvSpPr/>
      </dsp:nvSpPr>
      <dsp:spPr>
        <a:xfrm>
          <a:off x="789168" y="3706252"/>
          <a:ext cx="1460221" cy="446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3000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  <a:latin typeface="Bell MT" panose="02020503060305020303" pitchFamily="18" charset="77"/>
            </a:rPr>
            <a:t>Political aspect</a:t>
          </a:r>
        </a:p>
      </dsp:txBody>
      <dsp:txXfrm>
        <a:off x="802251" y="3719335"/>
        <a:ext cx="1434055" cy="4205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330EE-D334-C744-AC4B-794F3CB40A53}">
      <dsp:nvSpPr>
        <dsp:cNvPr id="0" name=""/>
        <dsp:cNvSpPr/>
      </dsp:nvSpPr>
      <dsp:spPr>
        <a:xfrm>
          <a:off x="287741" y="55863"/>
          <a:ext cx="4351176" cy="10263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Bell MT" panose="02020503060305020303" pitchFamily="18" charset="77"/>
            </a:rPr>
            <a:t>Psycho-physiological self-referent</a:t>
          </a:r>
          <a:r>
            <a:rPr lang="en-US" sz="1400" b="0" i="0" kern="1200" dirty="0">
              <a:latin typeface="Bell MT" panose="02020503060305020303" pitchFamily="18" charset="77"/>
            </a:rPr>
            <a:t>: knowledge of self as a woman</a:t>
          </a:r>
        </a:p>
      </dsp:txBody>
      <dsp:txXfrm>
        <a:off x="317800" y="85922"/>
        <a:ext cx="3256448" cy="966185"/>
      </dsp:txXfrm>
    </dsp:sp>
    <dsp:sp modelId="{E8EE3C51-58DF-214C-9E7A-C2D3E2B8FF71}">
      <dsp:nvSpPr>
        <dsp:cNvPr id="0" name=""/>
        <dsp:cNvSpPr/>
      </dsp:nvSpPr>
      <dsp:spPr>
        <a:xfrm>
          <a:off x="301783" y="1189642"/>
          <a:ext cx="4389850" cy="1267595"/>
        </a:xfrm>
        <a:prstGeom prst="roundRect">
          <a:avLst>
            <a:gd name="adj" fmla="val 10000"/>
          </a:avLst>
        </a:prstGeom>
        <a:solidFill>
          <a:schemeClr val="accent3">
            <a:hueOff val="-6600862"/>
            <a:satOff val="47620"/>
            <a:lumOff val="117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Bell MT" panose="02020503060305020303" pitchFamily="18" charset="77"/>
            </a:rPr>
            <a:t>Afro/Black self-referent</a:t>
          </a:r>
          <a:r>
            <a:rPr lang="en-US" sz="1400" b="0" i="0" kern="1200" dirty="0">
              <a:latin typeface="Bell MT" panose="02020503060305020303" pitchFamily="18" charset="77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Bell MT" panose="02020503060305020303" pitchFamily="18" charset="77"/>
            </a:rPr>
            <a:t> self-concept reflected in two components: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i="1" kern="1200" dirty="0">
              <a:latin typeface="Bell MT" panose="02020503060305020303" pitchFamily="18" charset="77"/>
            </a:rPr>
            <a:t>Afro/Black referent</a:t>
          </a:r>
          <a:r>
            <a:rPr lang="en-US" sz="1100" b="1" i="0" kern="1200" dirty="0">
              <a:latin typeface="Bell MT" panose="02020503060305020303" pitchFamily="18" charset="77"/>
            </a:rPr>
            <a:t>: connectedness to her community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i="1" kern="1200" dirty="0">
              <a:latin typeface="Bell MT" panose="02020503060305020303" pitchFamily="18" charset="77"/>
            </a:rPr>
            <a:t>Euro/White referent</a:t>
          </a:r>
          <a:r>
            <a:rPr lang="en-US" sz="1100" b="1" i="0" kern="1200" dirty="0">
              <a:latin typeface="Bell MT" panose="02020503060305020303" pitchFamily="18" charset="77"/>
            </a:rPr>
            <a:t>: knowledge of self as a Black woman living within European reality in America</a:t>
          </a:r>
        </a:p>
      </dsp:txBody>
      <dsp:txXfrm>
        <a:off x="338910" y="1226769"/>
        <a:ext cx="3263412" cy="1193341"/>
      </dsp:txXfrm>
    </dsp:sp>
    <dsp:sp modelId="{08DB603E-B37F-574B-B55F-EFBCF119E397}">
      <dsp:nvSpPr>
        <dsp:cNvPr id="0" name=""/>
        <dsp:cNvSpPr/>
      </dsp:nvSpPr>
      <dsp:spPr>
        <a:xfrm>
          <a:off x="295774" y="2537037"/>
          <a:ext cx="4466558" cy="1167681"/>
        </a:xfrm>
        <a:prstGeom prst="roundRect">
          <a:avLst>
            <a:gd name="adj" fmla="val 10000"/>
          </a:avLst>
        </a:prstGeom>
        <a:solidFill>
          <a:schemeClr val="accent3">
            <a:hueOff val="-13201725"/>
            <a:satOff val="95240"/>
            <a:lumOff val="23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Bell MT" panose="02020503060305020303" pitchFamily="18" charset="77"/>
            </a:rPr>
            <a:t>Myself referent: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Bell MT" panose="02020503060305020303" pitchFamily="18" charset="77"/>
            </a:rPr>
            <a:t> </a:t>
          </a:r>
          <a:r>
            <a:rPr lang="en-US" sz="1400" b="0" i="0" kern="1200" dirty="0">
              <a:latin typeface="Bell MT" panose="02020503060305020303" pitchFamily="18" charset="77"/>
            </a:rPr>
            <a:t>her individual personal history; unique to her experiences </a:t>
          </a:r>
        </a:p>
      </dsp:txBody>
      <dsp:txXfrm>
        <a:off x="329974" y="2571237"/>
        <a:ext cx="3327588" cy="1099281"/>
      </dsp:txXfrm>
    </dsp:sp>
    <dsp:sp modelId="{940BAB54-9D46-404A-836C-87E8D6D89B2C}">
      <dsp:nvSpPr>
        <dsp:cNvPr id="0" name=""/>
        <dsp:cNvSpPr/>
      </dsp:nvSpPr>
      <dsp:spPr>
        <a:xfrm>
          <a:off x="4180515" y="865559"/>
          <a:ext cx="746144" cy="746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348397" y="865559"/>
        <a:ext cx="410380" cy="561473"/>
      </dsp:txXfrm>
    </dsp:sp>
    <dsp:sp modelId="{2EE1A48D-7DB3-AE47-8918-081715BA740F}">
      <dsp:nvSpPr>
        <dsp:cNvPr id="0" name=""/>
        <dsp:cNvSpPr/>
      </dsp:nvSpPr>
      <dsp:spPr>
        <a:xfrm>
          <a:off x="4147858" y="2225814"/>
          <a:ext cx="746144" cy="746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13243934"/>
            <a:satOff val="15992"/>
            <a:lumOff val="17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315740" y="2225814"/>
        <a:ext cx="410380" cy="5614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7741D-FBED-7648-9E53-2180AC35D9C2}">
      <dsp:nvSpPr>
        <dsp:cNvPr id="0" name=""/>
        <dsp:cNvSpPr/>
      </dsp:nvSpPr>
      <dsp:spPr>
        <a:xfrm>
          <a:off x="0" y="30475"/>
          <a:ext cx="3750803" cy="368439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u="sng" kern="1200" dirty="0">
              <a:latin typeface="Bell MT" panose="02020503060305020303" pitchFamily="18" charset="77"/>
            </a:rPr>
            <a:t>SUPER’S THEORY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1" kern="1200" dirty="0">
              <a:latin typeface="Bell MT" panose="02020503060305020303" pitchFamily="18" charset="77"/>
            </a:rPr>
            <a:t>Example: 45 y/o Black woman single mother of 3 seeking  career counseling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>
              <a:latin typeface="Bell MT" panose="02020503060305020303" pitchFamily="18" charset="77"/>
            </a:rPr>
            <a:t>FACTORS TO CONSIDER</a:t>
          </a:r>
          <a:r>
            <a:rPr lang="en-US" sz="1400" b="1" kern="1200" dirty="0">
              <a:latin typeface="Bell MT" panose="02020503060305020303" pitchFamily="18" charset="77"/>
            </a:rPr>
            <a:t>: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§"/>
          </a:pPr>
          <a:r>
            <a:rPr lang="en-US" sz="1300" b="1" kern="1200" dirty="0">
              <a:latin typeface="Bell MT" panose="02020503060305020303" pitchFamily="18" charset="77"/>
            </a:rPr>
            <a:t>Life-Span development</a:t>
          </a:r>
          <a:endParaRPr lang="en-US" sz="1300" b="0" i="0" kern="1200" dirty="0">
            <a:latin typeface="Bell MT" panose="02020503060305020303" pitchFamily="18" charset="77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latin typeface="Bell MT" panose="02020503060305020303" pitchFamily="18" charset="77"/>
            </a:rPr>
            <a:t>Life space roles</a:t>
          </a:r>
          <a:endParaRPr lang="en-US" sz="1300" b="0" i="0" kern="1200" dirty="0">
            <a:latin typeface="Bell MT" panose="02020503060305020303" pitchFamily="18" charset="77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latin typeface="Bell MT" panose="02020503060305020303" pitchFamily="18" charset="77"/>
            </a:rPr>
            <a:t> Self concept</a:t>
          </a:r>
          <a:endParaRPr lang="en-US" sz="1300" b="0" i="0" kern="1200" dirty="0">
            <a:latin typeface="Bell MT" panose="02020503060305020303" pitchFamily="18" charset="77"/>
          </a:endParaRPr>
        </a:p>
      </dsp:txBody>
      <dsp:txXfrm>
        <a:off x="523760" y="464944"/>
        <a:ext cx="2162625" cy="2815455"/>
      </dsp:txXfrm>
    </dsp:sp>
    <dsp:sp modelId="{FB7A38AC-4B53-1D4A-8B71-A4AA129E095A}">
      <dsp:nvSpPr>
        <dsp:cNvPr id="0" name=""/>
        <dsp:cNvSpPr/>
      </dsp:nvSpPr>
      <dsp:spPr>
        <a:xfrm>
          <a:off x="2544336" y="1070680"/>
          <a:ext cx="3599009" cy="3677907"/>
        </a:xfrm>
        <a:prstGeom prst="ellipse">
          <a:avLst/>
        </a:prstGeom>
        <a:solidFill>
          <a:schemeClr val="accent3">
            <a:alpha val="50000"/>
            <a:hueOff val="-13201725"/>
            <a:satOff val="95240"/>
            <a:lumOff val="235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Bell MT" panose="02020503060305020303" pitchFamily="18" charset="77"/>
            </a:rPr>
            <a:t>MSRM                               </a:t>
          </a:r>
          <a:r>
            <a:rPr lang="en-US" sz="1600" b="1" i="0" u="sng" kern="1200" dirty="0">
              <a:latin typeface="Bell MT" panose="02020503060305020303" pitchFamily="18" charset="77"/>
            </a:rPr>
            <a:t>SELF-REFERENT           </a:t>
          </a:r>
          <a:r>
            <a:rPr lang="en-US" sz="1400" b="1" i="0" u="sng" kern="1200" dirty="0">
              <a:latin typeface="Bell MT" panose="02020503060305020303" pitchFamily="18" charset="77"/>
            </a:rPr>
            <a:t>FACTORS TO INTEGRATE:</a:t>
          </a:r>
          <a:endParaRPr lang="en-US" sz="1600" b="1" i="0" kern="1200" dirty="0">
            <a:latin typeface="Bell MT" panose="02020503060305020303" pitchFamily="18" charset="77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§"/>
          </a:pPr>
          <a:r>
            <a:rPr lang="en-US" sz="1300" b="1" kern="1200" dirty="0">
              <a:latin typeface="Bell MT" panose="02020503060305020303" pitchFamily="18" charset="77"/>
            </a:rPr>
            <a:t>Psycho-physiological: </a:t>
          </a:r>
          <a:r>
            <a:rPr lang="en-US" sz="1300" kern="1200" dirty="0">
              <a:latin typeface="Bell MT" panose="02020503060305020303" pitchFamily="18" charset="77"/>
            </a:rPr>
            <a:t>who is she?</a:t>
          </a:r>
          <a:endParaRPr lang="en-US" sz="1300" b="0" i="0" kern="1200" dirty="0">
            <a:latin typeface="Bell MT" panose="02020503060305020303" pitchFamily="18" charset="77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§"/>
          </a:pPr>
          <a:r>
            <a:rPr lang="en-US" sz="1300" b="1" kern="1200" dirty="0">
              <a:latin typeface="Bell MT" panose="02020503060305020303" pitchFamily="18" charset="77"/>
            </a:rPr>
            <a:t>Afro/Black</a:t>
          </a:r>
          <a:r>
            <a:rPr lang="en-US" sz="1300" kern="1200" dirty="0">
              <a:latin typeface="Bell MT" panose="02020503060305020303" pitchFamily="18" charset="77"/>
            </a:rPr>
            <a:t>:  connection to culture and community</a:t>
          </a:r>
          <a:endParaRPr lang="en-US" sz="1300" b="0" i="0" kern="1200" dirty="0">
            <a:latin typeface="Bell MT" panose="02020503060305020303" pitchFamily="18" charset="77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§"/>
          </a:pPr>
          <a:r>
            <a:rPr lang="en-US" sz="1300" b="1" kern="1200" dirty="0">
              <a:latin typeface="Bell MT" panose="02020503060305020303" pitchFamily="18" charset="77"/>
            </a:rPr>
            <a:t>Myself: </a:t>
          </a:r>
          <a:r>
            <a:rPr lang="en-US" sz="1300" kern="1200" dirty="0">
              <a:latin typeface="Bell MT" panose="02020503060305020303" pitchFamily="18" charset="77"/>
            </a:rPr>
            <a:t>personal history</a:t>
          </a:r>
        </a:p>
      </dsp:txBody>
      <dsp:txXfrm>
        <a:off x="3565676" y="1504385"/>
        <a:ext cx="2075104" cy="28104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0949F-D434-684E-AD76-FF5BB0337C5F}">
      <dsp:nvSpPr>
        <dsp:cNvPr id="0" name=""/>
        <dsp:cNvSpPr/>
      </dsp:nvSpPr>
      <dsp:spPr>
        <a:xfrm>
          <a:off x="1335837" y="84915"/>
          <a:ext cx="2300552" cy="16369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latin typeface="Bell MT" panose="02020503060305020303" pitchFamily="18" charset="77"/>
            </a:rPr>
            <a:t>Integration of Super’s theory with MSRM:</a:t>
          </a:r>
        </a:p>
      </dsp:txBody>
      <dsp:txXfrm>
        <a:off x="1672745" y="324636"/>
        <a:ext cx="1626736" cy="1157472"/>
      </dsp:txXfrm>
    </dsp:sp>
    <dsp:sp modelId="{1BA95DF7-10FB-5E4F-BE57-7A34635C27AF}">
      <dsp:nvSpPr>
        <dsp:cNvPr id="0" name=""/>
        <dsp:cNvSpPr/>
      </dsp:nvSpPr>
      <dsp:spPr>
        <a:xfrm rot="7811324">
          <a:off x="492549" y="1906763"/>
          <a:ext cx="1495664" cy="46652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CFBE69-CB0A-D04E-8B24-16E8CCCA0E4D}">
      <dsp:nvSpPr>
        <dsp:cNvPr id="0" name=""/>
        <dsp:cNvSpPr/>
      </dsp:nvSpPr>
      <dsp:spPr>
        <a:xfrm>
          <a:off x="16409" y="2142430"/>
          <a:ext cx="1711586" cy="13430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Provide framework to explore unique experiences of Black women and its impact on career development</a:t>
          </a:r>
        </a:p>
      </dsp:txBody>
      <dsp:txXfrm>
        <a:off x="55745" y="2181766"/>
        <a:ext cx="1632914" cy="1264347"/>
      </dsp:txXfrm>
    </dsp:sp>
    <dsp:sp modelId="{B0196BD2-E69A-6944-9D12-64A97F37468C}">
      <dsp:nvSpPr>
        <dsp:cNvPr id="0" name=""/>
        <dsp:cNvSpPr/>
      </dsp:nvSpPr>
      <dsp:spPr>
        <a:xfrm rot="5400000">
          <a:off x="1752098" y="2379774"/>
          <a:ext cx="1637826" cy="46652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10600116"/>
            <a:satOff val="-7627"/>
            <a:lumOff val="833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642A7D4-C32C-4E49-ACCE-82093FE3A1AC}">
      <dsp:nvSpPr>
        <dsp:cNvPr id="0" name=""/>
        <dsp:cNvSpPr/>
      </dsp:nvSpPr>
      <dsp:spPr>
        <a:xfrm>
          <a:off x="1833566" y="2489516"/>
          <a:ext cx="1555069" cy="1925772"/>
        </a:xfrm>
        <a:prstGeom prst="roundRect">
          <a:avLst>
            <a:gd name="adj" fmla="val 10000"/>
          </a:avLst>
        </a:prstGeom>
        <a:solidFill>
          <a:schemeClr val="accent4">
            <a:hueOff val="10600116"/>
            <a:satOff val="-7627"/>
            <a:lumOff val="833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Expand the awareness of roles within social contexts</a:t>
          </a:r>
        </a:p>
      </dsp:txBody>
      <dsp:txXfrm>
        <a:off x="1879112" y="2535062"/>
        <a:ext cx="1463977" cy="1834680"/>
      </dsp:txXfrm>
    </dsp:sp>
    <dsp:sp modelId="{1039F49C-1B59-C64A-8B8A-1F6BA97A7558}">
      <dsp:nvSpPr>
        <dsp:cNvPr id="0" name=""/>
        <dsp:cNvSpPr/>
      </dsp:nvSpPr>
      <dsp:spPr>
        <a:xfrm rot="2820793">
          <a:off x="2997494" y="2025039"/>
          <a:ext cx="1722428" cy="46652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21200231"/>
            <a:satOff val="-15255"/>
            <a:lumOff val="1666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83DBDF-F7A2-884E-B10C-362873E522C7}">
      <dsp:nvSpPr>
        <dsp:cNvPr id="0" name=""/>
        <dsp:cNvSpPr/>
      </dsp:nvSpPr>
      <dsp:spPr>
        <a:xfrm>
          <a:off x="3543435" y="2119378"/>
          <a:ext cx="1642386" cy="1598772"/>
        </a:xfrm>
        <a:prstGeom prst="roundRect">
          <a:avLst>
            <a:gd name="adj" fmla="val 10000"/>
          </a:avLst>
        </a:prstGeom>
        <a:solidFill>
          <a:schemeClr val="accent4">
            <a:hueOff val="21200231"/>
            <a:satOff val="-15255"/>
            <a:lumOff val="1666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Bell MT" panose="02020503060305020303" pitchFamily="18" charset="77"/>
            </a:rPr>
            <a:t>Career counselors are equipped to offer adequate resources for Black women </a:t>
          </a:r>
        </a:p>
      </dsp:txBody>
      <dsp:txXfrm>
        <a:off x="3590261" y="2166204"/>
        <a:ext cx="1548734" cy="1505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4B907-37C9-E84B-B818-53061AFEB1B1}">
      <dsp:nvSpPr>
        <dsp:cNvPr id="0" name=""/>
        <dsp:cNvSpPr/>
      </dsp:nvSpPr>
      <dsp:spPr>
        <a:xfrm>
          <a:off x="285273" y="1680"/>
          <a:ext cx="5391086" cy="1010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Christian counseling professionals are mandated to:</a:t>
          </a:r>
        </a:p>
      </dsp:txBody>
      <dsp:txXfrm>
        <a:off x="314877" y="31284"/>
        <a:ext cx="5331878" cy="951563"/>
      </dsp:txXfrm>
    </dsp:sp>
    <dsp:sp modelId="{980D70B0-1AB7-6A4D-A74C-7D1F94959CD4}">
      <dsp:nvSpPr>
        <dsp:cNvPr id="0" name=""/>
        <dsp:cNvSpPr/>
      </dsp:nvSpPr>
      <dsp:spPr>
        <a:xfrm>
          <a:off x="285273" y="1194390"/>
          <a:ext cx="1010771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CEA873-B421-DE4D-A9BF-69308C2560D4}">
      <dsp:nvSpPr>
        <dsp:cNvPr id="0" name=""/>
        <dsp:cNvSpPr/>
      </dsp:nvSpPr>
      <dsp:spPr>
        <a:xfrm>
          <a:off x="1356690" y="1194390"/>
          <a:ext cx="4319669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Bell MT" panose="02020503060305020303" pitchFamily="18" charset="77"/>
            </a:rPr>
            <a:t>Ensure fairness and inclusivity to each client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i="0" kern="1200" dirty="0">
              <a:latin typeface="Bell MT" panose="02020503060305020303" pitchFamily="18" charset="77"/>
            </a:rPr>
            <a:t>James 4:17 (ESV) </a:t>
          </a:r>
          <a:r>
            <a:rPr lang="en-US" sz="1300" b="0" i="0" kern="1200" dirty="0">
              <a:latin typeface="Bell MT" panose="02020503060305020303" pitchFamily="18" charset="77"/>
            </a:rPr>
            <a:t>“So whoever knows the right thing to do and fails to do it, for him it is sin.”</a:t>
          </a:r>
        </a:p>
      </dsp:txBody>
      <dsp:txXfrm>
        <a:off x="1406041" y="1243741"/>
        <a:ext cx="4220967" cy="912069"/>
      </dsp:txXfrm>
    </dsp:sp>
    <dsp:sp modelId="{C4A26990-3E31-9C41-9F1D-B1AD63051047}">
      <dsp:nvSpPr>
        <dsp:cNvPr id="0" name=""/>
        <dsp:cNvSpPr/>
      </dsp:nvSpPr>
      <dsp:spPr>
        <a:xfrm>
          <a:off x="285273" y="2326454"/>
          <a:ext cx="1010771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51C11-C87D-9E4E-8238-24CBA32ABC8E}">
      <dsp:nvSpPr>
        <dsp:cNvPr id="0" name=""/>
        <dsp:cNvSpPr/>
      </dsp:nvSpPr>
      <dsp:spPr>
        <a:xfrm>
          <a:off x="1356690" y="2326454"/>
          <a:ext cx="4319669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Bell MT" panose="02020503060305020303" pitchFamily="18" charset="77"/>
            </a:rPr>
            <a:t>Emulate Jesus’ perspective of love and righteousness for </a:t>
          </a:r>
          <a:r>
            <a:rPr lang="en-US" sz="1400" b="0" i="0" kern="1200" dirty="0">
              <a:latin typeface="Bell MT" panose="02020503060305020303" pitchFamily="18" charset="77"/>
            </a:rPr>
            <a:t>others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dirty="0">
              <a:latin typeface="Bell MT" panose="02020503060305020303" pitchFamily="18" charset="77"/>
            </a:rPr>
            <a:t>Implementing MSRM in career development counseling for Black women offers adequate resources and accommodations</a:t>
          </a:r>
          <a:r>
            <a:rPr lang="en-US" sz="1200" kern="1200" dirty="0"/>
            <a:t>	</a:t>
          </a:r>
        </a:p>
      </dsp:txBody>
      <dsp:txXfrm>
        <a:off x="1406041" y="2375805"/>
        <a:ext cx="4220967" cy="912069"/>
      </dsp:txXfrm>
    </dsp:sp>
    <dsp:sp modelId="{066FF814-8CBC-8F43-824A-98D0360E0D68}">
      <dsp:nvSpPr>
        <dsp:cNvPr id="0" name=""/>
        <dsp:cNvSpPr/>
      </dsp:nvSpPr>
      <dsp:spPr>
        <a:xfrm>
          <a:off x="285273" y="3458517"/>
          <a:ext cx="1010771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3176B7-20D8-CB46-9DAF-A8A4AF101B22}">
      <dsp:nvSpPr>
        <dsp:cNvPr id="0" name=""/>
        <dsp:cNvSpPr/>
      </dsp:nvSpPr>
      <dsp:spPr>
        <a:xfrm>
          <a:off x="1390773" y="3407716"/>
          <a:ext cx="4319669" cy="10107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Bell MT" panose="02020503060305020303" pitchFamily="18" charset="77"/>
            </a:rPr>
            <a:t>Oblige God’s plan through the advocacy of Black women and their career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>
              <a:latin typeface="Bell MT" panose="02020503060305020303" pitchFamily="18" charset="77"/>
            </a:rPr>
            <a:t>Jeremiah 29:11 </a:t>
          </a:r>
          <a:r>
            <a:rPr lang="en-US" sz="1200" kern="1200" dirty="0">
              <a:latin typeface="Bell MT" panose="02020503060305020303" pitchFamily="18" charset="77"/>
            </a:rPr>
            <a:t>says, "For I know the plans I have for you, "declares the Lord, "plans to prosper you and not to harm you, plans to give you hope and a future." </a:t>
          </a:r>
        </a:p>
      </dsp:txBody>
      <dsp:txXfrm>
        <a:off x="1440124" y="3457067"/>
        <a:ext cx="4220967" cy="9120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B777E-24AF-AA46-9F21-135741C7F0E9}">
      <dsp:nvSpPr>
        <dsp:cNvPr id="0" name=""/>
        <dsp:cNvSpPr/>
      </dsp:nvSpPr>
      <dsp:spPr>
        <a:xfrm>
          <a:off x="600" y="1533621"/>
          <a:ext cx="2184582" cy="1092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Tamika Lewis</a:t>
          </a:r>
        </a:p>
      </dsp:txBody>
      <dsp:txXfrm>
        <a:off x="32592" y="1565613"/>
        <a:ext cx="2120598" cy="1028307"/>
      </dsp:txXfrm>
    </dsp:sp>
    <dsp:sp modelId="{54C61447-CF57-0F40-BEA0-9039FE3C401C}">
      <dsp:nvSpPr>
        <dsp:cNvPr id="0" name=""/>
        <dsp:cNvSpPr/>
      </dsp:nvSpPr>
      <dsp:spPr>
        <a:xfrm>
          <a:off x="2731327" y="1533621"/>
          <a:ext cx="2184582" cy="1092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Email: tlewis133@liberty.edu</a:t>
          </a:r>
        </a:p>
      </dsp:txBody>
      <dsp:txXfrm>
        <a:off x="2763319" y="1565613"/>
        <a:ext cx="2120598" cy="1028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9221C-0975-C847-A06A-96A246C90347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CB9ED-0CA4-F344-A083-B2ADC8ACF1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00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3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24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2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38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47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26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9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91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7CB9ED-0CA4-F344-A083-B2ADC8ACF14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00957984860130010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0"/>
            <a:ext cx="9144000" cy="5143499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290"/>
            <a:ext cx="8812530" cy="5130513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968"/>
            <a:ext cx="2706134" cy="514414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4544796" y="584453"/>
            <a:ext cx="3725650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614238"/>
            <a:ext cx="4947184" cy="245139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Bell MT" panose="02020503060305020303" pitchFamily="18" charset="77"/>
              </a:rPr>
              <a:t>Integration of the Multiple Self-Referent Model into ​</a:t>
            </a:r>
            <a:br>
              <a:rPr lang="en-US" sz="2800" dirty="0">
                <a:solidFill>
                  <a:srgbClr val="FFFFFF"/>
                </a:solidFill>
                <a:latin typeface="Bell MT" panose="02020503060305020303" pitchFamily="18" charset="77"/>
              </a:rPr>
            </a:br>
            <a:r>
              <a:rPr lang="en-US" sz="2800" dirty="0">
                <a:solidFill>
                  <a:srgbClr val="FFFFFF"/>
                </a:solidFill>
                <a:latin typeface="Bell MT" panose="02020503060305020303" pitchFamily="18" charset="77"/>
              </a:rPr>
              <a:t>Super’s Career Development Theory and its Implications on the Career Development of Black Women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3360028"/>
            <a:ext cx="9134528" cy="17834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905" y="3597891"/>
            <a:ext cx="4538427" cy="931371"/>
          </a:xfrm>
        </p:spPr>
        <p:txBody>
          <a:bodyPr>
            <a:normAutofit/>
          </a:bodyPr>
          <a:lstStyle/>
          <a:p>
            <a:pPr algn="r" fontAlgn="base"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latin typeface="Bell MT" panose="02020503060305020303" pitchFamily="18" charset="77"/>
              </a:rPr>
              <a:t>Tamika Lewis MA, NCC</a:t>
            </a:r>
          </a:p>
          <a:p>
            <a:pPr algn="r" fontAlgn="base"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latin typeface="Bell MT" panose="02020503060305020303" pitchFamily="18" charset="77"/>
              </a:rPr>
              <a:t>Doctoral Student</a:t>
            </a:r>
          </a:p>
          <a:p>
            <a:pPr algn="r" fontAlgn="base"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latin typeface="Bell MT" panose="02020503060305020303" pitchFamily="18" charset="77"/>
              </a:rPr>
              <a:t>Department of Counselor Education and Supervision ​</a:t>
            </a:r>
          </a:p>
          <a:p>
            <a:pPr algn="r" fontAlgn="base"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latin typeface="Bell MT" panose="02020503060305020303" pitchFamily="18" charset="77"/>
              </a:rPr>
              <a:t>School of Behavioral Sciences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225314" y="1224495"/>
            <a:ext cx="5143179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iberty University : Commencement Group">
            <a:extLst>
              <a:ext uri="{FF2B5EF4-FFF2-40B4-BE49-F238E27FC236}">
                <a16:creationId xmlns:a16="http://schemas.microsoft.com/office/drawing/2014/main" id="{8E5A2C2E-0709-0749-B3FF-72598A453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207" y="4327926"/>
            <a:ext cx="1963664" cy="653873"/>
          </a:xfrm>
          <a:prstGeom prst="rect">
            <a:avLst/>
          </a:prstGeom>
          <a:solidFill>
            <a:schemeClr val="bg1"/>
          </a:solidFill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6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C81D9-69AE-1846-8640-2C77616C1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 dirty="0">
                <a:solidFill>
                  <a:srgbClr val="FFFFFF"/>
                </a:solidFill>
                <a:latin typeface="Bell MT" panose="02020503060305020303" pitchFamily="18" charset="77"/>
              </a:rPr>
              <a:t>Contact Information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8C66695F-9CAB-A769-0D33-014E900F5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587957"/>
              </p:ext>
            </p:extLst>
          </p:nvPr>
        </p:nvGraphicFramePr>
        <p:xfrm>
          <a:off x="3607694" y="487110"/>
          <a:ext cx="4916510" cy="4159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995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97A403-C99F-E04C-92F2-DA2AF8BE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>
                <a:solidFill>
                  <a:srgbClr val="FFFFFF"/>
                </a:solidFill>
                <a:latin typeface="Bell MT" panose="02020503060305020303" pitchFamily="18" charset="77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D96AE-478C-3942-9098-5CFBBCDD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190" y="966644"/>
            <a:ext cx="4958418" cy="48350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Brown, S. D., &amp; Lent, R. W. (2020). </a:t>
            </a:r>
            <a:r>
              <a:rPr lang="en-US" sz="1500" i="1" dirty="0">
                <a:solidFill>
                  <a:schemeClr val="tx2"/>
                </a:solidFill>
                <a:latin typeface="Bell MT" panose="02020503060305020303" pitchFamily="18" charset="77"/>
              </a:rPr>
              <a:t>Career development and 	counseling: Putting theory and research to work. 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John 	Wiley &amp; Sons, Inc. 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Brown-Collins, A. R., &amp; </a:t>
            </a:r>
            <a:r>
              <a:rPr lang="en-US" sz="1500" dirty="0" err="1">
                <a:solidFill>
                  <a:schemeClr val="tx2"/>
                </a:solidFill>
                <a:latin typeface="Bell MT" panose="02020503060305020303" pitchFamily="18" charset="77"/>
              </a:rPr>
              <a:t>Sussewell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, D. R. (1986). The afro-	</a:t>
            </a:r>
            <a:r>
              <a:rPr lang="en-US" sz="1500" dirty="0" err="1">
                <a:solidFill>
                  <a:schemeClr val="tx2"/>
                </a:solidFill>
                <a:latin typeface="Bell MT" panose="02020503060305020303" pitchFamily="18" charset="77"/>
              </a:rPr>
              <a:t>american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 woman’s emerging selves. </a:t>
            </a:r>
            <a:r>
              <a:rPr lang="en-US" sz="1500" i="1" dirty="0">
                <a:solidFill>
                  <a:schemeClr val="tx2"/>
                </a:solidFill>
                <a:latin typeface="Bell MT" panose="02020503060305020303" pitchFamily="18" charset="77"/>
              </a:rPr>
              <a:t>Journal of Black 	Psychology, 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13(1), 1–11. 	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</a:t>
            </a:r>
            <a:r>
              <a:rPr lang="en-US" sz="1500" u="sng" dirty="0">
                <a:solidFill>
                  <a:schemeClr val="tx2"/>
                </a:solidFill>
                <a:latin typeface="Bell MT" panose="02020503060305020303" pitchFamily="18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10.1177/009579848601300101</a:t>
            </a:r>
            <a:endParaRPr lang="en-US" sz="1500" u="sng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r>
              <a:rPr lang="en-US" sz="1500" dirty="0" err="1">
                <a:solidFill>
                  <a:schemeClr val="tx2"/>
                </a:solidFill>
                <a:latin typeface="Bell MT" panose="02020503060305020303" pitchFamily="18" charset="77"/>
              </a:rPr>
              <a:t>Gainor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, K. A., &amp; Forrest, L. (1991). African </a:t>
            </a:r>
            <a:r>
              <a:rPr lang="en-US" sz="1500" dirty="0" err="1">
                <a:solidFill>
                  <a:schemeClr val="tx2"/>
                </a:solidFill>
                <a:latin typeface="Bell MT" panose="02020503060305020303" pitchFamily="18" charset="77"/>
              </a:rPr>
              <a:t>american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 	women’s self-concept: 	Implications for career 	decisions and career counseling. </a:t>
            </a:r>
            <a:r>
              <a:rPr lang="en-US" sz="1500" i="1" dirty="0">
                <a:solidFill>
                  <a:schemeClr val="tx2"/>
                </a:solidFill>
                <a:latin typeface="Bell MT" panose="02020503060305020303" pitchFamily="18" charset="77"/>
              </a:rPr>
              <a:t>Career 	Development 	Quarterly, </a:t>
            </a: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39(3), 261–272.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Wikimedia Foundation. (n.d.). File: Liberty University Logo                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           https://en.Wikipedia.org/wiki/File:    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tx2"/>
                </a:solidFill>
                <a:latin typeface="Bell MT" panose="02020503060305020303" pitchFamily="18" charset="77"/>
              </a:rPr>
              <a:t>          </a:t>
            </a:r>
            <a:r>
              <a:rPr lang="en-US" sz="1500" dirty="0" err="1">
                <a:solidFill>
                  <a:schemeClr val="tx2"/>
                </a:solidFill>
                <a:latin typeface="Bell MT" panose="02020503060305020303" pitchFamily="18" charset="77"/>
              </a:rPr>
              <a:t>libertyUniversitylogo.svg</a:t>
            </a:r>
            <a:endParaRPr lang="en-US" sz="1500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500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500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500" dirty="0">
              <a:solidFill>
                <a:schemeClr val="bg1">
                  <a:lumMod val="50000"/>
                </a:schemeClr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500" dirty="0">
              <a:solidFill>
                <a:schemeClr val="bg1">
                  <a:lumMod val="50000"/>
                </a:schemeClr>
              </a:solidFill>
              <a:latin typeface="Bell MT" panose="02020503060305020303" pitchFamily="18" charset="77"/>
            </a:endParaRP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26868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1" y="1057559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262817"/>
            <a:ext cx="2336449" cy="1797269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>
                <a:solidFill>
                  <a:srgbClr val="FFFFFF"/>
                </a:solidFill>
                <a:latin typeface="Bell MT" panose="02020503060305020303" pitchFamily="18" charset="77"/>
              </a:rPr>
              <a:t>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FE06DE-9CEE-984A-B585-53AB469A85A0}"/>
              </a:ext>
            </a:extLst>
          </p:cNvPr>
          <p:cNvSpPr txBox="1"/>
          <p:nvPr/>
        </p:nvSpPr>
        <p:spPr>
          <a:xfrm>
            <a:off x="5703570" y="3543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A5EC60DF-4998-D417-5102-7711936A99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172393"/>
              </p:ext>
            </p:extLst>
          </p:nvPr>
        </p:nvGraphicFramePr>
        <p:xfrm>
          <a:off x="3678789" y="562830"/>
          <a:ext cx="5000124" cy="409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9655A-3240-4541-AF5D-D19A6D99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6" y="303607"/>
            <a:ext cx="2575689" cy="3057439"/>
          </a:xfrm>
        </p:spPr>
        <p:txBody>
          <a:bodyPr anchor="b">
            <a:normAutofit/>
          </a:bodyPr>
          <a:lstStyle/>
          <a:p>
            <a:r>
              <a:rPr lang="en-US" sz="3200" b="1" dirty="0">
                <a:latin typeface="Bell MT" panose="02020503060305020303" pitchFamily="18" charset="77"/>
              </a:rPr>
              <a:t>Super’s Career Development Theory</a:t>
            </a:r>
            <a:endParaRPr lang="en-US" sz="3000" b="1" dirty="0">
              <a:latin typeface="Bell MT" panose="02020503060305020303" pitchFamily="18" charset="77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7D5921-804C-E04F-B95C-3CEC31DA1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69896"/>
              </p:ext>
            </p:extLst>
          </p:nvPr>
        </p:nvGraphicFramePr>
        <p:xfrm>
          <a:off x="3028361" y="303608"/>
          <a:ext cx="6024199" cy="4725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85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9655A-3240-4541-AF5D-D19A6D99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6" y="303607"/>
            <a:ext cx="2575689" cy="3057439"/>
          </a:xfrm>
        </p:spPr>
        <p:txBody>
          <a:bodyPr anchor="b">
            <a:normAutofit/>
          </a:bodyPr>
          <a:lstStyle/>
          <a:p>
            <a:r>
              <a:rPr lang="en-US" sz="3200" b="1" dirty="0">
                <a:latin typeface="Bell MT" panose="02020503060305020303" pitchFamily="18" charset="77"/>
              </a:rPr>
              <a:t>Career Development  Counseling &amp; Black Women</a:t>
            </a:r>
            <a:endParaRPr lang="en-US" sz="3000" b="1" dirty="0">
              <a:latin typeface="Bell MT" panose="02020503060305020303" pitchFamily="18" charset="77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5C6567E-099B-3F42-B8A5-3928477466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5066478"/>
              </p:ext>
            </p:extLst>
          </p:nvPr>
        </p:nvGraphicFramePr>
        <p:xfrm>
          <a:off x="3246682" y="-119892"/>
          <a:ext cx="2868944" cy="4828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C8ECE41-1439-6144-8EB2-BD0830ADE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9121661"/>
              </p:ext>
            </p:extLst>
          </p:nvPr>
        </p:nvGraphicFramePr>
        <p:xfrm>
          <a:off x="6115626" y="383540"/>
          <a:ext cx="2785970" cy="415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4231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9655A-3240-4541-AF5D-D19A6D99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 dirty="0">
                <a:solidFill>
                  <a:srgbClr val="FFFFFF"/>
                </a:solidFill>
                <a:latin typeface="Bell MT" panose="02020503060305020303" pitchFamily="18" charset="77"/>
              </a:rPr>
              <a:t>Multiple Self-Referent Model (MSRM)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FC05F83-91C0-9045-A5AB-A3910F3AE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847040"/>
              </p:ext>
            </p:extLst>
          </p:nvPr>
        </p:nvGraphicFramePr>
        <p:xfrm>
          <a:off x="3345644" y="1231971"/>
          <a:ext cx="5796070" cy="3826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rocess 6">
            <a:extLst>
              <a:ext uri="{FF2B5EF4-FFF2-40B4-BE49-F238E27FC236}">
                <a16:creationId xmlns:a16="http://schemas.microsoft.com/office/drawing/2014/main" id="{D4D83E6F-D512-424E-A9D0-FEB440692E4C}"/>
              </a:ext>
            </a:extLst>
          </p:cNvPr>
          <p:cNvSpPr/>
          <p:nvPr/>
        </p:nvSpPr>
        <p:spPr>
          <a:xfrm>
            <a:off x="3591770" y="134865"/>
            <a:ext cx="4505750" cy="377199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Developed by Brown-Collins &amp; </a:t>
            </a:r>
            <a:r>
              <a:rPr lang="en-US" dirty="0" err="1"/>
              <a:t>Sussewell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2617C-A425-CC45-B7F2-058793F440B2}"/>
              </a:ext>
            </a:extLst>
          </p:cNvPr>
          <p:cNvSpPr/>
          <p:nvPr/>
        </p:nvSpPr>
        <p:spPr>
          <a:xfrm>
            <a:off x="6115626" y="4858897"/>
            <a:ext cx="28439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200" dirty="0">
                <a:solidFill>
                  <a:schemeClr val="bg2"/>
                </a:solidFill>
                <a:latin typeface="Bell MT" panose="02020503060305020303" pitchFamily="18" charset="77"/>
              </a:rPr>
              <a:t>Brown-Collins &amp; </a:t>
            </a:r>
            <a:r>
              <a:rPr lang="en-US" sz="1200" dirty="0" err="1">
                <a:solidFill>
                  <a:schemeClr val="bg2"/>
                </a:solidFill>
                <a:latin typeface="Bell MT" panose="02020503060305020303" pitchFamily="18" charset="77"/>
              </a:rPr>
              <a:t>Sussewell</a:t>
            </a:r>
            <a:r>
              <a:rPr lang="en-US" sz="1200" dirty="0">
                <a:solidFill>
                  <a:schemeClr val="bg2"/>
                </a:solidFill>
                <a:latin typeface="Bell MT" panose="02020503060305020303" pitchFamily="18" charset="77"/>
              </a:rPr>
              <a:t>, 1986 </a:t>
            </a:r>
          </a:p>
        </p:txBody>
      </p:sp>
      <p:sp>
        <p:nvSpPr>
          <p:cNvPr id="17" name="Process 16">
            <a:extLst>
              <a:ext uri="{FF2B5EF4-FFF2-40B4-BE49-F238E27FC236}">
                <a16:creationId xmlns:a16="http://schemas.microsoft.com/office/drawing/2014/main" id="{F2C3F7CA-8311-F544-AA61-E9073E5282A7}"/>
              </a:ext>
            </a:extLst>
          </p:cNvPr>
          <p:cNvSpPr/>
          <p:nvPr/>
        </p:nvSpPr>
        <p:spPr>
          <a:xfrm>
            <a:off x="3520650" y="613138"/>
            <a:ext cx="4647990" cy="517759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Various aspects of Black women’ self- concept  through three domains:</a:t>
            </a:r>
          </a:p>
        </p:txBody>
      </p:sp>
    </p:spTree>
    <p:extLst>
      <p:ext uri="{BB962C8B-B14F-4D97-AF65-F5344CB8AC3E}">
        <p14:creationId xmlns:p14="http://schemas.microsoft.com/office/powerpoint/2010/main" val="416875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9655A-3240-4541-AF5D-D19A6D99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6" y="303607"/>
            <a:ext cx="2575689" cy="3057439"/>
          </a:xfrm>
        </p:spPr>
        <p:txBody>
          <a:bodyPr anchor="b">
            <a:normAutofit/>
          </a:bodyPr>
          <a:lstStyle/>
          <a:p>
            <a:r>
              <a:rPr lang="en-US" sz="3200" b="1" dirty="0">
                <a:latin typeface="Bell MT" panose="02020503060305020303" pitchFamily="18" charset="77"/>
              </a:rPr>
              <a:t>Integrating Super’s Theory &amp; MSRM</a:t>
            </a:r>
            <a:endParaRPr lang="en-US" sz="3000" b="1" dirty="0">
              <a:latin typeface="Bell MT" panose="02020503060305020303" pitchFamily="18" charset="77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5C6567E-099B-3F42-B8A5-3928477466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969686"/>
              </p:ext>
            </p:extLst>
          </p:nvPr>
        </p:nvGraphicFramePr>
        <p:xfrm>
          <a:off x="2925730" y="91440"/>
          <a:ext cx="6215984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991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2024A5-71F0-4C43-9904-F9A46531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>
                <a:solidFill>
                  <a:srgbClr val="FFFFFF"/>
                </a:solidFill>
                <a:latin typeface="Bell MT" panose="02020503060305020303" pitchFamily="18" charset="77"/>
              </a:rPr>
              <a:t>Implications</a:t>
            </a:r>
            <a:endParaRPr lang="en-US" sz="3000" b="1" dirty="0">
              <a:solidFill>
                <a:srgbClr val="FFFFFF"/>
              </a:solidFill>
              <a:latin typeface="Bell MT" panose="02020503060305020303" pitchFamily="18" charset="77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8B5BA5-98A4-A449-AD6B-473DCA70F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465914"/>
              </p:ext>
            </p:extLst>
          </p:nvPr>
        </p:nvGraphicFramePr>
        <p:xfrm>
          <a:off x="3607693" y="487110"/>
          <a:ext cx="5186265" cy="4415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7D69F5E-320D-4242-B12E-F696FDA617C7}"/>
              </a:ext>
            </a:extLst>
          </p:cNvPr>
          <p:cNvSpPr/>
          <p:nvPr/>
        </p:nvSpPr>
        <p:spPr>
          <a:xfrm>
            <a:off x="7020443" y="4681835"/>
            <a:ext cx="1947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tx2"/>
                </a:solidFill>
                <a:latin typeface="Bell MT" panose="02020503060305020303" pitchFamily="18" charset="77"/>
                <a:ea typeface="Times New Roman" panose="02020603050405020304" pitchFamily="18" charset="0"/>
              </a:rPr>
              <a:t>Gainor &amp; Forrest, 1991</a:t>
            </a:r>
            <a:r>
              <a:rPr lang="en-US" sz="1400" dirty="0">
                <a:solidFill>
                  <a:schemeClr val="tx2"/>
                </a:solidFill>
                <a:latin typeface="Bell MT" panose="02020503060305020303" pitchFamily="18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48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4" y="1065164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2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727288"/>
            <a:ext cx="2925267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70" y="1049957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13146-459F-C04B-9133-68A1F85E0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440141"/>
            <a:ext cx="2401025" cy="2540623"/>
          </a:xfrm>
        </p:spPr>
        <p:txBody>
          <a:bodyPr anchor="b">
            <a:normAutofit/>
          </a:bodyPr>
          <a:lstStyle/>
          <a:p>
            <a:pPr algn="r"/>
            <a:r>
              <a:rPr lang="en-US" sz="3000" b="1" dirty="0">
                <a:solidFill>
                  <a:srgbClr val="FFFFFF"/>
                </a:solidFill>
                <a:latin typeface="Bell MT" panose="02020503060305020303" pitchFamily="18" charset="77"/>
              </a:rPr>
              <a:t>Spiritual Worldview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E666692-60C9-1B46-8FDB-5176316E8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48950"/>
              </p:ext>
            </p:extLst>
          </p:nvPr>
        </p:nvGraphicFramePr>
        <p:xfrm>
          <a:off x="3180080" y="487110"/>
          <a:ext cx="5961634" cy="4470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667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0"/>
            <a:ext cx="9144000" cy="5143499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290"/>
            <a:ext cx="8812530" cy="5130513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968"/>
            <a:ext cx="2706134" cy="514414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4544796" y="584453"/>
            <a:ext cx="3725650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9C419-B871-0449-B5A0-5A8AC1C5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571" y="667567"/>
            <a:ext cx="4947184" cy="24513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b="1" kern="1200" dirty="0">
                <a:solidFill>
                  <a:srgbClr val="FFFFFF"/>
                </a:solidFill>
                <a:latin typeface="Bell MT" panose="02020503060305020303" pitchFamily="18" charset="77"/>
              </a:rPr>
              <a:t>Questions?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3360028"/>
            <a:ext cx="9134528" cy="17834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225314" y="1224495"/>
            <a:ext cx="5143179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BE2DA-E1D0-D642-BD76-B0AE7659A8A4}"/>
              </a:ext>
            </a:extLst>
          </p:cNvPr>
          <p:cNvSpPr txBox="1"/>
          <p:nvPr/>
        </p:nvSpPr>
        <p:spPr>
          <a:xfrm>
            <a:off x="1897166" y="613918"/>
            <a:ext cx="227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60B124-25C3-4646-89E8-3602CDA6E082}"/>
              </a:ext>
            </a:extLst>
          </p:cNvPr>
          <p:cNvSpPr/>
          <p:nvPr/>
        </p:nvSpPr>
        <p:spPr>
          <a:xfrm>
            <a:off x="4835723" y="735641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B102B9-E28D-9740-A5D0-054FB99977E4}"/>
              </a:ext>
            </a:extLst>
          </p:cNvPr>
          <p:cNvSpPr/>
          <p:nvPr/>
        </p:nvSpPr>
        <p:spPr>
          <a:xfrm>
            <a:off x="6510103" y="1997578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821957-6C19-794E-88A7-89FBADABBD06}"/>
              </a:ext>
            </a:extLst>
          </p:cNvPr>
          <p:cNvSpPr/>
          <p:nvPr/>
        </p:nvSpPr>
        <p:spPr>
          <a:xfrm>
            <a:off x="4236766" y="1663559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649721-5630-3146-B80E-D0C25C02D957}"/>
              </a:ext>
            </a:extLst>
          </p:cNvPr>
          <p:cNvSpPr/>
          <p:nvPr/>
        </p:nvSpPr>
        <p:spPr>
          <a:xfrm>
            <a:off x="6991074" y="3110829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ECBBB6-0FB1-C04C-9A68-03F9C0B051CD}"/>
              </a:ext>
            </a:extLst>
          </p:cNvPr>
          <p:cNvSpPr/>
          <p:nvPr/>
        </p:nvSpPr>
        <p:spPr>
          <a:xfrm>
            <a:off x="1868874" y="308253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01655-0D8C-5642-B98B-5D8AD1CCD4C9}"/>
              </a:ext>
            </a:extLst>
          </p:cNvPr>
          <p:cNvSpPr/>
          <p:nvPr/>
        </p:nvSpPr>
        <p:spPr>
          <a:xfrm>
            <a:off x="2280928" y="181291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8B3190-F76D-8C49-B313-29511EDB72DF}"/>
              </a:ext>
            </a:extLst>
          </p:cNvPr>
          <p:cNvSpPr/>
          <p:nvPr/>
        </p:nvSpPr>
        <p:spPr>
          <a:xfrm>
            <a:off x="6904233" y="64695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ell MT" panose="02020503060305020303" pitchFamily="18" charset="77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6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645</Words>
  <Application>Microsoft Macintosh PowerPoint</Application>
  <PresentationFormat>On-screen Show (16:9)</PresentationFormat>
  <Paragraphs>100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Bell MT</vt:lpstr>
      <vt:lpstr>Calibri</vt:lpstr>
      <vt:lpstr>Cambria</vt:lpstr>
      <vt:lpstr>Wingdings</vt:lpstr>
      <vt:lpstr>Office Theme</vt:lpstr>
      <vt:lpstr>Integration of the Multiple Self-Referent Model into ​ Super’s Career Development Theory and its Implications on the Career Development of Black Women</vt:lpstr>
      <vt:lpstr>OVERVIEW</vt:lpstr>
      <vt:lpstr>Super’s Career Development Theory</vt:lpstr>
      <vt:lpstr>Career Development  Counseling &amp; Black Women</vt:lpstr>
      <vt:lpstr>Multiple Self-Referent Model (MSRM)</vt:lpstr>
      <vt:lpstr>Integrating Super’s Theory &amp; MSRM</vt:lpstr>
      <vt:lpstr>Implications</vt:lpstr>
      <vt:lpstr>Spiritual Worldview</vt:lpstr>
      <vt:lpstr>Questions?</vt:lpstr>
      <vt:lpstr>Contact Information</vt:lpstr>
      <vt:lpstr>References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tamika lewis</cp:lastModifiedBy>
  <cp:revision>23</cp:revision>
  <cp:lastPrinted>2022-03-06T17:53:37Z</cp:lastPrinted>
  <dcterms:created xsi:type="dcterms:W3CDTF">2014-11-10T20:35:24Z</dcterms:created>
  <dcterms:modified xsi:type="dcterms:W3CDTF">2022-03-17T00:35:10Z</dcterms:modified>
</cp:coreProperties>
</file>