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0"/>
  </p:notesMasterIdLst>
  <p:sldIdLst>
    <p:sldId id="268" r:id="rId5"/>
    <p:sldId id="270" r:id="rId6"/>
    <p:sldId id="267" r:id="rId7"/>
    <p:sldId id="257" r:id="rId8"/>
    <p:sldId id="271" r:id="rId9"/>
    <p:sldId id="269" r:id="rId10"/>
    <p:sldId id="260" r:id="rId11"/>
    <p:sldId id="272" r:id="rId12"/>
    <p:sldId id="273" r:id="rId13"/>
    <p:sldId id="259" r:id="rId14"/>
    <p:sldId id="274" r:id="rId15"/>
    <p:sldId id="258" r:id="rId16"/>
    <p:sldId id="276" r:id="rId17"/>
    <p:sldId id="26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9CCCBF-8680-B94F-AC59-2CAE3CB5E5D6}" name="Edwards, Nivischi (Ctr for Counseling &amp; Family Studies)" initials="ES" userId="S::nedwards10@liberty.edu::bc0b3f5d-198c-4c86-9f60-49ff8ba9daf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D1DB-6A52-43F1-AB3A-33BA116486D2}" v="25" dt="2022-03-15T17:02:04.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Gogolin" userId="56793547-8621-4a2f-bd42-4265a7cab954" providerId="ADAL" clId="{B339D1DB-6A52-43F1-AB3A-33BA116486D2}"/>
    <pc:docChg chg="undo custSel modSld modMainMaster">
      <pc:chgData name="Thomas Gogolin" userId="56793547-8621-4a2f-bd42-4265a7cab954" providerId="ADAL" clId="{B339D1DB-6A52-43F1-AB3A-33BA116486D2}" dt="2022-03-15T17:02:24.823" v="747" actId="1076"/>
      <pc:docMkLst>
        <pc:docMk/>
      </pc:docMkLst>
      <pc:sldChg chg="addSp delSp modSp mod setBg delDesignElem">
        <pc:chgData name="Thomas Gogolin" userId="56793547-8621-4a2f-bd42-4265a7cab954" providerId="ADAL" clId="{B339D1DB-6A52-43F1-AB3A-33BA116486D2}" dt="2022-03-15T16:57:23.230" v="723" actId="1076"/>
        <pc:sldMkLst>
          <pc:docMk/>
          <pc:sldMk cId="3988044819" sldId="257"/>
        </pc:sldMkLst>
        <pc:spChg chg="mod">
          <ac:chgData name="Thomas Gogolin" userId="56793547-8621-4a2f-bd42-4265a7cab954" providerId="ADAL" clId="{B339D1DB-6A52-43F1-AB3A-33BA116486D2}" dt="2022-03-15T16:16:48.640" v="155" actId="14100"/>
          <ac:spMkLst>
            <pc:docMk/>
            <pc:sldMk cId="3988044819" sldId="257"/>
            <ac:spMk id="2" creationId="{C36B6BFE-87DF-46E2-BD66-BB23F62EDD3E}"/>
          </ac:spMkLst>
        </pc:spChg>
        <pc:spChg chg="mod">
          <ac:chgData name="Thomas Gogolin" userId="56793547-8621-4a2f-bd42-4265a7cab954" providerId="ADAL" clId="{B339D1DB-6A52-43F1-AB3A-33BA116486D2}" dt="2022-03-15T16:57:23.230" v="723" actId="1076"/>
          <ac:spMkLst>
            <pc:docMk/>
            <pc:sldMk cId="3988044819" sldId="257"/>
            <ac:spMk id="3" creationId="{40665B91-B18C-4425-8E16-E81DB1CE1F0A}"/>
          </ac:spMkLst>
        </pc:spChg>
        <pc:spChg chg="add del mod">
          <ac:chgData name="Thomas Gogolin" userId="56793547-8621-4a2f-bd42-4265a7cab954" providerId="ADAL" clId="{B339D1DB-6A52-43F1-AB3A-33BA116486D2}" dt="2022-03-15T16:16:38.671" v="154"/>
          <ac:spMkLst>
            <pc:docMk/>
            <pc:sldMk cId="3988044819" sldId="257"/>
            <ac:spMk id="5" creationId="{DF53E5A1-C0B1-4D88-A43E-9448B1FC431A}"/>
          </ac:spMkLst>
        </pc:spChg>
        <pc:spChg chg="add mod">
          <ac:chgData name="Thomas Gogolin" userId="56793547-8621-4a2f-bd42-4265a7cab954" providerId="ADAL" clId="{B339D1DB-6A52-43F1-AB3A-33BA116486D2}" dt="2022-03-15T16:42:51.305" v="651" actId="114"/>
          <ac:spMkLst>
            <pc:docMk/>
            <pc:sldMk cId="3988044819" sldId="257"/>
            <ac:spMk id="6" creationId="{FC8D3047-1ED3-477B-877F-5109C8589E1F}"/>
          </ac:spMkLst>
        </pc:spChg>
        <pc:spChg chg="mod">
          <ac:chgData name="Thomas Gogolin" userId="56793547-8621-4a2f-bd42-4265a7cab954" providerId="ADAL" clId="{B339D1DB-6A52-43F1-AB3A-33BA116486D2}" dt="2022-03-15T16:16:12.467" v="148" actId="20577"/>
          <ac:spMkLst>
            <pc:docMk/>
            <pc:sldMk cId="3988044819" sldId="257"/>
            <ac:spMk id="7" creationId="{007207A5-B88E-4023-908C-668E25C6B335}"/>
          </ac:spMkLst>
        </pc:spChg>
        <pc:spChg chg="del">
          <ac:chgData name="Thomas Gogolin" userId="56793547-8621-4a2f-bd42-4265a7cab954" providerId="ADAL" clId="{B339D1DB-6A52-43F1-AB3A-33BA116486D2}" dt="2022-03-15T12:47:55.970" v="8"/>
          <ac:spMkLst>
            <pc:docMk/>
            <pc:sldMk cId="3988044819" sldId="257"/>
            <ac:spMk id="1028" creationId="{913AE63C-D5B4-45D1-ACFC-648CFFCF9805}"/>
          </ac:spMkLst>
        </pc:spChg>
        <pc:spChg chg="del">
          <ac:chgData name="Thomas Gogolin" userId="56793547-8621-4a2f-bd42-4265a7cab954" providerId="ADAL" clId="{B339D1DB-6A52-43F1-AB3A-33BA116486D2}" dt="2022-03-15T12:47:55.970" v="8"/>
          <ac:spMkLst>
            <pc:docMk/>
            <pc:sldMk cId="3988044819" sldId="257"/>
            <ac:spMk id="1029" creationId="{34DE9D20-D6C2-4834-9EE9-EC583F3FE571}"/>
          </ac:spMkLst>
        </pc:spChg>
        <pc:grpChg chg="del">
          <ac:chgData name="Thomas Gogolin" userId="56793547-8621-4a2f-bd42-4265a7cab954" providerId="ADAL" clId="{B339D1DB-6A52-43F1-AB3A-33BA116486D2}" dt="2022-03-15T12:47:55.970" v="8"/>
          <ac:grpSpMkLst>
            <pc:docMk/>
            <pc:sldMk cId="3988044819" sldId="257"/>
            <ac:grpSpMk id="1031" creationId="{6840C728-4E01-4237-82C8-9624DFA8554D}"/>
          </ac:grpSpMkLst>
        </pc:grpChg>
        <pc:grpChg chg="del">
          <ac:chgData name="Thomas Gogolin" userId="56793547-8621-4a2f-bd42-4265a7cab954" providerId="ADAL" clId="{B339D1DB-6A52-43F1-AB3A-33BA116486D2}" dt="2022-03-15T12:47:55.970" v="8"/>
          <ac:grpSpMkLst>
            <pc:docMk/>
            <pc:sldMk cId="3988044819" sldId="257"/>
            <ac:grpSpMk id="1036" creationId="{E27AF472-EAE3-4572-AB69-B92BD10DBC6D}"/>
          </ac:grpSpMkLst>
        </pc:grpChg>
        <pc:picChg chg="mod">
          <ac:chgData name="Thomas Gogolin" userId="56793547-8621-4a2f-bd42-4265a7cab954" providerId="ADAL" clId="{B339D1DB-6A52-43F1-AB3A-33BA116486D2}" dt="2022-03-15T16:57:11.730" v="722" actId="1076"/>
          <ac:picMkLst>
            <pc:docMk/>
            <pc:sldMk cId="3988044819" sldId="257"/>
            <ac:picMk id="1026" creationId="{F4FAAEE7-6777-4869-AA89-3C47F81C62B1}"/>
          </ac:picMkLst>
        </pc:picChg>
      </pc:sldChg>
      <pc:sldChg chg="addSp delSp modSp mod setBg delDesignElem">
        <pc:chgData name="Thomas Gogolin" userId="56793547-8621-4a2f-bd42-4265a7cab954" providerId="ADAL" clId="{B339D1DB-6A52-43F1-AB3A-33BA116486D2}" dt="2022-03-15T16:44:45.834" v="707" actId="20577"/>
        <pc:sldMkLst>
          <pc:docMk/>
          <pc:sldMk cId="1801624306" sldId="258"/>
        </pc:sldMkLst>
        <pc:spChg chg="add mod">
          <ac:chgData name="Thomas Gogolin" userId="56793547-8621-4a2f-bd42-4265a7cab954" providerId="ADAL" clId="{B339D1DB-6A52-43F1-AB3A-33BA116486D2}" dt="2022-03-15T16:44:21.993" v="705" actId="1076"/>
          <ac:spMkLst>
            <pc:docMk/>
            <pc:sldMk cId="1801624306" sldId="258"/>
            <ac:spMk id="3" creationId="{DA37E638-2A13-4F67-8B05-2F611CCB0472}"/>
          </ac:spMkLst>
        </pc:spChg>
        <pc:spChg chg="mod">
          <ac:chgData name="Thomas Gogolin" userId="56793547-8621-4a2f-bd42-4265a7cab954" providerId="ADAL" clId="{B339D1DB-6A52-43F1-AB3A-33BA116486D2}" dt="2022-03-15T16:44:45.834" v="707" actId="20577"/>
          <ac:spMkLst>
            <pc:docMk/>
            <pc:sldMk cId="1801624306" sldId="258"/>
            <ac:spMk id="16" creationId="{A54658BD-971F-456B-ADE2-A7E75629201F}"/>
          </ac:spMkLst>
        </pc:spChg>
        <pc:spChg chg="del">
          <ac:chgData name="Thomas Gogolin" userId="56793547-8621-4a2f-bd42-4265a7cab954" providerId="ADAL" clId="{B339D1DB-6A52-43F1-AB3A-33BA116486D2}" dt="2022-03-15T12:47:55.970" v="8"/>
          <ac:spMkLst>
            <pc:docMk/>
            <pc:sldMk cId="1801624306" sldId="258"/>
            <ac:spMk id="53" creationId="{C3420C89-0B09-4632-A4AF-3971D08BF7A8}"/>
          </ac:spMkLst>
        </pc:spChg>
        <pc:spChg chg="del">
          <ac:chgData name="Thomas Gogolin" userId="56793547-8621-4a2f-bd42-4265a7cab954" providerId="ADAL" clId="{B339D1DB-6A52-43F1-AB3A-33BA116486D2}" dt="2022-03-15T12:47:55.970" v="8"/>
          <ac:spMkLst>
            <pc:docMk/>
            <pc:sldMk cId="1801624306" sldId="258"/>
            <ac:spMk id="62" creationId="{4E5CBA61-BF74-40B4-A3A8-366BBA626CCF}"/>
          </ac:spMkLst>
        </pc:spChg>
        <pc:grpChg chg="del">
          <ac:chgData name="Thomas Gogolin" userId="56793547-8621-4a2f-bd42-4265a7cab954" providerId="ADAL" clId="{B339D1DB-6A52-43F1-AB3A-33BA116486D2}" dt="2022-03-15T12:47:55.970" v="8"/>
          <ac:grpSpMkLst>
            <pc:docMk/>
            <pc:sldMk cId="1801624306" sldId="258"/>
            <ac:grpSpMk id="63" creationId="{AC27E70C-5470-4262-B9CE-AE52C51CF4C1}"/>
          </ac:grpSpMkLst>
        </pc:grpChg>
        <pc:grpChg chg="del">
          <ac:chgData name="Thomas Gogolin" userId="56793547-8621-4a2f-bd42-4265a7cab954" providerId="ADAL" clId="{B339D1DB-6A52-43F1-AB3A-33BA116486D2}" dt="2022-03-15T12:47:55.970" v="8"/>
          <ac:grpSpMkLst>
            <pc:docMk/>
            <pc:sldMk cId="1801624306" sldId="258"/>
            <ac:grpSpMk id="67" creationId="{E27AF472-EAE3-4572-AB69-B92BD10DBC6D}"/>
          </ac:grpSpMkLst>
        </pc:grpChg>
      </pc:sldChg>
      <pc:sldChg chg="delSp modSp mod setBg delDesignElem">
        <pc:chgData name="Thomas Gogolin" userId="56793547-8621-4a2f-bd42-4265a7cab954" providerId="ADAL" clId="{B339D1DB-6A52-43F1-AB3A-33BA116486D2}" dt="2022-03-15T16:58:28.869" v="730" actId="1076"/>
        <pc:sldMkLst>
          <pc:docMk/>
          <pc:sldMk cId="3904904585" sldId="259"/>
        </pc:sldMkLst>
        <pc:spChg chg="del">
          <ac:chgData name="Thomas Gogolin" userId="56793547-8621-4a2f-bd42-4265a7cab954" providerId="ADAL" clId="{B339D1DB-6A52-43F1-AB3A-33BA116486D2}" dt="2022-03-15T12:47:55.970" v="8"/>
          <ac:spMkLst>
            <pc:docMk/>
            <pc:sldMk cId="3904904585" sldId="259"/>
            <ac:spMk id="9" creationId="{8DF67618-B87B-4195-8E24-3B126F79FF55}"/>
          </ac:spMkLst>
        </pc:spChg>
        <pc:spChg chg="del">
          <ac:chgData name="Thomas Gogolin" userId="56793547-8621-4a2f-bd42-4265a7cab954" providerId="ADAL" clId="{B339D1DB-6A52-43F1-AB3A-33BA116486D2}" dt="2022-03-15T12:47:55.970" v="8"/>
          <ac:spMkLst>
            <pc:docMk/>
            <pc:sldMk cId="3904904585" sldId="259"/>
            <ac:spMk id="11" creationId="{64960379-9FF9-400A-A8A8-F5AB633FD3BF}"/>
          </ac:spMkLst>
        </pc:spChg>
        <pc:spChg chg="mod">
          <ac:chgData name="Thomas Gogolin" userId="56793547-8621-4a2f-bd42-4265a7cab954" providerId="ADAL" clId="{B339D1DB-6A52-43F1-AB3A-33BA116486D2}" dt="2022-03-15T16:58:28.869" v="730" actId="1076"/>
          <ac:spMkLst>
            <pc:docMk/>
            <pc:sldMk cId="3904904585" sldId="259"/>
            <ac:spMk id="35" creationId="{C94A1552-56F7-4974-B59C-41F1B9389207}"/>
          </ac:spMkLst>
        </pc:spChg>
        <pc:grpChg chg="del">
          <ac:chgData name="Thomas Gogolin" userId="56793547-8621-4a2f-bd42-4265a7cab954" providerId="ADAL" clId="{B339D1DB-6A52-43F1-AB3A-33BA116486D2}" dt="2022-03-15T12:47:55.970" v="8"/>
          <ac:grpSpMkLst>
            <pc:docMk/>
            <pc:sldMk cId="3904904585" sldId="259"/>
            <ac:grpSpMk id="13" creationId="{2C491629-AE25-486B-9B22-2CE4EE8F7E47}"/>
          </ac:grpSpMkLst>
        </pc:grpChg>
        <pc:grpChg chg="del">
          <ac:chgData name="Thomas Gogolin" userId="56793547-8621-4a2f-bd42-4265a7cab954" providerId="ADAL" clId="{B339D1DB-6A52-43F1-AB3A-33BA116486D2}" dt="2022-03-15T12:47:55.970" v="8"/>
          <ac:grpSpMkLst>
            <pc:docMk/>
            <pc:sldMk cId="3904904585" sldId="259"/>
            <ac:grpSpMk id="17" creationId="{43F5E015-E085-4624-B431-B42414448684}"/>
          </ac:grpSpMkLst>
        </pc:grpChg>
      </pc:sldChg>
      <pc:sldChg chg="modSp mod">
        <pc:chgData name="Thomas Gogolin" userId="56793547-8621-4a2f-bd42-4265a7cab954" providerId="ADAL" clId="{B339D1DB-6A52-43F1-AB3A-33BA116486D2}" dt="2022-03-15T16:56:57.548" v="721" actId="1076"/>
        <pc:sldMkLst>
          <pc:docMk/>
          <pc:sldMk cId="3913247483" sldId="260"/>
        </pc:sldMkLst>
        <pc:spChg chg="mod">
          <ac:chgData name="Thomas Gogolin" userId="56793547-8621-4a2f-bd42-4265a7cab954" providerId="ADAL" clId="{B339D1DB-6A52-43F1-AB3A-33BA116486D2}" dt="2022-03-15T12:47:55.970" v="8"/>
          <ac:spMkLst>
            <pc:docMk/>
            <pc:sldMk cId="3913247483" sldId="260"/>
            <ac:spMk id="2" creationId="{453B3DB6-F407-4331-A403-6EB5F27137FA}"/>
          </ac:spMkLst>
        </pc:spChg>
        <pc:spChg chg="mod">
          <ac:chgData name="Thomas Gogolin" userId="56793547-8621-4a2f-bd42-4265a7cab954" providerId="ADAL" clId="{B339D1DB-6A52-43F1-AB3A-33BA116486D2}" dt="2022-03-15T16:56:57.548" v="721" actId="1076"/>
          <ac:spMkLst>
            <pc:docMk/>
            <pc:sldMk cId="3913247483" sldId="260"/>
            <ac:spMk id="49" creationId="{8EE5D763-F89F-4187-9BB7-B2BAEB24869C}"/>
          </ac:spMkLst>
        </pc:spChg>
        <pc:graphicFrameChg chg="mod">
          <ac:chgData name="Thomas Gogolin" userId="56793547-8621-4a2f-bd42-4265a7cab954" providerId="ADAL" clId="{B339D1DB-6A52-43F1-AB3A-33BA116486D2}" dt="2022-03-15T12:47:55.970" v="8"/>
          <ac:graphicFrameMkLst>
            <pc:docMk/>
            <pc:sldMk cId="3913247483" sldId="260"/>
            <ac:graphicFrameMk id="8" creationId="{B763BC75-ABDD-4F61-BF7F-132A3ED81F25}"/>
          </ac:graphicFrameMkLst>
        </pc:graphicFrameChg>
      </pc:sldChg>
      <pc:sldChg chg="modSp">
        <pc:chgData name="Thomas Gogolin" userId="56793547-8621-4a2f-bd42-4265a7cab954" providerId="ADAL" clId="{B339D1DB-6A52-43F1-AB3A-33BA116486D2}" dt="2022-03-15T12:47:55.970" v="8"/>
        <pc:sldMkLst>
          <pc:docMk/>
          <pc:sldMk cId="2370046659" sldId="262"/>
        </pc:sldMkLst>
        <pc:spChg chg="mod">
          <ac:chgData name="Thomas Gogolin" userId="56793547-8621-4a2f-bd42-4265a7cab954" providerId="ADAL" clId="{B339D1DB-6A52-43F1-AB3A-33BA116486D2}" dt="2022-03-15T12:47:55.970" v="8"/>
          <ac:spMkLst>
            <pc:docMk/>
            <pc:sldMk cId="2370046659" sldId="262"/>
            <ac:spMk id="2" creationId="{88972940-E5BA-4C76-983D-937D0EEA4CC5}"/>
          </ac:spMkLst>
        </pc:spChg>
      </pc:sldChg>
      <pc:sldChg chg="addSp delSp modSp mod">
        <pc:chgData name="Thomas Gogolin" userId="56793547-8621-4a2f-bd42-4265a7cab954" providerId="ADAL" clId="{B339D1DB-6A52-43F1-AB3A-33BA116486D2}" dt="2022-03-15T17:02:24.823" v="747" actId="1076"/>
        <pc:sldMkLst>
          <pc:docMk/>
          <pc:sldMk cId="167159542" sldId="267"/>
        </pc:sldMkLst>
        <pc:spChg chg="mod">
          <ac:chgData name="Thomas Gogolin" userId="56793547-8621-4a2f-bd42-4265a7cab954" providerId="ADAL" clId="{B339D1DB-6A52-43F1-AB3A-33BA116486D2}" dt="2022-03-15T12:47:55.970" v="8"/>
          <ac:spMkLst>
            <pc:docMk/>
            <pc:sldMk cId="167159542" sldId="267"/>
            <ac:spMk id="2" creationId="{4AF9BA1A-885C-41E1-9491-4B59FD5A237B}"/>
          </ac:spMkLst>
        </pc:spChg>
        <pc:spChg chg="mod">
          <ac:chgData name="Thomas Gogolin" userId="56793547-8621-4a2f-bd42-4265a7cab954" providerId="ADAL" clId="{B339D1DB-6A52-43F1-AB3A-33BA116486D2}" dt="2022-03-15T12:47:55.970" v="8"/>
          <ac:spMkLst>
            <pc:docMk/>
            <pc:sldMk cId="167159542" sldId="267"/>
            <ac:spMk id="3" creationId="{2F509A2C-D799-4833-91F4-E86A9E365D17}"/>
          </ac:spMkLst>
        </pc:spChg>
        <pc:spChg chg="mod">
          <ac:chgData name="Thomas Gogolin" userId="56793547-8621-4a2f-bd42-4265a7cab954" providerId="ADAL" clId="{B339D1DB-6A52-43F1-AB3A-33BA116486D2}" dt="2022-03-15T17:01:45" v="738" actId="1076"/>
          <ac:spMkLst>
            <pc:docMk/>
            <pc:sldMk cId="167159542" sldId="267"/>
            <ac:spMk id="5" creationId="{B286B809-8802-4DC4-B360-9E91498AD7E4}"/>
          </ac:spMkLst>
        </pc:spChg>
        <pc:spChg chg="mod">
          <ac:chgData name="Thomas Gogolin" userId="56793547-8621-4a2f-bd42-4265a7cab954" providerId="ADAL" clId="{B339D1DB-6A52-43F1-AB3A-33BA116486D2}" dt="2022-03-15T17:01:48.761" v="739" actId="1076"/>
          <ac:spMkLst>
            <pc:docMk/>
            <pc:sldMk cId="167159542" sldId="267"/>
            <ac:spMk id="6" creationId="{AB0B068C-4CFF-411A-A38A-86A51D2A7193}"/>
          </ac:spMkLst>
        </pc:spChg>
        <pc:spChg chg="add del mod">
          <ac:chgData name="Thomas Gogolin" userId="56793547-8621-4a2f-bd42-4265a7cab954" providerId="ADAL" clId="{B339D1DB-6A52-43F1-AB3A-33BA116486D2}" dt="2022-03-15T17:02:05.955" v="744"/>
          <ac:spMkLst>
            <pc:docMk/>
            <pc:sldMk cId="167159542" sldId="267"/>
            <ac:spMk id="7" creationId="{74234345-6D0A-4EE4-BCAD-41B9A5AAD33F}"/>
          </ac:spMkLst>
        </pc:spChg>
        <pc:spChg chg="add mod">
          <ac:chgData name="Thomas Gogolin" userId="56793547-8621-4a2f-bd42-4265a7cab954" providerId="ADAL" clId="{B339D1DB-6A52-43F1-AB3A-33BA116486D2}" dt="2022-03-15T17:02:24.823" v="747" actId="1076"/>
          <ac:spMkLst>
            <pc:docMk/>
            <pc:sldMk cId="167159542" sldId="267"/>
            <ac:spMk id="11" creationId="{297C933D-90AC-434E-BFB4-78F127C5C80A}"/>
          </ac:spMkLst>
        </pc:spChg>
      </pc:sldChg>
      <pc:sldChg chg="addSp delSp modSp mod setBg">
        <pc:chgData name="Thomas Gogolin" userId="56793547-8621-4a2f-bd42-4265a7cab954" providerId="ADAL" clId="{B339D1DB-6A52-43F1-AB3A-33BA116486D2}" dt="2022-03-15T16:56:26.248" v="718"/>
        <pc:sldMkLst>
          <pc:docMk/>
          <pc:sldMk cId="28719741" sldId="268"/>
        </pc:sldMkLst>
        <pc:spChg chg="mod">
          <ac:chgData name="Thomas Gogolin" userId="56793547-8621-4a2f-bd42-4265a7cab954" providerId="ADAL" clId="{B339D1DB-6A52-43F1-AB3A-33BA116486D2}" dt="2022-03-15T16:52:45.816" v="712" actId="27636"/>
          <ac:spMkLst>
            <pc:docMk/>
            <pc:sldMk cId="28719741" sldId="268"/>
            <ac:spMk id="2" creationId="{B36CAD6A-65DA-4D2E-840F-0815FE1B0CD6}"/>
          </ac:spMkLst>
        </pc:spChg>
        <pc:spChg chg="mod">
          <ac:chgData name="Thomas Gogolin" userId="56793547-8621-4a2f-bd42-4265a7cab954" providerId="ADAL" clId="{B339D1DB-6A52-43F1-AB3A-33BA116486D2}" dt="2022-03-15T16:52:45.820" v="713" actId="27636"/>
          <ac:spMkLst>
            <pc:docMk/>
            <pc:sldMk cId="28719741" sldId="268"/>
            <ac:spMk id="3" creationId="{3E65E559-0317-4C46-BC48-26D9F1525ED0}"/>
          </ac:spMkLst>
        </pc:spChg>
        <pc:spChg chg="add del mod">
          <ac:chgData name="Thomas Gogolin" userId="56793547-8621-4a2f-bd42-4265a7cab954" providerId="ADAL" clId="{B339D1DB-6A52-43F1-AB3A-33BA116486D2}" dt="2022-03-15T16:52:45.733" v="711"/>
          <ac:spMkLst>
            <pc:docMk/>
            <pc:sldMk cId="28719741" sldId="268"/>
            <ac:spMk id="4" creationId="{3DCE730A-F234-4160-A38F-A5C87210F968}"/>
          </ac:spMkLst>
        </pc:spChg>
        <pc:spChg chg="add del mod">
          <ac:chgData name="Thomas Gogolin" userId="56793547-8621-4a2f-bd42-4265a7cab954" providerId="ADAL" clId="{B339D1DB-6A52-43F1-AB3A-33BA116486D2}" dt="2022-03-15T16:52:45.733" v="711"/>
          <ac:spMkLst>
            <pc:docMk/>
            <pc:sldMk cId="28719741" sldId="268"/>
            <ac:spMk id="5" creationId="{32FE4B8F-7DB3-4763-8563-8112D83C84BD}"/>
          </ac:spMkLst>
        </pc:spChg>
        <pc:picChg chg="del mod">
          <ac:chgData name="Thomas Gogolin" userId="56793547-8621-4a2f-bd42-4265a7cab954" providerId="ADAL" clId="{B339D1DB-6A52-43F1-AB3A-33BA116486D2}" dt="2022-03-15T12:47:41.073" v="1" actId="21"/>
          <ac:picMkLst>
            <pc:docMk/>
            <pc:sldMk cId="28719741" sldId="268"/>
            <ac:picMk id="5" creationId="{C081DFC7-BB2C-4DA2-A007-53D77EC75A71}"/>
          </ac:picMkLst>
        </pc:picChg>
      </pc:sldChg>
      <pc:sldChg chg="delSp modSp mod setBg delDesignElem">
        <pc:chgData name="Thomas Gogolin" userId="56793547-8621-4a2f-bd42-4265a7cab954" providerId="ADAL" clId="{B339D1DB-6A52-43F1-AB3A-33BA116486D2}" dt="2022-03-15T16:57:55.749" v="726" actId="1076"/>
        <pc:sldMkLst>
          <pc:docMk/>
          <pc:sldMk cId="3696040848" sldId="269"/>
        </pc:sldMkLst>
        <pc:spChg chg="mod">
          <ac:chgData name="Thomas Gogolin" userId="56793547-8621-4a2f-bd42-4265a7cab954" providerId="ADAL" clId="{B339D1DB-6A52-43F1-AB3A-33BA116486D2}" dt="2022-03-15T16:57:55.749" v="726" actId="1076"/>
          <ac:spMkLst>
            <pc:docMk/>
            <pc:sldMk cId="3696040848" sldId="269"/>
            <ac:spMk id="18" creationId="{C649579E-8E27-4AE7-AF65-C371B5D64AD0}"/>
          </ac:spMkLst>
        </pc:spChg>
        <pc:spChg chg="del">
          <ac:chgData name="Thomas Gogolin" userId="56793547-8621-4a2f-bd42-4265a7cab954" providerId="ADAL" clId="{B339D1DB-6A52-43F1-AB3A-33BA116486D2}" dt="2022-03-15T12:47:55.970" v="8"/>
          <ac:spMkLst>
            <pc:docMk/>
            <pc:sldMk cId="3696040848" sldId="269"/>
            <ac:spMk id="22" creationId="{8DF67618-B87B-4195-8E24-3B126F79FF55}"/>
          </ac:spMkLst>
        </pc:spChg>
        <pc:spChg chg="del">
          <ac:chgData name="Thomas Gogolin" userId="56793547-8621-4a2f-bd42-4265a7cab954" providerId="ADAL" clId="{B339D1DB-6A52-43F1-AB3A-33BA116486D2}" dt="2022-03-15T12:47:55.970" v="8"/>
          <ac:spMkLst>
            <pc:docMk/>
            <pc:sldMk cId="3696040848" sldId="269"/>
            <ac:spMk id="24" creationId="{64960379-9FF9-400A-A8A8-F5AB633FD3BF}"/>
          </ac:spMkLst>
        </pc:spChg>
        <pc:grpChg chg="del">
          <ac:chgData name="Thomas Gogolin" userId="56793547-8621-4a2f-bd42-4265a7cab954" providerId="ADAL" clId="{B339D1DB-6A52-43F1-AB3A-33BA116486D2}" dt="2022-03-15T12:47:55.970" v="8"/>
          <ac:grpSpMkLst>
            <pc:docMk/>
            <pc:sldMk cId="3696040848" sldId="269"/>
            <ac:grpSpMk id="26" creationId="{2C491629-AE25-486B-9B22-2CE4EE8F7E47}"/>
          </ac:grpSpMkLst>
        </pc:grpChg>
        <pc:grpChg chg="del">
          <ac:chgData name="Thomas Gogolin" userId="56793547-8621-4a2f-bd42-4265a7cab954" providerId="ADAL" clId="{B339D1DB-6A52-43F1-AB3A-33BA116486D2}" dt="2022-03-15T12:47:55.970" v="8"/>
          <ac:grpSpMkLst>
            <pc:docMk/>
            <pc:sldMk cId="3696040848" sldId="269"/>
            <ac:grpSpMk id="30" creationId="{43F5E015-E085-4624-B431-B42414448684}"/>
          </ac:grpSpMkLst>
        </pc:grpChg>
      </pc:sldChg>
      <pc:sldChg chg="addSp delSp modSp mod setBg delDesignElem">
        <pc:chgData name="Thomas Gogolin" userId="56793547-8621-4a2f-bd42-4265a7cab954" providerId="ADAL" clId="{B339D1DB-6A52-43F1-AB3A-33BA116486D2}" dt="2022-03-15T17:01:36.980" v="737" actId="21"/>
        <pc:sldMkLst>
          <pc:docMk/>
          <pc:sldMk cId="593173994" sldId="270"/>
        </pc:sldMkLst>
        <pc:spChg chg="mod">
          <ac:chgData name="Thomas Gogolin" userId="56793547-8621-4a2f-bd42-4265a7cab954" providerId="ADAL" clId="{B339D1DB-6A52-43F1-AB3A-33BA116486D2}" dt="2022-03-15T16:13:44.414" v="95" actId="14100"/>
          <ac:spMkLst>
            <pc:docMk/>
            <pc:sldMk cId="593173994" sldId="270"/>
            <ac:spMk id="3" creationId="{6696F2A8-DA4C-43EA-AFC4-CF56B8BFA75E}"/>
          </ac:spMkLst>
        </pc:spChg>
        <pc:spChg chg="add mod">
          <ac:chgData name="Thomas Gogolin" userId="56793547-8621-4a2f-bd42-4265a7cab954" providerId="ADAL" clId="{B339D1DB-6A52-43F1-AB3A-33BA116486D2}" dt="2022-03-15T16:10:41.270" v="55" actId="114"/>
          <ac:spMkLst>
            <pc:docMk/>
            <pc:sldMk cId="593173994" sldId="270"/>
            <ac:spMk id="4" creationId="{46FE1F2D-C0A1-4C78-8029-B3E590457C12}"/>
          </ac:spMkLst>
        </pc:spChg>
        <pc:spChg chg="add del mod">
          <ac:chgData name="Thomas Gogolin" userId="56793547-8621-4a2f-bd42-4265a7cab954" providerId="ADAL" clId="{B339D1DB-6A52-43F1-AB3A-33BA116486D2}" dt="2022-03-15T17:01:36.980" v="737" actId="21"/>
          <ac:spMkLst>
            <pc:docMk/>
            <pc:sldMk cId="593173994" sldId="270"/>
            <ac:spMk id="5" creationId="{F12EE2C8-929C-4890-899C-ABED68879234}"/>
          </ac:spMkLst>
        </pc:spChg>
        <pc:spChg chg="del">
          <ac:chgData name="Thomas Gogolin" userId="56793547-8621-4a2f-bd42-4265a7cab954" providerId="ADAL" clId="{B339D1DB-6A52-43F1-AB3A-33BA116486D2}" dt="2022-03-15T12:47:55.970" v="8"/>
          <ac:spMkLst>
            <pc:docMk/>
            <pc:sldMk cId="593173994" sldId="270"/>
            <ac:spMk id="12" creationId="{913AE63C-D5B4-45D1-ACFC-648CFFCF9805}"/>
          </ac:spMkLst>
        </pc:spChg>
        <pc:spChg chg="del">
          <ac:chgData name="Thomas Gogolin" userId="56793547-8621-4a2f-bd42-4265a7cab954" providerId="ADAL" clId="{B339D1DB-6A52-43F1-AB3A-33BA116486D2}" dt="2022-03-15T12:47:55.970" v="8"/>
          <ac:spMkLst>
            <pc:docMk/>
            <pc:sldMk cId="593173994" sldId="270"/>
            <ac:spMk id="13" creationId="{34DE9D20-D6C2-4834-9EE9-EC583F3FE571}"/>
          </ac:spMkLst>
        </pc:spChg>
        <pc:grpChg chg="del">
          <ac:chgData name="Thomas Gogolin" userId="56793547-8621-4a2f-bd42-4265a7cab954" providerId="ADAL" clId="{B339D1DB-6A52-43F1-AB3A-33BA116486D2}" dt="2022-03-15T12:47:55.970" v="8"/>
          <ac:grpSpMkLst>
            <pc:docMk/>
            <pc:sldMk cId="593173994" sldId="270"/>
            <ac:grpSpMk id="14" creationId="{6840C728-4E01-4237-82C8-9624DFA8554D}"/>
          </ac:grpSpMkLst>
        </pc:grpChg>
        <pc:grpChg chg="del">
          <ac:chgData name="Thomas Gogolin" userId="56793547-8621-4a2f-bd42-4265a7cab954" providerId="ADAL" clId="{B339D1DB-6A52-43F1-AB3A-33BA116486D2}" dt="2022-03-15T12:47:55.970" v="8"/>
          <ac:grpSpMkLst>
            <pc:docMk/>
            <pc:sldMk cId="593173994" sldId="270"/>
            <ac:grpSpMk id="23" creationId="{E27AF472-EAE3-4572-AB69-B92BD10DBC6D}"/>
          </ac:grpSpMkLst>
        </pc:grpChg>
      </pc:sldChg>
      <pc:sldChg chg="modSp mod setBg">
        <pc:chgData name="Thomas Gogolin" userId="56793547-8621-4a2f-bd42-4265a7cab954" providerId="ADAL" clId="{B339D1DB-6A52-43F1-AB3A-33BA116486D2}" dt="2022-03-15T16:59:12.245" v="731" actId="1076"/>
        <pc:sldMkLst>
          <pc:docMk/>
          <pc:sldMk cId="2937975748" sldId="271"/>
        </pc:sldMkLst>
        <pc:spChg chg="mod">
          <ac:chgData name="Thomas Gogolin" userId="56793547-8621-4a2f-bd42-4265a7cab954" providerId="ADAL" clId="{B339D1DB-6A52-43F1-AB3A-33BA116486D2}" dt="2022-03-15T16:59:12.245" v="731" actId="1076"/>
          <ac:spMkLst>
            <pc:docMk/>
            <pc:sldMk cId="2937975748" sldId="271"/>
            <ac:spMk id="3" creationId="{F4D9051F-95C3-4CF0-B56F-9382453F1C81}"/>
          </ac:spMkLst>
        </pc:spChg>
        <pc:spChg chg="mod">
          <ac:chgData name="Thomas Gogolin" userId="56793547-8621-4a2f-bd42-4265a7cab954" providerId="ADAL" clId="{B339D1DB-6A52-43F1-AB3A-33BA116486D2}" dt="2022-03-15T16:57:44.067" v="725" actId="1076"/>
          <ac:spMkLst>
            <pc:docMk/>
            <pc:sldMk cId="2937975748" sldId="271"/>
            <ac:spMk id="4" creationId="{50BB6E74-E7AF-44EB-A987-B7C10CB8DF71}"/>
          </ac:spMkLst>
        </pc:spChg>
        <pc:picChg chg="mod">
          <ac:chgData name="Thomas Gogolin" userId="56793547-8621-4a2f-bd42-4265a7cab954" providerId="ADAL" clId="{B339D1DB-6A52-43F1-AB3A-33BA116486D2}" dt="2022-03-15T16:57:39.232" v="724" actId="1076"/>
          <ac:picMkLst>
            <pc:docMk/>
            <pc:sldMk cId="2937975748" sldId="271"/>
            <ac:picMk id="5" creationId="{53F2A607-3D68-4D14-8165-D01210C07AA7}"/>
          </ac:picMkLst>
        </pc:picChg>
      </pc:sldChg>
      <pc:sldChg chg="modSp mod">
        <pc:chgData name="Thomas Gogolin" userId="56793547-8621-4a2f-bd42-4265a7cab954" providerId="ADAL" clId="{B339D1DB-6A52-43F1-AB3A-33BA116486D2}" dt="2022-03-15T16:58:05.402" v="727" actId="1076"/>
        <pc:sldMkLst>
          <pc:docMk/>
          <pc:sldMk cId="1308353743" sldId="272"/>
        </pc:sldMkLst>
        <pc:spChg chg="mod">
          <ac:chgData name="Thomas Gogolin" userId="56793547-8621-4a2f-bd42-4265a7cab954" providerId="ADAL" clId="{B339D1DB-6A52-43F1-AB3A-33BA116486D2}" dt="2022-03-15T12:47:55.970" v="8"/>
          <ac:spMkLst>
            <pc:docMk/>
            <pc:sldMk cId="1308353743" sldId="272"/>
            <ac:spMk id="2" creationId="{D5A8993A-96A3-4C6B-B208-17C956B11E81}"/>
          </ac:spMkLst>
        </pc:spChg>
        <pc:spChg chg="mod">
          <ac:chgData name="Thomas Gogolin" userId="56793547-8621-4a2f-bd42-4265a7cab954" providerId="ADAL" clId="{B339D1DB-6A52-43F1-AB3A-33BA116486D2}" dt="2022-03-15T16:58:05.402" v="727" actId="1076"/>
          <ac:spMkLst>
            <pc:docMk/>
            <pc:sldMk cId="1308353743" sldId="272"/>
            <ac:spMk id="20" creationId="{F92FD254-73F7-4E0D-AE6E-09596C1AD516}"/>
          </ac:spMkLst>
        </pc:spChg>
        <pc:graphicFrameChg chg="mod">
          <ac:chgData name="Thomas Gogolin" userId="56793547-8621-4a2f-bd42-4265a7cab954" providerId="ADAL" clId="{B339D1DB-6A52-43F1-AB3A-33BA116486D2}" dt="2022-03-15T12:47:55.970" v="8"/>
          <ac:graphicFrameMkLst>
            <pc:docMk/>
            <pc:sldMk cId="1308353743" sldId="272"/>
            <ac:graphicFrameMk id="5" creationId="{C1A1E5CB-7EBA-4AD8-A74A-761BBBD52DCC}"/>
          </ac:graphicFrameMkLst>
        </pc:graphicFrameChg>
      </pc:sldChg>
      <pc:sldChg chg="addSp delSp modSp mod setBg delDesignElem">
        <pc:chgData name="Thomas Gogolin" userId="56793547-8621-4a2f-bd42-4265a7cab954" providerId="ADAL" clId="{B339D1DB-6A52-43F1-AB3A-33BA116486D2}" dt="2022-03-15T16:58:18.877" v="729" actId="1076"/>
        <pc:sldMkLst>
          <pc:docMk/>
          <pc:sldMk cId="1046714698" sldId="273"/>
        </pc:sldMkLst>
        <pc:spChg chg="mod">
          <ac:chgData name="Thomas Gogolin" userId="56793547-8621-4a2f-bd42-4265a7cab954" providerId="ADAL" clId="{B339D1DB-6A52-43F1-AB3A-33BA116486D2}" dt="2022-03-15T16:58:14.497" v="728" actId="1076"/>
          <ac:spMkLst>
            <pc:docMk/>
            <pc:sldMk cId="1046714698" sldId="273"/>
            <ac:spMk id="3" creationId="{8CD5A41B-0D3F-434A-B38E-7EF7D8076C44}"/>
          </ac:spMkLst>
        </pc:spChg>
        <pc:spChg chg="mod">
          <ac:chgData name="Thomas Gogolin" userId="56793547-8621-4a2f-bd42-4265a7cab954" providerId="ADAL" clId="{B339D1DB-6A52-43F1-AB3A-33BA116486D2}" dt="2022-03-15T16:42:27.470" v="650" actId="20577"/>
          <ac:spMkLst>
            <pc:docMk/>
            <pc:sldMk cId="1046714698" sldId="273"/>
            <ac:spMk id="4" creationId="{F6059E2E-F3A4-49C0-B8FB-CE7C34200FF2}"/>
          </ac:spMkLst>
        </pc:spChg>
        <pc:spChg chg="mod">
          <ac:chgData name="Thomas Gogolin" userId="56793547-8621-4a2f-bd42-4265a7cab954" providerId="ADAL" clId="{B339D1DB-6A52-43F1-AB3A-33BA116486D2}" dt="2022-03-15T16:43:05.426" v="653" actId="114"/>
          <ac:spMkLst>
            <pc:docMk/>
            <pc:sldMk cId="1046714698" sldId="273"/>
            <ac:spMk id="6" creationId="{7E9D587B-C964-4F71-8C86-E35538EB8F89}"/>
          </ac:spMkLst>
        </pc:spChg>
        <pc:spChg chg="mod">
          <ac:chgData name="Thomas Gogolin" userId="56793547-8621-4a2f-bd42-4265a7cab954" providerId="ADAL" clId="{B339D1DB-6A52-43F1-AB3A-33BA116486D2}" dt="2022-03-15T16:58:18.877" v="729" actId="1076"/>
          <ac:spMkLst>
            <pc:docMk/>
            <pc:sldMk cId="1046714698" sldId="273"/>
            <ac:spMk id="7" creationId="{1B24FA12-676C-4242-B7E3-6F5462C9348D}"/>
          </ac:spMkLst>
        </pc:spChg>
        <pc:spChg chg="del">
          <ac:chgData name="Thomas Gogolin" userId="56793547-8621-4a2f-bd42-4265a7cab954" providerId="ADAL" clId="{B339D1DB-6A52-43F1-AB3A-33BA116486D2}" dt="2022-03-15T16:36:56.506" v="576" actId="21"/>
          <ac:spMkLst>
            <pc:docMk/>
            <pc:sldMk cId="1046714698" sldId="273"/>
            <ac:spMk id="9" creationId="{FB808E1A-5893-416C-8B7C-4A41FC2EDA0E}"/>
          </ac:spMkLst>
        </pc:spChg>
        <pc:spChg chg="del">
          <ac:chgData name="Thomas Gogolin" userId="56793547-8621-4a2f-bd42-4265a7cab954" providerId="ADAL" clId="{B339D1DB-6A52-43F1-AB3A-33BA116486D2}" dt="2022-03-15T12:47:55.970" v="8"/>
          <ac:spMkLst>
            <pc:docMk/>
            <pc:sldMk cId="1046714698" sldId="273"/>
            <ac:spMk id="10" creationId="{4038CB10-1F5C-4D54-9DF7-12586DE5B007}"/>
          </ac:spMkLst>
        </pc:spChg>
        <pc:spChg chg="add del mod">
          <ac:chgData name="Thomas Gogolin" userId="56793547-8621-4a2f-bd42-4265a7cab954" providerId="ADAL" clId="{B339D1DB-6A52-43F1-AB3A-33BA116486D2}" dt="2022-03-15T16:26:40.036" v="292"/>
          <ac:spMkLst>
            <pc:docMk/>
            <pc:sldMk cId="1046714698" sldId="273"/>
            <ac:spMk id="10" creationId="{B0ADB3DB-8D5E-416B-91F2-3D8F5D4C36A2}"/>
          </ac:spMkLst>
        </pc:spChg>
        <pc:spChg chg="add del mod">
          <ac:chgData name="Thomas Gogolin" userId="56793547-8621-4a2f-bd42-4265a7cab954" providerId="ADAL" clId="{B339D1DB-6A52-43F1-AB3A-33BA116486D2}" dt="2022-03-15T16:41:40.942" v="610"/>
          <ac:spMkLst>
            <pc:docMk/>
            <pc:sldMk cId="1046714698" sldId="273"/>
            <ac:spMk id="11" creationId="{020DE13E-4AF5-461C-B1D4-9A7ABF71D215}"/>
          </ac:spMkLst>
        </pc:spChg>
        <pc:spChg chg="del">
          <ac:chgData name="Thomas Gogolin" userId="56793547-8621-4a2f-bd42-4265a7cab954" providerId="ADAL" clId="{B339D1DB-6A52-43F1-AB3A-33BA116486D2}" dt="2022-03-15T12:47:55.970" v="8"/>
          <ac:spMkLst>
            <pc:docMk/>
            <pc:sldMk cId="1046714698" sldId="273"/>
            <ac:spMk id="12" creationId="{36D30126-6314-4A93-B27E-5C66CF781924}"/>
          </ac:spMkLst>
        </pc:spChg>
        <pc:spChg chg="del">
          <ac:chgData name="Thomas Gogolin" userId="56793547-8621-4a2f-bd42-4265a7cab954" providerId="ADAL" clId="{B339D1DB-6A52-43F1-AB3A-33BA116486D2}" dt="2022-03-15T12:47:55.970" v="8"/>
          <ac:spMkLst>
            <pc:docMk/>
            <pc:sldMk cId="1046714698" sldId="273"/>
            <ac:spMk id="14" creationId="{73ED6512-6858-4552-B699-9A97FE9A4EA2}"/>
          </ac:spMkLst>
        </pc:spChg>
      </pc:sldChg>
      <pc:sldChg chg="modSp">
        <pc:chgData name="Thomas Gogolin" userId="56793547-8621-4a2f-bd42-4265a7cab954" providerId="ADAL" clId="{B339D1DB-6A52-43F1-AB3A-33BA116486D2}" dt="2022-03-15T12:47:55.970" v="8"/>
        <pc:sldMkLst>
          <pc:docMk/>
          <pc:sldMk cId="102691259" sldId="274"/>
        </pc:sldMkLst>
        <pc:spChg chg="mod">
          <ac:chgData name="Thomas Gogolin" userId="56793547-8621-4a2f-bd42-4265a7cab954" providerId="ADAL" clId="{B339D1DB-6A52-43F1-AB3A-33BA116486D2}" dt="2022-03-15T12:47:55.970" v="8"/>
          <ac:spMkLst>
            <pc:docMk/>
            <pc:sldMk cId="102691259" sldId="274"/>
            <ac:spMk id="2" creationId="{C54B0573-2585-4274-8B5B-B8677F160998}"/>
          </ac:spMkLst>
        </pc:spChg>
        <pc:graphicFrameChg chg="mod">
          <ac:chgData name="Thomas Gogolin" userId="56793547-8621-4a2f-bd42-4265a7cab954" providerId="ADAL" clId="{B339D1DB-6A52-43F1-AB3A-33BA116486D2}" dt="2022-03-15T12:47:55.970" v="8"/>
          <ac:graphicFrameMkLst>
            <pc:docMk/>
            <pc:sldMk cId="102691259" sldId="274"/>
            <ac:graphicFrameMk id="5" creationId="{25DD3A31-815D-47B1-ACF4-447355315EB9}"/>
          </ac:graphicFrameMkLst>
        </pc:graphicFrameChg>
      </pc:sldChg>
      <pc:sldChg chg="modSp mod">
        <pc:chgData name="Thomas Gogolin" userId="56793547-8621-4a2f-bd42-4265a7cab954" providerId="ADAL" clId="{B339D1DB-6A52-43F1-AB3A-33BA116486D2}" dt="2022-03-15T16:38:30.343" v="577" actId="20577"/>
        <pc:sldMkLst>
          <pc:docMk/>
          <pc:sldMk cId="1448930237" sldId="275"/>
        </pc:sldMkLst>
        <pc:spChg chg="mod">
          <ac:chgData name="Thomas Gogolin" userId="56793547-8621-4a2f-bd42-4265a7cab954" providerId="ADAL" clId="{B339D1DB-6A52-43F1-AB3A-33BA116486D2}" dt="2022-03-15T12:47:55.970" v="8"/>
          <ac:spMkLst>
            <pc:docMk/>
            <pc:sldMk cId="1448930237" sldId="275"/>
            <ac:spMk id="2" creationId="{0B5449F2-1AB8-466F-A194-495F288F201A}"/>
          </ac:spMkLst>
        </pc:spChg>
        <pc:spChg chg="mod">
          <ac:chgData name="Thomas Gogolin" userId="56793547-8621-4a2f-bd42-4265a7cab954" providerId="ADAL" clId="{B339D1DB-6A52-43F1-AB3A-33BA116486D2}" dt="2022-03-15T16:38:30.343" v="577" actId="20577"/>
          <ac:spMkLst>
            <pc:docMk/>
            <pc:sldMk cId="1448930237" sldId="275"/>
            <ac:spMk id="3" creationId="{2647B6CB-EF12-4FB8-AC8D-A3096753414B}"/>
          </ac:spMkLst>
        </pc:spChg>
      </pc:sldChg>
      <pc:sldMasterChg chg="setBg modSldLayout">
        <pc:chgData name="Thomas Gogolin" userId="56793547-8621-4a2f-bd42-4265a7cab954" providerId="ADAL" clId="{B339D1DB-6A52-43F1-AB3A-33BA116486D2}" dt="2022-03-15T16:56:26.248" v="718"/>
        <pc:sldMasterMkLst>
          <pc:docMk/>
          <pc:sldMasterMk cId="3493896462" sldId="2147483651"/>
        </pc:sldMasterMkLst>
        <pc:sldLayoutChg chg="setBg">
          <pc:chgData name="Thomas Gogolin" userId="56793547-8621-4a2f-bd42-4265a7cab954" providerId="ADAL" clId="{B339D1DB-6A52-43F1-AB3A-33BA116486D2}" dt="2022-03-15T16:56:26.248" v="718"/>
          <pc:sldLayoutMkLst>
            <pc:docMk/>
            <pc:sldMasterMk cId="3493896462" sldId="2147483651"/>
            <pc:sldLayoutMk cId="2960509154" sldId="2147483652"/>
          </pc:sldLayoutMkLst>
        </pc:sldLayoutChg>
        <pc:sldLayoutChg chg="setBg">
          <pc:chgData name="Thomas Gogolin" userId="56793547-8621-4a2f-bd42-4265a7cab954" providerId="ADAL" clId="{B339D1DB-6A52-43F1-AB3A-33BA116486D2}" dt="2022-03-15T16:56:26.248" v="718"/>
          <pc:sldLayoutMkLst>
            <pc:docMk/>
            <pc:sldMasterMk cId="3493896462" sldId="2147483651"/>
            <pc:sldLayoutMk cId="868028237" sldId="2147483653"/>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6E1F4-72B2-4446-A62A-482FFAB83915}"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E73121C3-BE44-4FFD-A251-BA89B714A121}">
      <dgm:prSet/>
      <dgm:spPr/>
      <dgm:t>
        <a:bodyPr/>
        <a:lstStyle/>
        <a:p>
          <a:r>
            <a:rPr lang="en-US"/>
            <a:t>Negative Coping</a:t>
          </a:r>
        </a:p>
      </dgm:t>
    </dgm:pt>
    <dgm:pt modelId="{948DDC9B-5DF6-42F0-B963-87DCC2E3FCEB}" type="parTrans" cxnId="{265D1BAA-0D5F-4AAE-B785-90803B9F388B}">
      <dgm:prSet/>
      <dgm:spPr/>
      <dgm:t>
        <a:bodyPr/>
        <a:lstStyle/>
        <a:p>
          <a:endParaRPr lang="en-US"/>
        </a:p>
      </dgm:t>
    </dgm:pt>
    <dgm:pt modelId="{C594B138-86E6-44FD-8A8B-80C37C36A49C}" type="sibTrans" cxnId="{265D1BAA-0D5F-4AAE-B785-90803B9F388B}">
      <dgm:prSet/>
      <dgm:spPr/>
      <dgm:t>
        <a:bodyPr/>
        <a:lstStyle/>
        <a:p>
          <a:endParaRPr lang="en-US"/>
        </a:p>
      </dgm:t>
    </dgm:pt>
    <dgm:pt modelId="{50F7BB4C-3586-457F-A498-F4C2255882B8}">
      <dgm:prSet/>
      <dgm:spPr/>
      <dgm:t>
        <a:bodyPr/>
        <a:lstStyle/>
        <a:p>
          <a:r>
            <a:rPr lang="en-US"/>
            <a:t>High level of stress</a:t>
          </a:r>
        </a:p>
      </dgm:t>
    </dgm:pt>
    <dgm:pt modelId="{67B40DFE-4829-4571-B31B-33B24D47E950}" type="parTrans" cxnId="{FD30E742-0F30-4AE0-AFD0-3671C1EE0DAA}">
      <dgm:prSet/>
      <dgm:spPr/>
      <dgm:t>
        <a:bodyPr/>
        <a:lstStyle/>
        <a:p>
          <a:endParaRPr lang="en-US"/>
        </a:p>
      </dgm:t>
    </dgm:pt>
    <dgm:pt modelId="{7ED8A41E-8660-4E25-A6ED-E85ED908603F}" type="sibTrans" cxnId="{FD30E742-0F30-4AE0-AFD0-3671C1EE0DAA}">
      <dgm:prSet/>
      <dgm:spPr/>
      <dgm:t>
        <a:bodyPr/>
        <a:lstStyle/>
        <a:p>
          <a:endParaRPr lang="en-US"/>
        </a:p>
      </dgm:t>
    </dgm:pt>
    <dgm:pt modelId="{9D82BAC2-B7E0-49E2-8318-B58BD7D76029}">
      <dgm:prSet/>
      <dgm:spPr/>
      <dgm:t>
        <a:bodyPr/>
        <a:lstStyle/>
        <a:p>
          <a:r>
            <a:rPr lang="en-US"/>
            <a:t>Low Social support</a:t>
          </a:r>
        </a:p>
      </dgm:t>
    </dgm:pt>
    <dgm:pt modelId="{D296873E-3509-41A3-B094-109B2526B471}" type="parTrans" cxnId="{5D3978BE-846C-44F8-9250-AEC509C8C998}">
      <dgm:prSet/>
      <dgm:spPr/>
      <dgm:t>
        <a:bodyPr/>
        <a:lstStyle/>
        <a:p>
          <a:endParaRPr lang="en-US"/>
        </a:p>
      </dgm:t>
    </dgm:pt>
    <dgm:pt modelId="{113A486C-AC87-448E-9B4A-03E775225925}" type="sibTrans" cxnId="{5D3978BE-846C-44F8-9250-AEC509C8C998}">
      <dgm:prSet/>
      <dgm:spPr/>
      <dgm:t>
        <a:bodyPr/>
        <a:lstStyle/>
        <a:p>
          <a:endParaRPr lang="en-US"/>
        </a:p>
      </dgm:t>
    </dgm:pt>
    <dgm:pt modelId="{06B21935-9822-434D-AEBA-25A68BEB1733}">
      <dgm:prSet/>
      <dgm:spPr/>
      <dgm:t>
        <a:bodyPr/>
        <a:lstStyle/>
        <a:p>
          <a:r>
            <a:rPr lang="en-US"/>
            <a:t>History of trauma</a:t>
          </a:r>
        </a:p>
      </dgm:t>
    </dgm:pt>
    <dgm:pt modelId="{AF262432-3770-4A83-9748-23BE6C2476EC}" type="parTrans" cxnId="{7945FAC6-7317-4AA8-9CD7-9353EEF0C822}">
      <dgm:prSet/>
      <dgm:spPr/>
      <dgm:t>
        <a:bodyPr/>
        <a:lstStyle/>
        <a:p>
          <a:endParaRPr lang="en-US"/>
        </a:p>
      </dgm:t>
    </dgm:pt>
    <dgm:pt modelId="{AE99C3B7-4E0B-43C6-AC60-4BA68A5E0F17}" type="sibTrans" cxnId="{7945FAC6-7317-4AA8-9CD7-9353EEF0C822}">
      <dgm:prSet/>
      <dgm:spPr/>
      <dgm:t>
        <a:bodyPr/>
        <a:lstStyle/>
        <a:p>
          <a:endParaRPr lang="en-US"/>
        </a:p>
      </dgm:t>
    </dgm:pt>
    <dgm:pt modelId="{2E94AA7E-8AEF-4631-9BD9-DA34DE39393A}">
      <dgm:prSet/>
      <dgm:spPr/>
      <dgm:t>
        <a:bodyPr/>
        <a:lstStyle/>
        <a:p>
          <a:r>
            <a:rPr lang="en-US"/>
            <a:t>Working with at risk population</a:t>
          </a:r>
        </a:p>
      </dgm:t>
    </dgm:pt>
    <dgm:pt modelId="{9143953D-6778-4B53-9D39-9A09A7647C35}" type="parTrans" cxnId="{E2913210-CCF6-43D2-AF79-7027E16DCFE3}">
      <dgm:prSet/>
      <dgm:spPr/>
      <dgm:t>
        <a:bodyPr/>
        <a:lstStyle/>
        <a:p>
          <a:endParaRPr lang="en-US"/>
        </a:p>
      </dgm:t>
    </dgm:pt>
    <dgm:pt modelId="{D91B5904-5A78-43B2-9A84-91A4C5C3DA35}" type="sibTrans" cxnId="{E2913210-CCF6-43D2-AF79-7027E16DCFE3}">
      <dgm:prSet/>
      <dgm:spPr/>
      <dgm:t>
        <a:bodyPr/>
        <a:lstStyle/>
        <a:p>
          <a:endParaRPr lang="en-US"/>
        </a:p>
      </dgm:t>
    </dgm:pt>
    <dgm:pt modelId="{F0B0544B-8670-4F8F-9B01-CE38A669D569}">
      <dgm:prSet/>
      <dgm:spPr/>
      <dgm:t>
        <a:bodyPr/>
        <a:lstStyle/>
        <a:p>
          <a:r>
            <a:rPr lang="en-US"/>
            <a:t>Empathy</a:t>
          </a:r>
        </a:p>
      </dgm:t>
    </dgm:pt>
    <dgm:pt modelId="{6EC56E1F-1524-4091-95C4-C33E0D6115F1}" type="parTrans" cxnId="{8C8494D2-FEC3-4BB5-A44B-CB3AC373BD1A}">
      <dgm:prSet/>
      <dgm:spPr/>
      <dgm:t>
        <a:bodyPr/>
        <a:lstStyle/>
        <a:p>
          <a:endParaRPr lang="en-US"/>
        </a:p>
      </dgm:t>
    </dgm:pt>
    <dgm:pt modelId="{27890C46-0809-48D9-A58D-09DDE0B8D74A}" type="sibTrans" cxnId="{8C8494D2-FEC3-4BB5-A44B-CB3AC373BD1A}">
      <dgm:prSet/>
      <dgm:spPr/>
      <dgm:t>
        <a:bodyPr/>
        <a:lstStyle/>
        <a:p>
          <a:endParaRPr lang="en-US"/>
        </a:p>
      </dgm:t>
    </dgm:pt>
    <dgm:pt modelId="{88376284-0142-4ACA-A111-3735C08C0A99}" type="pres">
      <dgm:prSet presAssocID="{CE06E1F4-72B2-4446-A62A-482FFAB83915}" presName="Name0" presStyleCnt="0">
        <dgm:presLayoutVars>
          <dgm:dir/>
          <dgm:animLvl val="lvl"/>
          <dgm:resizeHandles val="exact"/>
        </dgm:presLayoutVars>
      </dgm:prSet>
      <dgm:spPr/>
    </dgm:pt>
    <dgm:pt modelId="{F523F25B-2534-48AE-A342-F5105202D6D8}" type="pres">
      <dgm:prSet presAssocID="{E73121C3-BE44-4FFD-A251-BA89B714A121}" presName="linNode" presStyleCnt="0"/>
      <dgm:spPr/>
    </dgm:pt>
    <dgm:pt modelId="{C919D9EE-310F-4485-A939-9B0F458A8AF8}" type="pres">
      <dgm:prSet presAssocID="{E73121C3-BE44-4FFD-A251-BA89B714A121}" presName="parentText" presStyleLbl="node1" presStyleIdx="0" presStyleCnt="6">
        <dgm:presLayoutVars>
          <dgm:chMax val="1"/>
          <dgm:bulletEnabled val="1"/>
        </dgm:presLayoutVars>
      </dgm:prSet>
      <dgm:spPr/>
    </dgm:pt>
    <dgm:pt modelId="{3471D188-BAEC-41F6-8A2D-D84D4BCBF7B5}" type="pres">
      <dgm:prSet presAssocID="{C594B138-86E6-44FD-8A8B-80C37C36A49C}" presName="sp" presStyleCnt="0"/>
      <dgm:spPr/>
    </dgm:pt>
    <dgm:pt modelId="{1CCA8762-3E18-40AF-893A-BEAEF5BE7B0C}" type="pres">
      <dgm:prSet presAssocID="{50F7BB4C-3586-457F-A498-F4C2255882B8}" presName="linNode" presStyleCnt="0"/>
      <dgm:spPr/>
    </dgm:pt>
    <dgm:pt modelId="{471A0B79-A326-4087-A786-7D1C7FC34F8B}" type="pres">
      <dgm:prSet presAssocID="{50F7BB4C-3586-457F-A498-F4C2255882B8}" presName="parentText" presStyleLbl="node1" presStyleIdx="1" presStyleCnt="6">
        <dgm:presLayoutVars>
          <dgm:chMax val="1"/>
          <dgm:bulletEnabled val="1"/>
        </dgm:presLayoutVars>
      </dgm:prSet>
      <dgm:spPr/>
    </dgm:pt>
    <dgm:pt modelId="{7E9B2B7E-6E3F-4B31-AE9A-F59C592661ED}" type="pres">
      <dgm:prSet presAssocID="{7ED8A41E-8660-4E25-A6ED-E85ED908603F}" presName="sp" presStyleCnt="0"/>
      <dgm:spPr/>
    </dgm:pt>
    <dgm:pt modelId="{9790A375-3ABA-497F-A0E6-2EE8A8CB8290}" type="pres">
      <dgm:prSet presAssocID="{9D82BAC2-B7E0-49E2-8318-B58BD7D76029}" presName="linNode" presStyleCnt="0"/>
      <dgm:spPr/>
    </dgm:pt>
    <dgm:pt modelId="{3A9958D7-66FF-417C-B66A-74B72A66EF9A}" type="pres">
      <dgm:prSet presAssocID="{9D82BAC2-B7E0-49E2-8318-B58BD7D76029}" presName="parentText" presStyleLbl="node1" presStyleIdx="2" presStyleCnt="6">
        <dgm:presLayoutVars>
          <dgm:chMax val="1"/>
          <dgm:bulletEnabled val="1"/>
        </dgm:presLayoutVars>
      </dgm:prSet>
      <dgm:spPr/>
    </dgm:pt>
    <dgm:pt modelId="{EFD24094-E7F0-450E-9A4F-BB3E475C607E}" type="pres">
      <dgm:prSet presAssocID="{113A486C-AC87-448E-9B4A-03E775225925}" presName="sp" presStyleCnt="0"/>
      <dgm:spPr/>
    </dgm:pt>
    <dgm:pt modelId="{C578BB3B-B1D4-4D20-9C9C-C6449519E0A9}" type="pres">
      <dgm:prSet presAssocID="{06B21935-9822-434D-AEBA-25A68BEB1733}" presName="linNode" presStyleCnt="0"/>
      <dgm:spPr/>
    </dgm:pt>
    <dgm:pt modelId="{B5743644-F40B-4BEE-ABE9-D7F07E6C0CA0}" type="pres">
      <dgm:prSet presAssocID="{06B21935-9822-434D-AEBA-25A68BEB1733}" presName="parentText" presStyleLbl="node1" presStyleIdx="3" presStyleCnt="6">
        <dgm:presLayoutVars>
          <dgm:chMax val="1"/>
          <dgm:bulletEnabled val="1"/>
        </dgm:presLayoutVars>
      </dgm:prSet>
      <dgm:spPr/>
    </dgm:pt>
    <dgm:pt modelId="{90C3516A-0E73-4A62-9238-E124D515F9D3}" type="pres">
      <dgm:prSet presAssocID="{AE99C3B7-4E0B-43C6-AC60-4BA68A5E0F17}" presName="sp" presStyleCnt="0"/>
      <dgm:spPr/>
    </dgm:pt>
    <dgm:pt modelId="{14B9B589-E04D-44BE-B1CE-B1DB402832BF}" type="pres">
      <dgm:prSet presAssocID="{2E94AA7E-8AEF-4631-9BD9-DA34DE39393A}" presName="linNode" presStyleCnt="0"/>
      <dgm:spPr/>
    </dgm:pt>
    <dgm:pt modelId="{9A49E12B-117C-493A-A892-64E12ED6DA09}" type="pres">
      <dgm:prSet presAssocID="{2E94AA7E-8AEF-4631-9BD9-DA34DE39393A}" presName="parentText" presStyleLbl="node1" presStyleIdx="4" presStyleCnt="6">
        <dgm:presLayoutVars>
          <dgm:chMax val="1"/>
          <dgm:bulletEnabled val="1"/>
        </dgm:presLayoutVars>
      </dgm:prSet>
      <dgm:spPr/>
    </dgm:pt>
    <dgm:pt modelId="{FD161701-35F3-4367-88C4-8027EBE23718}" type="pres">
      <dgm:prSet presAssocID="{D91B5904-5A78-43B2-9A84-91A4C5C3DA35}" presName="sp" presStyleCnt="0"/>
      <dgm:spPr/>
    </dgm:pt>
    <dgm:pt modelId="{E075C96C-094A-4A67-9D54-307DE7A135FB}" type="pres">
      <dgm:prSet presAssocID="{F0B0544B-8670-4F8F-9B01-CE38A669D569}" presName="linNode" presStyleCnt="0"/>
      <dgm:spPr/>
    </dgm:pt>
    <dgm:pt modelId="{0216DB9C-5FF4-46F4-9B5F-7FA8CF45F42E}" type="pres">
      <dgm:prSet presAssocID="{F0B0544B-8670-4F8F-9B01-CE38A669D569}" presName="parentText" presStyleLbl="node1" presStyleIdx="5" presStyleCnt="6">
        <dgm:presLayoutVars>
          <dgm:chMax val="1"/>
          <dgm:bulletEnabled val="1"/>
        </dgm:presLayoutVars>
      </dgm:prSet>
      <dgm:spPr/>
    </dgm:pt>
  </dgm:ptLst>
  <dgm:cxnLst>
    <dgm:cxn modelId="{E2913210-CCF6-43D2-AF79-7027E16DCFE3}" srcId="{CE06E1F4-72B2-4446-A62A-482FFAB83915}" destId="{2E94AA7E-8AEF-4631-9BD9-DA34DE39393A}" srcOrd="4" destOrd="0" parTransId="{9143953D-6778-4B53-9D39-9A09A7647C35}" sibTransId="{D91B5904-5A78-43B2-9A84-91A4C5C3DA35}"/>
    <dgm:cxn modelId="{A3A64323-AB81-4B4C-AFB1-E448528D9645}" type="presOf" srcId="{50F7BB4C-3586-457F-A498-F4C2255882B8}" destId="{471A0B79-A326-4087-A786-7D1C7FC34F8B}" srcOrd="0" destOrd="0" presId="urn:microsoft.com/office/officeart/2005/8/layout/vList5"/>
    <dgm:cxn modelId="{1ADDF133-1F2E-48CE-B590-4BB5ECE1784D}" type="presOf" srcId="{E73121C3-BE44-4FFD-A251-BA89B714A121}" destId="{C919D9EE-310F-4485-A939-9B0F458A8AF8}" srcOrd="0" destOrd="0" presId="urn:microsoft.com/office/officeart/2005/8/layout/vList5"/>
    <dgm:cxn modelId="{FD30E742-0F30-4AE0-AFD0-3671C1EE0DAA}" srcId="{CE06E1F4-72B2-4446-A62A-482FFAB83915}" destId="{50F7BB4C-3586-457F-A498-F4C2255882B8}" srcOrd="1" destOrd="0" parTransId="{67B40DFE-4829-4571-B31B-33B24D47E950}" sibTransId="{7ED8A41E-8660-4E25-A6ED-E85ED908603F}"/>
    <dgm:cxn modelId="{A2613748-3212-4AE2-93B1-10AA757B99B5}" type="presOf" srcId="{2E94AA7E-8AEF-4631-9BD9-DA34DE39393A}" destId="{9A49E12B-117C-493A-A892-64E12ED6DA09}" srcOrd="0" destOrd="0" presId="urn:microsoft.com/office/officeart/2005/8/layout/vList5"/>
    <dgm:cxn modelId="{3EDE598D-DC07-4775-BADF-5CED899E6AC0}" type="presOf" srcId="{06B21935-9822-434D-AEBA-25A68BEB1733}" destId="{B5743644-F40B-4BEE-ABE9-D7F07E6C0CA0}" srcOrd="0" destOrd="0" presId="urn:microsoft.com/office/officeart/2005/8/layout/vList5"/>
    <dgm:cxn modelId="{237463A3-93E7-4EA0-9045-D9B4466508D7}" type="presOf" srcId="{9D82BAC2-B7E0-49E2-8318-B58BD7D76029}" destId="{3A9958D7-66FF-417C-B66A-74B72A66EF9A}" srcOrd="0" destOrd="0" presId="urn:microsoft.com/office/officeart/2005/8/layout/vList5"/>
    <dgm:cxn modelId="{265D1BAA-0D5F-4AAE-B785-90803B9F388B}" srcId="{CE06E1F4-72B2-4446-A62A-482FFAB83915}" destId="{E73121C3-BE44-4FFD-A251-BA89B714A121}" srcOrd="0" destOrd="0" parTransId="{948DDC9B-5DF6-42F0-B963-87DCC2E3FCEB}" sibTransId="{C594B138-86E6-44FD-8A8B-80C37C36A49C}"/>
    <dgm:cxn modelId="{5D3978BE-846C-44F8-9250-AEC509C8C998}" srcId="{CE06E1F4-72B2-4446-A62A-482FFAB83915}" destId="{9D82BAC2-B7E0-49E2-8318-B58BD7D76029}" srcOrd="2" destOrd="0" parTransId="{D296873E-3509-41A3-B094-109B2526B471}" sibTransId="{113A486C-AC87-448E-9B4A-03E775225925}"/>
    <dgm:cxn modelId="{7945FAC6-7317-4AA8-9CD7-9353EEF0C822}" srcId="{CE06E1F4-72B2-4446-A62A-482FFAB83915}" destId="{06B21935-9822-434D-AEBA-25A68BEB1733}" srcOrd="3" destOrd="0" parTransId="{AF262432-3770-4A83-9748-23BE6C2476EC}" sibTransId="{AE99C3B7-4E0B-43C6-AC60-4BA68A5E0F17}"/>
    <dgm:cxn modelId="{8C8494D2-FEC3-4BB5-A44B-CB3AC373BD1A}" srcId="{CE06E1F4-72B2-4446-A62A-482FFAB83915}" destId="{F0B0544B-8670-4F8F-9B01-CE38A669D569}" srcOrd="5" destOrd="0" parTransId="{6EC56E1F-1524-4091-95C4-C33E0D6115F1}" sibTransId="{27890C46-0809-48D9-A58D-09DDE0B8D74A}"/>
    <dgm:cxn modelId="{6C3793E1-A9A4-4928-85B3-93F631CBEC19}" type="presOf" srcId="{CE06E1F4-72B2-4446-A62A-482FFAB83915}" destId="{88376284-0142-4ACA-A111-3735C08C0A99}" srcOrd="0" destOrd="0" presId="urn:microsoft.com/office/officeart/2005/8/layout/vList5"/>
    <dgm:cxn modelId="{41EACFF4-5B6F-4651-AAAF-ABC8525EA5E2}" type="presOf" srcId="{F0B0544B-8670-4F8F-9B01-CE38A669D569}" destId="{0216DB9C-5FF4-46F4-9B5F-7FA8CF45F42E}" srcOrd="0" destOrd="0" presId="urn:microsoft.com/office/officeart/2005/8/layout/vList5"/>
    <dgm:cxn modelId="{BADDF22C-DC6F-458A-8C48-883525485E9C}" type="presParOf" srcId="{88376284-0142-4ACA-A111-3735C08C0A99}" destId="{F523F25B-2534-48AE-A342-F5105202D6D8}" srcOrd="0" destOrd="0" presId="urn:microsoft.com/office/officeart/2005/8/layout/vList5"/>
    <dgm:cxn modelId="{EB0B1F0E-2C94-4041-A6A5-8D0F6F1C1C86}" type="presParOf" srcId="{F523F25B-2534-48AE-A342-F5105202D6D8}" destId="{C919D9EE-310F-4485-A939-9B0F458A8AF8}" srcOrd="0" destOrd="0" presId="urn:microsoft.com/office/officeart/2005/8/layout/vList5"/>
    <dgm:cxn modelId="{742E65B9-D93A-4098-95D5-3740331B8584}" type="presParOf" srcId="{88376284-0142-4ACA-A111-3735C08C0A99}" destId="{3471D188-BAEC-41F6-8A2D-D84D4BCBF7B5}" srcOrd="1" destOrd="0" presId="urn:microsoft.com/office/officeart/2005/8/layout/vList5"/>
    <dgm:cxn modelId="{1CD94C63-4998-4795-AE6D-2D97908AA172}" type="presParOf" srcId="{88376284-0142-4ACA-A111-3735C08C0A99}" destId="{1CCA8762-3E18-40AF-893A-BEAEF5BE7B0C}" srcOrd="2" destOrd="0" presId="urn:microsoft.com/office/officeart/2005/8/layout/vList5"/>
    <dgm:cxn modelId="{EB4B7C06-AAEB-47CE-ABA8-D8B59FF4BF96}" type="presParOf" srcId="{1CCA8762-3E18-40AF-893A-BEAEF5BE7B0C}" destId="{471A0B79-A326-4087-A786-7D1C7FC34F8B}" srcOrd="0" destOrd="0" presId="urn:microsoft.com/office/officeart/2005/8/layout/vList5"/>
    <dgm:cxn modelId="{5AF774B9-7090-495A-9683-7A2473D929F3}" type="presParOf" srcId="{88376284-0142-4ACA-A111-3735C08C0A99}" destId="{7E9B2B7E-6E3F-4B31-AE9A-F59C592661ED}" srcOrd="3" destOrd="0" presId="urn:microsoft.com/office/officeart/2005/8/layout/vList5"/>
    <dgm:cxn modelId="{3B010472-B809-47BC-9EB4-C703F6DDE4CA}" type="presParOf" srcId="{88376284-0142-4ACA-A111-3735C08C0A99}" destId="{9790A375-3ABA-497F-A0E6-2EE8A8CB8290}" srcOrd="4" destOrd="0" presId="urn:microsoft.com/office/officeart/2005/8/layout/vList5"/>
    <dgm:cxn modelId="{DC3998D8-039F-42D4-8BA6-91DED303CE4B}" type="presParOf" srcId="{9790A375-3ABA-497F-A0E6-2EE8A8CB8290}" destId="{3A9958D7-66FF-417C-B66A-74B72A66EF9A}" srcOrd="0" destOrd="0" presId="urn:microsoft.com/office/officeart/2005/8/layout/vList5"/>
    <dgm:cxn modelId="{302D9741-9291-4BFE-AA3B-7F708A52456F}" type="presParOf" srcId="{88376284-0142-4ACA-A111-3735C08C0A99}" destId="{EFD24094-E7F0-450E-9A4F-BB3E475C607E}" srcOrd="5" destOrd="0" presId="urn:microsoft.com/office/officeart/2005/8/layout/vList5"/>
    <dgm:cxn modelId="{28C5DDF1-DCB0-4E95-89EF-608701C4287C}" type="presParOf" srcId="{88376284-0142-4ACA-A111-3735C08C0A99}" destId="{C578BB3B-B1D4-4D20-9C9C-C6449519E0A9}" srcOrd="6" destOrd="0" presId="urn:microsoft.com/office/officeart/2005/8/layout/vList5"/>
    <dgm:cxn modelId="{D23CE3C6-3B76-49C5-AA66-F24EDE3AF467}" type="presParOf" srcId="{C578BB3B-B1D4-4D20-9C9C-C6449519E0A9}" destId="{B5743644-F40B-4BEE-ABE9-D7F07E6C0CA0}" srcOrd="0" destOrd="0" presId="urn:microsoft.com/office/officeart/2005/8/layout/vList5"/>
    <dgm:cxn modelId="{4BF228C2-E304-4AFA-B8C4-FB7D0D025893}" type="presParOf" srcId="{88376284-0142-4ACA-A111-3735C08C0A99}" destId="{90C3516A-0E73-4A62-9238-E124D515F9D3}" srcOrd="7" destOrd="0" presId="urn:microsoft.com/office/officeart/2005/8/layout/vList5"/>
    <dgm:cxn modelId="{5EF65755-CB8B-410A-9E22-B86D2C60EAD4}" type="presParOf" srcId="{88376284-0142-4ACA-A111-3735C08C0A99}" destId="{14B9B589-E04D-44BE-B1CE-B1DB402832BF}" srcOrd="8" destOrd="0" presId="urn:microsoft.com/office/officeart/2005/8/layout/vList5"/>
    <dgm:cxn modelId="{EC3687FA-061C-4A1A-8E3C-40E1892602E7}" type="presParOf" srcId="{14B9B589-E04D-44BE-B1CE-B1DB402832BF}" destId="{9A49E12B-117C-493A-A892-64E12ED6DA09}" srcOrd="0" destOrd="0" presId="urn:microsoft.com/office/officeart/2005/8/layout/vList5"/>
    <dgm:cxn modelId="{8F57C08D-13CF-4BA3-AD21-A5069E2D9ED3}" type="presParOf" srcId="{88376284-0142-4ACA-A111-3735C08C0A99}" destId="{FD161701-35F3-4367-88C4-8027EBE23718}" srcOrd="9" destOrd="0" presId="urn:microsoft.com/office/officeart/2005/8/layout/vList5"/>
    <dgm:cxn modelId="{B1FD6ABE-AA91-445E-BE75-43A421FA7F71}" type="presParOf" srcId="{88376284-0142-4ACA-A111-3735C08C0A99}" destId="{E075C96C-094A-4A67-9D54-307DE7A135FB}" srcOrd="10" destOrd="0" presId="urn:microsoft.com/office/officeart/2005/8/layout/vList5"/>
    <dgm:cxn modelId="{F02AB71F-E39F-4563-83C7-4145E9C31161}" type="presParOf" srcId="{E075C96C-094A-4A67-9D54-307DE7A135FB}" destId="{0216DB9C-5FF4-46F4-9B5F-7FA8CF45F42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491E32-85A4-4BC2-B3B9-8F0449A1A9B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3069CDE-0437-428C-9579-26C13C35FFEB}">
      <dgm:prSet/>
      <dgm:spPr/>
      <dgm:t>
        <a:bodyPr/>
        <a:lstStyle/>
        <a:p>
          <a:pPr>
            <a:lnSpc>
              <a:spcPct val="100000"/>
            </a:lnSpc>
          </a:pPr>
          <a:r>
            <a:rPr lang="en-US"/>
            <a:t>Regular Counseling</a:t>
          </a:r>
        </a:p>
      </dgm:t>
    </dgm:pt>
    <dgm:pt modelId="{E9768FCB-2E5F-4A0E-A999-D6A83B998492}" type="parTrans" cxnId="{E27543F4-5C26-4407-AE8A-C7DC69207C3D}">
      <dgm:prSet/>
      <dgm:spPr/>
      <dgm:t>
        <a:bodyPr/>
        <a:lstStyle/>
        <a:p>
          <a:endParaRPr lang="en-US"/>
        </a:p>
      </dgm:t>
    </dgm:pt>
    <dgm:pt modelId="{7E757074-8FC7-419A-A918-0BFD925A8BFA}" type="sibTrans" cxnId="{E27543F4-5C26-4407-AE8A-C7DC69207C3D}">
      <dgm:prSet/>
      <dgm:spPr/>
      <dgm:t>
        <a:bodyPr/>
        <a:lstStyle/>
        <a:p>
          <a:pPr>
            <a:lnSpc>
              <a:spcPct val="100000"/>
            </a:lnSpc>
          </a:pPr>
          <a:endParaRPr lang="en-US"/>
        </a:p>
      </dgm:t>
    </dgm:pt>
    <dgm:pt modelId="{FA87FE6C-8ABC-4B53-8364-E012E20B6EFF}">
      <dgm:prSet/>
      <dgm:spPr/>
      <dgm:t>
        <a:bodyPr/>
        <a:lstStyle/>
        <a:p>
          <a:pPr>
            <a:lnSpc>
              <a:spcPct val="100000"/>
            </a:lnSpc>
          </a:pPr>
          <a:r>
            <a:rPr lang="en-US"/>
            <a:t>Clinical Training </a:t>
          </a:r>
        </a:p>
      </dgm:t>
    </dgm:pt>
    <dgm:pt modelId="{1EDA34B2-A634-4AE3-A618-D7D4F1048042}" type="parTrans" cxnId="{AC8092F3-6125-4BDC-A840-016F70004768}">
      <dgm:prSet/>
      <dgm:spPr/>
      <dgm:t>
        <a:bodyPr/>
        <a:lstStyle/>
        <a:p>
          <a:endParaRPr lang="en-US"/>
        </a:p>
      </dgm:t>
    </dgm:pt>
    <dgm:pt modelId="{B9822D1E-72A4-456A-8EDD-36D73F52D585}" type="sibTrans" cxnId="{AC8092F3-6125-4BDC-A840-016F70004768}">
      <dgm:prSet/>
      <dgm:spPr/>
      <dgm:t>
        <a:bodyPr/>
        <a:lstStyle/>
        <a:p>
          <a:pPr>
            <a:lnSpc>
              <a:spcPct val="100000"/>
            </a:lnSpc>
          </a:pPr>
          <a:endParaRPr lang="en-US"/>
        </a:p>
      </dgm:t>
    </dgm:pt>
    <dgm:pt modelId="{D10C07E6-1AE5-420F-820B-9214631EE40C}">
      <dgm:prSet/>
      <dgm:spPr/>
      <dgm:t>
        <a:bodyPr/>
        <a:lstStyle/>
        <a:p>
          <a:pPr>
            <a:lnSpc>
              <a:spcPct val="100000"/>
            </a:lnSpc>
          </a:pPr>
          <a:r>
            <a:rPr lang="en-US"/>
            <a:t>Self-care</a:t>
          </a:r>
        </a:p>
      </dgm:t>
    </dgm:pt>
    <dgm:pt modelId="{55114AE9-CFF9-4E65-AADF-7A581A90BEBE}" type="parTrans" cxnId="{4709FD9B-9882-48A8-AFE8-E6DF72AC3FA5}">
      <dgm:prSet/>
      <dgm:spPr/>
      <dgm:t>
        <a:bodyPr/>
        <a:lstStyle/>
        <a:p>
          <a:endParaRPr lang="en-US"/>
        </a:p>
      </dgm:t>
    </dgm:pt>
    <dgm:pt modelId="{87F354AF-9FEC-4101-A949-8DF1B6D5F156}" type="sibTrans" cxnId="{4709FD9B-9882-48A8-AFE8-E6DF72AC3FA5}">
      <dgm:prSet/>
      <dgm:spPr/>
      <dgm:t>
        <a:bodyPr/>
        <a:lstStyle/>
        <a:p>
          <a:pPr>
            <a:lnSpc>
              <a:spcPct val="100000"/>
            </a:lnSpc>
          </a:pPr>
          <a:endParaRPr lang="en-US"/>
        </a:p>
      </dgm:t>
    </dgm:pt>
    <dgm:pt modelId="{88592820-7EE4-424E-873F-EBBE642D473C}">
      <dgm:prSet/>
      <dgm:spPr/>
      <dgm:t>
        <a:bodyPr/>
        <a:lstStyle/>
        <a:p>
          <a:pPr>
            <a:lnSpc>
              <a:spcPct val="100000"/>
            </a:lnSpc>
          </a:pPr>
          <a:r>
            <a:rPr lang="en-US"/>
            <a:t>Social Support</a:t>
          </a:r>
        </a:p>
      </dgm:t>
    </dgm:pt>
    <dgm:pt modelId="{3B86221B-545C-45AA-ABF2-BA7E91209716}" type="parTrans" cxnId="{64E0EEDC-7813-440D-949C-18B2952F0FAB}">
      <dgm:prSet/>
      <dgm:spPr/>
      <dgm:t>
        <a:bodyPr/>
        <a:lstStyle/>
        <a:p>
          <a:endParaRPr lang="en-US"/>
        </a:p>
      </dgm:t>
    </dgm:pt>
    <dgm:pt modelId="{61FA82CE-6D00-4E5B-B800-A73B585EEE5F}" type="sibTrans" cxnId="{64E0EEDC-7813-440D-949C-18B2952F0FAB}">
      <dgm:prSet/>
      <dgm:spPr/>
      <dgm:t>
        <a:bodyPr/>
        <a:lstStyle/>
        <a:p>
          <a:pPr>
            <a:lnSpc>
              <a:spcPct val="100000"/>
            </a:lnSpc>
          </a:pPr>
          <a:endParaRPr lang="en-US"/>
        </a:p>
      </dgm:t>
    </dgm:pt>
    <dgm:pt modelId="{B0618B9D-CAEE-4765-9166-DAE0326DF884}">
      <dgm:prSet/>
      <dgm:spPr/>
      <dgm:t>
        <a:bodyPr/>
        <a:lstStyle/>
        <a:p>
          <a:pPr>
            <a:lnSpc>
              <a:spcPct val="100000"/>
            </a:lnSpc>
          </a:pPr>
          <a:r>
            <a:rPr lang="en-US"/>
            <a:t>Spiritual Factors</a:t>
          </a:r>
        </a:p>
      </dgm:t>
    </dgm:pt>
    <dgm:pt modelId="{BB2EC1F2-69BE-4205-9DF1-96739593719F}" type="parTrans" cxnId="{B751BADD-1321-4B7D-92AB-3314BE672882}">
      <dgm:prSet/>
      <dgm:spPr/>
      <dgm:t>
        <a:bodyPr/>
        <a:lstStyle/>
        <a:p>
          <a:endParaRPr lang="en-US"/>
        </a:p>
      </dgm:t>
    </dgm:pt>
    <dgm:pt modelId="{55F603DE-64D0-47AD-8939-60002FF08E46}" type="sibTrans" cxnId="{B751BADD-1321-4B7D-92AB-3314BE672882}">
      <dgm:prSet/>
      <dgm:spPr/>
      <dgm:t>
        <a:bodyPr/>
        <a:lstStyle/>
        <a:p>
          <a:pPr>
            <a:lnSpc>
              <a:spcPct val="100000"/>
            </a:lnSpc>
          </a:pPr>
          <a:endParaRPr lang="en-US"/>
        </a:p>
      </dgm:t>
    </dgm:pt>
    <dgm:pt modelId="{96D2C190-BCEC-4E70-9BCB-868F56B2B6EB}">
      <dgm:prSet/>
      <dgm:spPr/>
      <dgm:t>
        <a:bodyPr/>
        <a:lstStyle/>
        <a:p>
          <a:pPr>
            <a:lnSpc>
              <a:spcPct val="100000"/>
            </a:lnSpc>
          </a:pPr>
          <a:r>
            <a:rPr lang="en-US"/>
            <a:t>Compassion Satisfaction</a:t>
          </a:r>
        </a:p>
      </dgm:t>
    </dgm:pt>
    <dgm:pt modelId="{1C3D582B-8741-4645-ADD2-AACCFD8464B0}" type="parTrans" cxnId="{9C78FB6D-73FE-472D-A7D0-7058162077FD}">
      <dgm:prSet/>
      <dgm:spPr/>
      <dgm:t>
        <a:bodyPr/>
        <a:lstStyle/>
        <a:p>
          <a:endParaRPr lang="en-US"/>
        </a:p>
      </dgm:t>
    </dgm:pt>
    <dgm:pt modelId="{AB7ED999-59B8-4F31-B554-71FFEE0D5800}" type="sibTrans" cxnId="{9C78FB6D-73FE-472D-A7D0-7058162077FD}">
      <dgm:prSet/>
      <dgm:spPr/>
      <dgm:t>
        <a:bodyPr/>
        <a:lstStyle/>
        <a:p>
          <a:pPr>
            <a:lnSpc>
              <a:spcPct val="100000"/>
            </a:lnSpc>
          </a:pPr>
          <a:endParaRPr lang="en-US"/>
        </a:p>
      </dgm:t>
    </dgm:pt>
    <dgm:pt modelId="{1A2416A6-DFD1-461E-8CB0-E57DF641121E}">
      <dgm:prSet/>
      <dgm:spPr/>
      <dgm:t>
        <a:bodyPr/>
        <a:lstStyle/>
        <a:p>
          <a:pPr>
            <a:lnSpc>
              <a:spcPct val="100000"/>
            </a:lnSpc>
          </a:pPr>
          <a:r>
            <a:rPr lang="en-US"/>
            <a:t>Supervision that is reflective</a:t>
          </a:r>
        </a:p>
      </dgm:t>
    </dgm:pt>
    <dgm:pt modelId="{11BAD30D-C5B7-453B-8B1D-A252AEE04CD2}" type="parTrans" cxnId="{1452B75E-7622-4435-953B-3BCC21A07F22}">
      <dgm:prSet/>
      <dgm:spPr/>
      <dgm:t>
        <a:bodyPr/>
        <a:lstStyle/>
        <a:p>
          <a:endParaRPr lang="en-US"/>
        </a:p>
      </dgm:t>
    </dgm:pt>
    <dgm:pt modelId="{0C8399B4-3D18-4FFB-BFB0-4FB8CBA9983C}" type="sibTrans" cxnId="{1452B75E-7622-4435-953B-3BCC21A07F22}">
      <dgm:prSet/>
      <dgm:spPr/>
      <dgm:t>
        <a:bodyPr/>
        <a:lstStyle/>
        <a:p>
          <a:endParaRPr lang="en-US"/>
        </a:p>
      </dgm:t>
    </dgm:pt>
    <dgm:pt modelId="{5B09D755-5022-4FDD-9036-C8820A50A62A}" type="pres">
      <dgm:prSet presAssocID="{B5491E32-85A4-4BC2-B3B9-8F0449A1A9B5}" presName="root" presStyleCnt="0">
        <dgm:presLayoutVars>
          <dgm:dir/>
          <dgm:resizeHandles val="exact"/>
        </dgm:presLayoutVars>
      </dgm:prSet>
      <dgm:spPr/>
    </dgm:pt>
    <dgm:pt modelId="{19AFBE34-053B-462D-AEB3-FF1A578302CE}" type="pres">
      <dgm:prSet presAssocID="{B5491E32-85A4-4BC2-B3B9-8F0449A1A9B5}" presName="container" presStyleCnt="0">
        <dgm:presLayoutVars>
          <dgm:dir/>
          <dgm:resizeHandles val="exact"/>
        </dgm:presLayoutVars>
      </dgm:prSet>
      <dgm:spPr/>
    </dgm:pt>
    <dgm:pt modelId="{3C032AB7-96AB-472A-94BC-D844FF1BB70D}" type="pres">
      <dgm:prSet presAssocID="{A3069CDE-0437-428C-9579-26C13C35FFEB}" presName="compNode" presStyleCnt="0"/>
      <dgm:spPr/>
    </dgm:pt>
    <dgm:pt modelId="{0A032DEE-6C7B-4E1D-BAA3-40E1FDF0877D}" type="pres">
      <dgm:prSet presAssocID="{A3069CDE-0437-428C-9579-26C13C35FFEB}" presName="iconBgRect" presStyleLbl="bgShp" presStyleIdx="0" presStyleCnt="7"/>
      <dgm:spPr/>
    </dgm:pt>
    <dgm:pt modelId="{C31FE7A5-E165-4484-B21A-74D60D0B29C6}" type="pres">
      <dgm:prSet presAssocID="{A3069CDE-0437-428C-9579-26C13C35FFE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0A622B87-E998-4CAF-9460-7C23D76BD2CF}" type="pres">
      <dgm:prSet presAssocID="{A3069CDE-0437-428C-9579-26C13C35FFEB}" presName="spaceRect" presStyleCnt="0"/>
      <dgm:spPr/>
    </dgm:pt>
    <dgm:pt modelId="{397A04F1-1BCF-4C38-9CB9-F2E1014EDC02}" type="pres">
      <dgm:prSet presAssocID="{A3069CDE-0437-428C-9579-26C13C35FFEB}" presName="textRect" presStyleLbl="revTx" presStyleIdx="0" presStyleCnt="7">
        <dgm:presLayoutVars>
          <dgm:chMax val="1"/>
          <dgm:chPref val="1"/>
        </dgm:presLayoutVars>
      </dgm:prSet>
      <dgm:spPr/>
    </dgm:pt>
    <dgm:pt modelId="{DA210009-6AF7-4CBE-BCCF-25335D88A0D0}" type="pres">
      <dgm:prSet presAssocID="{7E757074-8FC7-419A-A918-0BFD925A8BFA}" presName="sibTrans" presStyleLbl="sibTrans2D1" presStyleIdx="0" presStyleCnt="0"/>
      <dgm:spPr/>
    </dgm:pt>
    <dgm:pt modelId="{27631F5A-DA8A-4AA9-BA9D-77A71AFDDB43}" type="pres">
      <dgm:prSet presAssocID="{FA87FE6C-8ABC-4B53-8364-E012E20B6EFF}" presName="compNode" presStyleCnt="0"/>
      <dgm:spPr/>
    </dgm:pt>
    <dgm:pt modelId="{3FC268A5-9C96-4B44-834A-66E70CED9AE0}" type="pres">
      <dgm:prSet presAssocID="{FA87FE6C-8ABC-4B53-8364-E012E20B6EFF}" presName="iconBgRect" presStyleLbl="bgShp" presStyleIdx="1" presStyleCnt="7"/>
      <dgm:spPr/>
    </dgm:pt>
    <dgm:pt modelId="{5C71D0AD-1500-46CB-8C18-25876EF99973}" type="pres">
      <dgm:prSet presAssocID="{FA87FE6C-8ABC-4B53-8364-E012E20B6EF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E529D8F6-46D2-4406-A12C-EB0623326286}" type="pres">
      <dgm:prSet presAssocID="{FA87FE6C-8ABC-4B53-8364-E012E20B6EFF}" presName="spaceRect" presStyleCnt="0"/>
      <dgm:spPr/>
    </dgm:pt>
    <dgm:pt modelId="{ABB10D59-F338-487B-BF33-7E69895B90A4}" type="pres">
      <dgm:prSet presAssocID="{FA87FE6C-8ABC-4B53-8364-E012E20B6EFF}" presName="textRect" presStyleLbl="revTx" presStyleIdx="1" presStyleCnt="7">
        <dgm:presLayoutVars>
          <dgm:chMax val="1"/>
          <dgm:chPref val="1"/>
        </dgm:presLayoutVars>
      </dgm:prSet>
      <dgm:spPr/>
    </dgm:pt>
    <dgm:pt modelId="{E1252D6F-BD1E-4939-8C4D-41216CD2C161}" type="pres">
      <dgm:prSet presAssocID="{B9822D1E-72A4-456A-8EDD-36D73F52D585}" presName="sibTrans" presStyleLbl="sibTrans2D1" presStyleIdx="0" presStyleCnt="0"/>
      <dgm:spPr/>
    </dgm:pt>
    <dgm:pt modelId="{57688838-13E9-4943-B8B8-93EFBE9D3118}" type="pres">
      <dgm:prSet presAssocID="{D10C07E6-1AE5-420F-820B-9214631EE40C}" presName="compNode" presStyleCnt="0"/>
      <dgm:spPr/>
    </dgm:pt>
    <dgm:pt modelId="{13A129E4-ED7D-44CA-8A47-D9B20E3D3DE4}" type="pres">
      <dgm:prSet presAssocID="{D10C07E6-1AE5-420F-820B-9214631EE40C}" presName="iconBgRect" presStyleLbl="bgShp" presStyleIdx="2" presStyleCnt="7"/>
      <dgm:spPr/>
    </dgm:pt>
    <dgm:pt modelId="{A7E10749-B387-4A39-8370-35B5B31BD319}" type="pres">
      <dgm:prSet presAssocID="{D10C07E6-1AE5-420F-820B-9214631EE40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9C3BE249-EF2B-4DA7-BD32-D687771D197A}" type="pres">
      <dgm:prSet presAssocID="{D10C07E6-1AE5-420F-820B-9214631EE40C}" presName="spaceRect" presStyleCnt="0"/>
      <dgm:spPr/>
    </dgm:pt>
    <dgm:pt modelId="{4687565A-5E0D-4FA8-9D80-3FD6E3AE8B72}" type="pres">
      <dgm:prSet presAssocID="{D10C07E6-1AE5-420F-820B-9214631EE40C}" presName="textRect" presStyleLbl="revTx" presStyleIdx="2" presStyleCnt="7">
        <dgm:presLayoutVars>
          <dgm:chMax val="1"/>
          <dgm:chPref val="1"/>
        </dgm:presLayoutVars>
      </dgm:prSet>
      <dgm:spPr/>
    </dgm:pt>
    <dgm:pt modelId="{A48A4A14-C02B-480F-951B-0BCE28C9C398}" type="pres">
      <dgm:prSet presAssocID="{87F354AF-9FEC-4101-A949-8DF1B6D5F156}" presName="sibTrans" presStyleLbl="sibTrans2D1" presStyleIdx="0" presStyleCnt="0"/>
      <dgm:spPr/>
    </dgm:pt>
    <dgm:pt modelId="{39C7739B-952E-453F-9CE4-246BDD783A15}" type="pres">
      <dgm:prSet presAssocID="{88592820-7EE4-424E-873F-EBBE642D473C}" presName="compNode" presStyleCnt="0"/>
      <dgm:spPr/>
    </dgm:pt>
    <dgm:pt modelId="{97280161-2AE8-476B-B61B-C0E28E449A28}" type="pres">
      <dgm:prSet presAssocID="{88592820-7EE4-424E-873F-EBBE642D473C}" presName="iconBgRect" presStyleLbl="bgShp" presStyleIdx="3" presStyleCnt="7"/>
      <dgm:spPr/>
    </dgm:pt>
    <dgm:pt modelId="{B287B734-B5A0-4E49-8624-EC4A00F2FB71}" type="pres">
      <dgm:prSet presAssocID="{88592820-7EE4-424E-873F-EBBE642D473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521B69E5-9B2C-4625-86A7-91329172B2E3}" type="pres">
      <dgm:prSet presAssocID="{88592820-7EE4-424E-873F-EBBE642D473C}" presName="spaceRect" presStyleCnt="0"/>
      <dgm:spPr/>
    </dgm:pt>
    <dgm:pt modelId="{20F15183-A965-476E-96C4-E0C77A65A6BD}" type="pres">
      <dgm:prSet presAssocID="{88592820-7EE4-424E-873F-EBBE642D473C}" presName="textRect" presStyleLbl="revTx" presStyleIdx="3" presStyleCnt="7">
        <dgm:presLayoutVars>
          <dgm:chMax val="1"/>
          <dgm:chPref val="1"/>
        </dgm:presLayoutVars>
      </dgm:prSet>
      <dgm:spPr/>
    </dgm:pt>
    <dgm:pt modelId="{D18AD5BF-B00B-44F7-98E9-974579060AA4}" type="pres">
      <dgm:prSet presAssocID="{61FA82CE-6D00-4E5B-B800-A73B585EEE5F}" presName="sibTrans" presStyleLbl="sibTrans2D1" presStyleIdx="0" presStyleCnt="0"/>
      <dgm:spPr/>
    </dgm:pt>
    <dgm:pt modelId="{E53808C1-6DCB-46A6-878B-8943511C9026}" type="pres">
      <dgm:prSet presAssocID="{B0618B9D-CAEE-4765-9166-DAE0326DF884}" presName="compNode" presStyleCnt="0"/>
      <dgm:spPr/>
    </dgm:pt>
    <dgm:pt modelId="{D475B9B9-FD54-43AF-B2F1-B8339B9C8113}" type="pres">
      <dgm:prSet presAssocID="{B0618B9D-CAEE-4765-9166-DAE0326DF884}" presName="iconBgRect" presStyleLbl="bgShp" presStyleIdx="4" presStyleCnt="7"/>
      <dgm:spPr/>
    </dgm:pt>
    <dgm:pt modelId="{96C56A40-107A-4540-97C6-ED93FB6E2A43}" type="pres">
      <dgm:prSet presAssocID="{B0618B9D-CAEE-4765-9166-DAE0326DF88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lant"/>
        </a:ext>
      </dgm:extLst>
    </dgm:pt>
    <dgm:pt modelId="{8D493E22-02CA-4988-A73A-335E5F9E9646}" type="pres">
      <dgm:prSet presAssocID="{B0618B9D-CAEE-4765-9166-DAE0326DF884}" presName="spaceRect" presStyleCnt="0"/>
      <dgm:spPr/>
    </dgm:pt>
    <dgm:pt modelId="{F1481C65-1388-4B44-A0FE-4A99F4CCE643}" type="pres">
      <dgm:prSet presAssocID="{B0618B9D-CAEE-4765-9166-DAE0326DF884}" presName="textRect" presStyleLbl="revTx" presStyleIdx="4" presStyleCnt="7">
        <dgm:presLayoutVars>
          <dgm:chMax val="1"/>
          <dgm:chPref val="1"/>
        </dgm:presLayoutVars>
      </dgm:prSet>
      <dgm:spPr/>
    </dgm:pt>
    <dgm:pt modelId="{9CD10121-8885-4024-B07A-632A5A52925F}" type="pres">
      <dgm:prSet presAssocID="{55F603DE-64D0-47AD-8939-60002FF08E46}" presName="sibTrans" presStyleLbl="sibTrans2D1" presStyleIdx="0" presStyleCnt="0"/>
      <dgm:spPr/>
    </dgm:pt>
    <dgm:pt modelId="{79B0C68F-8AA2-4695-BFA7-4917960300C2}" type="pres">
      <dgm:prSet presAssocID="{96D2C190-BCEC-4E70-9BCB-868F56B2B6EB}" presName="compNode" presStyleCnt="0"/>
      <dgm:spPr/>
    </dgm:pt>
    <dgm:pt modelId="{3F59A4A8-06B8-4AB6-96D0-8C8B9CDD99F0}" type="pres">
      <dgm:prSet presAssocID="{96D2C190-BCEC-4E70-9BCB-868F56B2B6EB}" presName="iconBgRect" presStyleLbl="bgShp" presStyleIdx="5" presStyleCnt="7"/>
      <dgm:spPr/>
    </dgm:pt>
    <dgm:pt modelId="{6A3D8BA5-B4A6-4ECC-B51B-51CC4E236E9B}" type="pres">
      <dgm:prSet presAssocID="{96D2C190-BCEC-4E70-9BCB-868F56B2B6E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rt"/>
        </a:ext>
      </dgm:extLst>
    </dgm:pt>
    <dgm:pt modelId="{97867CAA-B073-448F-A6BB-C294C8142856}" type="pres">
      <dgm:prSet presAssocID="{96D2C190-BCEC-4E70-9BCB-868F56B2B6EB}" presName="spaceRect" presStyleCnt="0"/>
      <dgm:spPr/>
    </dgm:pt>
    <dgm:pt modelId="{1434F086-9F81-4E12-AFD5-CBD08BFD0858}" type="pres">
      <dgm:prSet presAssocID="{96D2C190-BCEC-4E70-9BCB-868F56B2B6EB}" presName="textRect" presStyleLbl="revTx" presStyleIdx="5" presStyleCnt="7">
        <dgm:presLayoutVars>
          <dgm:chMax val="1"/>
          <dgm:chPref val="1"/>
        </dgm:presLayoutVars>
      </dgm:prSet>
      <dgm:spPr/>
    </dgm:pt>
    <dgm:pt modelId="{0F50E2B5-1BCF-44F5-B7AB-D1A02E3868BF}" type="pres">
      <dgm:prSet presAssocID="{AB7ED999-59B8-4F31-B554-71FFEE0D5800}" presName="sibTrans" presStyleLbl="sibTrans2D1" presStyleIdx="0" presStyleCnt="0"/>
      <dgm:spPr/>
    </dgm:pt>
    <dgm:pt modelId="{AD1ACAF1-3570-47B5-8541-8B6C69DF9CE9}" type="pres">
      <dgm:prSet presAssocID="{1A2416A6-DFD1-461E-8CB0-E57DF641121E}" presName="compNode" presStyleCnt="0"/>
      <dgm:spPr/>
    </dgm:pt>
    <dgm:pt modelId="{DC6D943A-5135-46B4-A787-4B5C4F83003C}" type="pres">
      <dgm:prSet presAssocID="{1A2416A6-DFD1-461E-8CB0-E57DF641121E}" presName="iconBgRect" presStyleLbl="bgShp" presStyleIdx="6" presStyleCnt="7"/>
      <dgm:spPr/>
    </dgm:pt>
    <dgm:pt modelId="{484A1254-666C-47AA-8215-38BF0B3EF410}" type="pres">
      <dgm:prSet presAssocID="{1A2416A6-DFD1-461E-8CB0-E57DF641121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ead with Gears"/>
        </a:ext>
      </dgm:extLst>
    </dgm:pt>
    <dgm:pt modelId="{5F2A1C21-561E-4911-90F5-5B121C4A205D}" type="pres">
      <dgm:prSet presAssocID="{1A2416A6-DFD1-461E-8CB0-E57DF641121E}" presName="spaceRect" presStyleCnt="0"/>
      <dgm:spPr/>
    </dgm:pt>
    <dgm:pt modelId="{9061E238-43A3-4AA5-A5AD-93BECDC17C7B}" type="pres">
      <dgm:prSet presAssocID="{1A2416A6-DFD1-461E-8CB0-E57DF641121E}" presName="textRect" presStyleLbl="revTx" presStyleIdx="6" presStyleCnt="7">
        <dgm:presLayoutVars>
          <dgm:chMax val="1"/>
          <dgm:chPref val="1"/>
        </dgm:presLayoutVars>
      </dgm:prSet>
      <dgm:spPr/>
    </dgm:pt>
  </dgm:ptLst>
  <dgm:cxnLst>
    <dgm:cxn modelId="{77DA9402-ADB8-4550-BCF3-5DE8E6DF6CB3}" type="presOf" srcId="{A3069CDE-0437-428C-9579-26C13C35FFEB}" destId="{397A04F1-1BCF-4C38-9CB9-F2E1014EDC02}" srcOrd="0" destOrd="0" presId="urn:microsoft.com/office/officeart/2018/2/layout/IconCircleList"/>
    <dgm:cxn modelId="{E4FBBC11-8A0D-486D-9435-FD02AC299CFE}" type="presOf" srcId="{B5491E32-85A4-4BC2-B3B9-8F0449A1A9B5}" destId="{5B09D755-5022-4FDD-9036-C8820A50A62A}" srcOrd="0" destOrd="0" presId="urn:microsoft.com/office/officeart/2018/2/layout/IconCircleList"/>
    <dgm:cxn modelId="{89816B20-B56A-4429-9795-C976B9C218D1}" type="presOf" srcId="{55F603DE-64D0-47AD-8939-60002FF08E46}" destId="{9CD10121-8885-4024-B07A-632A5A52925F}" srcOrd="0" destOrd="0" presId="urn:microsoft.com/office/officeart/2018/2/layout/IconCircleList"/>
    <dgm:cxn modelId="{84B8B33B-A63E-4BC2-804E-6516E7BE9F0C}" type="presOf" srcId="{61FA82CE-6D00-4E5B-B800-A73B585EEE5F}" destId="{D18AD5BF-B00B-44F7-98E9-974579060AA4}" srcOrd="0" destOrd="0" presId="urn:microsoft.com/office/officeart/2018/2/layout/IconCircleList"/>
    <dgm:cxn modelId="{1452B75E-7622-4435-953B-3BCC21A07F22}" srcId="{B5491E32-85A4-4BC2-B3B9-8F0449A1A9B5}" destId="{1A2416A6-DFD1-461E-8CB0-E57DF641121E}" srcOrd="6" destOrd="0" parTransId="{11BAD30D-C5B7-453B-8B1D-A252AEE04CD2}" sibTransId="{0C8399B4-3D18-4FFB-BFB0-4FB8CBA9983C}"/>
    <dgm:cxn modelId="{21FE8445-6204-4DB7-8B75-2A3DC0675FC2}" type="presOf" srcId="{AB7ED999-59B8-4F31-B554-71FFEE0D5800}" destId="{0F50E2B5-1BCF-44F5-B7AB-D1A02E3868BF}" srcOrd="0" destOrd="0" presId="urn:microsoft.com/office/officeart/2018/2/layout/IconCircleList"/>
    <dgm:cxn modelId="{81A35C47-E903-4FB2-B2B2-3CCB575C0B84}" type="presOf" srcId="{96D2C190-BCEC-4E70-9BCB-868F56B2B6EB}" destId="{1434F086-9F81-4E12-AFD5-CBD08BFD0858}" srcOrd="0" destOrd="0" presId="urn:microsoft.com/office/officeart/2018/2/layout/IconCircleList"/>
    <dgm:cxn modelId="{9C78FB6D-73FE-472D-A7D0-7058162077FD}" srcId="{B5491E32-85A4-4BC2-B3B9-8F0449A1A9B5}" destId="{96D2C190-BCEC-4E70-9BCB-868F56B2B6EB}" srcOrd="5" destOrd="0" parTransId="{1C3D582B-8741-4645-ADD2-AACCFD8464B0}" sibTransId="{AB7ED999-59B8-4F31-B554-71FFEE0D5800}"/>
    <dgm:cxn modelId="{2B74B67E-8706-4A6D-AE4F-93A5AD67639D}" type="presOf" srcId="{7E757074-8FC7-419A-A918-0BFD925A8BFA}" destId="{DA210009-6AF7-4CBE-BCCF-25335D88A0D0}" srcOrd="0" destOrd="0" presId="urn:microsoft.com/office/officeart/2018/2/layout/IconCircleList"/>
    <dgm:cxn modelId="{55E58B80-8622-4A2D-9F7F-B04CEA48D93B}" type="presOf" srcId="{FA87FE6C-8ABC-4B53-8364-E012E20B6EFF}" destId="{ABB10D59-F338-487B-BF33-7E69895B90A4}" srcOrd="0" destOrd="0" presId="urn:microsoft.com/office/officeart/2018/2/layout/IconCircleList"/>
    <dgm:cxn modelId="{1AD26D8A-20C4-476B-AC16-24528D304C8A}" type="presOf" srcId="{1A2416A6-DFD1-461E-8CB0-E57DF641121E}" destId="{9061E238-43A3-4AA5-A5AD-93BECDC17C7B}" srcOrd="0" destOrd="0" presId="urn:microsoft.com/office/officeart/2018/2/layout/IconCircleList"/>
    <dgm:cxn modelId="{4709FD9B-9882-48A8-AFE8-E6DF72AC3FA5}" srcId="{B5491E32-85A4-4BC2-B3B9-8F0449A1A9B5}" destId="{D10C07E6-1AE5-420F-820B-9214631EE40C}" srcOrd="2" destOrd="0" parTransId="{55114AE9-CFF9-4E65-AADF-7A581A90BEBE}" sibTransId="{87F354AF-9FEC-4101-A949-8DF1B6D5F156}"/>
    <dgm:cxn modelId="{6278539F-0E52-4619-A167-E5561662752D}" type="presOf" srcId="{87F354AF-9FEC-4101-A949-8DF1B6D5F156}" destId="{A48A4A14-C02B-480F-951B-0BCE28C9C398}" srcOrd="0" destOrd="0" presId="urn:microsoft.com/office/officeart/2018/2/layout/IconCircleList"/>
    <dgm:cxn modelId="{7B48D3AE-3C53-48E9-BE78-B82599222EA3}" type="presOf" srcId="{B0618B9D-CAEE-4765-9166-DAE0326DF884}" destId="{F1481C65-1388-4B44-A0FE-4A99F4CCE643}" srcOrd="0" destOrd="0" presId="urn:microsoft.com/office/officeart/2018/2/layout/IconCircleList"/>
    <dgm:cxn modelId="{E7E241D8-CFDD-4011-AEA1-14469E0F39DF}" type="presOf" srcId="{B9822D1E-72A4-456A-8EDD-36D73F52D585}" destId="{E1252D6F-BD1E-4939-8C4D-41216CD2C161}" srcOrd="0" destOrd="0" presId="urn:microsoft.com/office/officeart/2018/2/layout/IconCircleList"/>
    <dgm:cxn modelId="{64E0EEDC-7813-440D-949C-18B2952F0FAB}" srcId="{B5491E32-85A4-4BC2-B3B9-8F0449A1A9B5}" destId="{88592820-7EE4-424E-873F-EBBE642D473C}" srcOrd="3" destOrd="0" parTransId="{3B86221B-545C-45AA-ABF2-BA7E91209716}" sibTransId="{61FA82CE-6D00-4E5B-B800-A73B585EEE5F}"/>
    <dgm:cxn modelId="{B751BADD-1321-4B7D-92AB-3314BE672882}" srcId="{B5491E32-85A4-4BC2-B3B9-8F0449A1A9B5}" destId="{B0618B9D-CAEE-4765-9166-DAE0326DF884}" srcOrd="4" destOrd="0" parTransId="{BB2EC1F2-69BE-4205-9DF1-96739593719F}" sibTransId="{55F603DE-64D0-47AD-8939-60002FF08E46}"/>
    <dgm:cxn modelId="{7A2CA8F1-D81A-4358-8864-C1E55A77E294}" type="presOf" srcId="{D10C07E6-1AE5-420F-820B-9214631EE40C}" destId="{4687565A-5E0D-4FA8-9D80-3FD6E3AE8B72}" srcOrd="0" destOrd="0" presId="urn:microsoft.com/office/officeart/2018/2/layout/IconCircleList"/>
    <dgm:cxn modelId="{AC8092F3-6125-4BDC-A840-016F70004768}" srcId="{B5491E32-85A4-4BC2-B3B9-8F0449A1A9B5}" destId="{FA87FE6C-8ABC-4B53-8364-E012E20B6EFF}" srcOrd="1" destOrd="0" parTransId="{1EDA34B2-A634-4AE3-A618-D7D4F1048042}" sibTransId="{B9822D1E-72A4-456A-8EDD-36D73F52D585}"/>
    <dgm:cxn modelId="{E27543F4-5C26-4407-AE8A-C7DC69207C3D}" srcId="{B5491E32-85A4-4BC2-B3B9-8F0449A1A9B5}" destId="{A3069CDE-0437-428C-9579-26C13C35FFEB}" srcOrd="0" destOrd="0" parTransId="{E9768FCB-2E5F-4A0E-A999-D6A83B998492}" sibTransId="{7E757074-8FC7-419A-A918-0BFD925A8BFA}"/>
    <dgm:cxn modelId="{81BF4CFE-459F-4F30-A39E-FCFADF168B21}" type="presOf" srcId="{88592820-7EE4-424E-873F-EBBE642D473C}" destId="{20F15183-A965-476E-96C4-E0C77A65A6BD}" srcOrd="0" destOrd="0" presId="urn:microsoft.com/office/officeart/2018/2/layout/IconCircleList"/>
    <dgm:cxn modelId="{709F1E46-6235-48F9-910C-2B634A442643}" type="presParOf" srcId="{5B09D755-5022-4FDD-9036-C8820A50A62A}" destId="{19AFBE34-053B-462D-AEB3-FF1A578302CE}" srcOrd="0" destOrd="0" presId="urn:microsoft.com/office/officeart/2018/2/layout/IconCircleList"/>
    <dgm:cxn modelId="{3B8F816E-E5A6-471A-BD58-520ED89FF584}" type="presParOf" srcId="{19AFBE34-053B-462D-AEB3-FF1A578302CE}" destId="{3C032AB7-96AB-472A-94BC-D844FF1BB70D}" srcOrd="0" destOrd="0" presId="urn:microsoft.com/office/officeart/2018/2/layout/IconCircleList"/>
    <dgm:cxn modelId="{2E4C16AE-F717-42FE-9A8A-491F529A3099}" type="presParOf" srcId="{3C032AB7-96AB-472A-94BC-D844FF1BB70D}" destId="{0A032DEE-6C7B-4E1D-BAA3-40E1FDF0877D}" srcOrd="0" destOrd="0" presId="urn:microsoft.com/office/officeart/2018/2/layout/IconCircleList"/>
    <dgm:cxn modelId="{7137B203-C6B0-4D90-BCD7-DE95C4F4880A}" type="presParOf" srcId="{3C032AB7-96AB-472A-94BC-D844FF1BB70D}" destId="{C31FE7A5-E165-4484-B21A-74D60D0B29C6}" srcOrd="1" destOrd="0" presId="urn:microsoft.com/office/officeart/2018/2/layout/IconCircleList"/>
    <dgm:cxn modelId="{23D597FD-C90D-462E-9BA7-E8D1E1925DFF}" type="presParOf" srcId="{3C032AB7-96AB-472A-94BC-D844FF1BB70D}" destId="{0A622B87-E998-4CAF-9460-7C23D76BD2CF}" srcOrd="2" destOrd="0" presId="urn:microsoft.com/office/officeart/2018/2/layout/IconCircleList"/>
    <dgm:cxn modelId="{C958CDE3-0A49-482B-A359-F93922021977}" type="presParOf" srcId="{3C032AB7-96AB-472A-94BC-D844FF1BB70D}" destId="{397A04F1-1BCF-4C38-9CB9-F2E1014EDC02}" srcOrd="3" destOrd="0" presId="urn:microsoft.com/office/officeart/2018/2/layout/IconCircleList"/>
    <dgm:cxn modelId="{E486D539-D125-436D-A846-798DC4BDF552}" type="presParOf" srcId="{19AFBE34-053B-462D-AEB3-FF1A578302CE}" destId="{DA210009-6AF7-4CBE-BCCF-25335D88A0D0}" srcOrd="1" destOrd="0" presId="urn:microsoft.com/office/officeart/2018/2/layout/IconCircleList"/>
    <dgm:cxn modelId="{060FDCD9-6762-427F-8E93-45709AA4685A}" type="presParOf" srcId="{19AFBE34-053B-462D-AEB3-FF1A578302CE}" destId="{27631F5A-DA8A-4AA9-BA9D-77A71AFDDB43}" srcOrd="2" destOrd="0" presId="urn:microsoft.com/office/officeart/2018/2/layout/IconCircleList"/>
    <dgm:cxn modelId="{482B6C28-FC3A-4DAF-A56E-C6706FE02520}" type="presParOf" srcId="{27631F5A-DA8A-4AA9-BA9D-77A71AFDDB43}" destId="{3FC268A5-9C96-4B44-834A-66E70CED9AE0}" srcOrd="0" destOrd="0" presId="urn:microsoft.com/office/officeart/2018/2/layout/IconCircleList"/>
    <dgm:cxn modelId="{7402F121-865C-47AB-BCA4-64886772689B}" type="presParOf" srcId="{27631F5A-DA8A-4AA9-BA9D-77A71AFDDB43}" destId="{5C71D0AD-1500-46CB-8C18-25876EF99973}" srcOrd="1" destOrd="0" presId="urn:microsoft.com/office/officeart/2018/2/layout/IconCircleList"/>
    <dgm:cxn modelId="{210C6FAF-37A9-45F8-AAA3-10CF6DBA2D73}" type="presParOf" srcId="{27631F5A-DA8A-4AA9-BA9D-77A71AFDDB43}" destId="{E529D8F6-46D2-4406-A12C-EB0623326286}" srcOrd="2" destOrd="0" presId="urn:microsoft.com/office/officeart/2018/2/layout/IconCircleList"/>
    <dgm:cxn modelId="{3CA22378-AD50-456B-B7EB-4C9C0DECC51C}" type="presParOf" srcId="{27631F5A-DA8A-4AA9-BA9D-77A71AFDDB43}" destId="{ABB10D59-F338-487B-BF33-7E69895B90A4}" srcOrd="3" destOrd="0" presId="urn:microsoft.com/office/officeart/2018/2/layout/IconCircleList"/>
    <dgm:cxn modelId="{2A1B5A99-8D1D-4EF4-805F-93C59E255E3F}" type="presParOf" srcId="{19AFBE34-053B-462D-AEB3-FF1A578302CE}" destId="{E1252D6F-BD1E-4939-8C4D-41216CD2C161}" srcOrd="3" destOrd="0" presId="urn:microsoft.com/office/officeart/2018/2/layout/IconCircleList"/>
    <dgm:cxn modelId="{B0FA03F9-73D5-4940-91AA-544A6E16BB05}" type="presParOf" srcId="{19AFBE34-053B-462D-AEB3-FF1A578302CE}" destId="{57688838-13E9-4943-B8B8-93EFBE9D3118}" srcOrd="4" destOrd="0" presId="urn:microsoft.com/office/officeart/2018/2/layout/IconCircleList"/>
    <dgm:cxn modelId="{A2F1F352-9EA7-4761-84D2-88E59C9D95D2}" type="presParOf" srcId="{57688838-13E9-4943-B8B8-93EFBE9D3118}" destId="{13A129E4-ED7D-44CA-8A47-D9B20E3D3DE4}" srcOrd="0" destOrd="0" presId="urn:microsoft.com/office/officeart/2018/2/layout/IconCircleList"/>
    <dgm:cxn modelId="{0AD8385B-DF15-4BA3-9A1B-09E2D50E3A6F}" type="presParOf" srcId="{57688838-13E9-4943-B8B8-93EFBE9D3118}" destId="{A7E10749-B387-4A39-8370-35B5B31BD319}" srcOrd="1" destOrd="0" presId="urn:microsoft.com/office/officeart/2018/2/layout/IconCircleList"/>
    <dgm:cxn modelId="{6DF8E9C7-B498-4109-B372-44FD76657B3D}" type="presParOf" srcId="{57688838-13E9-4943-B8B8-93EFBE9D3118}" destId="{9C3BE249-EF2B-4DA7-BD32-D687771D197A}" srcOrd="2" destOrd="0" presId="urn:microsoft.com/office/officeart/2018/2/layout/IconCircleList"/>
    <dgm:cxn modelId="{D78F539C-81C2-485F-970B-F5ABC947A32F}" type="presParOf" srcId="{57688838-13E9-4943-B8B8-93EFBE9D3118}" destId="{4687565A-5E0D-4FA8-9D80-3FD6E3AE8B72}" srcOrd="3" destOrd="0" presId="urn:microsoft.com/office/officeart/2018/2/layout/IconCircleList"/>
    <dgm:cxn modelId="{515A0B73-FD18-42F8-8A2A-9C558DED7637}" type="presParOf" srcId="{19AFBE34-053B-462D-AEB3-FF1A578302CE}" destId="{A48A4A14-C02B-480F-951B-0BCE28C9C398}" srcOrd="5" destOrd="0" presId="urn:microsoft.com/office/officeart/2018/2/layout/IconCircleList"/>
    <dgm:cxn modelId="{631B103D-0A4B-4B12-B7B2-B20EFF86B225}" type="presParOf" srcId="{19AFBE34-053B-462D-AEB3-FF1A578302CE}" destId="{39C7739B-952E-453F-9CE4-246BDD783A15}" srcOrd="6" destOrd="0" presId="urn:microsoft.com/office/officeart/2018/2/layout/IconCircleList"/>
    <dgm:cxn modelId="{EFB54986-CEC2-44E7-89C3-9303E54A2830}" type="presParOf" srcId="{39C7739B-952E-453F-9CE4-246BDD783A15}" destId="{97280161-2AE8-476B-B61B-C0E28E449A28}" srcOrd="0" destOrd="0" presId="urn:microsoft.com/office/officeart/2018/2/layout/IconCircleList"/>
    <dgm:cxn modelId="{4A77C5A8-8BB1-4051-829C-133411738D26}" type="presParOf" srcId="{39C7739B-952E-453F-9CE4-246BDD783A15}" destId="{B287B734-B5A0-4E49-8624-EC4A00F2FB71}" srcOrd="1" destOrd="0" presId="urn:microsoft.com/office/officeart/2018/2/layout/IconCircleList"/>
    <dgm:cxn modelId="{2D305E23-3AAA-49CE-8D16-C451DB52C895}" type="presParOf" srcId="{39C7739B-952E-453F-9CE4-246BDD783A15}" destId="{521B69E5-9B2C-4625-86A7-91329172B2E3}" srcOrd="2" destOrd="0" presId="urn:microsoft.com/office/officeart/2018/2/layout/IconCircleList"/>
    <dgm:cxn modelId="{18239959-7906-427C-8BA5-E3899FBD02EA}" type="presParOf" srcId="{39C7739B-952E-453F-9CE4-246BDD783A15}" destId="{20F15183-A965-476E-96C4-E0C77A65A6BD}" srcOrd="3" destOrd="0" presId="urn:microsoft.com/office/officeart/2018/2/layout/IconCircleList"/>
    <dgm:cxn modelId="{A417D512-63D2-4C67-A82E-AB8E9A83126F}" type="presParOf" srcId="{19AFBE34-053B-462D-AEB3-FF1A578302CE}" destId="{D18AD5BF-B00B-44F7-98E9-974579060AA4}" srcOrd="7" destOrd="0" presId="urn:microsoft.com/office/officeart/2018/2/layout/IconCircleList"/>
    <dgm:cxn modelId="{721BACC2-5BAD-45FE-911F-50494AC41CE7}" type="presParOf" srcId="{19AFBE34-053B-462D-AEB3-FF1A578302CE}" destId="{E53808C1-6DCB-46A6-878B-8943511C9026}" srcOrd="8" destOrd="0" presId="urn:microsoft.com/office/officeart/2018/2/layout/IconCircleList"/>
    <dgm:cxn modelId="{617F3914-6ED9-4A66-9A10-43AB57854D3B}" type="presParOf" srcId="{E53808C1-6DCB-46A6-878B-8943511C9026}" destId="{D475B9B9-FD54-43AF-B2F1-B8339B9C8113}" srcOrd="0" destOrd="0" presId="urn:microsoft.com/office/officeart/2018/2/layout/IconCircleList"/>
    <dgm:cxn modelId="{0C9401D9-E452-4072-A45C-B36AEEBFF587}" type="presParOf" srcId="{E53808C1-6DCB-46A6-878B-8943511C9026}" destId="{96C56A40-107A-4540-97C6-ED93FB6E2A43}" srcOrd="1" destOrd="0" presId="urn:microsoft.com/office/officeart/2018/2/layout/IconCircleList"/>
    <dgm:cxn modelId="{7DAFCACA-C74B-4951-854C-8703771C19E9}" type="presParOf" srcId="{E53808C1-6DCB-46A6-878B-8943511C9026}" destId="{8D493E22-02CA-4988-A73A-335E5F9E9646}" srcOrd="2" destOrd="0" presId="urn:microsoft.com/office/officeart/2018/2/layout/IconCircleList"/>
    <dgm:cxn modelId="{2D6EDE41-B426-4064-926C-88843432C9B7}" type="presParOf" srcId="{E53808C1-6DCB-46A6-878B-8943511C9026}" destId="{F1481C65-1388-4B44-A0FE-4A99F4CCE643}" srcOrd="3" destOrd="0" presId="urn:microsoft.com/office/officeart/2018/2/layout/IconCircleList"/>
    <dgm:cxn modelId="{B060036E-ED69-4B4B-BACE-B80D98609E09}" type="presParOf" srcId="{19AFBE34-053B-462D-AEB3-FF1A578302CE}" destId="{9CD10121-8885-4024-B07A-632A5A52925F}" srcOrd="9" destOrd="0" presId="urn:microsoft.com/office/officeart/2018/2/layout/IconCircleList"/>
    <dgm:cxn modelId="{72A5FA8B-DAD7-4C38-A8B7-C51ED2934313}" type="presParOf" srcId="{19AFBE34-053B-462D-AEB3-FF1A578302CE}" destId="{79B0C68F-8AA2-4695-BFA7-4917960300C2}" srcOrd="10" destOrd="0" presId="urn:microsoft.com/office/officeart/2018/2/layout/IconCircleList"/>
    <dgm:cxn modelId="{F325088E-E1B0-44CA-815B-B8AA9E1A9E8A}" type="presParOf" srcId="{79B0C68F-8AA2-4695-BFA7-4917960300C2}" destId="{3F59A4A8-06B8-4AB6-96D0-8C8B9CDD99F0}" srcOrd="0" destOrd="0" presId="urn:microsoft.com/office/officeart/2018/2/layout/IconCircleList"/>
    <dgm:cxn modelId="{2FED2945-630B-4F7E-9D4A-3E0E98D1ECF4}" type="presParOf" srcId="{79B0C68F-8AA2-4695-BFA7-4917960300C2}" destId="{6A3D8BA5-B4A6-4ECC-B51B-51CC4E236E9B}" srcOrd="1" destOrd="0" presId="urn:microsoft.com/office/officeart/2018/2/layout/IconCircleList"/>
    <dgm:cxn modelId="{2628091C-82E7-4830-B537-A4EB59D42D3B}" type="presParOf" srcId="{79B0C68F-8AA2-4695-BFA7-4917960300C2}" destId="{97867CAA-B073-448F-A6BB-C294C8142856}" srcOrd="2" destOrd="0" presId="urn:microsoft.com/office/officeart/2018/2/layout/IconCircleList"/>
    <dgm:cxn modelId="{8AF37420-26D0-4788-A93D-CE8675D71B05}" type="presParOf" srcId="{79B0C68F-8AA2-4695-BFA7-4917960300C2}" destId="{1434F086-9F81-4E12-AFD5-CBD08BFD0858}" srcOrd="3" destOrd="0" presId="urn:microsoft.com/office/officeart/2018/2/layout/IconCircleList"/>
    <dgm:cxn modelId="{024FA462-7EC2-4C7A-A3D0-DA78684DAB4D}" type="presParOf" srcId="{19AFBE34-053B-462D-AEB3-FF1A578302CE}" destId="{0F50E2B5-1BCF-44F5-B7AB-D1A02E3868BF}" srcOrd="11" destOrd="0" presId="urn:microsoft.com/office/officeart/2018/2/layout/IconCircleList"/>
    <dgm:cxn modelId="{EEB48A05-87E3-453C-AC1F-2AF67A15C6A9}" type="presParOf" srcId="{19AFBE34-053B-462D-AEB3-FF1A578302CE}" destId="{AD1ACAF1-3570-47B5-8541-8B6C69DF9CE9}" srcOrd="12" destOrd="0" presId="urn:microsoft.com/office/officeart/2018/2/layout/IconCircleList"/>
    <dgm:cxn modelId="{19902B6A-2EDB-4266-B04F-3F412EC2F43B}" type="presParOf" srcId="{AD1ACAF1-3570-47B5-8541-8B6C69DF9CE9}" destId="{DC6D943A-5135-46B4-A787-4B5C4F83003C}" srcOrd="0" destOrd="0" presId="urn:microsoft.com/office/officeart/2018/2/layout/IconCircleList"/>
    <dgm:cxn modelId="{88B388E8-367A-49DF-99B1-DCE32F5AB877}" type="presParOf" srcId="{AD1ACAF1-3570-47B5-8541-8B6C69DF9CE9}" destId="{484A1254-666C-47AA-8215-38BF0B3EF410}" srcOrd="1" destOrd="0" presId="urn:microsoft.com/office/officeart/2018/2/layout/IconCircleList"/>
    <dgm:cxn modelId="{450E1A88-9C5F-488E-9E2A-03FC03D95F54}" type="presParOf" srcId="{AD1ACAF1-3570-47B5-8541-8B6C69DF9CE9}" destId="{5F2A1C21-561E-4911-90F5-5B121C4A205D}" srcOrd="2" destOrd="0" presId="urn:microsoft.com/office/officeart/2018/2/layout/IconCircleList"/>
    <dgm:cxn modelId="{5ACD9088-53F8-47C6-85C0-13737D0A98ED}" type="presParOf" srcId="{AD1ACAF1-3570-47B5-8541-8B6C69DF9CE9}" destId="{9061E238-43A3-4AA5-A5AD-93BECDC17C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3BECF-D64D-4275-8E1E-F43187DC97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7CB260-C329-45C3-95A5-CA418C7473EC}">
      <dgm:prSet/>
      <dgm:spPr/>
      <dgm:t>
        <a:bodyPr/>
        <a:lstStyle/>
        <a:p>
          <a:pPr rtl="0"/>
          <a:r>
            <a:rPr lang="en-US" dirty="0"/>
            <a:t>CACREP (2016) </a:t>
          </a:r>
          <a:endParaRPr lang="en-US" dirty="0">
            <a:latin typeface="Calibri"/>
          </a:endParaRPr>
        </a:p>
      </dgm:t>
    </dgm:pt>
    <dgm:pt modelId="{6B292905-0155-438D-A8D7-652F2F40D5EF}" type="parTrans" cxnId="{8B698E51-2BB4-4670-92C4-DE470F53DFEE}">
      <dgm:prSet/>
      <dgm:spPr/>
      <dgm:t>
        <a:bodyPr/>
        <a:lstStyle/>
        <a:p>
          <a:endParaRPr lang="en-US"/>
        </a:p>
      </dgm:t>
    </dgm:pt>
    <dgm:pt modelId="{C6FE22B9-0D38-43E7-9473-2F1C8D5592CD}" type="sibTrans" cxnId="{8B698E51-2BB4-4670-92C4-DE470F53DFEE}">
      <dgm:prSet/>
      <dgm:spPr/>
      <dgm:t>
        <a:bodyPr/>
        <a:lstStyle/>
        <a:p>
          <a:endParaRPr lang="en-US"/>
        </a:p>
      </dgm:t>
    </dgm:pt>
    <dgm:pt modelId="{F1FCE5C8-52A3-4FCC-9EF5-A21913980192}">
      <dgm:prSet/>
      <dgm:spPr/>
      <dgm:t>
        <a:bodyPr/>
        <a:lstStyle/>
        <a:p>
          <a:r>
            <a:rPr lang="en-US" dirty="0"/>
            <a:t>Substance abuse counselor- state by state guidelines</a:t>
          </a:r>
        </a:p>
      </dgm:t>
    </dgm:pt>
    <dgm:pt modelId="{C5E06B83-D17D-471B-BCB6-727126560C69}" type="parTrans" cxnId="{96FFCFD4-4891-4284-8384-1E8E2937E321}">
      <dgm:prSet/>
      <dgm:spPr/>
      <dgm:t>
        <a:bodyPr/>
        <a:lstStyle/>
        <a:p>
          <a:endParaRPr lang="en-US"/>
        </a:p>
      </dgm:t>
    </dgm:pt>
    <dgm:pt modelId="{3F0D22E3-188D-440F-A784-943BED50639F}" type="sibTrans" cxnId="{96FFCFD4-4891-4284-8384-1E8E2937E321}">
      <dgm:prSet/>
      <dgm:spPr/>
      <dgm:t>
        <a:bodyPr/>
        <a:lstStyle/>
        <a:p>
          <a:endParaRPr lang="en-US"/>
        </a:p>
      </dgm:t>
    </dgm:pt>
    <dgm:pt modelId="{9B96049F-1801-48AB-8020-B5CB76DEE470}">
      <dgm:prSet/>
      <dgm:spPr/>
      <dgm:t>
        <a:bodyPr/>
        <a:lstStyle/>
        <a:p>
          <a:pPr rtl="0"/>
          <a:r>
            <a:rPr lang="en-US" dirty="0"/>
            <a:t>Supervisory requirements</a:t>
          </a:r>
          <a:r>
            <a:rPr lang="en-US" dirty="0">
              <a:latin typeface="Calibri"/>
            </a:rPr>
            <a:t> </a:t>
          </a:r>
        </a:p>
      </dgm:t>
    </dgm:pt>
    <dgm:pt modelId="{61B34472-6E11-4B48-8205-7C9E502D4190}" type="parTrans" cxnId="{CFDC52D1-3056-4B6E-8D4C-774F88789459}">
      <dgm:prSet/>
      <dgm:spPr/>
      <dgm:t>
        <a:bodyPr/>
        <a:lstStyle/>
        <a:p>
          <a:endParaRPr lang="en-US"/>
        </a:p>
      </dgm:t>
    </dgm:pt>
    <dgm:pt modelId="{07EE92BD-AB3E-4BFD-A1B3-BE35DEA85C25}" type="sibTrans" cxnId="{CFDC52D1-3056-4B6E-8D4C-774F88789459}">
      <dgm:prSet/>
      <dgm:spPr/>
      <dgm:t>
        <a:bodyPr/>
        <a:lstStyle/>
        <a:p>
          <a:endParaRPr lang="en-US"/>
        </a:p>
      </dgm:t>
    </dgm:pt>
    <dgm:pt modelId="{E71939F5-6182-44CD-BF69-4CBD2DBCCEAA}">
      <dgm:prSet/>
      <dgm:spPr/>
      <dgm:t>
        <a:bodyPr/>
        <a:lstStyle/>
        <a:p>
          <a:pPr rtl="0"/>
          <a:r>
            <a:rPr lang="en-US" dirty="0"/>
            <a:t>Continuing Education requirements</a:t>
          </a:r>
          <a:r>
            <a:rPr lang="en-US" dirty="0">
              <a:latin typeface="Calibri"/>
            </a:rPr>
            <a:t> </a:t>
          </a:r>
          <a:endParaRPr lang="en-US" dirty="0"/>
        </a:p>
      </dgm:t>
    </dgm:pt>
    <dgm:pt modelId="{1009D5E9-7A19-4422-B791-995473575696}" type="parTrans" cxnId="{B20F0644-3225-4B04-8BA1-72A44ADE5C39}">
      <dgm:prSet/>
      <dgm:spPr/>
      <dgm:t>
        <a:bodyPr/>
        <a:lstStyle/>
        <a:p>
          <a:endParaRPr lang="en-US"/>
        </a:p>
      </dgm:t>
    </dgm:pt>
    <dgm:pt modelId="{A402399A-AACB-45A3-B2BD-678F933667A7}" type="sibTrans" cxnId="{B20F0644-3225-4B04-8BA1-72A44ADE5C39}">
      <dgm:prSet/>
      <dgm:spPr/>
      <dgm:t>
        <a:bodyPr/>
        <a:lstStyle/>
        <a:p>
          <a:endParaRPr lang="en-US"/>
        </a:p>
      </dgm:t>
    </dgm:pt>
    <dgm:pt modelId="{D8F2610A-8DDA-488A-863A-2C0C394EBCF0}">
      <dgm:prSet/>
      <dgm:spPr/>
      <dgm:t>
        <a:bodyPr/>
        <a:lstStyle/>
        <a:p>
          <a:pPr rtl="0"/>
          <a:r>
            <a:rPr lang="en-US" dirty="0"/>
            <a:t>Self Care requirements</a:t>
          </a:r>
          <a:r>
            <a:rPr lang="en-US" dirty="0">
              <a:latin typeface="Calibri"/>
            </a:rPr>
            <a:t> </a:t>
          </a:r>
          <a:endParaRPr lang="en-US" dirty="0"/>
        </a:p>
      </dgm:t>
    </dgm:pt>
    <dgm:pt modelId="{DF7FB7B7-84C7-4173-B69E-97158616CBF5}" type="parTrans" cxnId="{0360C9D7-CA91-4853-8A2A-2F2D6AB14D2A}">
      <dgm:prSet/>
      <dgm:spPr/>
      <dgm:t>
        <a:bodyPr/>
        <a:lstStyle/>
        <a:p>
          <a:endParaRPr lang="en-US"/>
        </a:p>
      </dgm:t>
    </dgm:pt>
    <dgm:pt modelId="{EA1A98CE-EA72-43E0-BF72-936ADAA47C8E}" type="sibTrans" cxnId="{0360C9D7-CA91-4853-8A2A-2F2D6AB14D2A}">
      <dgm:prSet/>
      <dgm:spPr/>
      <dgm:t>
        <a:bodyPr/>
        <a:lstStyle/>
        <a:p>
          <a:endParaRPr lang="en-US"/>
        </a:p>
      </dgm:t>
    </dgm:pt>
    <dgm:pt modelId="{CA9B7AE0-B89A-45C1-87C2-5DB75AB520A9}">
      <dgm:prSet/>
      <dgm:spPr/>
      <dgm:t>
        <a:bodyPr/>
        <a:lstStyle/>
        <a:p>
          <a:pPr rtl="0"/>
          <a:r>
            <a:rPr lang="en-US" dirty="0"/>
            <a:t>Continual assessment</a:t>
          </a:r>
          <a:r>
            <a:rPr lang="en-US" dirty="0">
              <a:latin typeface="Calibri"/>
            </a:rPr>
            <a:t> </a:t>
          </a:r>
          <a:endParaRPr lang="en-US" dirty="0"/>
        </a:p>
      </dgm:t>
    </dgm:pt>
    <dgm:pt modelId="{91B801BF-4440-4CFF-9E57-27C000044FED}" type="parTrans" cxnId="{83A3C6D2-16A5-4090-94D0-994C8A436D2C}">
      <dgm:prSet/>
      <dgm:spPr/>
      <dgm:t>
        <a:bodyPr/>
        <a:lstStyle/>
        <a:p>
          <a:endParaRPr lang="en-US"/>
        </a:p>
      </dgm:t>
    </dgm:pt>
    <dgm:pt modelId="{86CF607A-F622-4F5C-99CA-04C5798E0F4A}" type="sibTrans" cxnId="{83A3C6D2-16A5-4090-94D0-994C8A436D2C}">
      <dgm:prSet/>
      <dgm:spPr/>
      <dgm:t>
        <a:bodyPr/>
        <a:lstStyle/>
        <a:p>
          <a:endParaRPr lang="en-US"/>
        </a:p>
      </dgm:t>
    </dgm:pt>
    <dgm:pt modelId="{51BB2380-884C-4D32-8217-BB2E18E49059}">
      <dgm:prSet phldr="0"/>
      <dgm:spPr/>
      <dgm:t>
        <a:bodyPr/>
        <a:lstStyle/>
        <a:p>
          <a:r>
            <a:rPr lang="en-US" dirty="0"/>
            <a:t>8 </a:t>
          </a:r>
          <a:r>
            <a:rPr lang="en-US" dirty="0">
              <a:latin typeface="Calibri"/>
            </a:rPr>
            <a:t>Core</a:t>
          </a:r>
          <a:r>
            <a:rPr lang="en-US" dirty="0"/>
            <a:t> </a:t>
          </a:r>
          <a:r>
            <a:rPr lang="en-US" dirty="0">
              <a:latin typeface="Calibri"/>
            </a:rPr>
            <a:t>Competencies</a:t>
          </a:r>
          <a:endParaRPr lang="en-US" dirty="0"/>
        </a:p>
      </dgm:t>
    </dgm:pt>
    <dgm:pt modelId="{EB604A6D-2BB4-4AEA-A71D-6297FBB2EB7A}" type="parTrans" cxnId="{D3118AE0-2973-46CF-BBC7-BB5A9A1929E1}">
      <dgm:prSet/>
      <dgm:spPr/>
    </dgm:pt>
    <dgm:pt modelId="{0203CABE-C850-4F3B-A0C2-96CB861E93BC}" type="sibTrans" cxnId="{D3118AE0-2973-46CF-BBC7-BB5A9A1929E1}">
      <dgm:prSet/>
      <dgm:spPr/>
    </dgm:pt>
    <dgm:pt modelId="{59802253-FE49-46C5-8257-B327806C9906}" type="pres">
      <dgm:prSet presAssocID="{DA73BECF-D64D-4275-8E1E-F43187DC97D0}" presName="diagram" presStyleCnt="0">
        <dgm:presLayoutVars>
          <dgm:dir/>
          <dgm:resizeHandles val="exact"/>
        </dgm:presLayoutVars>
      </dgm:prSet>
      <dgm:spPr/>
    </dgm:pt>
    <dgm:pt modelId="{8AF344C2-4EB4-40C6-90CD-CDB2AFEAE5B1}" type="pres">
      <dgm:prSet presAssocID="{AD7CB260-C329-45C3-95A5-CA418C7473EC}" presName="node" presStyleLbl="node1" presStyleIdx="0" presStyleCnt="7">
        <dgm:presLayoutVars>
          <dgm:bulletEnabled val="1"/>
        </dgm:presLayoutVars>
      </dgm:prSet>
      <dgm:spPr/>
    </dgm:pt>
    <dgm:pt modelId="{EA13785D-6C12-4E38-BDB7-AAA217AD2EB1}" type="pres">
      <dgm:prSet presAssocID="{C6FE22B9-0D38-43E7-9473-2F1C8D5592CD}" presName="sibTrans" presStyleCnt="0"/>
      <dgm:spPr/>
    </dgm:pt>
    <dgm:pt modelId="{6BE286E6-8F0A-493C-9338-ACA486FA65BA}" type="pres">
      <dgm:prSet presAssocID="{51BB2380-884C-4D32-8217-BB2E18E49059}" presName="node" presStyleLbl="node1" presStyleIdx="1" presStyleCnt="7">
        <dgm:presLayoutVars>
          <dgm:bulletEnabled val="1"/>
        </dgm:presLayoutVars>
      </dgm:prSet>
      <dgm:spPr/>
    </dgm:pt>
    <dgm:pt modelId="{5527C039-89CA-407A-9558-68748E234E75}" type="pres">
      <dgm:prSet presAssocID="{0203CABE-C850-4F3B-A0C2-96CB861E93BC}" presName="sibTrans" presStyleCnt="0"/>
      <dgm:spPr/>
    </dgm:pt>
    <dgm:pt modelId="{574B049F-C620-410E-B4DB-358BD0BA15C8}" type="pres">
      <dgm:prSet presAssocID="{F1FCE5C8-52A3-4FCC-9EF5-A21913980192}" presName="node" presStyleLbl="node1" presStyleIdx="2" presStyleCnt="7">
        <dgm:presLayoutVars>
          <dgm:bulletEnabled val="1"/>
        </dgm:presLayoutVars>
      </dgm:prSet>
      <dgm:spPr/>
    </dgm:pt>
    <dgm:pt modelId="{C547B135-9769-4CA6-8238-2C5CE47C3C54}" type="pres">
      <dgm:prSet presAssocID="{3F0D22E3-188D-440F-A784-943BED50639F}" presName="sibTrans" presStyleCnt="0"/>
      <dgm:spPr/>
    </dgm:pt>
    <dgm:pt modelId="{F6E23D29-E780-427A-AE91-7C0B729AC8E4}" type="pres">
      <dgm:prSet presAssocID="{9B96049F-1801-48AB-8020-B5CB76DEE470}" presName="node" presStyleLbl="node1" presStyleIdx="3" presStyleCnt="7">
        <dgm:presLayoutVars>
          <dgm:bulletEnabled val="1"/>
        </dgm:presLayoutVars>
      </dgm:prSet>
      <dgm:spPr/>
    </dgm:pt>
    <dgm:pt modelId="{5B9E10C7-DC66-4E70-B675-B4AA34E548CD}" type="pres">
      <dgm:prSet presAssocID="{07EE92BD-AB3E-4BFD-A1B3-BE35DEA85C25}" presName="sibTrans" presStyleCnt="0"/>
      <dgm:spPr/>
    </dgm:pt>
    <dgm:pt modelId="{3526FA6B-4AB4-4714-889C-8A321B3F7EE7}" type="pres">
      <dgm:prSet presAssocID="{E71939F5-6182-44CD-BF69-4CBD2DBCCEAA}" presName="node" presStyleLbl="node1" presStyleIdx="4" presStyleCnt="7">
        <dgm:presLayoutVars>
          <dgm:bulletEnabled val="1"/>
        </dgm:presLayoutVars>
      </dgm:prSet>
      <dgm:spPr/>
    </dgm:pt>
    <dgm:pt modelId="{F363D301-3EA1-4E35-BF56-F33492E1BDE8}" type="pres">
      <dgm:prSet presAssocID="{A402399A-AACB-45A3-B2BD-678F933667A7}" presName="sibTrans" presStyleCnt="0"/>
      <dgm:spPr/>
    </dgm:pt>
    <dgm:pt modelId="{7692DDF2-A5CD-4FF3-BD3A-460B88BCD6AC}" type="pres">
      <dgm:prSet presAssocID="{D8F2610A-8DDA-488A-863A-2C0C394EBCF0}" presName="node" presStyleLbl="node1" presStyleIdx="5" presStyleCnt="7">
        <dgm:presLayoutVars>
          <dgm:bulletEnabled val="1"/>
        </dgm:presLayoutVars>
      </dgm:prSet>
      <dgm:spPr/>
    </dgm:pt>
    <dgm:pt modelId="{5A76ED00-EB24-4B55-9A2D-CF8549E93C53}" type="pres">
      <dgm:prSet presAssocID="{EA1A98CE-EA72-43E0-BF72-936ADAA47C8E}" presName="sibTrans" presStyleCnt="0"/>
      <dgm:spPr/>
    </dgm:pt>
    <dgm:pt modelId="{70192F35-4848-4E7F-8E82-7C0870C9F281}" type="pres">
      <dgm:prSet presAssocID="{CA9B7AE0-B89A-45C1-87C2-5DB75AB520A9}" presName="node" presStyleLbl="node1" presStyleIdx="6" presStyleCnt="7">
        <dgm:presLayoutVars>
          <dgm:bulletEnabled val="1"/>
        </dgm:presLayoutVars>
      </dgm:prSet>
      <dgm:spPr/>
    </dgm:pt>
  </dgm:ptLst>
  <dgm:cxnLst>
    <dgm:cxn modelId="{AC2AA809-FBAA-4A57-B065-14524429FC2A}" type="presOf" srcId="{F1FCE5C8-52A3-4FCC-9EF5-A21913980192}" destId="{574B049F-C620-410E-B4DB-358BD0BA15C8}" srcOrd="0" destOrd="0" presId="urn:microsoft.com/office/officeart/2005/8/layout/default"/>
    <dgm:cxn modelId="{C4B2A22F-E81B-439C-B6FE-66364BBD0A07}" type="presOf" srcId="{AD7CB260-C329-45C3-95A5-CA418C7473EC}" destId="{8AF344C2-4EB4-40C6-90CD-CDB2AFEAE5B1}" srcOrd="0" destOrd="0" presId="urn:microsoft.com/office/officeart/2005/8/layout/default"/>
    <dgm:cxn modelId="{8A6F9131-4BD0-4519-AF40-7FB1855DFE3E}" type="presOf" srcId="{E71939F5-6182-44CD-BF69-4CBD2DBCCEAA}" destId="{3526FA6B-4AB4-4714-889C-8A321B3F7EE7}" srcOrd="0" destOrd="0" presId="urn:microsoft.com/office/officeart/2005/8/layout/default"/>
    <dgm:cxn modelId="{B20F0644-3225-4B04-8BA1-72A44ADE5C39}" srcId="{DA73BECF-D64D-4275-8E1E-F43187DC97D0}" destId="{E71939F5-6182-44CD-BF69-4CBD2DBCCEAA}" srcOrd="4" destOrd="0" parTransId="{1009D5E9-7A19-4422-B791-995473575696}" sibTransId="{A402399A-AACB-45A3-B2BD-678F933667A7}"/>
    <dgm:cxn modelId="{8B698E51-2BB4-4670-92C4-DE470F53DFEE}" srcId="{DA73BECF-D64D-4275-8E1E-F43187DC97D0}" destId="{AD7CB260-C329-45C3-95A5-CA418C7473EC}" srcOrd="0" destOrd="0" parTransId="{6B292905-0155-438D-A8D7-652F2F40D5EF}" sibTransId="{C6FE22B9-0D38-43E7-9473-2F1C8D5592CD}"/>
    <dgm:cxn modelId="{BB5DB851-E679-4CC4-8EEF-A5CB78BA1606}" type="presOf" srcId="{CA9B7AE0-B89A-45C1-87C2-5DB75AB520A9}" destId="{70192F35-4848-4E7F-8E82-7C0870C9F281}" srcOrd="0" destOrd="0" presId="urn:microsoft.com/office/officeart/2005/8/layout/default"/>
    <dgm:cxn modelId="{D52E30A3-51AA-4808-AC66-0D675663E281}" type="presOf" srcId="{D8F2610A-8DDA-488A-863A-2C0C394EBCF0}" destId="{7692DDF2-A5CD-4FF3-BD3A-460B88BCD6AC}" srcOrd="0" destOrd="0" presId="urn:microsoft.com/office/officeart/2005/8/layout/default"/>
    <dgm:cxn modelId="{1D7572A3-2539-4862-A148-1BE353A30EBB}" type="presOf" srcId="{9B96049F-1801-48AB-8020-B5CB76DEE470}" destId="{F6E23D29-E780-427A-AE91-7C0B729AC8E4}" srcOrd="0" destOrd="0" presId="urn:microsoft.com/office/officeart/2005/8/layout/default"/>
    <dgm:cxn modelId="{747FBDB3-8296-42A3-92AB-E7BA8AD8AFB5}" type="presOf" srcId="{51BB2380-884C-4D32-8217-BB2E18E49059}" destId="{6BE286E6-8F0A-493C-9338-ACA486FA65BA}" srcOrd="0" destOrd="0" presId="urn:microsoft.com/office/officeart/2005/8/layout/default"/>
    <dgm:cxn modelId="{CFDC52D1-3056-4B6E-8D4C-774F88789459}" srcId="{DA73BECF-D64D-4275-8E1E-F43187DC97D0}" destId="{9B96049F-1801-48AB-8020-B5CB76DEE470}" srcOrd="3" destOrd="0" parTransId="{61B34472-6E11-4B48-8205-7C9E502D4190}" sibTransId="{07EE92BD-AB3E-4BFD-A1B3-BE35DEA85C25}"/>
    <dgm:cxn modelId="{83A3C6D2-16A5-4090-94D0-994C8A436D2C}" srcId="{DA73BECF-D64D-4275-8E1E-F43187DC97D0}" destId="{CA9B7AE0-B89A-45C1-87C2-5DB75AB520A9}" srcOrd="6" destOrd="0" parTransId="{91B801BF-4440-4CFF-9E57-27C000044FED}" sibTransId="{86CF607A-F622-4F5C-99CA-04C5798E0F4A}"/>
    <dgm:cxn modelId="{96FFCFD4-4891-4284-8384-1E8E2937E321}" srcId="{DA73BECF-D64D-4275-8E1E-F43187DC97D0}" destId="{F1FCE5C8-52A3-4FCC-9EF5-A21913980192}" srcOrd="2" destOrd="0" parTransId="{C5E06B83-D17D-471B-BCB6-727126560C69}" sibTransId="{3F0D22E3-188D-440F-A784-943BED50639F}"/>
    <dgm:cxn modelId="{7E8BDED4-A1D5-4A48-8F09-7EC1D4DBAD55}" type="presOf" srcId="{DA73BECF-D64D-4275-8E1E-F43187DC97D0}" destId="{59802253-FE49-46C5-8257-B327806C9906}" srcOrd="0" destOrd="0" presId="urn:microsoft.com/office/officeart/2005/8/layout/default"/>
    <dgm:cxn modelId="{0360C9D7-CA91-4853-8A2A-2F2D6AB14D2A}" srcId="{DA73BECF-D64D-4275-8E1E-F43187DC97D0}" destId="{D8F2610A-8DDA-488A-863A-2C0C394EBCF0}" srcOrd="5" destOrd="0" parTransId="{DF7FB7B7-84C7-4173-B69E-97158616CBF5}" sibTransId="{EA1A98CE-EA72-43E0-BF72-936ADAA47C8E}"/>
    <dgm:cxn modelId="{D3118AE0-2973-46CF-BBC7-BB5A9A1929E1}" srcId="{DA73BECF-D64D-4275-8E1E-F43187DC97D0}" destId="{51BB2380-884C-4D32-8217-BB2E18E49059}" srcOrd="1" destOrd="0" parTransId="{EB604A6D-2BB4-4AEA-A71D-6297FBB2EB7A}" sibTransId="{0203CABE-C850-4F3B-A0C2-96CB861E93BC}"/>
    <dgm:cxn modelId="{BA11137D-F567-41E4-AF9E-495512B3367D}" type="presParOf" srcId="{59802253-FE49-46C5-8257-B327806C9906}" destId="{8AF344C2-4EB4-40C6-90CD-CDB2AFEAE5B1}" srcOrd="0" destOrd="0" presId="urn:microsoft.com/office/officeart/2005/8/layout/default"/>
    <dgm:cxn modelId="{6DB0D4D3-6E26-4BDB-A4E2-BF14FA735F7E}" type="presParOf" srcId="{59802253-FE49-46C5-8257-B327806C9906}" destId="{EA13785D-6C12-4E38-BDB7-AAA217AD2EB1}" srcOrd="1" destOrd="0" presId="urn:microsoft.com/office/officeart/2005/8/layout/default"/>
    <dgm:cxn modelId="{7840971E-9B2F-45EB-86F3-F430A047E4F3}" type="presParOf" srcId="{59802253-FE49-46C5-8257-B327806C9906}" destId="{6BE286E6-8F0A-493C-9338-ACA486FA65BA}" srcOrd="2" destOrd="0" presId="urn:microsoft.com/office/officeart/2005/8/layout/default"/>
    <dgm:cxn modelId="{89F4E1C6-1BA6-45D6-A58D-61D780BFE474}" type="presParOf" srcId="{59802253-FE49-46C5-8257-B327806C9906}" destId="{5527C039-89CA-407A-9558-68748E234E75}" srcOrd="3" destOrd="0" presId="urn:microsoft.com/office/officeart/2005/8/layout/default"/>
    <dgm:cxn modelId="{39AF4750-4056-4B65-9148-892BEB9B8B97}" type="presParOf" srcId="{59802253-FE49-46C5-8257-B327806C9906}" destId="{574B049F-C620-410E-B4DB-358BD0BA15C8}" srcOrd="4" destOrd="0" presId="urn:microsoft.com/office/officeart/2005/8/layout/default"/>
    <dgm:cxn modelId="{498E7E33-E0E7-4FD6-B7CA-5C26F184EE29}" type="presParOf" srcId="{59802253-FE49-46C5-8257-B327806C9906}" destId="{C547B135-9769-4CA6-8238-2C5CE47C3C54}" srcOrd="5" destOrd="0" presId="urn:microsoft.com/office/officeart/2005/8/layout/default"/>
    <dgm:cxn modelId="{A64AE351-3DA1-4CDD-A2B6-FAB0A3480E69}" type="presParOf" srcId="{59802253-FE49-46C5-8257-B327806C9906}" destId="{F6E23D29-E780-427A-AE91-7C0B729AC8E4}" srcOrd="6" destOrd="0" presId="urn:microsoft.com/office/officeart/2005/8/layout/default"/>
    <dgm:cxn modelId="{382199FC-1260-4DD2-8908-455717401885}" type="presParOf" srcId="{59802253-FE49-46C5-8257-B327806C9906}" destId="{5B9E10C7-DC66-4E70-B675-B4AA34E548CD}" srcOrd="7" destOrd="0" presId="urn:microsoft.com/office/officeart/2005/8/layout/default"/>
    <dgm:cxn modelId="{3F957CA1-D013-44E1-B676-AC84B13024CA}" type="presParOf" srcId="{59802253-FE49-46C5-8257-B327806C9906}" destId="{3526FA6B-4AB4-4714-889C-8A321B3F7EE7}" srcOrd="8" destOrd="0" presId="urn:microsoft.com/office/officeart/2005/8/layout/default"/>
    <dgm:cxn modelId="{8F86A61E-C39E-4961-8366-1E228DDBE643}" type="presParOf" srcId="{59802253-FE49-46C5-8257-B327806C9906}" destId="{F363D301-3EA1-4E35-BF56-F33492E1BDE8}" srcOrd="9" destOrd="0" presId="urn:microsoft.com/office/officeart/2005/8/layout/default"/>
    <dgm:cxn modelId="{F9AEAA94-6041-424A-BB37-4E969C2601FF}" type="presParOf" srcId="{59802253-FE49-46C5-8257-B327806C9906}" destId="{7692DDF2-A5CD-4FF3-BD3A-460B88BCD6AC}" srcOrd="10" destOrd="0" presId="urn:microsoft.com/office/officeart/2005/8/layout/default"/>
    <dgm:cxn modelId="{505EF14F-BB0E-4B14-8880-30A25ACD62DD}" type="presParOf" srcId="{59802253-FE49-46C5-8257-B327806C9906}" destId="{5A76ED00-EB24-4B55-9A2D-CF8549E93C53}" srcOrd="11" destOrd="0" presId="urn:microsoft.com/office/officeart/2005/8/layout/default"/>
    <dgm:cxn modelId="{889C4B64-680B-4C17-8446-CD743C422506}" type="presParOf" srcId="{59802253-FE49-46C5-8257-B327806C9906}" destId="{70192F35-4848-4E7F-8E82-7C0870C9F28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05017-B764-46D3-979C-F2E0A88DF997}"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2307AC1A-93A9-43B3-A6BB-CB93F5B63492}">
      <dgm:prSet phldr="0"/>
      <dgm:spPr/>
      <dgm:t>
        <a:bodyPr/>
        <a:lstStyle/>
        <a:p>
          <a:pPr rtl="0"/>
          <a:r>
            <a:rPr lang="en-US" dirty="0">
              <a:latin typeface="Calibri"/>
            </a:rPr>
            <a:t>Training: Required internship/ practicum hours in a dual diagnosis or addiction counseling setting</a:t>
          </a:r>
          <a:endParaRPr lang="en-US" dirty="0"/>
        </a:p>
      </dgm:t>
    </dgm:pt>
    <dgm:pt modelId="{6106A9C3-DBC0-44A1-9759-8C65434862C8}" type="parTrans" cxnId="{48E48FE5-F978-4A0D-98EE-2929C55A0ACB}">
      <dgm:prSet/>
      <dgm:spPr/>
      <dgm:t>
        <a:bodyPr/>
        <a:lstStyle/>
        <a:p>
          <a:endParaRPr lang="en-US"/>
        </a:p>
      </dgm:t>
    </dgm:pt>
    <dgm:pt modelId="{EEB0F366-0DA8-4B07-9DAD-CD35A5F022A3}" type="sibTrans" cxnId="{48E48FE5-F978-4A0D-98EE-2929C55A0ACB}">
      <dgm:prSet/>
      <dgm:spPr/>
      <dgm:t>
        <a:bodyPr/>
        <a:lstStyle/>
        <a:p>
          <a:endParaRPr lang="en-US"/>
        </a:p>
      </dgm:t>
    </dgm:pt>
    <dgm:pt modelId="{264A3CB1-0024-44EB-A70E-ACE0950075B5}">
      <dgm:prSet phldr="0"/>
      <dgm:spPr/>
      <dgm:t>
        <a:bodyPr/>
        <a:lstStyle/>
        <a:p>
          <a:pPr rtl="0"/>
          <a:r>
            <a:rPr lang="en-US" dirty="0">
              <a:latin typeface="Calibri"/>
            </a:rPr>
            <a:t>Education: Additional education for addiction, co-occurring disorders, and trauma</a:t>
          </a:r>
        </a:p>
      </dgm:t>
    </dgm:pt>
    <dgm:pt modelId="{D47149B9-00D0-4D41-8DD6-D72BEBE498DA}" type="parTrans" cxnId="{274BCE63-47DE-4A88-BE98-FB6044C2CD25}">
      <dgm:prSet/>
      <dgm:spPr/>
    </dgm:pt>
    <dgm:pt modelId="{12D01BF1-E7FB-4A3F-9C3D-21FF37673DD8}" type="sibTrans" cxnId="{274BCE63-47DE-4A88-BE98-FB6044C2CD25}">
      <dgm:prSet/>
      <dgm:spPr/>
    </dgm:pt>
    <dgm:pt modelId="{C7B1F032-6716-4255-80E2-78C0A4C5D3AA}">
      <dgm:prSet phldr="0"/>
      <dgm:spPr/>
      <dgm:t>
        <a:bodyPr/>
        <a:lstStyle/>
        <a:p>
          <a:pPr rtl="0"/>
          <a:r>
            <a:rPr lang="en-US" dirty="0">
              <a:latin typeface="Calibri"/>
            </a:rPr>
            <a:t>Continuing Education: Required CEU for addiction, co-occurring disorders, and trauma</a:t>
          </a:r>
          <a:endParaRPr lang="en-US" dirty="0"/>
        </a:p>
      </dgm:t>
    </dgm:pt>
    <dgm:pt modelId="{D9709E0A-018F-4AC7-A857-8C25098FC681}" type="parTrans" cxnId="{AD997076-80FD-4D27-95EE-539E1136CA83}">
      <dgm:prSet/>
      <dgm:spPr/>
    </dgm:pt>
    <dgm:pt modelId="{46DD407F-D65A-4D6F-A1D6-C667F514B683}" type="sibTrans" cxnId="{AD997076-80FD-4D27-95EE-539E1136CA83}">
      <dgm:prSet/>
      <dgm:spPr/>
    </dgm:pt>
    <dgm:pt modelId="{C8F410D4-1FC5-4520-AD09-9AB6A861406C}">
      <dgm:prSet phldr="0"/>
      <dgm:spPr/>
      <dgm:t>
        <a:bodyPr/>
        <a:lstStyle/>
        <a:p>
          <a:pPr rtl="0"/>
          <a:r>
            <a:rPr lang="en-US" dirty="0">
              <a:latin typeface="Calibri"/>
            </a:rPr>
            <a:t>Supervision: Requirement for self-care measures implemented</a:t>
          </a:r>
          <a:endParaRPr lang="en-US" dirty="0"/>
        </a:p>
      </dgm:t>
    </dgm:pt>
    <dgm:pt modelId="{C4D346EF-8422-44F8-AA04-CD42939AAF62}" type="parTrans" cxnId="{086F03F6-B4BE-4F0F-9CF3-68DF26421DB4}">
      <dgm:prSet/>
      <dgm:spPr/>
    </dgm:pt>
    <dgm:pt modelId="{171289B1-5939-48BF-B40D-1CA112B99AF0}" type="sibTrans" cxnId="{086F03F6-B4BE-4F0F-9CF3-68DF26421DB4}">
      <dgm:prSet/>
      <dgm:spPr/>
    </dgm:pt>
    <dgm:pt modelId="{1FE8BD87-F8DE-4589-BE85-EB709D230B15}" type="pres">
      <dgm:prSet presAssocID="{A7705017-B764-46D3-979C-F2E0A88DF997}" presName="matrix" presStyleCnt="0">
        <dgm:presLayoutVars>
          <dgm:chMax val="1"/>
          <dgm:dir/>
          <dgm:resizeHandles val="exact"/>
        </dgm:presLayoutVars>
      </dgm:prSet>
      <dgm:spPr/>
    </dgm:pt>
    <dgm:pt modelId="{66E048F7-0249-4251-A24B-BD5307025D92}" type="pres">
      <dgm:prSet presAssocID="{A7705017-B764-46D3-979C-F2E0A88DF997}" presName="axisShape" presStyleLbl="bgShp" presStyleIdx="0" presStyleCnt="1"/>
      <dgm:spPr/>
    </dgm:pt>
    <dgm:pt modelId="{D01F73F0-E0F8-4883-8841-AEBDFAD9C7B7}" type="pres">
      <dgm:prSet presAssocID="{A7705017-B764-46D3-979C-F2E0A88DF997}" presName="rect1" presStyleLbl="node1" presStyleIdx="0" presStyleCnt="4">
        <dgm:presLayoutVars>
          <dgm:chMax val="0"/>
          <dgm:chPref val="0"/>
          <dgm:bulletEnabled val="1"/>
        </dgm:presLayoutVars>
      </dgm:prSet>
      <dgm:spPr/>
    </dgm:pt>
    <dgm:pt modelId="{1D68E4FB-5339-42D4-A8F4-EF408DFB7BB2}" type="pres">
      <dgm:prSet presAssocID="{A7705017-B764-46D3-979C-F2E0A88DF997}" presName="rect2" presStyleLbl="node1" presStyleIdx="1" presStyleCnt="4">
        <dgm:presLayoutVars>
          <dgm:chMax val="0"/>
          <dgm:chPref val="0"/>
          <dgm:bulletEnabled val="1"/>
        </dgm:presLayoutVars>
      </dgm:prSet>
      <dgm:spPr/>
    </dgm:pt>
    <dgm:pt modelId="{2DCC0507-2DB1-4816-95A5-CE86E32B2595}" type="pres">
      <dgm:prSet presAssocID="{A7705017-B764-46D3-979C-F2E0A88DF997}" presName="rect3" presStyleLbl="node1" presStyleIdx="2" presStyleCnt="4">
        <dgm:presLayoutVars>
          <dgm:chMax val="0"/>
          <dgm:chPref val="0"/>
          <dgm:bulletEnabled val="1"/>
        </dgm:presLayoutVars>
      </dgm:prSet>
      <dgm:spPr/>
    </dgm:pt>
    <dgm:pt modelId="{C2E45C2D-8E3F-4AEA-AC42-2E6BC89917AB}" type="pres">
      <dgm:prSet presAssocID="{A7705017-B764-46D3-979C-F2E0A88DF997}" presName="rect4" presStyleLbl="node1" presStyleIdx="3" presStyleCnt="4">
        <dgm:presLayoutVars>
          <dgm:chMax val="0"/>
          <dgm:chPref val="0"/>
          <dgm:bulletEnabled val="1"/>
        </dgm:presLayoutVars>
      </dgm:prSet>
      <dgm:spPr/>
    </dgm:pt>
  </dgm:ptLst>
  <dgm:cxnLst>
    <dgm:cxn modelId="{87892602-51FB-421F-B32F-DA89F49120B2}" type="presOf" srcId="{264A3CB1-0024-44EB-A70E-ACE0950075B5}" destId="{D01F73F0-E0F8-4883-8841-AEBDFAD9C7B7}" srcOrd="0" destOrd="0" presId="urn:microsoft.com/office/officeart/2005/8/layout/matrix2"/>
    <dgm:cxn modelId="{F65B1122-4156-46B3-8B4D-E444DB6A2B1E}" type="presOf" srcId="{C7B1F032-6716-4255-80E2-78C0A4C5D3AA}" destId="{1D68E4FB-5339-42D4-A8F4-EF408DFB7BB2}" srcOrd="0" destOrd="0" presId="urn:microsoft.com/office/officeart/2005/8/layout/matrix2"/>
    <dgm:cxn modelId="{274BCE63-47DE-4A88-BE98-FB6044C2CD25}" srcId="{A7705017-B764-46D3-979C-F2E0A88DF997}" destId="{264A3CB1-0024-44EB-A70E-ACE0950075B5}" srcOrd="0" destOrd="0" parTransId="{D47149B9-00D0-4D41-8DD6-D72BEBE498DA}" sibTransId="{12D01BF1-E7FB-4A3F-9C3D-21FF37673DD8}"/>
    <dgm:cxn modelId="{2B01BC55-7AB5-4142-BC40-1E6BDC3285CB}" type="presOf" srcId="{C8F410D4-1FC5-4520-AD09-9AB6A861406C}" destId="{2DCC0507-2DB1-4816-95A5-CE86E32B2595}" srcOrd="0" destOrd="0" presId="urn:microsoft.com/office/officeart/2005/8/layout/matrix2"/>
    <dgm:cxn modelId="{AD997076-80FD-4D27-95EE-539E1136CA83}" srcId="{A7705017-B764-46D3-979C-F2E0A88DF997}" destId="{C7B1F032-6716-4255-80E2-78C0A4C5D3AA}" srcOrd="1" destOrd="0" parTransId="{D9709E0A-018F-4AC7-A857-8C25098FC681}" sibTransId="{46DD407F-D65A-4D6F-A1D6-C667F514B683}"/>
    <dgm:cxn modelId="{7DCF2A8C-40D3-4188-AB75-0073FE51FF0D}" type="presOf" srcId="{A7705017-B764-46D3-979C-F2E0A88DF997}" destId="{1FE8BD87-F8DE-4589-BE85-EB709D230B15}" srcOrd="0" destOrd="0" presId="urn:microsoft.com/office/officeart/2005/8/layout/matrix2"/>
    <dgm:cxn modelId="{48E48FE5-F978-4A0D-98EE-2929C55A0ACB}" srcId="{A7705017-B764-46D3-979C-F2E0A88DF997}" destId="{2307AC1A-93A9-43B3-A6BB-CB93F5B63492}" srcOrd="3" destOrd="0" parTransId="{6106A9C3-DBC0-44A1-9759-8C65434862C8}" sibTransId="{EEB0F366-0DA8-4B07-9DAD-CD35A5F022A3}"/>
    <dgm:cxn modelId="{01978DEC-9C9A-4489-975D-C313F9B6787A}" type="presOf" srcId="{2307AC1A-93A9-43B3-A6BB-CB93F5B63492}" destId="{C2E45C2D-8E3F-4AEA-AC42-2E6BC89917AB}" srcOrd="0" destOrd="0" presId="urn:microsoft.com/office/officeart/2005/8/layout/matrix2"/>
    <dgm:cxn modelId="{086F03F6-B4BE-4F0F-9CF3-68DF26421DB4}" srcId="{A7705017-B764-46D3-979C-F2E0A88DF997}" destId="{C8F410D4-1FC5-4520-AD09-9AB6A861406C}" srcOrd="2" destOrd="0" parTransId="{C4D346EF-8422-44F8-AA04-CD42939AAF62}" sibTransId="{171289B1-5939-48BF-B40D-1CA112B99AF0}"/>
    <dgm:cxn modelId="{9F8CE541-2C31-4FB6-B8FC-31F12F455347}" type="presParOf" srcId="{1FE8BD87-F8DE-4589-BE85-EB709D230B15}" destId="{66E048F7-0249-4251-A24B-BD5307025D92}" srcOrd="0" destOrd="0" presId="urn:microsoft.com/office/officeart/2005/8/layout/matrix2"/>
    <dgm:cxn modelId="{F54E05D5-B2B5-43E1-B052-395A610633FA}" type="presParOf" srcId="{1FE8BD87-F8DE-4589-BE85-EB709D230B15}" destId="{D01F73F0-E0F8-4883-8841-AEBDFAD9C7B7}" srcOrd="1" destOrd="0" presId="urn:microsoft.com/office/officeart/2005/8/layout/matrix2"/>
    <dgm:cxn modelId="{0A6688E0-DEAF-4821-B2FB-62E20A740A08}" type="presParOf" srcId="{1FE8BD87-F8DE-4589-BE85-EB709D230B15}" destId="{1D68E4FB-5339-42D4-A8F4-EF408DFB7BB2}" srcOrd="2" destOrd="0" presId="urn:microsoft.com/office/officeart/2005/8/layout/matrix2"/>
    <dgm:cxn modelId="{4EA9B144-ED1E-4B86-8D3A-0FA6DCF48942}" type="presParOf" srcId="{1FE8BD87-F8DE-4589-BE85-EB709D230B15}" destId="{2DCC0507-2DB1-4816-95A5-CE86E32B2595}" srcOrd="3" destOrd="0" presId="urn:microsoft.com/office/officeart/2005/8/layout/matrix2"/>
    <dgm:cxn modelId="{631D8889-E2E9-4552-84FD-18B4C7ECC866}" type="presParOf" srcId="{1FE8BD87-F8DE-4589-BE85-EB709D230B15}" destId="{C2E45C2D-8E3F-4AEA-AC42-2E6BC89917A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544CA-88DA-49E0-AC90-8999EAAD2D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AF878D-DFD1-4E18-862D-55BA5C9EC36C}">
      <dgm:prSet/>
      <dgm:spPr/>
      <dgm:t>
        <a:bodyPr/>
        <a:lstStyle/>
        <a:p>
          <a:r>
            <a:rPr lang="en-US"/>
            <a:t>CF is rising</a:t>
          </a:r>
        </a:p>
      </dgm:t>
    </dgm:pt>
    <dgm:pt modelId="{9740F327-1713-474B-A4E2-51ADA610F2B4}" type="parTrans" cxnId="{EE42C0FF-468E-425C-95B4-E5D5F3D2037F}">
      <dgm:prSet/>
      <dgm:spPr/>
      <dgm:t>
        <a:bodyPr/>
        <a:lstStyle/>
        <a:p>
          <a:endParaRPr lang="en-US"/>
        </a:p>
      </dgm:t>
    </dgm:pt>
    <dgm:pt modelId="{C5B54D4E-86E9-45C0-A8EA-0A968698DEAA}" type="sibTrans" cxnId="{EE42C0FF-468E-425C-95B4-E5D5F3D2037F}">
      <dgm:prSet/>
      <dgm:spPr/>
      <dgm:t>
        <a:bodyPr/>
        <a:lstStyle/>
        <a:p>
          <a:endParaRPr lang="en-US"/>
        </a:p>
      </dgm:t>
    </dgm:pt>
    <dgm:pt modelId="{367D5088-DB44-417D-857A-069D7FFE504D}">
      <dgm:prSet/>
      <dgm:spPr/>
      <dgm:t>
        <a:bodyPr/>
        <a:lstStyle/>
        <a:p>
          <a:r>
            <a:rPr lang="en-US"/>
            <a:t>Preparedness is lacking</a:t>
          </a:r>
        </a:p>
      </dgm:t>
    </dgm:pt>
    <dgm:pt modelId="{2EF9D31A-8F63-44FE-8CB6-B3F383C9A931}" type="parTrans" cxnId="{053DBDE8-C976-45AD-9C58-3FAAD1742B14}">
      <dgm:prSet/>
      <dgm:spPr/>
      <dgm:t>
        <a:bodyPr/>
        <a:lstStyle/>
        <a:p>
          <a:endParaRPr lang="en-US"/>
        </a:p>
      </dgm:t>
    </dgm:pt>
    <dgm:pt modelId="{C4E9D218-E1FF-4CA0-A7FF-280A377FAC16}" type="sibTrans" cxnId="{053DBDE8-C976-45AD-9C58-3FAAD1742B14}">
      <dgm:prSet/>
      <dgm:spPr/>
      <dgm:t>
        <a:bodyPr/>
        <a:lstStyle/>
        <a:p>
          <a:endParaRPr lang="en-US"/>
        </a:p>
      </dgm:t>
    </dgm:pt>
    <dgm:pt modelId="{598DF04B-037B-47C4-99DA-6680A4402E43}">
      <dgm:prSet/>
      <dgm:spPr/>
      <dgm:t>
        <a:bodyPr/>
        <a:lstStyle/>
        <a:p>
          <a:r>
            <a:rPr lang="en-US"/>
            <a:t>Demand is increasing</a:t>
          </a:r>
        </a:p>
      </dgm:t>
    </dgm:pt>
    <dgm:pt modelId="{80E21ED5-636F-4030-8FF4-8CBC9609D834}" type="parTrans" cxnId="{4282DA22-9D3D-407E-BD5E-04344B55CBA9}">
      <dgm:prSet/>
      <dgm:spPr/>
      <dgm:t>
        <a:bodyPr/>
        <a:lstStyle/>
        <a:p>
          <a:endParaRPr lang="en-US"/>
        </a:p>
      </dgm:t>
    </dgm:pt>
    <dgm:pt modelId="{C73A57F7-501A-4A2B-8265-4DCE22D994AD}" type="sibTrans" cxnId="{4282DA22-9D3D-407E-BD5E-04344B55CBA9}">
      <dgm:prSet/>
      <dgm:spPr/>
      <dgm:t>
        <a:bodyPr/>
        <a:lstStyle/>
        <a:p>
          <a:endParaRPr lang="en-US"/>
        </a:p>
      </dgm:t>
    </dgm:pt>
    <dgm:pt modelId="{76DBCA1F-7AE4-4D4B-ABD1-49E6E16D9A6F}">
      <dgm:prSet/>
      <dgm:spPr/>
      <dgm:t>
        <a:bodyPr/>
        <a:lstStyle/>
        <a:p>
          <a:r>
            <a:rPr lang="en-US"/>
            <a:t>Stigma persists </a:t>
          </a:r>
        </a:p>
      </dgm:t>
    </dgm:pt>
    <dgm:pt modelId="{FC3ABE4E-02C6-43DB-8A30-234E8ED7E523}" type="parTrans" cxnId="{D9B8670E-05A8-42B1-B6F2-73320FCB0761}">
      <dgm:prSet/>
      <dgm:spPr/>
      <dgm:t>
        <a:bodyPr/>
        <a:lstStyle/>
        <a:p>
          <a:endParaRPr lang="en-US"/>
        </a:p>
      </dgm:t>
    </dgm:pt>
    <dgm:pt modelId="{0AC67811-6825-42E1-8DC4-5A2C9B101573}" type="sibTrans" cxnId="{D9B8670E-05A8-42B1-B6F2-73320FCB0761}">
      <dgm:prSet/>
      <dgm:spPr/>
      <dgm:t>
        <a:bodyPr/>
        <a:lstStyle/>
        <a:p>
          <a:endParaRPr lang="en-US"/>
        </a:p>
      </dgm:t>
    </dgm:pt>
    <dgm:pt modelId="{E6C56315-1ABD-4BB6-8F80-19E36B70612B}">
      <dgm:prSet/>
      <dgm:spPr/>
      <dgm:t>
        <a:bodyPr/>
        <a:lstStyle/>
        <a:p>
          <a:r>
            <a:rPr lang="en-US"/>
            <a:t>God prevails </a:t>
          </a:r>
        </a:p>
      </dgm:t>
    </dgm:pt>
    <dgm:pt modelId="{38672EEA-7C13-469A-9A5B-1B35C4031394}" type="parTrans" cxnId="{DB8BCD52-9D5B-41D7-956F-6F4E3DDDE77A}">
      <dgm:prSet/>
      <dgm:spPr/>
      <dgm:t>
        <a:bodyPr/>
        <a:lstStyle/>
        <a:p>
          <a:endParaRPr lang="en-US"/>
        </a:p>
      </dgm:t>
    </dgm:pt>
    <dgm:pt modelId="{67B67874-7105-4470-AC07-53C85EF2D9E4}" type="sibTrans" cxnId="{DB8BCD52-9D5B-41D7-956F-6F4E3DDDE77A}">
      <dgm:prSet/>
      <dgm:spPr/>
      <dgm:t>
        <a:bodyPr/>
        <a:lstStyle/>
        <a:p>
          <a:endParaRPr lang="en-US"/>
        </a:p>
      </dgm:t>
    </dgm:pt>
    <dgm:pt modelId="{11EF23C8-8408-4708-AB51-B039C434305F}" type="pres">
      <dgm:prSet presAssocID="{9F3544CA-88DA-49E0-AC90-8999EAAD2D8F}" presName="vert0" presStyleCnt="0">
        <dgm:presLayoutVars>
          <dgm:dir/>
          <dgm:animOne val="branch"/>
          <dgm:animLvl val="lvl"/>
        </dgm:presLayoutVars>
      </dgm:prSet>
      <dgm:spPr/>
    </dgm:pt>
    <dgm:pt modelId="{0F2636E9-6A34-486C-BB0E-4B358D5B9FDE}" type="pres">
      <dgm:prSet presAssocID="{1FAF878D-DFD1-4E18-862D-55BA5C9EC36C}" presName="thickLine" presStyleLbl="alignNode1" presStyleIdx="0" presStyleCnt="5"/>
      <dgm:spPr/>
    </dgm:pt>
    <dgm:pt modelId="{9F35CB72-DA1F-47D4-8630-AD8DB3CB30FC}" type="pres">
      <dgm:prSet presAssocID="{1FAF878D-DFD1-4E18-862D-55BA5C9EC36C}" presName="horz1" presStyleCnt="0"/>
      <dgm:spPr/>
    </dgm:pt>
    <dgm:pt modelId="{3BAF0635-450F-40FE-9525-4C1C8080CD21}" type="pres">
      <dgm:prSet presAssocID="{1FAF878D-DFD1-4E18-862D-55BA5C9EC36C}" presName="tx1" presStyleLbl="revTx" presStyleIdx="0" presStyleCnt="5"/>
      <dgm:spPr/>
    </dgm:pt>
    <dgm:pt modelId="{F4A0B562-F6A9-4A69-95AC-61FABD391FEB}" type="pres">
      <dgm:prSet presAssocID="{1FAF878D-DFD1-4E18-862D-55BA5C9EC36C}" presName="vert1" presStyleCnt="0"/>
      <dgm:spPr/>
    </dgm:pt>
    <dgm:pt modelId="{B3FBEAF5-A20E-4961-A2E1-B8760CB7D0C9}" type="pres">
      <dgm:prSet presAssocID="{367D5088-DB44-417D-857A-069D7FFE504D}" presName="thickLine" presStyleLbl="alignNode1" presStyleIdx="1" presStyleCnt="5"/>
      <dgm:spPr/>
    </dgm:pt>
    <dgm:pt modelId="{2E76D73D-B5D3-45C4-B231-0D981067D163}" type="pres">
      <dgm:prSet presAssocID="{367D5088-DB44-417D-857A-069D7FFE504D}" presName="horz1" presStyleCnt="0"/>
      <dgm:spPr/>
    </dgm:pt>
    <dgm:pt modelId="{7E0A49F1-B908-4E8E-8C41-3DE16101290B}" type="pres">
      <dgm:prSet presAssocID="{367D5088-DB44-417D-857A-069D7FFE504D}" presName="tx1" presStyleLbl="revTx" presStyleIdx="1" presStyleCnt="5"/>
      <dgm:spPr/>
    </dgm:pt>
    <dgm:pt modelId="{18990A1E-8810-4084-BA86-2477F234228C}" type="pres">
      <dgm:prSet presAssocID="{367D5088-DB44-417D-857A-069D7FFE504D}" presName="vert1" presStyleCnt="0"/>
      <dgm:spPr/>
    </dgm:pt>
    <dgm:pt modelId="{05BFCF0C-6C4B-4D30-8F16-61AF2B275CD5}" type="pres">
      <dgm:prSet presAssocID="{598DF04B-037B-47C4-99DA-6680A4402E43}" presName="thickLine" presStyleLbl="alignNode1" presStyleIdx="2" presStyleCnt="5"/>
      <dgm:spPr/>
    </dgm:pt>
    <dgm:pt modelId="{FBA92082-A9C1-4638-808E-59A13F6B6865}" type="pres">
      <dgm:prSet presAssocID="{598DF04B-037B-47C4-99DA-6680A4402E43}" presName="horz1" presStyleCnt="0"/>
      <dgm:spPr/>
    </dgm:pt>
    <dgm:pt modelId="{9BB7A946-B40B-4C43-8A09-692D7A4856C5}" type="pres">
      <dgm:prSet presAssocID="{598DF04B-037B-47C4-99DA-6680A4402E43}" presName="tx1" presStyleLbl="revTx" presStyleIdx="2" presStyleCnt="5"/>
      <dgm:spPr/>
    </dgm:pt>
    <dgm:pt modelId="{A116839D-ACD4-4649-BADA-252E9BA7F285}" type="pres">
      <dgm:prSet presAssocID="{598DF04B-037B-47C4-99DA-6680A4402E43}" presName="vert1" presStyleCnt="0"/>
      <dgm:spPr/>
    </dgm:pt>
    <dgm:pt modelId="{5B3DD538-1412-4FD4-ACD4-7FFC88A3CB6E}" type="pres">
      <dgm:prSet presAssocID="{76DBCA1F-7AE4-4D4B-ABD1-49E6E16D9A6F}" presName="thickLine" presStyleLbl="alignNode1" presStyleIdx="3" presStyleCnt="5"/>
      <dgm:spPr/>
    </dgm:pt>
    <dgm:pt modelId="{55ACE0D0-6357-4073-A8A3-CC41E23B42B5}" type="pres">
      <dgm:prSet presAssocID="{76DBCA1F-7AE4-4D4B-ABD1-49E6E16D9A6F}" presName="horz1" presStyleCnt="0"/>
      <dgm:spPr/>
    </dgm:pt>
    <dgm:pt modelId="{23409162-6988-4CD9-87D8-373817C2761A}" type="pres">
      <dgm:prSet presAssocID="{76DBCA1F-7AE4-4D4B-ABD1-49E6E16D9A6F}" presName="tx1" presStyleLbl="revTx" presStyleIdx="3" presStyleCnt="5"/>
      <dgm:spPr/>
    </dgm:pt>
    <dgm:pt modelId="{C630A067-383C-4720-B967-E69F281FF92B}" type="pres">
      <dgm:prSet presAssocID="{76DBCA1F-7AE4-4D4B-ABD1-49E6E16D9A6F}" presName="vert1" presStyleCnt="0"/>
      <dgm:spPr/>
    </dgm:pt>
    <dgm:pt modelId="{22A2B926-7434-4B68-B353-ACEEBA961EDA}" type="pres">
      <dgm:prSet presAssocID="{E6C56315-1ABD-4BB6-8F80-19E36B70612B}" presName="thickLine" presStyleLbl="alignNode1" presStyleIdx="4" presStyleCnt="5"/>
      <dgm:spPr/>
    </dgm:pt>
    <dgm:pt modelId="{30D96C7A-5EB9-472B-A0FF-53AFB059D600}" type="pres">
      <dgm:prSet presAssocID="{E6C56315-1ABD-4BB6-8F80-19E36B70612B}" presName="horz1" presStyleCnt="0"/>
      <dgm:spPr/>
    </dgm:pt>
    <dgm:pt modelId="{79D82D43-4F6E-4B3C-A604-1E03703BE39F}" type="pres">
      <dgm:prSet presAssocID="{E6C56315-1ABD-4BB6-8F80-19E36B70612B}" presName="tx1" presStyleLbl="revTx" presStyleIdx="4" presStyleCnt="5"/>
      <dgm:spPr/>
    </dgm:pt>
    <dgm:pt modelId="{24F79441-9C23-4063-9988-108E499522D5}" type="pres">
      <dgm:prSet presAssocID="{E6C56315-1ABD-4BB6-8F80-19E36B70612B}" presName="vert1" presStyleCnt="0"/>
      <dgm:spPr/>
    </dgm:pt>
  </dgm:ptLst>
  <dgm:cxnLst>
    <dgm:cxn modelId="{D9B8670E-05A8-42B1-B6F2-73320FCB0761}" srcId="{9F3544CA-88DA-49E0-AC90-8999EAAD2D8F}" destId="{76DBCA1F-7AE4-4D4B-ABD1-49E6E16D9A6F}" srcOrd="3" destOrd="0" parTransId="{FC3ABE4E-02C6-43DB-8A30-234E8ED7E523}" sibTransId="{0AC67811-6825-42E1-8DC4-5A2C9B101573}"/>
    <dgm:cxn modelId="{4282DA22-9D3D-407E-BD5E-04344B55CBA9}" srcId="{9F3544CA-88DA-49E0-AC90-8999EAAD2D8F}" destId="{598DF04B-037B-47C4-99DA-6680A4402E43}" srcOrd="2" destOrd="0" parTransId="{80E21ED5-636F-4030-8FF4-8CBC9609D834}" sibTransId="{C73A57F7-501A-4A2B-8265-4DCE22D994AD}"/>
    <dgm:cxn modelId="{F2B29750-5792-417A-846F-98EEF86BF34E}" type="presOf" srcId="{9F3544CA-88DA-49E0-AC90-8999EAAD2D8F}" destId="{11EF23C8-8408-4708-AB51-B039C434305F}" srcOrd="0" destOrd="0" presId="urn:microsoft.com/office/officeart/2008/layout/LinedList"/>
    <dgm:cxn modelId="{DB8BCD52-9D5B-41D7-956F-6F4E3DDDE77A}" srcId="{9F3544CA-88DA-49E0-AC90-8999EAAD2D8F}" destId="{E6C56315-1ABD-4BB6-8F80-19E36B70612B}" srcOrd="4" destOrd="0" parTransId="{38672EEA-7C13-469A-9A5B-1B35C4031394}" sibTransId="{67B67874-7105-4470-AC07-53C85EF2D9E4}"/>
    <dgm:cxn modelId="{C86C7A5A-6168-45B5-B60D-0E60F909D69F}" type="presOf" srcId="{598DF04B-037B-47C4-99DA-6680A4402E43}" destId="{9BB7A946-B40B-4C43-8A09-692D7A4856C5}" srcOrd="0" destOrd="0" presId="urn:microsoft.com/office/officeart/2008/layout/LinedList"/>
    <dgm:cxn modelId="{2923917D-1B81-417A-8BBF-EA31C34E60FC}" type="presOf" srcId="{76DBCA1F-7AE4-4D4B-ABD1-49E6E16D9A6F}" destId="{23409162-6988-4CD9-87D8-373817C2761A}" srcOrd="0" destOrd="0" presId="urn:microsoft.com/office/officeart/2008/layout/LinedList"/>
    <dgm:cxn modelId="{E9C78080-3BAE-4EAB-A3EC-226A48B4040B}" type="presOf" srcId="{E6C56315-1ABD-4BB6-8F80-19E36B70612B}" destId="{79D82D43-4F6E-4B3C-A604-1E03703BE39F}" srcOrd="0" destOrd="0" presId="urn:microsoft.com/office/officeart/2008/layout/LinedList"/>
    <dgm:cxn modelId="{7AFD83B0-9C8C-4BD4-A2C6-1A1ED5AADF7E}" type="presOf" srcId="{1FAF878D-DFD1-4E18-862D-55BA5C9EC36C}" destId="{3BAF0635-450F-40FE-9525-4C1C8080CD21}" srcOrd="0" destOrd="0" presId="urn:microsoft.com/office/officeart/2008/layout/LinedList"/>
    <dgm:cxn modelId="{0FA4D6C0-7403-4EB3-ACBC-CC80DC000110}" type="presOf" srcId="{367D5088-DB44-417D-857A-069D7FFE504D}" destId="{7E0A49F1-B908-4E8E-8C41-3DE16101290B}" srcOrd="0" destOrd="0" presId="urn:microsoft.com/office/officeart/2008/layout/LinedList"/>
    <dgm:cxn modelId="{053DBDE8-C976-45AD-9C58-3FAAD1742B14}" srcId="{9F3544CA-88DA-49E0-AC90-8999EAAD2D8F}" destId="{367D5088-DB44-417D-857A-069D7FFE504D}" srcOrd="1" destOrd="0" parTransId="{2EF9D31A-8F63-44FE-8CB6-B3F383C9A931}" sibTransId="{C4E9D218-E1FF-4CA0-A7FF-280A377FAC16}"/>
    <dgm:cxn modelId="{EE42C0FF-468E-425C-95B4-E5D5F3D2037F}" srcId="{9F3544CA-88DA-49E0-AC90-8999EAAD2D8F}" destId="{1FAF878D-DFD1-4E18-862D-55BA5C9EC36C}" srcOrd="0" destOrd="0" parTransId="{9740F327-1713-474B-A4E2-51ADA610F2B4}" sibTransId="{C5B54D4E-86E9-45C0-A8EA-0A968698DEAA}"/>
    <dgm:cxn modelId="{2E323041-2FCC-4FC7-BE00-86FACAF0000A}" type="presParOf" srcId="{11EF23C8-8408-4708-AB51-B039C434305F}" destId="{0F2636E9-6A34-486C-BB0E-4B358D5B9FDE}" srcOrd="0" destOrd="0" presId="urn:microsoft.com/office/officeart/2008/layout/LinedList"/>
    <dgm:cxn modelId="{2C4E1376-C9FC-4F0E-824D-D557FDDA9229}" type="presParOf" srcId="{11EF23C8-8408-4708-AB51-B039C434305F}" destId="{9F35CB72-DA1F-47D4-8630-AD8DB3CB30FC}" srcOrd="1" destOrd="0" presId="urn:microsoft.com/office/officeart/2008/layout/LinedList"/>
    <dgm:cxn modelId="{07012886-FE45-4CC5-9B7B-6E11AB9F3627}" type="presParOf" srcId="{9F35CB72-DA1F-47D4-8630-AD8DB3CB30FC}" destId="{3BAF0635-450F-40FE-9525-4C1C8080CD21}" srcOrd="0" destOrd="0" presId="urn:microsoft.com/office/officeart/2008/layout/LinedList"/>
    <dgm:cxn modelId="{B74AF567-B7C3-4DA8-9958-345CA8A288E4}" type="presParOf" srcId="{9F35CB72-DA1F-47D4-8630-AD8DB3CB30FC}" destId="{F4A0B562-F6A9-4A69-95AC-61FABD391FEB}" srcOrd="1" destOrd="0" presId="urn:microsoft.com/office/officeart/2008/layout/LinedList"/>
    <dgm:cxn modelId="{312A429A-4F66-4BB7-87F4-3E8569FEE877}" type="presParOf" srcId="{11EF23C8-8408-4708-AB51-B039C434305F}" destId="{B3FBEAF5-A20E-4961-A2E1-B8760CB7D0C9}" srcOrd="2" destOrd="0" presId="urn:microsoft.com/office/officeart/2008/layout/LinedList"/>
    <dgm:cxn modelId="{602B4205-5E24-4943-94E8-BF8BE8274C41}" type="presParOf" srcId="{11EF23C8-8408-4708-AB51-B039C434305F}" destId="{2E76D73D-B5D3-45C4-B231-0D981067D163}" srcOrd="3" destOrd="0" presId="urn:microsoft.com/office/officeart/2008/layout/LinedList"/>
    <dgm:cxn modelId="{C148899F-EFF8-42C8-A9BD-65C348C3CBCE}" type="presParOf" srcId="{2E76D73D-B5D3-45C4-B231-0D981067D163}" destId="{7E0A49F1-B908-4E8E-8C41-3DE16101290B}" srcOrd="0" destOrd="0" presId="urn:microsoft.com/office/officeart/2008/layout/LinedList"/>
    <dgm:cxn modelId="{1A5B375D-AB83-4078-9C92-2951C905FDC0}" type="presParOf" srcId="{2E76D73D-B5D3-45C4-B231-0D981067D163}" destId="{18990A1E-8810-4084-BA86-2477F234228C}" srcOrd="1" destOrd="0" presId="urn:microsoft.com/office/officeart/2008/layout/LinedList"/>
    <dgm:cxn modelId="{789F7B29-66CF-46DD-9240-17CDE92D5748}" type="presParOf" srcId="{11EF23C8-8408-4708-AB51-B039C434305F}" destId="{05BFCF0C-6C4B-4D30-8F16-61AF2B275CD5}" srcOrd="4" destOrd="0" presId="urn:microsoft.com/office/officeart/2008/layout/LinedList"/>
    <dgm:cxn modelId="{8F7017DC-7C90-4191-AB6D-5634538219E6}" type="presParOf" srcId="{11EF23C8-8408-4708-AB51-B039C434305F}" destId="{FBA92082-A9C1-4638-808E-59A13F6B6865}" srcOrd="5" destOrd="0" presId="urn:microsoft.com/office/officeart/2008/layout/LinedList"/>
    <dgm:cxn modelId="{7F1B6BB6-A9B5-4EC9-84A8-7C5FCC3C4612}" type="presParOf" srcId="{FBA92082-A9C1-4638-808E-59A13F6B6865}" destId="{9BB7A946-B40B-4C43-8A09-692D7A4856C5}" srcOrd="0" destOrd="0" presId="urn:microsoft.com/office/officeart/2008/layout/LinedList"/>
    <dgm:cxn modelId="{11E64CE6-C7E2-48A8-A71E-5B2418C49581}" type="presParOf" srcId="{FBA92082-A9C1-4638-808E-59A13F6B6865}" destId="{A116839D-ACD4-4649-BADA-252E9BA7F285}" srcOrd="1" destOrd="0" presId="urn:microsoft.com/office/officeart/2008/layout/LinedList"/>
    <dgm:cxn modelId="{67051306-3940-4C07-B1BC-7F3B59A885F4}" type="presParOf" srcId="{11EF23C8-8408-4708-AB51-B039C434305F}" destId="{5B3DD538-1412-4FD4-ACD4-7FFC88A3CB6E}" srcOrd="6" destOrd="0" presId="urn:microsoft.com/office/officeart/2008/layout/LinedList"/>
    <dgm:cxn modelId="{950D3B05-E1DA-4FA1-B362-DCBCDA515F13}" type="presParOf" srcId="{11EF23C8-8408-4708-AB51-B039C434305F}" destId="{55ACE0D0-6357-4073-A8A3-CC41E23B42B5}" srcOrd="7" destOrd="0" presId="urn:microsoft.com/office/officeart/2008/layout/LinedList"/>
    <dgm:cxn modelId="{17B403A7-4940-4CFA-8623-F15C7CADBE67}" type="presParOf" srcId="{55ACE0D0-6357-4073-A8A3-CC41E23B42B5}" destId="{23409162-6988-4CD9-87D8-373817C2761A}" srcOrd="0" destOrd="0" presId="urn:microsoft.com/office/officeart/2008/layout/LinedList"/>
    <dgm:cxn modelId="{5B924F59-D96C-454E-82BF-C61F702B7B36}" type="presParOf" srcId="{55ACE0D0-6357-4073-A8A3-CC41E23B42B5}" destId="{C630A067-383C-4720-B967-E69F281FF92B}" srcOrd="1" destOrd="0" presId="urn:microsoft.com/office/officeart/2008/layout/LinedList"/>
    <dgm:cxn modelId="{130B2B62-37A7-4474-9730-8D67F250AD10}" type="presParOf" srcId="{11EF23C8-8408-4708-AB51-B039C434305F}" destId="{22A2B926-7434-4B68-B353-ACEEBA961EDA}" srcOrd="8" destOrd="0" presId="urn:microsoft.com/office/officeart/2008/layout/LinedList"/>
    <dgm:cxn modelId="{99FD517B-642C-486F-8544-E7ED606E2DB9}" type="presParOf" srcId="{11EF23C8-8408-4708-AB51-B039C434305F}" destId="{30D96C7A-5EB9-472B-A0FF-53AFB059D600}" srcOrd="9" destOrd="0" presId="urn:microsoft.com/office/officeart/2008/layout/LinedList"/>
    <dgm:cxn modelId="{FA22B5FE-A48B-4981-BE6E-49AAC29917B1}" type="presParOf" srcId="{30D96C7A-5EB9-472B-A0FF-53AFB059D600}" destId="{79D82D43-4F6E-4B3C-A604-1E03703BE39F}" srcOrd="0" destOrd="0" presId="urn:microsoft.com/office/officeart/2008/layout/LinedList"/>
    <dgm:cxn modelId="{EC727669-24B3-4470-A414-BD1E4A842FC6}" type="presParOf" srcId="{30D96C7A-5EB9-472B-A0FF-53AFB059D600}" destId="{24F79441-9C23-4063-9988-108E499522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7DEC41-3D61-42E2-B9EC-344F9A264CB0}"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C3CD18C7-0F5F-459A-A28C-E3BDCD0A1A43}">
      <dgm:prSet/>
      <dgm:spPr/>
      <dgm:t>
        <a:bodyPr/>
        <a:lstStyle/>
        <a:p>
          <a:r>
            <a:rPr lang="en-US"/>
            <a:t>Jesus Wept (John 11:35  KJV)</a:t>
          </a:r>
        </a:p>
      </dgm:t>
    </dgm:pt>
    <dgm:pt modelId="{AA37B71A-59B9-49D0-A5C9-F2853A6264D1}" type="parTrans" cxnId="{D37263BA-AC80-4F84-9347-C31CD46AC28C}">
      <dgm:prSet/>
      <dgm:spPr/>
      <dgm:t>
        <a:bodyPr/>
        <a:lstStyle/>
        <a:p>
          <a:endParaRPr lang="en-US"/>
        </a:p>
      </dgm:t>
    </dgm:pt>
    <dgm:pt modelId="{B3D774C3-A382-43CD-AFE9-6A9B9E8C4FD3}" type="sibTrans" cxnId="{D37263BA-AC80-4F84-9347-C31CD46AC28C}">
      <dgm:prSet/>
      <dgm:spPr/>
      <dgm:t>
        <a:bodyPr/>
        <a:lstStyle/>
        <a:p>
          <a:endParaRPr lang="en-US"/>
        </a:p>
      </dgm:t>
    </dgm:pt>
    <dgm:pt modelId="{4B4FB484-B3D0-40DA-85F8-4A3468CF2427}">
      <dgm:prSet/>
      <dgm:spPr/>
      <dgm:t>
        <a:bodyPr/>
        <a:lstStyle/>
        <a:p>
          <a:r>
            <a:rPr lang="en-US"/>
            <a:t>Compassion  </a:t>
          </a:r>
        </a:p>
      </dgm:t>
    </dgm:pt>
    <dgm:pt modelId="{804BFD74-9291-4857-AC2E-A82629DA87CC}" type="parTrans" cxnId="{0C7CF942-DDA2-45E2-932B-15DDE86202C6}">
      <dgm:prSet/>
      <dgm:spPr/>
      <dgm:t>
        <a:bodyPr/>
        <a:lstStyle/>
        <a:p>
          <a:endParaRPr lang="en-US"/>
        </a:p>
      </dgm:t>
    </dgm:pt>
    <dgm:pt modelId="{F0E25586-F4E2-42CE-BA46-8B4BF7FDD131}" type="sibTrans" cxnId="{0C7CF942-DDA2-45E2-932B-15DDE86202C6}">
      <dgm:prSet/>
      <dgm:spPr/>
      <dgm:t>
        <a:bodyPr/>
        <a:lstStyle/>
        <a:p>
          <a:endParaRPr lang="en-US"/>
        </a:p>
      </dgm:t>
    </dgm:pt>
    <dgm:pt modelId="{D5187A49-CD74-4241-A374-4C0AE370BF28}">
      <dgm:prSet/>
      <dgm:spPr/>
      <dgm:t>
        <a:bodyPr/>
        <a:lstStyle/>
        <a:p>
          <a:r>
            <a:rPr lang="en-US"/>
            <a:t>Empathy</a:t>
          </a:r>
        </a:p>
      </dgm:t>
    </dgm:pt>
    <dgm:pt modelId="{19E27411-549B-4F78-8669-8E4D37402AC6}" type="parTrans" cxnId="{D45B71DC-E038-4B2D-96FA-EC7498F9367F}">
      <dgm:prSet/>
      <dgm:spPr/>
      <dgm:t>
        <a:bodyPr/>
        <a:lstStyle/>
        <a:p>
          <a:endParaRPr lang="en-US"/>
        </a:p>
      </dgm:t>
    </dgm:pt>
    <dgm:pt modelId="{F7A32730-BE32-45D6-9B85-E9CA6F35BE1C}" type="sibTrans" cxnId="{D45B71DC-E038-4B2D-96FA-EC7498F9367F}">
      <dgm:prSet/>
      <dgm:spPr/>
      <dgm:t>
        <a:bodyPr/>
        <a:lstStyle/>
        <a:p>
          <a:endParaRPr lang="en-US"/>
        </a:p>
      </dgm:t>
    </dgm:pt>
    <dgm:pt modelId="{49A6DC9C-734F-44A0-BA89-89247A7BAD5C}">
      <dgm:prSet/>
      <dgm:spPr/>
      <dgm:t>
        <a:bodyPr/>
        <a:lstStyle/>
        <a:p>
          <a:r>
            <a:rPr lang="en-US" dirty="0"/>
            <a:t>(Mark 2:17 NIV) Jesus said to them, “It is not the healthy who need a doctor, but the sick. I have not come to call the righteous, but sinners.”</a:t>
          </a:r>
        </a:p>
      </dgm:t>
    </dgm:pt>
    <dgm:pt modelId="{FFAC0614-D893-4447-81D5-A2FC60120F03}" type="parTrans" cxnId="{13FB161F-FDB0-4F8A-BF86-3225F88AAB41}">
      <dgm:prSet/>
      <dgm:spPr/>
      <dgm:t>
        <a:bodyPr/>
        <a:lstStyle/>
        <a:p>
          <a:endParaRPr lang="en-US"/>
        </a:p>
      </dgm:t>
    </dgm:pt>
    <dgm:pt modelId="{F5346BA4-24C1-4800-9316-B4CE11ED92BB}" type="sibTrans" cxnId="{13FB161F-FDB0-4F8A-BF86-3225F88AAB41}">
      <dgm:prSet/>
      <dgm:spPr/>
      <dgm:t>
        <a:bodyPr/>
        <a:lstStyle/>
        <a:p>
          <a:endParaRPr lang="en-US"/>
        </a:p>
      </dgm:t>
    </dgm:pt>
    <dgm:pt modelId="{51F08AEB-37B8-4D22-BFE3-32ABC46443A2}">
      <dgm:prSet/>
      <dgm:spPr/>
      <dgm:t>
        <a:bodyPr/>
        <a:lstStyle/>
        <a:p>
          <a:r>
            <a:rPr lang="en-US"/>
            <a:t>Counselor’s competencies</a:t>
          </a:r>
        </a:p>
      </dgm:t>
    </dgm:pt>
    <dgm:pt modelId="{0E4FD662-EE58-46FF-91D1-78F88F67726A}" type="parTrans" cxnId="{841BBF61-98D2-45C2-820C-8F6079C35F21}">
      <dgm:prSet/>
      <dgm:spPr/>
      <dgm:t>
        <a:bodyPr/>
        <a:lstStyle/>
        <a:p>
          <a:endParaRPr lang="en-US"/>
        </a:p>
      </dgm:t>
    </dgm:pt>
    <dgm:pt modelId="{A399C73E-1D05-4AD0-94C4-68910DAF95E8}" type="sibTrans" cxnId="{841BBF61-98D2-45C2-820C-8F6079C35F21}">
      <dgm:prSet/>
      <dgm:spPr/>
      <dgm:t>
        <a:bodyPr/>
        <a:lstStyle/>
        <a:p>
          <a:endParaRPr lang="en-US"/>
        </a:p>
      </dgm:t>
    </dgm:pt>
    <dgm:pt modelId="{893EF286-1B1A-4B08-98BF-3F6F61CE542F}" type="pres">
      <dgm:prSet presAssocID="{CF7DEC41-3D61-42E2-B9EC-344F9A264CB0}" presName="vert0" presStyleCnt="0">
        <dgm:presLayoutVars>
          <dgm:dir/>
          <dgm:animOne val="branch"/>
          <dgm:animLvl val="lvl"/>
        </dgm:presLayoutVars>
      </dgm:prSet>
      <dgm:spPr/>
    </dgm:pt>
    <dgm:pt modelId="{09C57291-77ED-4BEE-ADD1-A3D1D1280F97}" type="pres">
      <dgm:prSet presAssocID="{C3CD18C7-0F5F-459A-A28C-E3BDCD0A1A43}" presName="thickLine" presStyleLbl="alignNode1" presStyleIdx="0" presStyleCnt="5"/>
      <dgm:spPr/>
    </dgm:pt>
    <dgm:pt modelId="{1C3BCA18-716E-4FE3-8930-3FCEDDF04F8E}" type="pres">
      <dgm:prSet presAssocID="{C3CD18C7-0F5F-459A-A28C-E3BDCD0A1A43}" presName="horz1" presStyleCnt="0"/>
      <dgm:spPr/>
    </dgm:pt>
    <dgm:pt modelId="{6C7360DD-6A9E-4969-87AB-57DFC4E44F3B}" type="pres">
      <dgm:prSet presAssocID="{C3CD18C7-0F5F-459A-A28C-E3BDCD0A1A43}" presName="tx1" presStyleLbl="revTx" presStyleIdx="0" presStyleCnt="5"/>
      <dgm:spPr/>
    </dgm:pt>
    <dgm:pt modelId="{5A4F5008-68F7-4AC3-999B-552BD738E142}" type="pres">
      <dgm:prSet presAssocID="{C3CD18C7-0F5F-459A-A28C-E3BDCD0A1A43}" presName="vert1" presStyleCnt="0"/>
      <dgm:spPr/>
    </dgm:pt>
    <dgm:pt modelId="{C1843D72-530F-415E-8C95-BB1A47F51E10}" type="pres">
      <dgm:prSet presAssocID="{4B4FB484-B3D0-40DA-85F8-4A3468CF2427}" presName="thickLine" presStyleLbl="alignNode1" presStyleIdx="1" presStyleCnt="5"/>
      <dgm:spPr/>
    </dgm:pt>
    <dgm:pt modelId="{2DE11386-20F7-494C-AF48-9A5E35AB6114}" type="pres">
      <dgm:prSet presAssocID="{4B4FB484-B3D0-40DA-85F8-4A3468CF2427}" presName="horz1" presStyleCnt="0"/>
      <dgm:spPr/>
    </dgm:pt>
    <dgm:pt modelId="{C990BE99-42DE-4885-862C-DE42381EF1D9}" type="pres">
      <dgm:prSet presAssocID="{4B4FB484-B3D0-40DA-85F8-4A3468CF2427}" presName="tx1" presStyleLbl="revTx" presStyleIdx="1" presStyleCnt="5"/>
      <dgm:spPr/>
    </dgm:pt>
    <dgm:pt modelId="{2153079B-DA73-47CC-BC98-7283ACAF3ACE}" type="pres">
      <dgm:prSet presAssocID="{4B4FB484-B3D0-40DA-85F8-4A3468CF2427}" presName="vert1" presStyleCnt="0"/>
      <dgm:spPr/>
    </dgm:pt>
    <dgm:pt modelId="{AFAF0697-B1B9-437B-BD5E-1121749C8837}" type="pres">
      <dgm:prSet presAssocID="{D5187A49-CD74-4241-A374-4C0AE370BF28}" presName="thickLine" presStyleLbl="alignNode1" presStyleIdx="2" presStyleCnt="5"/>
      <dgm:spPr/>
    </dgm:pt>
    <dgm:pt modelId="{C3181842-7A46-440E-A5A8-5D11CCB1B521}" type="pres">
      <dgm:prSet presAssocID="{D5187A49-CD74-4241-A374-4C0AE370BF28}" presName="horz1" presStyleCnt="0"/>
      <dgm:spPr/>
    </dgm:pt>
    <dgm:pt modelId="{968B88B9-7A36-44D4-BC8F-E54AB8D9C23A}" type="pres">
      <dgm:prSet presAssocID="{D5187A49-CD74-4241-A374-4C0AE370BF28}" presName="tx1" presStyleLbl="revTx" presStyleIdx="2" presStyleCnt="5"/>
      <dgm:spPr/>
    </dgm:pt>
    <dgm:pt modelId="{7C3CD8FC-7AD6-45C9-93CB-BA01E4A967F7}" type="pres">
      <dgm:prSet presAssocID="{D5187A49-CD74-4241-A374-4C0AE370BF28}" presName="vert1" presStyleCnt="0"/>
      <dgm:spPr/>
    </dgm:pt>
    <dgm:pt modelId="{0F17DBF7-D372-44A3-87E7-8DE457C80AAB}" type="pres">
      <dgm:prSet presAssocID="{49A6DC9C-734F-44A0-BA89-89247A7BAD5C}" presName="thickLine" presStyleLbl="alignNode1" presStyleIdx="3" presStyleCnt="5"/>
      <dgm:spPr/>
    </dgm:pt>
    <dgm:pt modelId="{6915A772-9D6B-4ED8-9F99-985F9991154B}" type="pres">
      <dgm:prSet presAssocID="{49A6DC9C-734F-44A0-BA89-89247A7BAD5C}" presName="horz1" presStyleCnt="0"/>
      <dgm:spPr/>
    </dgm:pt>
    <dgm:pt modelId="{0C02F9EA-62BA-4ECA-B880-151CC49E8351}" type="pres">
      <dgm:prSet presAssocID="{49A6DC9C-734F-44A0-BA89-89247A7BAD5C}" presName="tx1" presStyleLbl="revTx" presStyleIdx="3" presStyleCnt="5"/>
      <dgm:spPr/>
    </dgm:pt>
    <dgm:pt modelId="{27E89220-D4C6-4B1B-96AA-7F730DC26399}" type="pres">
      <dgm:prSet presAssocID="{49A6DC9C-734F-44A0-BA89-89247A7BAD5C}" presName="vert1" presStyleCnt="0"/>
      <dgm:spPr/>
    </dgm:pt>
    <dgm:pt modelId="{9B4A253E-F703-4545-9495-60C1344CDA8B}" type="pres">
      <dgm:prSet presAssocID="{51F08AEB-37B8-4D22-BFE3-32ABC46443A2}" presName="thickLine" presStyleLbl="alignNode1" presStyleIdx="4" presStyleCnt="5"/>
      <dgm:spPr/>
    </dgm:pt>
    <dgm:pt modelId="{8376F7B6-EAF8-41EF-8F1E-40DA179384B3}" type="pres">
      <dgm:prSet presAssocID="{51F08AEB-37B8-4D22-BFE3-32ABC46443A2}" presName="horz1" presStyleCnt="0"/>
      <dgm:spPr/>
    </dgm:pt>
    <dgm:pt modelId="{AF0E1144-694F-4CDE-9310-E493C22BB44D}" type="pres">
      <dgm:prSet presAssocID="{51F08AEB-37B8-4D22-BFE3-32ABC46443A2}" presName="tx1" presStyleLbl="revTx" presStyleIdx="4" presStyleCnt="5"/>
      <dgm:spPr/>
    </dgm:pt>
    <dgm:pt modelId="{4BB5FE1B-8FED-49F9-A1D9-86674AA49E01}" type="pres">
      <dgm:prSet presAssocID="{51F08AEB-37B8-4D22-BFE3-32ABC46443A2}" presName="vert1" presStyleCnt="0"/>
      <dgm:spPr/>
    </dgm:pt>
  </dgm:ptLst>
  <dgm:cxnLst>
    <dgm:cxn modelId="{C37C9E1D-98DB-4DB8-A2AD-CDC285101DC3}" type="presOf" srcId="{4B4FB484-B3D0-40DA-85F8-4A3468CF2427}" destId="{C990BE99-42DE-4885-862C-DE42381EF1D9}" srcOrd="0" destOrd="0" presId="urn:microsoft.com/office/officeart/2008/layout/LinedList"/>
    <dgm:cxn modelId="{13FB161F-FDB0-4F8A-BF86-3225F88AAB41}" srcId="{CF7DEC41-3D61-42E2-B9EC-344F9A264CB0}" destId="{49A6DC9C-734F-44A0-BA89-89247A7BAD5C}" srcOrd="3" destOrd="0" parTransId="{FFAC0614-D893-4447-81D5-A2FC60120F03}" sibTransId="{F5346BA4-24C1-4800-9316-B4CE11ED92BB}"/>
    <dgm:cxn modelId="{B37D9528-A5F9-4FCB-8C13-132C53B071EF}" type="presOf" srcId="{C3CD18C7-0F5F-459A-A28C-E3BDCD0A1A43}" destId="{6C7360DD-6A9E-4969-87AB-57DFC4E44F3B}" srcOrd="0" destOrd="0" presId="urn:microsoft.com/office/officeart/2008/layout/LinedList"/>
    <dgm:cxn modelId="{841BBF61-98D2-45C2-820C-8F6079C35F21}" srcId="{CF7DEC41-3D61-42E2-B9EC-344F9A264CB0}" destId="{51F08AEB-37B8-4D22-BFE3-32ABC46443A2}" srcOrd="4" destOrd="0" parTransId="{0E4FD662-EE58-46FF-91D1-78F88F67726A}" sibTransId="{A399C73E-1D05-4AD0-94C4-68910DAF95E8}"/>
    <dgm:cxn modelId="{0C7CF942-DDA2-45E2-932B-15DDE86202C6}" srcId="{CF7DEC41-3D61-42E2-B9EC-344F9A264CB0}" destId="{4B4FB484-B3D0-40DA-85F8-4A3468CF2427}" srcOrd="1" destOrd="0" parTransId="{804BFD74-9291-4857-AC2E-A82629DA87CC}" sibTransId="{F0E25586-F4E2-42CE-BA46-8B4BF7FDD131}"/>
    <dgm:cxn modelId="{09467966-8A2D-4C78-902A-3F35A0F44B83}" type="presOf" srcId="{49A6DC9C-734F-44A0-BA89-89247A7BAD5C}" destId="{0C02F9EA-62BA-4ECA-B880-151CC49E8351}" srcOrd="0" destOrd="0" presId="urn:microsoft.com/office/officeart/2008/layout/LinedList"/>
    <dgm:cxn modelId="{22A5A380-0A35-4A35-AEDC-2C4501F29E58}" type="presOf" srcId="{CF7DEC41-3D61-42E2-B9EC-344F9A264CB0}" destId="{893EF286-1B1A-4B08-98BF-3F6F61CE542F}" srcOrd="0" destOrd="0" presId="urn:microsoft.com/office/officeart/2008/layout/LinedList"/>
    <dgm:cxn modelId="{EF28358F-97E1-49FC-9470-FC350BE534E5}" type="presOf" srcId="{D5187A49-CD74-4241-A374-4C0AE370BF28}" destId="{968B88B9-7A36-44D4-BC8F-E54AB8D9C23A}" srcOrd="0" destOrd="0" presId="urn:microsoft.com/office/officeart/2008/layout/LinedList"/>
    <dgm:cxn modelId="{D37263BA-AC80-4F84-9347-C31CD46AC28C}" srcId="{CF7DEC41-3D61-42E2-B9EC-344F9A264CB0}" destId="{C3CD18C7-0F5F-459A-A28C-E3BDCD0A1A43}" srcOrd="0" destOrd="0" parTransId="{AA37B71A-59B9-49D0-A5C9-F2853A6264D1}" sibTransId="{B3D774C3-A382-43CD-AFE9-6A9B9E8C4FD3}"/>
    <dgm:cxn modelId="{AA9920D3-5EBE-4483-965E-EBAC1B52173E}" type="presOf" srcId="{51F08AEB-37B8-4D22-BFE3-32ABC46443A2}" destId="{AF0E1144-694F-4CDE-9310-E493C22BB44D}" srcOrd="0" destOrd="0" presId="urn:microsoft.com/office/officeart/2008/layout/LinedList"/>
    <dgm:cxn modelId="{D45B71DC-E038-4B2D-96FA-EC7498F9367F}" srcId="{CF7DEC41-3D61-42E2-B9EC-344F9A264CB0}" destId="{D5187A49-CD74-4241-A374-4C0AE370BF28}" srcOrd="2" destOrd="0" parTransId="{19E27411-549B-4F78-8669-8E4D37402AC6}" sibTransId="{F7A32730-BE32-45D6-9B85-E9CA6F35BE1C}"/>
    <dgm:cxn modelId="{2B9BC765-ABCA-43C3-85AC-5107F7562BB8}" type="presParOf" srcId="{893EF286-1B1A-4B08-98BF-3F6F61CE542F}" destId="{09C57291-77ED-4BEE-ADD1-A3D1D1280F97}" srcOrd="0" destOrd="0" presId="urn:microsoft.com/office/officeart/2008/layout/LinedList"/>
    <dgm:cxn modelId="{3B755D24-B286-41D5-B81F-98F67A8722C7}" type="presParOf" srcId="{893EF286-1B1A-4B08-98BF-3F6F61CE542F}" destId="{1C3BCA18-716E-4FE3-8930-3FCEDDF04F8E}" srcOrd="1" destOrd="0" presId="urn:microsoft.com/office/officeart/2008/layout/LinedList"/>
    <dgm:cxn modelId="{2F6F221B-D490-40E8-967A-118077405572}" type="presParOf" srcId="{1C3BCA18-716E-4FE3-8930-3FCEDDF04F8E}" destId="{6C7360DD-6A9E-4969-87AB-57DFC4E44F3B}" srcOrd="0" destOrd="0" presId="urn:microsoft.com/office/officeart/2008/layout/LinedList"/>
    <dgm:cxn modelId="{A5A627FD-3671-48D3-A1D6-1A8CC7B25A90}" type="presParOf" srcId="{1C3BCA18-716E-4FE3-8930-3FCEDDF04F8E}" destId="{5A4F5008-68F7-4AC3-999B-552BD738E142}" srcOrd="1" destOrd="0" presId="urn:microsoft.com/office/officeart/2008/layout/LinedList"/>
    <dgm:cxn modelId="{64D59DDF-2358-4DEC-9D86-6F51A21B5667}" type="presParOf" srcId="{893EF286-1B1A-4B08-98BF-3F6F61CE542F}" destId="{C1843D72-530F-415E-8C95-BB1A47F51E10}" srcOrd="2" destOrd="0" presId="urn:microsoft.com/office/officeart/2008/layout/LinedList"/>
    <dgm:cxn modelId="{3A7AAA7D-16E6-4A43-A833-316BF7D022BB}" type="presParOf" srcId="{893EF286-1B1A-4B08-98BF-3F6F61CE542F}" destId="{2DE11386-20F7-494C-AF48-9A5E35AB6114}" srcOrd="3" destOrd="0" presId="urn:microsoft.com/office/officeart/2008/layout/LinedList"/>
    <dgm:cxn modelId="{45666E15-C709-4B42-8FC7-6058CAB47B13}" type="presParOf" srcId="{2DE11386-20F7-494C-AF48-9A5E35AB6114}" destId="{C990BE99-42DE-4885-862C-DE42381EF1D9}" srcOrd="0" destOrd="0" presId="urn:microsoft.com/office/officeart/2008/layout/LinedList"/>
    <dgm:cxn modelId="{2A89785F-A266-466A-9FD2-400AEF7A865A}" type="presParOf" srcId="{2DE11386-20F7-494C-AF48-9A5E35AB6114}" destId="{2153079B-DA73-47CC-BC98-7283ACAF3ACE}" srcOrd="1" destOrd="0" presId="urn:microsoft.com/office/officeart/2008/layout/LinedList"/>
    <dgm:cxn modelId="{1334A627-2F29-421F-930C-89FA43A08B74}" type="presParOf" srcId="{893EF286-1B1A-4B08-98BF-3F6F61CE542F}" destId="{AFAF0697-B1B9-437B-BD5E-1121749C8837}" srcOrd="4" destOrd="0" presId="urn:microsoft.com/office/officeart/2008/layout/LinedList"/>
    <dgm:cxn modelId="{44CB2810-423D-4F28-9849-4817501E71BC}" type="presParOf" srcId="{893EF286-1B1A-4B08-98BF-3F6F61CE542F}" destId="{C3181842-7A46-440E-A5A8-5D11CCB1B521}" srcOrd="5" destOrd="0" presId="urn:microsoft.com/office/officeart/2008/layout/LinedList"/>
    <dgm:cxn modelId="{B0414EE8-C7B8-41FC-881A-39F99BABE8DA}" type="presParOf" srcId="{C3181842-7A46-440E-A5A8-5D11CCB1B521}" destId="{968B88B9-7A36-44D4-BC8F-E54AB8D9C23A}" srcOrd="0" destOrd="0" presId="urn:microsoft.com/office/officeart/2008/layout/LinedList"/>
    <dgm:cxn modelId="{CC15C418-337C-4DBD-97E8-1723E1A83F2D}" type="presParOf" srcId="{C3181842-7A46-440E-A5A8-5D11CCB1B521}" destId="{7C3CD8FC-7AD6-45C9-93CB-BA01E4A967F7}" srcOrd="1" destOrd="0" presId="urn:microsoft.com/office/officeart/2008/layout/LinedList"/>
    <dgm:cxn modelId="{7B55484D-F289-4A8F-8515-FCC70F82EC7C}" type="presParOf" srcId="{893EF286-1B1A-4B08-98BF-3F6F61CE542F}" destId="{0F17DBF7-D372-44A3-87E7-8DE457C80AAB}" srcOrd="6" destOrd="0" presId="urn:microsoft.com/office/officeart/2008/layout/LinedList"/>
    <dgm:cxn modelId="{968204AD-49F4-482C-846E-DE1CEA680B2F}" type="presParOf" srcId="{893EF286-1B1A-4B08-98BF-3F6F61CE542F}" destId="{6915A772-9D6B-4ED8-9F99-985F9991154B}" srcOrd="7" destOrd="0" presId="urn:microsoft.com/office/officeart/2008/layout/LinedList"/>
    <dgm:cxn modelId="{D514CDCF-DC2E-4A63-AF00-680D4016B63E}" type="presParOf" srcId="{6915A772-9D6B-4ED8-9F99-985F9991154B}" destId="{0C02F9EA-62BA-4ECA-B880-151CC49E8351}" srcOrd="0" destOrd="0" presId="urn:microsoft.com/office/officeart/2008/layout/LinedList"/>
    <dgm:cxn modelId="{A5BCDA4C-01FD-4457-801A-BFD65E913EB5}" type="presParOf" srcId="{6915A772-9D6B-4ED8-9F99-985F9991154B}" destId="{27E89220-D4C6-4B1B-96AA-7F730DC26399}" srcOrd="1" destOrd="0" presId="urn:microsoft.com/office/officeart/2008/layout/LinedList"/>
    <dgm:cxn modelId="{F2D2FE89-063F-4211-9337-CD9ED9868BF8}" type="presParOf" srcId="{893EF286-1B1A-4B08-98BF-3F6F61CE542F}" destId="{9B4A253E-F703-4545-9495-60C1344CDA8B}" srcOrd="8" destOrd="0" presId="urn:microsoft.com/office/officeart/2008/layout/LinedList"/>
    <dgm:cxn modelId="{02F82B94-D44E-40EA-A11D-8BAD341560F4}" type="presParOf" srcId="{893EF286-1B1A-4B08-98BF-3F6F61CE542F}" destId="{8376F7B6-EAF8-41EF-8F1E-40DA179384B3}" srcOrd="9" destOrd="0" presId="urn:microsoft.com/office/officeart/2008/layout/LinedList"/>
    <dgm:cxn modelId="{C0E66949-B559-4FF3-AA9C-EFB1D76AB981}" type="presParOf" srcId="{8376F7B6-EAF8-41EF-8F1E-40DA179384B3}" destId="{AF0E1144-694F-4CDE-9310-E493C22BB44D}" srcOrd="0" destOrd="0" presId="urn:microsoft.com/office/officeart/2008/layout/LinedList"/>
    <dgm:cxn modelId="{481071BA-BDE0-4493-B431-5CFC16ACD266}" type="presParOf" srcId="{8376F7B6-EAF8-41EF-8F1E-40DA179384B3}" destId="{4BB5FE1B-8FED-49F9-A1D9-86674AA49E0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9D9EE-310F-4485-A939-9B0F458A8AF8}">
      <dsp:nvSpPr>
        <dsp:cNvPr id="0" name=""/>
        <dsp:cNvSpPr/>
      </dsp:nvSpPr>
      <dsp:spPr>
        <a:xfrm>
          <a:off x="1545015" y="1552"/>
          <a:ext cx="1738141" cy="9038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Negative Coping</a:t>
          </a:r>
        </a:p>
      </dsp:txBody>
      <dsp:txXfrm>
        <a:off x="1589136" y="45673"/>
        <a:ext cx="1649899" cy="815574"/>
      </dsp:txXfrm>
    </dsp:sp>
    <dsp:sp modelId="{471A0B79-A326-4087-A786-7D1C7FC34F8B}">
      <dsp:nvSpPr>
        <dsp:cNvPr id="0" name=""/>
        <dsp:cNvSpPr/>
      </dsp:nvSpPr>
      <dsp:spPr>
        <a:xfrm>
          <a:off x="1545015" y="950559"/>
          <a:ext cx="1738141" cy="903816"/>
        </a:xfrm>
        <a:prstGeom prst="roundRect">
          <a:avLst/>
        </a:prstGeom>
        <a:solidFill>
          <a:schemeClr val="accent5">
            <a:hueOff val="-1837806"/>
            <a:satOff val="3051"/>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High level of stress</a:t>
          </a:r>
        </a:p>
      </dsp:txBody>
      <dsp:txXfrm>
        <a:off x="1589136" y="994680"/>
        <a:ext cx="1649899" cy="815574"/>
      </dsp:txXfrm>
    </dsp:sp>
    <dsp:sp modelId="{3A9958D7-66FF-417C-B66A-74B72A66EF9A}">
      <dsp:nvSpPr>
        <dsp:cNvPr id="0" name=""/>
        <dsp:cNvSpPr/>
      </dsp:nvSpPr>
      <dsp:spPr>
        <a:xfrm>
          <a:off x="1545015" y="1899566"/>
          <a:ext cx="1738141" cy="903816"/>
        </a:xfrm>
        <a:prstGeom prst="roundRect">
          <a:avLst/>
        </a:prstGeom>
        <a:solidFill>
          <a:schemeClr val="accent5">
            <a:hueOff val="-3675612"/>
            <a:satOff val="6102"/>
            <a:lumOff val="-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Low Social support</a:t>
          </a:r>
        </a:p>
      </dsp:txBody>
      <dsp:txXfrm>
        <a:off x="1589136" y="1943687"/>
        <a:ext cx="1649899" cy="815574"/>
      </dsp:txXfrm>
    </dsp:sp>
    <dsp:sp modelId="{B5743644-F40B-4BEE-ABE9-D7F07E6C0CA0}">
      <dsp:nvSpPr>
        <dsp:cNvPr id="0" name=""/>
        <dsp:cNvSpPr/>
      </dsp:nvSpPr>
      <dsp:spPr>
        <a:xfrm>
          <a:off x="1545015" y="2848572"/>
          <a:ext cx="1738141" cy="903816"/>
        </a:xfrm>
        <a:prstGeom prst="roundRect">
          <a:avLst/>
        </a:prstGeom>
        <a:solidFill>
          <a:schemeClr val="accent5">
            <a:hueOff val="-5513419"/>
            <a:satOff val="9153"/>
            <a:lumOff val="-1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History of trauma</a:t>
          </a:r>
        </a:p>
      </dsp:txBody>
      <dsp:txXfrm>
        <a:off x="1589136" y="2892693"/>
        <a:ext cx="1649899" cy="815574"/>
      </dsp:txXfrm>
    </dsp:sp>
    <dsp:sp modelId="{9A49E12B-117C-493A-A892-64E12ED6DA09}">
      <dsp:nvSpPr>
        <dsp:cNvPr id="0" name=""/>
        <dsp:cNvSpPr/>
      </dsp:nvSpPr>
      <dsp:spPr>
        <a:xfrm>
          <a:off x="1545015" y="3797579"/>
          <a:ext cx="1738141" cy="903816"/>
        </a:xfrm>
        <a:prstGeom prst="roundRect">
          <a:avLst/>
        </a:prstGeom>
        <a:solidFill>
          <a:schemeClr val="accent5">
            <a:hueOff val="-7351225"/>
            <a:satOff val="12204"/>
            <a:lumOff val="-14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Working with at risk population</a:t>
          </a:r>
        </a:p>
      </dsp:txBody>
      <dsp:txXfrm>
        <a:off x="1589136" y="3841700"/>
        <a:ext cx="1649899" cy="815574"/>
      </dsp:txXfrm>
    </dsp:sp>
    <dsp:sp modelId="{0216DB9C-5FF4-46F4-9B5F-7FA8CF45F42E}">
      <dsp:nvSpPr>
        <dsp:cNvPr id="0" name=""/>
        <dsp:cNvSpPr/>
      </dsp:nvSpPr>
      <dsp:spPr>
        <a:xfrm>
          <a:off x="1545015" y="4746586"/>
          <a:ext cx="1738141" cy="903816"/>
        </a:xfrm>
        <a:prstGeom prst="roundRect">
          <a:avLst/>
        </a:prstGeom>
        <a:solidFill>
          <a:schemeClr val="accent5">
            <a:hueOff val="-9189031"/>
            <a:satOff val="15255"/>
            <a:lumOff val="-17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Empathy</a:t>
          </a:r>
        </a:p>
      </dsp:txBody>
      <dsp:txXfrm>
        <a:off x="1589136" y="4790707"/>
        <a:ext cx="1649899" cy="815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2DEE-6C7B-4E1D-BAA3-40E1FDF0877D}">
      <dsp:nvSpPr>
        <dsp:cNvPr id="0" name=""/>
        <dsp:cNvSpPr/>
      </dsp:nvSpPr>
      <dsp:spPr>
        <a:xfrm>
          <a:off x="218916" y="12369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FE7A5-E165-4484-B21A-74D60D0B29C6}">
      <dsp:nvSpPr>
        <dsp:cNvPr id="0" name=""/>
        <dsp:cNvSpPr/>
      </dsp:nvSpPr>
      <dsp:spPr>
        <a:xfrm>
          <a:off x="410698" y="315477"/>
          <a:ext cx="529683" cy="529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A04F1-1BCF-4C38-9CB9-F2E1014EDC02}">
      <dsp:nvSpPr>
        <dsp:cNvPr id="0" name=""/>
        <dsp:cNvSpPr/>
      </dsp:nvSpPr>
      <dsp:spPr>
        <a:xfrm>
          <a:off x="1327860" y="12369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Regular Counseling</a:t>
          </a:r>
        </a:p>
      </dsp:txBody>
      <dsp:txXfrm>
        <a:off x="1327860" y="123695"/>
        <a:ext cx="2152655" cy="913248"/>
      </dsp:txXfrm>
    </dsp:sp>
    <dsp:sp modelId="{3FC268A5-9C96-4B44-834A-66E70CED9AE0}">
      <dsp:nvSpPr>
        <dsp:cNvPr id="0" name=""/>
        <dsp:cNvSpPr/>
      </dsp:nvSpPr>
      <dsp:spPr>
        <a:xfrm>
          <a:off x="3855600" y="12369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1D0AD-1500-46CB-8C18-25876EF99973}">
      <dsp:nvSpPr>
        <dsp:cNvPr id="0" name=""/>
        <dsp:cNvSpPr/>
      </dsp:nvSpPr>
      <dsp:spPr>
        <a:xfrm>
          <a:off x="4047382" y="315477"/>
          <a:ext cx="529683" cy="529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10D59-F338-487B-BF33-7E69895B90A4}">
      <dsp:nvSpPr>
        <dsp:cNvPr id="0" name=""/>
        <dsp:cNvSpPr/>
      </dsp:nvSpPr>
      <dsp:spPr>
        <a:xfrm>
          <a:off x="4964544" y="12369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Clinical Training </a:t>
          </a:r>
        </a:p>
      </dsp:txBody>
      <dsp:txXfrm>
        <a:off x="4964544" y="123695"/>
        <a:ext cx="2152655" cy="913248"/>
      </dsp:txXfrm>
    </dsp:sp>
    <dsp:sp modelId="{13A129E4-ED7D-44CA-8A47-D9B20E3D3DE4}">
      <dsp:nvSpPr>
        <dsp:cNvPr id="0" name=""/>
        <dsp:cNvSpPr/>
      </dsp:nvSpPr>
      <dsp:spPr>
        <a:xfrm>
          <a:off x="7492284" y="123695"/>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10749-B387-4A39-8370-35B5B31BD319}">
      <dsp:nvSpPr>
        <dsp:cNvPr id="0" name=""/>
        <dsp:cNvSpPr/>
      </dsp:nvSpPr>
      <dsp:spPr>
        <a:xfrm>
          <a:off x="7684066" y="315477"/>
          <a:ext cx="529683" cy="529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7565A-5E0D-4FA8-9D80-3FD6E3AE8B72}">
      <dsp:nvSpPr>
        <dsp:cNvPr id="0" name=""/>
        <dsp:cNvSpPr/>
      </dsp:nvSpPr>
      <dsp:spPr>
        <a:xfrm>
          <a:off x="8601228" y="123695"/>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Self-care</a:t>
          </a:r>
        </a:p>
      </dsp:txBody>
      <dsp:txXfrm>
        <a:off x="8601228" y="123695"/>
        <a:ext cx="2152655" cy="913248"/>
      </dsp:txXfrm>
    </dsp:sp>
    <dsp:sp modelId="{97280161-2AE8-476B-B61B-C0E28E449A28}">
      <dsp:nvSpPr>
        <dsp:cNvPr id="0" name=""/>
        <dsp:cNvSpPr/>
      </dsp:nvSpPr>
      <dsp:spPr>
        <a:xfrm>
          <a:off x="218916" y="180635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7B734-B5A0-4E49-8624-EC4A00F2FB71}">
      <dsp:nvSpPr>
        <dsp:cNvPr id="0" name=""/>
        <dsp:cNvSpPr/>
      </dsp:nvSpPr>
      <dsp:spPr>
        <a:xfrm>
          <a:off x="410698" y="1998139"/>
          <a:ext cx="529683" cy="529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15183-A965-476E-96C4-E0C77A65A6BD}">
      <dsp:nvSpPr>
        <dsp:cNvPr id="0" name=""/>
        <dsp:cNvSpPr/>
      </dsp:nvSpPr>
      <dsp:spPr>
        <a:xfrm>
          <a:off x="1327860" y="180635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Social Support</a:t>
          </a:r>
        </a:p>
      </dsp:txBody>
      <dsp:txXfrm>
        <a:off x="1327860" y="1806357"/>
        <a:ext cx="2152655" cy="913248"/>
      </dsp:txXfrm>
    </dsp:sp>
    <dsp:sp modelId="{D475B9B9-FD54-43AF-B2F1-B8339B9C8113}">
      <dsp:nvSpPr>
        <dsp:cNvPr id="0" name=""/>
        <dsp:cNvSpPr/>
      </dsp:nvSpPr>
      <dsp:spPr>
        <a:xfrm>
          <a:off x="3855600" y="180635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56A40-107A-4540-97C6-ED93FB6E2A43}">
      <dsp:nvSpPr>
        <dsp:cNvPr id="0" name=""/>
        <dsp:cNvSpPr/>
      </dsp:nvSpPr>
      <dsp:spPr>
        <a:xfrm>
          <a:off x="4047382" y="1998139"/>
          <a:ext cx="529683" cy="5296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81C65-1388-4B44-A0FE-4A99F4CCE643}">
      <dsp:nvSpPr>
        <dsp:cNvPr id="0" name=""/>
        <dsp:cNvSpPr/>
      </dsp:nvSpPr>
      <dsp:spPr>
        <a:xfrm>
          <a:off x="4964544" y="180635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Spiritual Factors</a:t>
          </a:r>
        </a:p>
      </dsp:txBody>
      <dsp:txXfrm>
        <a:off x="4964544" y="1806357"/>
        <a:ext cx="2152655" cy="913248"/>
      </dsp:txXfrm>
    </dsp:sp>
    <dsp:sp modelId="{3F59A4A8-06B8-4AB6-96D0-8C8B9CDD99F0}">
      <dsp:nvSpPr>
        <dsp:cNvPr id="0" name=""/>
        <dsp:cNvSpPr/>
      </dsp:nvSpPr>
      <dsp:spPr>
        <a:xfrm>
          <a:off x="7492284" y="180635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D8BA5-B4A6-4ECC-B51B-51CC4E236E9B}">
      <dsp:nvSpPr>
        <dsp:cNvPr id="0" name=""/>
        <dsp:cNvSpPr/>
      </dsp:nvSpPr>
      <dsp:spPr>
        <a:xfrm>
          <a:off x="7684066" y="1998139"/>
          <a:ext cx="529683" cy="5296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4F086-9F81-4E12-AFD5-CBD08BFD0858}">
      <dsp:nvSpPr>
        <dsp:cNvPr id="0" name=""/>
        <dsp:cNvSpPr/>
      </dsp:nvSpPr>
      <dsp:spPr>
        <a:xfrm>
          <a:off x="8601228" y="180635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Compassion Satisfaction</a:t>
          </a:r>
        </a:p>
      </dsp:txBody>
      <dsp:txXfrm>
        <a:off x="8601228" y="1806357"/>
        <a:ext cx="2152655" cy="913248"/>
      </dsp:txXfrm>
    </dsp:sp>
    <dsp:sp modelId="{DC6D943A-5135-46B4-A787-4B5C4F83003C}">
      <dsp:nvSpPr>
        <dsp:cNvPr id="0" name=""/>
        <dsp:cNvSpPr/>
      </dsp:nvSpPr>
      <dsp:spPr>
        <a:xfrm>
          <a:off x="218916" y="3489019"/>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A1254-666C-47AA-8215-38BF0B3EF410}">
      <dsp:nvSpPr>
        <dsp:cNvPr id="0" name=""/>
        <dsp:cNvSpPr/>
      </dsp:nvSpPr>
      <dsp:spPr>
        <a:xfrm>
          <a:off x="410698" y="3680801"/>
          <a:ext cx="529683" cy="52968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1E238-43A3-4AA5-A5AD-93BECDC17C7B}">
      <dsp:nvSpPr>
        <dsp:cNvPr id="0" name=""/>
        <dsp:cNvSpPr/>
      </dsp:nvSpPr>
      <dsp:spPr>
        <a:xfrm>
          <a:off x="1327860" y="3489019"/>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Supervision that is reflective</a:t>
          </a:r>
        </a:p>
      </dsp:txBody>
      <dsp:txXfrm>
        <a:off x="1327860" y="3489019"/>
        <a:ext cx="2152655" cy="913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344C2-4EB4-40C6-90CD-CDB2AFEAE5B1}">
      <dsp:nvSpPr>
        <dsp:cNvPr id="0" name=""/>
        <dsp:cNvSpPr/>
      </dsp:nvSpPr>
      <dsp:spPr>
        <a:xfrm>
          <a:off x="3214" y="605274"/>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CACREP (2016) </a:t>
          </a:r>
          <a:endParaRPr lang="en-US" sz="2400" kern="1200" dirty="0">
            <a:latin typeface="Calibri"/>
          </a:endParaRPr>
        </a:p>
      </dsp:txBody>
      <dsp:txXfrm>
        <a:off x="3214" y="605274"/>
        <a:ext cx="2550318" cy="1530191"/>
      </dsp:txXfrm>
    </dsp:sp>
    <dsp:sp modelId="{6BE286E6-8F0A-493C-9338-ACA486FA65BA}">
      <dsp:nvSpPr>
        <dsp:cNvPr id="0" name=""/>
        <dsp:cNvSpPr/>
      </dsp:nvSpPr>
      <dsp:spPr>
        <a:xfrm>
          <a:off x="2808565" y="605274"/>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8 </a:t>
          </a:r>
          <a:r>
            <a:rPr lang="en-US" sz="2400" kern="1200" dirty="0">
              <a:latin typeface="Calibri"/>
            </a:rPr>
            <a:t>Core</a:t>
          </a:r>
          <a:r>
            <a:rPr lang="en-US" sz="2400" kern="1200" dirty="0"/>
            <a:t> </a:t>
          </a:r>
          <a:r>
            <a:rPr lang="en-US" sz="2400" kern="1200" dirty="0">
              <a:latin typeface="Calibri"/>
            </a:rPr>
            <a:t>Competencies</a:t>
          </a:r>
          <a:endParaRPr lang="en-US" sz="2400" kern="1200" dirty="0"/>
        </a:p>
      </dsp:txBody>
      <dsp:txXfrm>
        <a:off x="2808565" y="605274"/>
        <a:ext cx="2550318" cy="1530191"/>
      </dsp:txXfrm>
    </dsp:sp>
    <dsp:sp modelId="{574B049F-C620-410E-B4DB-358BD0BA15C8}">
      <dsp:nvSpPr>
        <dsp:cNvPr id="0" name=""/>
        <dsp:cNvSpPr/>
      </dsp:nvSpPr>
      <dsp:spPr>
        <a:xfrm>
          <a:off x="5613915" y="605274"/>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Substance abuse counselor- state by state guidelines</a:t>
          </a:r>
        </a:p>
      </dsp:txBody>
      <dsp:txXfrm>
        <a:off x="5613915" y="605274"/>
        <a:ext cx="2550318" cy="1530191"/>
      </dsp:txXfrm>
    </dsp:sp>
    <dsp:sp modelId="{F6E23D29-E780-427A-AE91-7C0B729AC8E4}">
      <dsp:nvSpPr>
        <dsp:cNvPr id="0" name=""/>
        <dsp:cNvSpPr/>
      </dsp:nvSpPr>
      <dsp:spPr>
        <a:xfrm>
          <a:off x="8419266" y="605274"/>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Supervisory requirements</a:t>
          </a:r>
          <a:r>
            <a:rPr lang="en-US" sz="2400" kern="1200" dirty="0">
              <a:latin typeface="Calibri"/>
            </a:rPr>
            <a:t> </a:t>
          </a:r>
        </a:p>
      </dsp:txBody>
      <dsp:txXfrm>
        <a:off x="8419266" y="605274"/>
        <a:ext cx="2550318" cy="1530191"/>
      </dsp:txXfrm>
    </dsp:sp>
    <dsp:sp modelId="{3526FA6B-4AB4-4714-889C-8A321B3F7EE7}">
      <dsp:nvSpPr>
        <dsp:cNvPr id="0" name=""/>
        <dsp:cNvSpPr/>
      </dsp:nvSpPr>
      <dsp:spPr>
        <a:xfrm>
          <a:off x="1405890" y="2390497"/>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Continuing Education requirements</a:t>
          </a:r>
          <a:r>
            <a:rPr lang="en-US" sz="2400" kern="1200" dirty="0">
              <a:latin typeface="Calibri"/>
            </a:rPr>
            <a:t> </a:t>
          </a:r>
          <a:endParaRPr lang="en-US" sz="2400" kern="1200" dirty="0"/>
        </a:p>
      </dsp:txBody>
      <dsp:txXfrm>
        <a:off x="1405890" y="2390497"/>
        <a:ext cx="2550318" cy="1530191"/>
      </dsp:txXfrm>
    </dsp:sp>
    <dsp:sp modelId="{7692DDF2-A5CD-4FF3-BD3A-460B88BCD6AC}">
      <dsp:nvSpPr>
        <dsp:cNvPr id="0" name=""/>
        <dsp:cNvSpPr/>
      </dsp:nvSpPr>
      <dsp:spPr>
        <a:xfrm>
          <a:off x="4211240" y="2390497"/>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Self Care requirements</a:t>
          </a:r>
          <a:r>
            <a:rPr lang="en-US" sz="2400" kern="1200" dirty="0">
              <a:latin typeface="Calibri"/>
            </a:rPr>
            <a:t> </a:t>
          </a:r>
          <a:endParaRPr lang="en-US" sz="2400" kern="1200" dirty="0"/>
        </a:p>
      </dsp:txBody>
      <dsp:txXfrm>
        <a:off x="4211240" y="2390497"/>
        <a:ext cx="2550318" cy="1530191"/>
      </dsp:txXfrm>
    </dsp:sp>
    <dsp:sp modelId="{70192F35-4848-4E7F-8E82-7C0870C9F281}">
      <dsp:nvSpPr>
        <dsp:cNvPr id="0" name=""/>
        <dsp:cNvSpPr/>
      </dsp:nvSpPr>
      <dsp:spPr>
        <a:xfrm>
          <a:off x="7016591" y="2390497"/>
          <a:ext cx="2550318" cy="1530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Continual assessment</a:t>
          </a:r>
          <a:r>
            <a:rPr lang="en-US" sz="2400" kern="1200" dirty="0">
              <a:latin typeface="Calibri"/>
            </a:rPr>
            <a:t> </a:t>
          </a:r>
          <a:endParaRPr lang="en-US" sz="2400" kern="1200" dirty="0"/>
        </a:p>
      </dsp:txBody>
      <dsp:txXfrm>
        <a:off x="7016591" y="2390497"/>
        <a:ext cx="2550318" cy="1530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048F7-0249-4251-A24B-BD5307025D92}">
      <dsp:nvSpPr>
        <dsp:cNvPr id="0" name=""/>
        <dsp:cNvSpPr/>
      </dsp:nvSpPr>
      <dsp:spPr>
        <a:xfrm>
          <a:off x="0" y="411891"/>
          <a:ext cx="4828172" cy="4828172"/>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F73F0-E0F8-4883-8841-AEBDFAD9C7B7}">
      <dsp:nvSpPr>
        <dsp:cNvPr id="0" name=""/>
        <dsp:cNvSpPr/>
      </dsp:nvSpPr>
      <dsp:spPr>
        <a:xfrm>
          <a:off x="313831" y="725722"/>
          <a:ext cx="1931268" cy="193126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rPr>
            <a:t>Education: Additional education for addiction, co-occurring disorders, and trauma</a:t>
          </a:r>
        </a:p>
      </dsp:txBody>
      <dsp:txXfrm>
        <a:off x="408108" y="819999"/>
        <a:ext cx="1742714" cy="1742714"/>
      </dsp:txXfrm>
    </dsp:sp>
    <dsp:sp modelId="{1D68E4FB-5339-42D4-A8F4-EF408DFB7BB2}">
      <dsp:nvSpPr>
        <dsp:cNvPr id="0" name=""/>
        <dsp:cNvSpPr/>
      </dsp:nvSpPr>
      <dsp:spPr>
        <a:xfrm>
          <a:off x="2583072" y="725722"/>
          <a:ext cx="1931268" cy="1931268"/>
        </a:xfrm>
        <a:prstGeom prst="roundRect">
          <a:avLst/>
        </a:prstGeom>
        <a:solidFill>
          <a:schemeClr val="accent5">
            <a:hueOff val="-3063010"/>
            <a:satOff val="5085"/>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rPr>
            <a:t>Continuing Education: Required CEU for addiction, co-occurring disorders, and trauma</a:t>
          </a:r>
          <a:endParaRPr lang="en-US" sz="1600" kern="1200" dirty="0"/>
        </a:p>
      </dsp:txBody>
      <dsp:txXfrm>
        <a:off x="2677349" y="819999"/>
        <a:ext cx="1742714" cy="1742714"/>
      </dsp:txXfrm>
    </dsp:sp>
    <dsp:sp modelId="{2DCC0507-2DB1-4816-95A5-CE86E32B2595}">
      <dsp:nvSpPr>
        <dsp:cNvPr id="0" name=""/>
        <dsp:cNvSpPr/>
      </dsp:nvSpPr>
      <dsp:spPr>
        <a:xfrm>
          <a:off x="313831" y="2994963"/>
          <a:ext cx="1931268" cy="1931268"/>
        </a:xfrm>
        <a:prstGeom prst="roundRect">
          <a:avLst/>
        </a:prstGeom>
        <a:solidFill>
          <a:schemeClr val="accent5">
            <a:hueOff val="-6126021"/>
            <a:satOff val="10170"/>
            <a:lumOff val="-11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rPr>
            <a:t>Supervision: Requirement for self-care measures implemented</a:t>
          </a:r>
          <a:endParaRPr lang="en-US" sz="1600" kern="1200" dirty="0"/>
        </a:p>
      </dsp:txBody>
      <dsp:txXfrm>
        <a:off x="408108" y="3089240"/>
        <a:ext cx="1742714" cy="1742714"/>
      </dsp:txXfrm>
    </dsp:sp>
    <dsp:sp modelId="{C2E45C2D-8E3F-4AEA-AC42-2E6BC89917AB}">
      <dsp:nvSpPr>
        <dsp:cNvPr id="0" name=""/>
        <dsp:cNvSpPr/>
      </dsp:nvSpPr>
      <dsp:spPr>
        <a:xfrm>
          <a:off x="2583072" y="2994963"/>
          <a:ext cx="1931268" cy="1931268"/>
        </a:xfrm>
        <a:prstGeom prst="roundRect">
          <a:avLst/>
        </a:prstGeom>
        <a:solidFill>
          <a:schemeClr val="accent5">
            <a:hueOff val="-9189031"/>
            <a:satOff val="15255"/>
            <a:lumOff val="-17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a:rPr>
            <a:t>Training: Required internship/ practicum hours in a dual diagnosis or addiction counseling setting</a:t>
          </a:r>
          <a:endParaRPr lang="en-US" sz="1600" kern="1200" dirty="0"/>
        </a:p>
      </dsp:txBody>
      <dsp:txXfrm>
        <a:off x="2677349" y="3089240"/>
        <a:ext cx="1742714" cy="1742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36E9-6A34-486C-BB0E-4B358D5B9FDE}">
      <dsp:nvSpPr>
        <dsp:cNvPr id="0" name=""/>
        <dsp:cNvSpPr/>
      </dsp:nvSpPr>
      <dsp:spPr>
        <a:xfrm>
          <a:off x="0" y="55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F0635-450F-40FE-9525-4C1C8080CD21}">
      <dsp:nvSpPr>
        <dsp:cNvPr id="0" name=""/>
        <dsp:cNvSpPr/>
      </dsp:nvSpPr>
      <dsp:spPr>
        <a:xfrm>
          <a:off x="0" y="552"/>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CF is rising</a:t>
          </a:r>
        </a:p>
      </dsp:txBody>
      <dsp:txXfrm>
        <a:off x="0" y="552"/>
        <a:ext cx="10972800" cy="904971"/>
      </dsp:txXfrm>
    </dsp:sp>
    <dsp:sp modelId="{B3FBEAF5-A20E-4961-A2E1-B8760CB7D0C9}">
      <dsp:nvSpPr>
        <dsp:cNvPr id="0" name=""/>
        <dsp:cNvSpPr/>
      </dsp:nvSpPr>
      <dsp:spPr>
        <a:xfrm>
          <a:off x="0" y="90552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A49F1-B908-4E8E-8C41-3DE16101290B}">
      <dsp:nvSpPr>
        <dsp:cNvPr id="0" name=""/>
        <dsp:cNvSpPr/>
      </dsp:nvSpPr>
      <dsp:spPr>
        <a:xfrm>
          <a:off x="0" y="905524"/>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Preparedness is lacking</a:t>
          </a:r>
        </a:p>
      </dsp:txBody>
      <dsp:txXfrm>
        <a:off x="0" y="905524"/>
        <a:ext cx="10972800" cy="904971"/>
      </dsp:txXfrm>
    </dsp:sp>
    <dsp:sp modelId="{05BFCF0C-6C4B-4D30-8F16-61AF2B275CD5}">
      <dsp:nvSpPr>
        <dsp:cNvPr id="0" name=""/>
        <dsp:cNvSpPr/>
      </dsp:nvSpPr>
      <dsp:spPr>
        <a:xfrm>
          <a:off x="0" y="181049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7A946-B40B-4C43-8A09-692D7A4856C5}">
      <dsp:nvSpPr>
        <dsp:cNvPr id="0" name=""/>
        <dsp:cNvSpPr/>
      </dsp:nvSpPr>
      <dsp:spPr>
        <a:xfrm>
          <a:off x="0" y="1810495"/>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Demand is increasing</a:t>
          </a:r>
        </a:p>
      </dsp:txBody>
      <dsp:txXfrm>
        <a:off x="0" y="1810495"/>
        <a:ext cx="10972800" cy="904971"/>
      </dsp:txXfrm>
    </dsp:sp>
    <dsp:sp modelId="{5B3DD538-1412-4FD4-ACD4-7FFC88A3CB6E}">
      <dsp:nvSpPr>
        <dsp:cNvPr id="0" name=""/>
        <dsp:cNvSpPr/>
      </dsp:nvSpPr>
      <dsp:spPr>
        <a:xfrm>
          <a:off x="0" y="271546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09162-6988-4CD9-87D8-373817C2761A}">
      <dsp:nvSpPr>
        <dsp:cNvPr id="0" name=""/>
        <dsp:cNvSpPr/>
      </dsp:nvSpPr>
      <dsp:spPr>
        <a:xfrm>
          <a:off x="0" y="2715467"/>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Stigma persists </a:t>
          </a:r>
        </a:p>
      </dsp:txBody>
      <dsp:txXfrm>
        <a:off x="0" y="2715467"/>
        <a:ext cx="10972800" cy="904971"/>
      </dsp:txXfrm>
    </dsp:sp>
    <dsp:sp modelId="{22A2B926-7434-4B68-B353-ACEEBA961EDA}">
      <dsp:nvSpPr>
        <dsp:cNvPr id="0" name=""/>
        <dsp:cNvSpPr/>
      </dsp:nvSpPr>
      <dsp:spPr>
        <a:xfrm>
          <a:off x="0" y="3620438"/>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82D43-4F6E-4B3C-A604-1E03703BE39F}">
      <dsp:nvSpPr>
        <dsp:cNvPr id="0" name=""/>
        <dsp:cNvSpPr/>
      </dsp:nvSpPr>
      <dsp:spPr>
        <a:xfrm>
          <a:off x="0" y="3620438"/>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God prevails </a:t>
          </a:r>
        </a:p>
      </dsp:txBody>
      <dsp:txXfrm>
        <a:off x="0" y="3620438"/>
        <a:ext cx="10972800" cy="904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57291-77ED-4BEE-ADD1-A3D1D1280F97}">
      <dsp:nvSpPr>
        <dsp:cNvPr id="0" name=""/>
        <dsp:cNvSpPr/>
      </dsp:nvSpPr>
      <dsp:spPr>
        <a:xfrm>
          <a:off x="0" y="323"/>
          <a:ext cx="569295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C7360DD-6A9E-4969-87AB-57DFC4E44F3B}">
      <dsp:nvSpPr>
        <dsp:cNvPr id="0" name=""/>
        <dsp:cNvSpPr/>
      </dsp:nvSpPr>
      <dsp:spPr>
        <a:xfrm>
          <a:off x="0" y="323"/>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Jesus Wept (John 11:35  KJV)</a:t>
          </a:r>
        </a:p>
      </dsp:txBody>
      <dsp:txXfrm>
        <a:off x="0" y="323"/>
        <a:ext cx="5692953" cy="530092"/>
      </dsp:txXfrm>
    </dsp:sp>
    <dsp:sp modelId="{C1843D72-530F-415E-8C95-BB1A47F51E10}">
      <dsp:nvSpPr>
        <dsp:cNvPr id="0" name=""/>
        <dsp:cNvSpPr/>
      </dsp:nvSpPr>
      <dsp:spPr>
        <a:xfrm>
          <a:off x="0" y="530416"/>
          <a:ext cx="569295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990BE99-42DE-4885-862C-DE42381EF1D9}">
      <dsp:nvSpPr>
        <dsp:cNvPr id="0" name=""/>
        <dsp:cNvSpPr/>
      </dsp:nvSpPr>
      <dsp:spPr>
        <a:xfrm>
          <a:off x="0" y="530416"/>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Compassion  </a:t>
          </a:r>
        </a:p>
      </dsp:txBody>
      <dsp:txXfrm>
        <a:off x="0" y="530416"/>
        <a:ext cx="5692953" cy="530092"/>
      </dsp:txXfrm>
    </dsp:sp>
    <dsp:sp modelId="{AFAF0697-B1B9-437B-BD5E-1121749C8837}">
      <dsp:nvSpPr>
        <dsp:cNvPr id="0" name=""/>
        <dsp:cNvSpPr/>
      </dsp:nvSpPr>
      <dsp:spPr>
        <a:xfrm>
          <a:off x="0" y="1060508"/>
          <a:ext cx="569295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68B88B9-7A36-44D4-BC8F-E54AB8D9C23A}">
      <dsp:nvSpPr>
        <dsp:cNvPr id="0" name=""/>
        <dsp:cNvSpPr/>
      </dsp:nvSpPr>
      <dsp:spPr>
        <a:xfrm>
          <a:off x="0" y="1060508"/>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Empathy</a:t>
          </a:r>
        </a:p>
      </dsp:txBody>
      <dsp:txXfrm>
        <a:off x="0" y="1060508"/>
        <a:ext cx="5692953" cy="530092"/>
      </dsp:txXfrm>
    </dsp:sp>
    <dsp:sp modelId="{0F17DBF7-D372-44A3-87E7-8DE457C80AAB}">
      <dsp:nvSpPr>
        <dsp:cNvPr id="0" name=""/>
        <dsp:cNvSpPr/>
      </dsp:nvSpPr>
      <dsp:spPr>
        <a:xfrm>
          <a:off x="0" y="1590601"/>
          <a:ext cx="569295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C02F9EA-62BA-4ECA-B880-151CC49E8351}">
      <dsp:nvSpPr>
        <dsp:cNvPr id="0" name=""/>
        <dsp:cNvSpPr/>
      </dsp:nvSpPr>
      <dsp:spPr>
        <a:xfrm>
          <a:off x="0" y="1590601"/>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(Mark 2:17 NIV) Jesus said to them, “It is not the healthy who need a doctor, but the sick. I have not come to call the righteous, but sinners.”</a:t>
          </a:r>
        </a:p>
      </dsp:txBody>
      <dsp:txXfrm>
        <a:off x="0" y="1590601"/>
        <a:ext cx="5692953" cy="530092"/>
      </dsp:txXfrm>
    </dsp:sp>
    <dsp:sp modelId="{9B4A253E-F703-4545-9495-60C1344CDA8B}">
      <dsp:nvSpPr>
        <dsp:cNvPr id="0" name=""/>
        <dsp:cNvSpPr/>
      </dsp:nvSpPr>
      <dsp:spPr>
        <a:xfrm>
          <a:off x="0" y="2120693"/>
          <a:ext cx="5692953"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F0E1144-694F-4CDE-9310-E493C22BB44D}">
      <dsp:nvSpPr>
        <dsp:cNvPr id="0" name=""/>
        <dsp:cNvSpPr/>
      </dsp:nvSpPr>
      <dsp:spPr>
        <a:xfrm>
          <a:off x="0" y="2120693"/>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Counselor’s competencies</a:t>
          </a:r>
        </a:p>
      </dsp:txBody>
      <dsp:txXfrm>
        <a:off x="0" y="2120693"/>
        <a:ext cx="5692953" cy="5300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5852F-9FED-4A4D-ACF8-4FBB0BC73B78}"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FF194-2757-4C06-A75F-9A5857D00B5B}" type="slidenum">
              <a:rPr lang="en-US" smtClean="0"/>
              <a:t>‹#›</a:t>
            </a:fld>
            <a:endParaRPr lang="en-US"/>
          </a:p>
        </p:txBody>
      </p:sp>
    </p:spTree>
    <p:extLst>
      <p:ext uri="{BB962C8B-B14F-4D97-AF65-F5344CB8AC3E}">
        <p14:creationId xmlns:p14="http://schemas.microsoft.com/office/powerpoint/2010/main" val="208754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Under most circumstances being empathic and compassionate of others comes with cost.  According to Figley 2002 , the behavior and  emotional response to knowing about a traumatizing event of a loved one and the stress of helping presents with characteristics of Post Traumatic Stress Disorder (PTSD) is Secondary Traumatic Stress (STS) also referred to as Compassion Fatigue. Compassion Fatigue is the emotional part of STS (</a:t>
            </a:r>
            <a:r>
              <a:rPr lang="en-US" sz="1800" dirty="0" err="1">
                <a:effectLst/>
                <a:latin typeface="Times New Roman" panose="02020603050405020304" pitchFamily="18" charset="0"/>
                <a:ea typeface="Calibri" panose="020F0502020204030204" pitchFamily="34" charset="0"/>
              </a:rPr>
              <a:t>Steinheiser</a:t>
            </a:r>
            <a:r>
              <a:rPr lang="en-US" sz="1800" dirty="0">
                <a:effectLst/>
                <a:latin typeface="Times New Roman" panose="02020603050405020304" pitchFamily="18" charset="0"/>
                <a:ea typeface="Calibri" panose="020F0502020204030204" pitchFamily="34" charset="0"/>
              </a:rPr>
              <a:t>, 2018; Moreno‐Jiménez et al., 2020). In this presentation </a:t>
            </a:r>
            <a:r>
              <a:rPr lang="en-US" sz="1800" dirty="0">
                <a:solidFill>
                  <a:srgbClr val="1C1D1E"/>
                </a:solidFill>
                <a:effectLst/>
                <a:latin typeface="Times New Roman" panose="02020603050405020304" pitchFamily="18" charset="0"/>
                <a:ea typeface="Calibri" panose="020F0502020204030204" pitchFamily="34" charset="0"/>
              </a:rPr>
              <a:t>STS described as a phenomenon in which counselors who provide treatment to traumatized clients themselves become indirectly traumatized and experience adverse reactions after witnessing clients battle with the effects of trauma</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5BFF194-2757-4C06-A75F-9A5857D00B5B}" type="slidenum">
              <a:rPr lang="en-US" smtClean="0"/>
              <a:t>3</a:t>
            </a:fld>
            <a:endParaRPr lang="en-US"/>
          </a:p>
        </p:txBody>
      </p:sp>
    </p:spTree>
    <p:extLst>
      <p:ext uri="{BB962C8B-B14F-4D97-AF65-F5344CB8AC3E}">
        <p14:creationId xmlns:p14="http://schemas.microsoft.com/office/powerpoint/2010/main" val="30630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Trauma </a:t>
            </a:r>
            <a:r>
              <a:rPr lang="en-US" dirty="0" err="1"/>
              <a:t>Pintercom</a:t>
            </a:r>
            <a:endParaRPr lang="en-US" dirty="0"/>
          </a:p>
        </p:txBody>
      </p:sp>
      <p:sp>
        <p:nvSpPr>
          <p:cNvPr id="4" name="Slide Number Placeholder 3"/>
          <p:cNvSpPr>
            <a:spLocks noGrp="1"/>
          </p:cNvSpPr>
          <p:nvPr>
            <p:ph type="sldNum" sz="quarter" idx="5"/>
          </p:nvPr>
        </p:nvSpPr>
        <p:spPr/>
        <p:txBody>
          <a:bodyPr/>
          <a:lstStyle/>
          <a:p>
            <a:fld id="{A1C1EE64-66D1-4233-A7CC-13381FC04508}" type="slidenum">
              <a:rPr lang="en-US" smtClean="0"/>
              <a:t>4</a:t>
            </a:fld>
            <a:endParaRPr lang="en-US"/>
          </a:p>
        </p:txBody>
      </p:sp>
    </p:spTree>
    <p:extLst>
      <p:ext uri="{BB962C8B-B14F-4D97-AF65-F5344CB8AC3E}">
        <p14:creationId xmlns:p14="http://schemas.microsoft.com/office/powerpoint/2010/main" val="336693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Addiction professionals shall continuously self-monitor in order to meet their professional obligations. (NAADAC, 2021).</a:t>
            </a:r>
          </a:p>
          <a:p>
            <a:r>
              <a:rPr lang="en-US"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Addiction professionals shall offer and provide assistance as needed to peers, coworkers, and supervisors who are demonstrating professional impairment, and shall intervene to prevent harm to clients</a:t>
            </a:r>
            <a:r>
              <a:rPr lang="en-US" dirty="0">
                <a:solidFill>
                  <a:srgbClr val="333333"/>
                </a:solidFill>
                <a:effectLst/>
                <a:latin typeface="Helvetica" panose="020B0604020202020204" pitchFamily="34" charset="0"/>
                <a:ea typeface="Calibri" panose="020F0502020204030204" pitchFamily="34" charset="0"/>
              </a:rPr>
              <a:t>.</a:t>
            </a:r>
          </a:p>
          <a:p>
            <a:r>
              <a:rPr lang="en-US" sz="1800" dirty="0">
                <a:effectLst/>
                <a:latin typeface="Times New Roman" panose="02020603050405020304" pitchFamily="18" charset="0"/>
                <a:ea typeface="Calibri" panose="020F0502020204030204" pitchFamily="34" charset="0"/>
              </a:rPr>
              <a:t>The NAA AD professional Standards mandates advocacy of its members when employers institutional policy and service systems hampers resident/client potential and/or prevents access to service.  the certified member must attempt to change the employer’s policy and/or systems.</a:t>
            </a:r>
            <a:endParaRPr lang="en-US" dirty="0">
              <a:solidFill>
                <a:srgbClr val="333333"/>
              </a:solidFill>
              <a:effectLst/>
              <a:latin typeface="Helvetica" panose="020B060402020202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CACREP Standards mandate students-in- training </a:t>
            </a:r>
            <a:r>
              <a:rPr lang="en-US" sz="1800" dirty="0">
                <a:solidFill>
                  <a:srgbClr val="000000"/>
                </a:solidFill>
                <a:effectLst/>
                <a:latin typeface="Times New Roman" panose="02020603050405020304" pitchFamily="18" charset="0"/>
                <a:ea typeface="Calibri" panose="020F0502020204030204" pitchFamily="34" charset="0"/>
              </a:rPr>
              <a:t>as addiction counselors to possess the knowledge and skills necessary to address a wide range of issues in the context of addiction counseling</a:t>
            </a:r>
            <a:r>
              <a:rPr lang="en-US" sz="1800" dirty="0">
                <a:solidFill>
                  <a:srgbClr val="000000"/>
                </a:solidFill>
                <a:effectLst/>
                <a:latin typeface="Arial" panose="020B0604020202020204" pitchFamily="34" charset="0"/>
                <a:ea typeface="Calibri" panose="020F0502020204030204" pitchFamily="34" charset="0"/>
              </a:rPr>
              <a:t> (CACREP Standards, 2016).</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5BFF194-2757-4C06-A75F-9A5857D00B5B}" type="slidenum">
              <a:rPr lang="en-US" smtClean="0"/>
              <a:t>10</a:t>
            </a:fld>
            <a:endParaRPr lang="en-US"/>
          </a:p>
        </p:txBody>
      </p:sp>
    </p:spTree>
    <p:extLst>
      <p:ext uri="{BB962C8B-B14F-4D97-AF65-F5344CB8AC3E}">
        <p14:creationId xmlns:p14="http://schemas.microsoft.com/office/powerpoint/2010/main" val="264149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F194-2757-4C06-A75F-9A5857D00B5B}" type="slidenum">
              <a:rPr lang="en-US" smtClean="0"/>
              <a:t>12</a:t>
            </a:fld>
            <a:endParaRPr lang="en-US"/>
          </a:p>
        </p:txBody>
      </p:sp>
    </p:spTree>
    <p:extLst>
      <p:ext uri="{BB962C8B-B14F-4D97-AF65-F5344CB8AC3E}">
        <p14:creationId xmlns:p14="http://schemas.microsoft.com/office/powerpoint/2010/main" val="12108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96050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868028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9F539B8-959B-9F40-A9B4-335D47313F70}" type="datetimeFigureOut">
              <a:rPr lang="en-US" smtClean="0"/>
              <a:t>3/15/2022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49389646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jpg"/><Relationship Id="rId7"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pxhere.com/en/photo/577980" TargetMode="External"/><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11/aphw.12215" TargetMode="External"/><Relationship Id="rId2" Type="http://schemas.openxmlformats.org/officeDocument/2006/relationships/hyperlink" Target="https://doi.org/10.1111/dar.12204" TargetMode="External"/><Relationship Id="rId1" Type="http://schemas.openxmlformats.org/officeDocument/2006/relationships/slideLayout" Target="../slideLayouts/slideLayout2.xml"/><Relationship Id="rId6" Type="http://schemas.openxmlformats.org/officeDocument/2006/relationships/hyperlink" Target="https://www.nccap.org/assets/Code%20of%20Ethics.pdf" TargetMode="External"/><Relationship Id="rId5" Type="http://schemas.openxmlformats.org/officeDocument/2006/relationships/hyperlink" Target="https://doi.org/10.3389/fpsyg.2020.613908" TargetMode="External"/><Relationship Id="rId4" Type="http://schemas.openxmlformats.org/officeDocument/2006/relationships/hyperlink" Target="https://doi-org.ezproxy.liberty.edu/10.1016/j.apnr.2018.10.00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crep.org/section-5-entry-level-specialty-areas-a-addiction-counseling/" TargetMode="External"/><Relationship Id="rId2" Type="http://schemas.openxmlformats.org/officeDocument/2006/relationships/hyperlink" Target="https://www.naadac.org/assets/2416/naadac_code_of_ethics_112021.pdf" TargetMode="External"/><Relationship Id="rId1" Type="http://schemas.openxmlformats.org/officeDocument/2006/relationships/slideLayout" Target="../slideLayouts/slideLayout2.xml"/><Relationship Id="rId6" Type="http://schemas.openxmlformats.org/officeDocument/2006/relationships/hyperlink" Target="https://doi.org/10.1007/s10488-019-00949-8" TargetMode="External"/><Relationship Id="rId5" Type="http://schemas.openxmlformats.org/officeDocument/2006/relationships/hyperlink" Target="https://doi.org/10.1080/08897077.2019.1572051" TargetMode="External"/><Relationship Id="rId4" Type="http://schemas.openxmlformats.org/officeDocument/2006/relationships/hyperlink" Target="https://doi.org/10.1007/s11469-012-9412-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AD6A-65DA-4D2E-840F-0815FE1B0CD6}"/>
              </a:ext>
            </a:extLst>
          </p:cNvPr>
          <p:cNvSpPr>
            <a:spLocks noGrp="1"/>
          </p:cNvSpPr>
          <p:nvPr>
            <p:ph type="ctrTitle"/>
          </p:nvPr>
        </p:nvSpPr>
        <p:spPr/>
        <p:txBody>
          <a:bodyPr>
            <a:normAutofit fontScale="90000"/>
          </a:bodyPr>
          <a:lstStyle/>
          <a:p>
            <a:r>
              <a:rPr lang="en-US" dirty="0"/>
              <a:t>Compassion Fatigue: Exploratory Analysis for the Risk and Protective factors amongst Substance Abuse Counselors</a:t>
            </a:r>
            <a:br>
              <a:rPr lang="en-US" dirty="0"/>
            </a:br>
            <a:endParaRPr lang="en-US" dirty="0"/>
          </a:p>
        </p:txBody>
      </p:sp>
      <p:sp>
        <p:nvSpPr>
          <p:cNvPr id="3" name="Subtitle 2">
            <a:extLst>
              <a:ext uri="{FF2B5EF4-FFF2-40B4-BE49-F238E27FC236}">
                <a16:creationId xmlns:a16="http://schemas.microsoft.com/office/drawing/2014/main" id="{3E65E559-0317-4C46-BC48-26D9F1525ED0}"/>
              </a:ext>
            </a:extLst>
          </p:cNvPr>
          <p:cNvSpPr>
            <a:spLocks noGrp="1"/>
          </p:cNvSpPr>
          <p:nvPr>
            <p:ph type="subTitle" idx="1"/>
          </p:nvPr>
        </p:nvSpPr>
        <p:spPr/>
        <p:txBody>
          <a:bodyPr>
            <a:normAutofit fontScale="85000" lnSpcReduction="10000"/>
          </a:bodyPr>
          <a:lstStyle/>
          <a:p>
            <a:r>
              <a:rPr lang="en-US" dirty="0"/>
              <a:t>Thomas Gogolin MA, LICDC and Margaret Lee, MA</a:t>
            </a:r>
          </a:p>
          <a:p>
            <a:r>
              <a:rPr lang="en-US" dirty="0"/>
              <a:t>Doctoral Student Counselor Education and Supervision Program​</a:t>
            </a:r>
          </a:p>
          <a:p>
            <a:r>
              <a:rPr lang="en-US" dirty="0"/>
              <a:t>Department of Counselor Education and Family Studies​</a:t>
            </a:r>
          </a:p>
          <a:p>
            <a:endParaRPr lang="en-US" dirty="0"/>
          </a:p>
          <a:p>
            <a:endParaRPr lang="en-US" dirty="0"/>
          </a:p>
        </p:txBody>
      </p:sp>
    </p:spTree>
    <p:extLst>
      <p:ext uri="{BB962C8B-B14F-4D97-AF65-F5344CB8AC3E}">
        <p14:creationId xmlns:p14="http://schemas.microsoft.com/office/powerpoint/2010/main" val="2871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67F7-44C3-4C85-988E-C9C00C8DC722}"/>
              </a:ext>
            </a:extLst>
          </p:cNvPr>
          <p:cNvSpPr>
            <a:spLocks noGrp="1"/>
          </p:cNvSpPr>
          <p:nvPr>
            <p:ph type="title"/>
          </p:nvPr>
        </p:nvSpPr>
        <p:spPr>
          <a:xfrm>
            <a:off x="786385" y="841248"/>
            <a:ext cx="5129600" cy="5340097"/>
          </a:xfrm>
        </p:spPr>
        <p:txBody>
          <a:bodyPr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400" dirty="0">
                <a:solidFill>
                  <a:schemeClr val="bg1"/>
                </a:solidFill>
              </a:rPr>
              <a:t>Theoretical Model: Strengthen </a:t>
            </a:r>
            <a:r>
              <a:rPr lang="en-US" sz="4400" i="1" dirty="0">
                <a:solidFill>
                  <a:schemeClr val="bg1"/>
                </a:solidFill>
              </a:rPr>
              <a:t>Protective Factors </a:t>
            </a:r>
            <a:r>
              <a:rPr lang="en-US" sz="4400" dirty="0">
                <a:solidFill>
                  <a:schemeClr val="bg1"/>
                </a:solidFill>
              </a:rPr>
              <a:t>and Minimize </a:t>
            </a:r>
            <a:br>
              <a:rPr lang="en-US" sz="4400" dirty="0">
                <a:solidFill>
                  <a:schemeClr val="bg1"/>
                </a:solidFill>
              </a:rPr>
            </a:br>
            <a:r>
              <a:rPr lang="en-US" sz="4400" i="1" dirty="0">
                <a:solidFill>
                  <a:schemeClr val="bg1"/>
                </a:solidFill>
              </a:rPr>
              <a:t>Risk Factors </a:t>
            </a:r>
            <a:br>
              <a:rPr lang="en-US" sz="4400" dirty="0">
                <a:solidFill>
                  <a:schemeClr val="bg1"/>
                </a:solidFill>
              </a:rPr>
            </a:br>
            <a:r>
              <a:rPr lang="en-US" sz="4400" dirty="0">
                <a:solidFill>
                  <a:schemeClr val="bg1"/>
                </a:solidFill>
              </a:rPr>
              <a:t>for Compassion Fatigue</a:t>
            </a:r>
          </a:p>
        </p:txBody>
      </p:sp>
      <p:graphicFrame>
        <p:nvGraphicFramePr>
          <p:cNvPr id="5" name="Content Placeholder 2">
            <a:extLst>
              <a:ext uri="{FF2B5EF4-FFF2-40B4-BE49-F238E27FC236}">
                <a16:creationId xmlns:a16="http://schemas.microsoft.com/office/drawing/2014/main" id="{0A548BAC-F020-45AF-B463-D3B84F2BEC3F}"/>
              </a:ext>
            </a:extLst>
          </p:cNvPr>
          <p:cNvGraphicFramePr>
            <a:graphicFrameLocks noGrp="1"/>
          </p:cNvGraphicFramePr>
          <p:nvPr>
            <p:ph idx="1"/>
            <p:extLst>
              <p:ext uri="{D42A27DB-BD31-4B8C-83A1-F6EECF244321}">
                <p14:modId xmlns:p14="http://schemas.microsoft.com/office/powerpoint/2010/main" val="3716683424"/>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Footer Placeholder 34">
            <a:extLst>
              <a:ext uri="{FF2B5EF4-FFF2-40B4-BE49-F238E27FC236}">
                <a16:creationId xmlns:a16="http://schemas.microsoft.com/office/drawing/2014/main" id="{C94A1552-56F7-4974-B59C-41F1B9389207}"/>
              </a:ext>
            </a:extLst>
          </p:cNvPr>
          <p:cNvSpPr>
            <a:spLocks noGrp="1"/>
          </p:cNvSpPr>
          <p:nvPr>
            <p:ph type="ftr" sz="quarter" idx="11"/>
          </p:nvPr>
        </p:nvSpPr>
        <p:spPr>
          <a:xfrm>
            <a:off x="8331200" y="5680642"/>
            <a:ext cx="3860800" cy="365125"/>
          </a:xfrm>
        </p:spPr>
        <p:txBody>
          <a:bodyPr/>
          <a:lstStyle/>
          <a:p>
            <a:pPr algn="r"/>
            <a:r>
              <a:rPr lang="en-US" sz="1000" dirty="0"/>
              <a:t>NCCAP, 2018</a:t>
            </a:r>
            <a:endParaRPr lang="en-US" sz="1000" dirty="0">
              <a:ea typeface="Cambria"/>
            </a:endParaRPr>
          </a:p>
          <a:p>
            <a:pPr algn="r"/>
            <a:r>
              <a:rPr lang="en-US" sz="1000" dirty="0">
                <a:ea typeface="Cambria"/>
              </a:rPr>
              <a:t>Perkins &amp; Sprang, 2013 </a:t>
            </a:r>
          </a:p>
        </p:txBody>
      </p:sp>
    </p:spTree>
    <p:extLst>
      <p:ext uri="{BB962C8B-B14F-4D97-AF65-F5344CB8AC3E}">
        <p14:creationId xmlns:p14="http://schemas.microsoft.com/office/powerpoint/2010/main" val="390490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0573-2585-4274-8B5B-B8677F160998}"/>
              </a:ext>
            </a:extLst>
          </p:cNvPr>
          <p:cNvSpPr>
            <a:spLocks noGrp="1"/>
          </p:cNvSpPr>
          <p:nvPr>
            <p:ph type="title"/>
          </p:nvPr>
        </p:nvSpPr>
        <p:spPr/>
        <p:txBody>
          <a:bodyPr>
            <a:normAutofit/>
          </a:bodyPr>
          <a:lstStyle/>
          <a:p>
            <a:r>
              <a:rPr lang="en-US" dirty="0">
                <a:cs typeface="Calibri"/>
              </a:rPr>
              <a:t>Implications </a:t>
            </a:r>
          </a:p>
        </p:txBody>
      </p:sp>
      <p:graphicFrame>
        <p:nvGraphicFramePr>
          <p:cNvPr id="5" name="Content Placeholder 2">
            <a:extLst>
              <a:ext uri="{FF2B5EF4-FFF2-40B4-BE49-F238E27FC236}">
                <a16:creationId xmlns:a16="http://schemas.microsoft.com/office/drawing/2014/main" id="{25DD3A31-815D-47B1-ACF4-447355315EB9}"/>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9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outdoor, tree, sky, column&#10;&#10;Description automatically generated">
            <a:extLst>
              <a:ext uri="{FF2B5EF4-FFF2-40B4-BE49-F238E27FC236}">
                <a16:creationId xmlns:a16="http://schemas.microsoft.com/office/drawing/2014/main" id="{70458147-63C4-479E-9847-73F9971E66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3647" y="1862117"/>
            <a:ext cx="4730214" cy="3133766"/>
          </a:xfrm>
          <a:prstGeom prst="rect">
            <a:avLst/>
          </a:prstGeom>
        </p:spPr>
      </p:pic>
      <p:sp>
        <p:nvSpPr>
          <p:cNvPr id="2" name="Title 1">
            <a:extLst>
              <a:ext uri="{FF2B5EF4-FFF2-40B4-BE49-F238E27FC236}">
                <a16:creationId xmlns:a16="http://schemas.microsoft.com/office/drawing/2014/main" id="{AD785031-1358-4831-A9A2-A51C58A10C69}"/>
              </a:ext>
            </a:extLst>
          </p:cNvPr>
          <p:cNvSpPr>
            <a:spLocks noGrp="1"/>
          </p:cNvSpPr>
          <p:nvPr>
            <p:ph type="title"/>
          </p:nvPr>
        </p:nvSpPr>
        <p:spPr>
          <a:xfrm>
            <a:off x="786384" y="841249"/>
            <a:ext cx="5692953" cy="2587131"/>
          </a:xfrm>
        </p:spPr>
        <p:txBody>
          <a:bodyPr anchor="b">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800">
                <a:solidFill>
                  <a:schemeClr val="bg1"/>
                </a:solidFill>
              </a:rPr>
              <a:t>     Christian   </a:t>
            </a:r>
            <a:br>
              <a:rPr lang="en-US" sz="4800">
                <a:solidFill>
                  <a:schemeClr val="bg1"/>
                </a:solidFill>
              </a:rPr>
            </a:br>
            <a:r>
              <a:rPr lang="en-US" sz="4800">
                <a:solidFill>
                  <a:schemeClr val="bg1"/>
                </a:solidFill>
              </a:rPr>
              <a:t>    Worldview</a:t>
            </a:r>
          </a:p>
        </p:txBody>
      </p:sp>
      <p:graphicFrame>
        <p:nvGraphicFramePr>
          <p:cNvPr id="5" name="Content Placeholder 2">
            <a:extLst>
              <a:ext uri="{FF2B5EF4-FFF2-40B4-BE49-F238E27FC236}">
                <a16:creationId xmlns:a16="http://schemas.microsoft.com/office/drawing/2014/main" id="{CD466CC6-0585-46E3-9272-220A74AF5B9E}"/>
              </a:ext>
            </a:extLst>
          </p:cNvPr>
          <p:cNvGraphicFramePr>
            <a:graphicFrameLocks noGrp="1"/>
          </p:cNvGraphicFramePr>
          <p:nvPr>
            <p:ph idx="1"/>
            <p:extLst>
              <p:ext uri="{D42A27DB-BD31-4B8C-83A1-F6EECF244321}">
                <p14:modId xmlns:p14="http://schemas.microsoft.com/office/powerpoint/2010/main" val="516264156"/>
              </p:ext>
            </p:extLst>
          </p:nvPr>
        </p:nvGraphicFramePr>
        <p:xfrm>
          <a:off x="786383" y="3566810"/>
          <a:ext cx="5692953" cy="2651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A54658BD-971F-456B-ADE2-A7E75629201F}"/>
              </a:ext>
            </a:extLst>
          </p:cNvPr>
          <p:cNvSpPr txBox="1"/>
          <p:nvPr/>
        </p:nvSpPr>
        <p:spPr>
          <a:xfrm>
            <a:off x="6729663" y="4934953"/>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mn-lt"/>
                <a:cs typeface="+mn-lt"/>
              </a:rPr>
              <a:t>Image from Source. PowerPoint. Microsoft 365</a:t>
            </a:r>
          </a:p>
          <a:p>
            <a:endParaRPr lang="en-US" dirty="0">
              <a:ea typeface="Cambria"/>
            </a:endParaRPr>
          </a:p>
        </p:txBody>
      </p:sp>
      <p:sp>
        <p:nvSpPr>
          <p:cNvPr id="3" name="TextBox 2">
            <a:extLst>
              <a:ext uri="{FF2B5EF4-FFF2-40B4-BE49-F238E27FC236}">
                <a16:creationId xmlns:a16="http://schemas.microsoft.com/office/drawing/2014/main" id="{DA37E638-2A13-4F67-8B05-2F611CCB0472}"/>
              </a:ext>
            </a:extLst>
          </p:cNvPr>
          <p:cNvSpPr txBox="1"/>
          <p:nvPr/>
        </p:nvSpPr>
        <p:spPr>
          <a:xfrm>
            <a:off x="6803647" y="1615896"/>
            <a:ext cx="1369969" cy="246221"/>
          </a:xfrm>
          <a:prstGeom prst="rect">
            <a:avLst/>
          </a:prstGeom>
          <a:noFill/>
        </p:spPr>
        <p:txBody>
          <a:bodyPr wrap="square" rtlCol="0">
            <a:spAutoFit/>
          </a:bodyPr>
          <a:lstStyle/>
          <a:p>
            <a:r>
              <a:rPr lang="en-US" sz="1000" i="1" dirty="0"/>
              <a:t>Figure 3</a:t>
            </a:r>
          </a:p>
        </p:txBody>
      </p:sp>
    </p:spTree>
    <p:extLst>
      <p:ext uri="{BB962C8B-B14F-4D97-AF65-F5344CB8AC3E}">
        <p14:creationId xmlns:p14="http://schemas.microsoft.com/office/powerpoint/2010/main" val="180162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B747-DF9A-483B-A823-3554E0FB75E2}"/>
              </a:ext>
            </a:extLst>
          </p:cNvPr>
          <p:cNvSpPr>
            <a:spLocks noGrp="1"/>
          </p:cNvSpPr>
          <p:nvPr>
            <p:ph type="title"/>
          </p:nvPr>
        </p:nvSpPr>
        <p:spPr>
          <a:xfrm>
            <a:off x="609600" y="274639"/>
            <a:ext cx="10972800" cy="5852710"/>
          </a:xfrm>
        </p:spPr>
        <p:txBody>
          <a:bodyPr/>
          <a:lstStyle/>
          <a:p>
            <a:endParaRPr lang="en-US"/>
          </a:p>
        </p:txBody>
      </p:sp>
      <p:sp>
        <p:nvSpPr>
          <p:cNvPr id="3" name="Content Placeholder 2">
            <a:extLst>
              <a:ext uri="{FF2B5EF4-FFF2-40B4-BE49-F238E27FC236}">
                <a16:creationId xmlns:a16="http://schemas.microsoft.com/office/drawing/2014/main" id="{6B5087A1-1484-4C89-A38B-776A5393ADA9}"/>
              </a:ext>
            </a:extLst>
          </p:cNvPr>
          <p:cNvSpPr>
            <a:spLocks noGrp="1"/>
          </p:cNvSpPr>
          <p:nvPr>
            <p:ph idx="1"/>
          </p:nvPr>
        </p:nvSpPr>
        <p:spPr>
          <a:xfrm>
            <a:off x="609600" y="278177"/>
            <a:ext cx="10972800" cy="5847987"/>
          </a:xfrm>
        </p:spPr>
        <p:txBody>
          <a:bodyPr vert="horz" lIns="91440" tIns="45720" rIns="91440" bIns="45720" rtlCol="0" anchor="t">
            <a:normAutofit/>
          </a:bodyPr>
          <a:lstStyle/>
          <a:p>
            <a:pPr algn="ctr"/>
            <a:endParaRPr lang="en-US" dirty="0">
              <a:ea typeface="Cambria"/>
            </a:endParaRPr>
          </a:p>
          <a:p>
            <a:pPr algn="ctr"/>
            <a:endParaRPr lang="en-US" dirty="0">
              <a:ea typeface="Cambria"/>
            </a:endParaRPr>
          </a:p>
          <a:p>
            <a:pPr algn="ctr"/>
            <a:endParaRPr lang="en-US" dirty="0">
              <a:ea typeface="Cambria"/>
            </a:endParaRPr>
          </a:p>
          <a:p>
            <a:pPr marL="0" indent="0" algn="ctr">
              <a:buNone/>
            </a:pPr>
            <a:r>
              <a:rPr lang="en-US" sz="6400" dirty="0">
                <a:ea typeface="Cambria"/>
              </a:rPr>
              <a:t>Questions &amp; Answers</a:t>
            </a:r>
            <a:endParaRPr lang="en-US" dirty="0">
              <a:ea typeface="Cambria"/>
            </a:endParaRPr>
          </a:p>
          <a:p>
            <a:pPr marL="0" indent="0" algn="ctr">
              <a:buNone/>
            </a:pPr>
            <a:r>
              <a:rPr lang="en-US" sz="7200" dirty="0">
                <a:ea typeface="Cambria"/>
              </a:rPr>
              <a:t>?</a:t>
            </a:r>
          </a:p>
          <a:p>
            <a:pPr marL="0" indent="0" algn="ctr">
              <a:buNone/>
            </a:pPr>
            <a:endParaRPr lang="en-US" sz="6400" dirty="0">
              <a:ea typeface="Cambria"/>
            </a:endParaRPr>
          </a:p>
          <a:p>
            <a:pPr marL="0" indent="0" algn="ctr">
              <a:buNone/>
            </a:pPr>
            <a:endParaRPr lang="en-US" sz="6400" dirty="0">
              <a:ea typeface="Cambria"/>
            </a:endParaRPr>
          </a:p>
          <a:p>
            <a:pPr marL="0" indent="0" algn="ctr">
              <a:buNone/>
            </a:pPr>
            <a:endParaRPr lang="en-US" dirty="0">
              <a:ea typeface="Cambria"/>
            </a:endParaRPr>
          </a:p>
        </p:txBody>
      </p:sp>
    </p:spTree>
    <p:extLst>
      <p:ext uri="{BB962C8B-B14F-4D97-AF65-F5344CB8AC3E}">
        <p14:creationId xmlns:p14="http://schemas.microsoft.com/office/powerpoint/2010/main" val="291071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2940-E5BA-4C76-983D-937D0EEA4CC5}"/>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D2250D91-9136-4397-8607-F69A0BA0D877}"/>
              </a:ext>
            </a:extLst>
          </p:cNvPr>
          <p:cNvSpPr>
            <a:spLocks noGrp="1"/>
          </p:cNvSpPr>
          <p:nvPr>
            <p:ph idx="1"/>
          </p:nvPr>
        </p:nvSpPr>
        <p:spPr>
          <a:xfrm>
            <a:off x="759725" y="1417639"/>
            <a:ext cx="10972800" cy="4525963"/>
          </a:xfrm>
        </p:spPr>
        <p:txBody>
          <a:bodyPr vert="horz" lIns="91440" tIns="45720" rIns="91440" bIns="45720" rtlCol="0" anchor="t">
            <a:normAutofit fontScale="850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lnSpc>
                <a:spcPct val="107000"/>
              </a:lnSpc>
              <a:spcBef>
                <a:spcPts val="0"/>
              </a:spcBef>
              <a:buNone/>
            </a:pPr>
            <a:r>
              <a:rPr lang="en-US" sz="1800" dirty="0">
                <a:effectLst/>
                <a:latin typeface="Times New Roman"/>
                <a:ea typeface="Calibri" panose="020F0502020204030204" pitchFamily="34" charset="0"/>
                <a:cs typeface="Times New Roman"/>
              </a:rPr>
              <a:t>Ewer, P. L., </a:t>
            </a:r>
            <a:r>
              <a:rPr lang="en-US" sz="1800" dirty="0" err="1">
                <a:effectLst/>
                <a:latin typeface="Times New Roman"/>
                <a:ea typeface="Calibri" panose="020F0502020204030204" pitchFamily="34" charset="0"/>
                <a:cs typeface="Times New Roman"/>
              </a:rPr>
              <a:t>Teesson</a:t>
            </a:r>
            <a:r>
              <a:rPr lang="en-US" sz="1800" dirty="0">
                <a:effectLst/>
                <a:latin typeface="Times New Roman"/>
                <a:ea typeface="Calibri" panose="020F0502020204030204" pitchFamily="34" charset="0"/>
                <a:cs typeface="Times New Roman"/>
              </a:rPr>
              <a:t>, M., </a:t>
            </a:r>
            <a:r>
              <a:rPr lang="en-US" sz="1800" dirty="0" err="1">
                <a:effectLst/>
                <a:latin typeface="Times New Roman"/>
                <a:ea typeface="Calibri" panose="020F0502020204030204" pitchFamily="34" charset="0"/>
                <a:cs typeface="Times New Roman"/>
              </a:rPr>
              <a:t>Sannibale</a:t>
            </a:r>
            <a:r>
              <a:rPr lang="en-US" sz="1800" dirty="0">
                <a:effectLst/>
                <a:latin typeface="Times New Roman"/>
                <a:ea typeface="Calibri" panose="020F0502020204030204" pitchFamily="34" charset="0"/>
                <a:cs typeface="Times New Roman"/>
              </a:rPr>
              <a:t>, C., Roche, A., &amp; Mills, K. L. (2015). The prevalence and </a:t>
            </a:r>
            <a:endParaRPr lang="en-US" sz="1800">
              <a:latin typeface="Times New Roman"/>
              <a:ea typeface="Calibri" panose="020F0502020204030204" pitchFamily="34" charset="0"/>
              <a:cs typeface="Times New Roman" panose="02020603050405020304" pitchFamily="18" charset="0"/>
            </a:endParaRP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correlates</a:t>
            </a:r>
            <a:r>
              <a:rPr lang="en-US" sz="1800" dirty="0">
                <a:latin typeface="Times New Roman"/>
                <a:ea typeface="Calibri" panose="020F0502020204030204" pitchFamily="34" charset="0"/>
                <a:cs typeface="Times New Roman"/>
              </a:rPr>
              <a:t> of</a:t>
            </a:r>
            <a:r>
              <a:rPr lang="en-US" sz="1800" dirty="0">
                <a:effectLst/>
                <a:latin typeface="Times New Roman"/>
                <a:ea typeface="Calibri" panose="020F0502020204030204" pitchFamily="34" charset="0"/>
                <a:cs typeface="Times New Roman"/>
              </a:rPr>
              <a:t> secondary traumatic stress among alcohol and other drug workers in </a:t>
            </a:r>
            <a:r>
              <a:rPr lang="en-US" sz="1800" dirty="0" err="1">
                <a:effectLst/>
                <a:latin typeface="Times New Roman"/>
                <a:ea typeface="Calibri" panose="020F0502020204030204" pitchFamily="34" charset="0"/>
                <a:cs typeface="Times New Roman"/>
              </a:rPr>
              <a:t>australia</a:t>
            </a:r>
            <a:r>
              <a:rPr lang="en-US" sz="1800" dirty="0">
                <a:effectLst/>
                <a:latin typeface="Times New Roman"/>
                <a:ea typeface="Calibri" panose="020F0502020204030204" pitchFamily="34" charset="0"/>
                <a:cs typeface="Times New Roman"/>
              </a:rPr>
              <a:t>: Secondary traumatic stress. Drug </a:t>
            </a:r>
            <a:endParaRPr lang="en-US" sz="1800" dirty="0">
              <a:latin typeface="Times New Roman"/>
              <a:ea typeface="Calibri" panose="020F0502020204030204" pitchFamily="34" charset="0"/>
              <a:cs typeface="Times New Roman"/>
            </a:endParaRP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and Alcohol</a:t>
            </a: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Review, 34(3),</a:t>
            </a: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 </a:t>
            </a:r>
            <a:r>
              <a:rPr lang="en-US" sz="1800" dirty="0">
                <a:latin typeface="Times New Roman"/>
                <a:ea typeface="Calibri" panose="020F0502020204030204" pitchFamily="34" charset="0"/>
                <a:cs typeface="Times New Roman"/>
              </a:rPr>
              <a:t>252- 258</a:t>
            </a:r>
            <a:r>
              <a:rPr lang="en-US" sz="1800" dirty="0">
                <a:effectLst/>
                <a:latin typeface="Times New Roman"/>
                <a:ea typeface="Calibri" panose="020F0502020204030204" pitchFamily="34" charset="0"/>
                <a:cs typeface="Times New Roman"/>
              </a:rPr>
              <a:t>. </a:t>
            </a:r>
            <a:r>
              <a:rPr lang="en-US" sz="1800" u="sng" dirty="0">
                <a:solidFill>
                  <a:srgbClr val="0563C1"/>
                </a:solidFill>
                <a:effectLst/>
                <a:latin typeface="Times New Roman"/>
                <a:ea typeface="Calibri" panose="020F0502020204030204" pitchFamily="34" charset="0"/>
                <a:cs typeface="Times New Roman"/>
                <a:hlinkClick r:id="rId2"/>
              </a:rPr>
              <a:t>https://doi.org/10.1111/dar.12204</a:t>
            </a:r>
            <a:endParaRPr lang="en-US" sz="1800">
              <a:effectLst/>
              <a:latin typeface="Times New Roman"/>
              <a:ea typeface="Calibri" panose="020F0502020204030204" pitchFamily="34" charset="0"/>
              <a:cs typeface="Times New Roman"/>
            </a:endParaRPr>
          </a:p>
          <a:p>
            <a:pPr indent="0">
              <a:lnSpc>
                <a:spcPct val="107000"/>
              </a:lnSpc>
              <a:spcBef>
                <a:spcPts val="0"/>
              </a:spcBef>
              <a:buNone/>
            </a:pPr>
            <a:r>
              <a:rPr lang="en-US" sz="1800" dirty="0">
                <a:effectLst/>
                <a:latin typeface="Times New Roman"/>
                <a:ea typeface="Calibri" panose="020F0502020204030204" pitchFamily="34" charset="0"/>
                <a:cs typeface="Times New Roman"/>
              </a:rPr>
              <a:t> Figley, C. R. (2002). Compassion fatigue: Psychotherapists’ chronic lack of self care. J. Clin. Psychol. 58, 1433–1441.</a:t>
            </a:r>
            <a:r>
              <a:rPr lang="en-US" sz="1800" dirty="0">
                <a:latin typeface="Times New Roman"/>
                <a:ea typeface="Calibri" panose="020F0502020204030204" pitchFamily="34" charset="0"/>
                <a:cs typeface="Times New Roman"/>
              </a:rPr>
              <a:t> </a:t>
            </a: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err="1">
                <a:effectLst/>
                <a:latin typeface="Times New Roman"/>
                <a:ea typeface="Calibri" panose="020F0502020204030204" pitchFamily="34" charset="0"/>
                <a:cs typeface="Times New Roman"/>
              </a:rPr>
              <a:t>doi</a:t>
            </a:r>
            <a:r>
              <a:rPr lang="en-US" sz="1800" dirty="0">
                <a:effectLst/>
                <a:latin typeface="Times New Roman"/>
                <a:ea typeface="Calibri" panose="020F0502020204030204" pitchFamily="34" charset="0"/>
                <a:cs typeface="Times New Roman"/>
              </a:rPr>
              <a:t>: 10.1002/jclp.10090</a:t>
            </a:r>
            <a:endParaRPr lang="en-US"/>
          </a:p>
          <a:p>
            <a:pPr indent="0">
              <a:lnSpc>
                <a:spcPct val="107000"/>
              </a:lnSpc>
              <a:spcBef>
                <a:spcPts val="0"/>
              </a:spcBef>
              <a:buNone/>
            </a:pPr>
            <a:r>
              <a:rPr lang="en-US" sz="1800" dirty="0">
                <a:latin typeface="Times New Roman"/>
                <a:ea typeface="Calibri" panose="020F0502020204030204" pitchFamily="34" charset="0"/>
                <a:cs typeface="Times New Roman"/>
              </a:rPr>
              <a:t>Moreno‐Jiménez</a:t>
            </a:r>
            <a:r>
              <a:rPr lang="en-US" sz="1800" dirty="0">
                <a:effectLst/>
                <a:latin typeface="Times New Roman"/>
                <a:ea typeface="Calibri" panose="020F0502020204030204" pitchFamily="34" charset="0"/>
                <a:cs typeface="Times New Roman"/>
              </a:rPr>
              <a:t>, J. E., Blanco‐Donoso, L. M., Rodríguez‐Carvajal, R., Chico‐Fernández, M., Montejo, J. C., &amp; </a:t>
            </a:r>
            <a:r>
              <a:rPr lang="en-US" sz="1800" dirty="0" err="1">
                <a:effectLst/>
                <a:latin typeface="Times New Roman"/>
                <a:ea typeface="Calibri" panose="020F0502020204030204" pitchFamily="34" charset="0"/>
                <a:cs typeface="Times New Roman"/>
              </a:rPr>
              <a:t>Garrosa</a:t>
            </a:r>
            <a:r>
              <a:rPr lang="en-US" sz="1800" dirty="0">
                <a:effectLst/>
                <a:latin typeface="Times New Roman"/>
                <a:ea typeface="Calibri" panose="020F0502020204030204" pitchFamily="34" charset="0"/>
                <a:cs typeface="Times New Roman"/>
              </a:rPr>
              <a:t>, E. (2020).</a:t>
            </a:r>
            <a:r>
              <a:rPr lang="en-US" sz="1800" dirty="0">
                <a:latin typeface="Times New Roman"/>
                <a:ea typeface="Calibri" panose="020F0502020204030204" pitchFamily="34" charset="0"/>
                <a:cs typeface="Times New Roman"/>
              </a:rPr>
              <a:t> </a:t>
            </a: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The moderator role of passion for work in the </a:t>
            </a:r>
            <a:r>
              <a:rPr lang="en-US" sz="1800" dirty="0">
                <a:latin typeface="Times New Roman"/>
                <a:ea typeface="Calibri" panose="020F0502020204030204" pitchFamily="34" charset="0"/>
                <a:cs typeface="Times New Roman"/>
              </a:rPr>
              <a:t>association between</a:t>
            </a:r>
            <a:r>
              <a:rPr lang="en-US" sz="1800" dirty="0">
                <a:effectLst/>
                <a:latin typeface="Times New Roman"/>
                <a:ea typeface="Calibri" panose="020F0502020204030204" pitchFamily="34" charset="0"/>
                <a:cs typeface="Times New Roman"/>
              </a:rPr>
              <a:t> work stressors and secondary traumatic stress: A Cross‐Level</a:t>
            </a:r>
            <a:r>
              <a:rPr lang="en-US" sz="1800" dirty="0">
                <a:latin typeface="Times New Roman"/>
                <a:ea typeface="Calibri" panose="020F0502020204030204" pitchFamily="34" charset="0"/>
                <a:cs typeface="Times New Roman"/>
              </a:rPr>
              <a:t> </a:t>
            </a: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diary study among health professionals of intensive care units. Applied Psychology : Health and Well-	being, 12(3),</a:t>
            </a:r>
            <a:r>
              <a:rPr lang="en-US" sz="1800" dirty="0">
                <a:latin typeface="Times New Roman"/>
                <a:ea typeface="Calibri" panose="020F0502020204030204" pitchFamily="34" charset="0"/>
                <a:cs typeface="Times New Roman"/>
              </a:rPr>
              <a:t> </a:t>
            </a: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907-	933. </a:t>
            </a:r>
            <a:r>
              <a:rPr lang="en-US" sz="1800" u="sng" dirty="0">
                <a:solidFill>
                  <a:srgbClr val="0563C1"/>
                </a:solidFill>
                <a:effectLst/>
                <a:latin typeface="Times New Roman"/>
                <a:ea typeface="Calibri" panose="020F0502020204030204" pitchFamily="34" charset="0"/>
                <a:cs typeface="Times New Roman"/>
                <a:hlinkClick r:id="rId3"/>
              </a:rPr>
              <a:t>https://doi.org/10.1111/aphw.12215</a:t>
            </a:r>
            <a:endParaRPr lang="en-US" sz="1800" dirty="0">
              <a:effectLst/>
              <a:latin typeface="Times New Roman"/>
              <a:ea typeface="Calibri" panose="020F0502020204030204" pitchFamily="34" charset="0"/>
              <a:cs typeface="Times New Roman"/>
            </a:endParaRPr>
          </a:p>
          <a:p>
            <a:pPr indent="0">
              <a:lnSpc>
                <a:spcPct val="107000"/>
              </a:lnSpc>
              <a:spcBef>
                <a:spcPts val="0"/>
              </a:spcBef>
              <a:buNone/>
            </a:pPr>
            <a:r>
              <a:rPr lang="en-US" sz="1800" dirty="0">
                <a:effectLst/>
                <a:latin typeface="Times New Roman"/>
                <a:ea typeface="Calibri" panose="020F0502020204030204" pitchFamily="34" charset="0"/>
                <a:cs typeface="Times New Roman"/>
              </a:rPr>
              <a:t>Steinheiser, M. (2018). Compassion fatigue among nurses in skilled nursing facilities: </a:t>
            </a:r>
            <a:r>
              <a:rPr lang="en-US" sz="1800" dirty="0">
                <a:latin typeface="Times New Roman"/>
                <a:ea typeface="Calibri" panose="020F0502020204030204" pitchFamily="34" charset="0"/>
                <a:cs typeface="Times New Roman"/>
              </a:rPr>
              <a:t>Discoveries and</a:t>
            </a:r>
            <a:r>
              <a:rPr lang="en-US" sz="1800" dirty="0">
                <a:effectLst/>
                <a:latin typeface="Times New Roman"/>
                <a:ea typeface="Calibri" panose="020F0502020204030204" pitchFamily="34" charset="0"/>
                <a:cs typeface="Times New Roman"/>
              </a:rPr>
              <a:t> challenges of a conceptual model</a:t>
            </a:r>
            <a:r>
              <a:rPr lang="en-US" sz="1800" dirty="0">
                <a:latin typeface="Times New Roman"/>
                <a:ea typeface="Calibri" panose="020F0502020204030204" pitchFamily="34" charset="0"/>
                <a:cs typeface="Times New Roman"/>
              </a:rPr>
              <a:t> </a:t>
            </a: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in research. Applied Nursing Research, 44, 97 – 99.</a:t>
            </a:r>
            <a:r>
              <a:rPr lang="en-US" sz="1800" dirty="0">
                <a:latin typeface="Times New Roman"/>
                <a:ea typeface="Calibri" panose="020F0502020204030204" pitchFamily="34" charset="0"/>
                <a:cs typeface="Times New Roman"/>
              </a:rPr>
              <a:t> </a:t>
            </a:r>
            <a:r>
              <a:rPr lang="en-US" sz="1800" u="sng" dirty="0">
                <a:solidFill>
                  <a:srgbClr val="0563C1"/>
                </a:solidFill>
                <a:effectLst/>
                <a:latin typeface="Times New Roman"/>
                <a:ea typeface="Calibri" panose="020F0502020204030204" pitchFamily="34" charset="0"/>
                <a:cs typeface="Times New Roman"/>
                <a:hlinkClick r:id="rId4"/>
              </a:rPr>
              <a:t>https://doi-org.ezproxy.liberty.edu/10.1016/j.apnr.2018.10.002</a:t>
            </a:r>
            <a:r>
              <a:rPr lang="en-US" sz="1800" dirty="0">
                <a:effectLst/>
                <a:latin typeface="Times New Roman"/>
                <a:ea typeface="Calibri" panose="020F0502020204030204" pitchFamily="34" charset="0"/>
                <a:cs typeface="Times New Roman"/>
              </a:rPr>
              <a:t>.</a:t>
            </a:r>
            <a:endParaRPr lang="en-US" sz="1800" dirty="0">
              <a:latin typeface="Times New Roman"/>
              <a:ea typeface="Calibri" panose="020F0502020204030204" pitchFamily="34" charset="0"/>
              <a:cs typeface="Times New Roman"/>
            </a:endParaRPr>
          </a:p>
          <a:p>
            <a:pPr indent="0">
              <a:lnSpc>
                <a:spcPct val="107000"/>
              </a:lnSpc>
              <a:spcBef>
                <a:spcPts val="0"/>
              </a:spcBef>
              <a:buNone/>
            </a:pPr>
            <a:r>
              <a:rPr lang="en-US" sz="1800" dirty="0">
                <a:effectLst/>
                <a:latin typeface="Times New Roman"/>
                <a:ea typeface="Calibri" panose="020F0502020204030204" pitchFamily="34" charset="0"/>
                <a:cs typeface="Times New Roman"/>
              </a:rPr>
              <a:t>Stewart, D. W. (2009). Casualties of War: Compassion Fatigue and Health Care Providers. </a:t>
            </a:r>
            <a:r>
              <a:rPr lang="en-US" sz="1800" dirty="0" err="1">
                <a:effectLst/>
                <a:latin typeface="Times New Roman"/>
                <a:ea typeface="Calibri" panose="020F0502020204030204" pitchFamily="34" charset="0"/>
                <a:cs typeface="Times New Roman"/>
              </a:rPr>
              <a:t>Medsurg</a:t>
            </a:r>
            <a:r>
              <a:rPr lang="en-US" sz="1800" dirty="0">
                <a:effectLst/>
                <a:latin typeface="Times New Roman"/>
                <a:ea typeface="Calibri" panose="020F0502020204030204" pitchFamily="34" charset="0"/>
                <a:cs typeface="Times New Roman"/>
              </a:rPr>
              <a:t> Nursing, 18(2), 91-4; quiz</a:t>
            </a:r>
            <a:r>
              <a:rPr lang="en-US" sz="1800" dirty="0">
                <a:latin typeface="Times New Roman"/>
                <a:ea typeface="Calibri" panose="020F0502020204030204" pitchFamily="34" charset="0"/>
                <a:cs typeface="Times New Roman"/>
              </a:rPr>
              <a:t> </a:t>
            </a:r>
            <a:endParaRPr lang="en-US" sz="1800">
              <a:latin typeface="Times New Roman"/>
              <a:ea typeface="Calibri" panose="020F0502020204030204" pitchFamily="34" charset="0"/>
              <a:cs typeface="Times New Roman"/>
            </a:endParaRP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95. 2%3Faccountid%3D12085</a:t>
            </a:r>
            <a:endParaRPr lang="en-US" sz="1800">
              <a:latin typeface="Times New Roman"/>
              <a:cs typeface="Times New Roman"/>
            </a:endParaRPr>
          </a:p>
          <a:p>
            <a:pPr indent="0">
              <a:lnSpc>
                <a:spcPct val="107000"/>
              </a:lnSpc>
              <a:spcBef>
                <a:spcPts val="0"/>
              </a:spcBef>
              <a:buNone/>
            </a:pPr>
            <a:r>
              <a:rPr lang="en-US" sz="1800" dirty="0">
                <a:effectLst/>
                <a:latin typeface="Times New Roman"/>
                <a:ea typeface="Calibri" panose="020F0502020204030204" pitchFamily="34" charset="0"/>
                <a:cs typeface="Times New Roman"/>
              </a:rPr>
              <a:t>Zhang, L., Ren, Z., Jiang, G., Hazer-Rau, D., Zhao, C., Shi, C., Lai, L., &amp; Yan, Y. (2020;2021;).</a:t>
            </a:r>
            <a:r>
              <a:rPr lang="en-US" sz="1800" dirty="0">
                <a:latin typeface="Times New Roman"/>
                <a:ea typeface="Calibri" panose="020F0502020204030204" pitchFamily="34" charset="0"/>
                <a:cs typeface="Times New Roman"/>
              </a:rPr>
              <a:t> </a:t>
            </a:r>
            <a:endParaRPr lang="en-US" sz="1800">
              <a:effectLst/>
              <a:latin typeface="Times New Roman"/>
              <a:ea typeface="Calibri" panose="020F0502020204030204" pitchFamily="34" charset="0"/>
              <a:cs typeface="Times New Roman" panose="02020603050405020304" pitchFamily="18" charset="0"/>
            </a:endParaRPr>
          </a:p>
          <a:p>
            <a:pPr marL="114300"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Self-oriented empathy and compassion fatigue: The serial mediation of dispositional mindfulness and counselor's</a:t>
            </a:r>
            <a:r>
              <a:rPr lang="en-US" sz="1800" dirty="0">
                <a:latin typeface="Times New Roman"/>
                <a:ea typeface="Calibri" panose="020F0502020204030204" pitchFamily="34" charset="0"/>
                <a:cs typeface="Times New Roman"/>
              </a:rPr>
              <a:t> </a:t>
            </a:r>
          </a:p>
          <a:p>
            <a:pPr marL="114300" indent="0">
              <a:lnSpc>
                <a:spcPct val="107000"/>
              </a:lnSpc>
              <a:spcBef>
                <a:spcPts val="0"/>
              </a:spcBef>
              <a:buNone/>
            </a:pPr>
            <a:r>
              <a:rPr lang="en-US" sz="1800" dirty="0">
                <a:latin typeface="Times New Roman"/>
                <a:ea typeface="Calibri" panose="020F0502020204030204" pitchFamily="34" charset="0"/>
                <a:cs typeface="Times New Roman"/>
              </a:rPr>
              <a:t>     self-   efficacy</a:t>
            </a:r>
            <a:r>
              <a:rPr lang="en-US" sz="1800" dirty="0">
                <a:effectLst/>
                <a:latin typeface="Times New Roman"/>
                <a:ea typeface="Calibri" panose="020F0502020204030204" pitchFamily="34" charset="0"/>
                <a:cs typeface="Times New Roman"/>
              </a:rPr>
              <a:t>. Frontiers in Psychology, 11, 613908-	613908. </a:t>
            </a:r>
            <a:r>
              <a:rPr lang="en-US" sz="1800" u="sng" dirty="0">
                <a:solidFill>
                  <a:srgbClr val="0563C1"/>
                </a:solidFill>
                <a:effectLst/>
                <a:latin typeface="Times New Roman"/>
                <a:ea typeface="Calibri" panose="020F0502020204030204" pitchFamily="34" charset="0"/>
                <a:cs typeface="Times New Roman"/>
                <a:hlinkClick r:id="rId5"/>
              </a:rPr>
              <a:t>https://doi.org/10.3389/fpsyg.2020.613908</a:t>
            </a:r>
            <a:endParaRPr lang="en-US" sz="1800">
              <a:effectLst/>
              <a:latin typeface="Times New Roman"/>
              <a:ea typeface="Calibri" panose="020F0502020204030204" pitchFamily="34" charset="0"/>
              <a:cs typeface="Times New Roman"/>
            </a:endParaRPr>
          </a:p>
          <a:p>
            <a:pPr marR="0" indent="0">
              <a:lnSpc>
                <a:spcPct val="107000"/>
              </a:lnSpc>
              <a:spcBef>
                <a:spcPts val="0"/>
              </a:spcBef>
              <a:spcAft>
                <a:spcPts val="0"/>
              </a:spcAft>
              <a:buNone/>
            </a:pPr>
            <a:r>
              <a:rPr lang="en-US" sz="1800" dirty="0">
                <a:effectLst/>
                <a:latin typeface="Times New Roman"/>
                <a:ea typeface="Calibri" panose="020F0502020204030204" pitchFamily="34" charset="0"/>
                <a:cs typeface="Times New Roman"/>
              </a:rPr>
              <a:t>Code of ethic of the </a:t>
            </a:r>
            <a:r>
              <a:rPr lang="en-US" sz="1800" dirty="0">
                <a:latin typeface="Times New Roman"/>
                <a:ea typeface="Calibri" panose="020F0502020204030204" pitchFamily="34" charset="0"/>
                <a:cs typeface="Times New Roman"/>
              </a:rPr>
              <a:t>NCCAP</a:t>
            </a:r>
            <a:r>
              <a:rPr lang="en-US" sz="1800" dirty="0">
                <a:effectLst/>
                <a:latin typeface="Times New Roman"/>
                <a:ea typeface="Calibri" panose="020F0502020204030204" pitchFamily="34" charset="0"/>
                <a:cs typeface="Times New Roman"/>
              </a:rPr>
              <a:t>. Retrieved from </a:t>
            </a:r>
            <a:r>
              <a:rPr lang="en-US" sz="1800" u="sng" dirty="0">
                <a:solidFill>
                  <a:srgbClr val="0563C1"/>
                </a:solidFill>
                <a:effectLst/>
                <a:latin typeface="Times New Roman"/>
                <a:ea typeface="Calibri" panose="020F0502020204030204" pitchFamily="34" charset="0"/>
                <a:cs typeface="Times New Roman"/>
                <a:hlinkClick r:id="rId6"/>
              </a:rPr>
              <a:t>https://www.nccap.org/assets/Code%20of%20Ethics.pdf</a:t>
            </a:r>
            <a:endParaRPr lang="en-US" sz="1800" dirty="0">
              <a:effectLst/>
              <a:latin typeface="Times New Roman"/>
              <a:ea typeface="Calibri" panose="020F0502020204030204" pitchFamily="34" charset="0"/>
              <a:cs typeface="Times New Roman"/>
            </a:endParaRPr>
          </a:p>
          <a:p>
            <a:pPr indent="0">
              <a:lnSpc>
                <a:spcPct val="107000"/>
              </a:lnSpc>
              <a:spcBef>
                <a:spcPts val="0"/>
              </a:spcBef>
              <a:buNone/>
            </a:pPr>
            <a:r>
              <a:rPr lang="en-US" sz="1800" dirty="0">
                <a:effectLst/>
                <a:latin typeface="Times New Roman"/>
                <a:ea typeface="Calibri" panose="020F0502020204030204" pitchFamily="34" charset="0"/>
                <a:cs typeface="Times New Roman"/>
              </a:rPr>
              <a:t>Danielle R. Adams, Nathaniel J. Williams, Emily M. Becker-Haimes, Laura </a:t>
            </a:r>
            <a:r>
              <a:rPr lang="en-US" sz="1800" dirty="0" err="1">
                <a:effectLst/>
                <a:latin typeface="Times New Roman"/>
                <a:ea typeface="Calibri" panose="020F0502020204030204" pitchFamily="34" charset="0"/>
                <a:cs typeface="Times New Roman"/>
              </a:rPr>
              <a:t>Skriner</a:t>
            </a:r>
            <a:r>
              <a:rPr lang="en-US" sz="1800" dirty="0">
                <a:effectLst/>
                <a:latin typeface="Times New Roman"/>
                <a:ea typeface="Calibri" panose="020F0502020204030204" pitchFamily="34" charset="0"/>
                <a:cs typeface="Times New Roman"/>
              </a:rPr>
              <a:t>, Lauren Shaffer, Kathryn DeWitt, Geoffrey </a:t>
            </a:r>
            <a:endParaRPr lang="en-US" sz="1800">
              <a:latin typeface="Times New Roman"/>
              <a:ea typeface="Calibri" panose="020F0502020204030204" pitchFamily="34" charset="0"/>
              <a:cs typeface="Times New Roman" panose="02020603050405020304" pitchFamily="18" charset="0"/>
            </a:endParaRP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Neimark, David T. Jones, Rinad S. </a:t>
            </a:r>
            <a:r>
              <a:rPr lang="en-US" sz="1800" dirty="0" err="1">
                <a:effectLst/>
                <a:latin typeface="Times New Roman"/>
                <a:ea typeface="Calibri" panose="020F0502020204030204" pitchFamily="34" charset="0"/>
                <a:cs typeface="Times New Roman"/>
              </a:rPr>
              <a:t>Beidas</a:t>
            </a:r>
            <a:r>
              <a:rPr lang="en-US" sz="1800" dirty="0">
                <a:effectLst/>
                <a:latin typeface="Times New Roman"/>
                <a:ea typeface="Calibri" panose="020F0502020204030204" pitchFamily="34" charset="0"/>
                <a:cs typeface="Times New Roman"/>
              </a:rPr>
              <a:t> Adm Policy Ment Health.</a:t>
            </a: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Author manuscript; available in PMC 2020 Nov 1.</a:t>
            </a:r>
            <a:endParaRPr lang="en-US" sz="1800" dirty="0">
              <a:latin typeface="Times New Roman"/>
              <a:ea typeface="Calibri" panose="020F0502020204030204" pitchFamily="34" charset="0"/>
              <a:cs typeface="Times New Roman" panose="02020603050405020304" pitchFamily="18" charset="0"/>
            </a:endParaRPr>
          </a:p>
          <a:p>
            <a:pPr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Published in final edited form as: Adm Policy Ment Health. 2019 Nov;</a:t>
            </a:r>
            <a:r>
              <a:rPr lang="en-US" sz="1800" dirty="0">
                <a:latin typeface="Times New Roman"/>
                <a:ea typeface="Calibri" panose="020F0502020204030204" pitchFamily="34" charset="0"/>
                <a:cs typeface="Times New Roman"/>
              </a:rPr>
              <a:t> </a:t>
            </a:r>
            <a:endParaRPr lang="en-US" sz="1800" dirty="0">
              <a:latin typeface="Times New Roman"/>
              <a:ea typeface="Calibri" panose="020F0502020204030204" pitchFamily="34" charset="0"/>
              <a:cs typeface="Times New Roman" panose="02020603050405020304" pitchFamily="18" charset="0"/>
            </a:endParaRPr>
          </a:p>
          <a:p>
            <a:pPr marL="114300" indent="0">
              <a:lnSpc>
                <a:spcPct val="107000"/>
              </a:lnSpc>
              <a:spcBef>
                <a:spcPts val="0"/>
              </a:spcBef>
              <a:buNone/>
            </a:pPr>
            <a:r>
              <a:rPr lang="en-US" sz="1800" dirty="0">
                <a:latin typeface="Times New Roman"/>
                <a:ea typeface="Calibri" panose="020F0502020204030204" pitchFamily="34" charset="0"/>
                <a:cs typeface="Times New Roman"/>
              </a:rPr>
              <a:t>     </a:t>
            </a:r>
            <a:r>
              <a:rPr lang="en-US" sz="1800" dirty="0">
                <a:effectLst/>
                <a:latin typeface="Times New Roman"/>
                <a:ea typeface="Calibri" panose="020F0502020204030204" pitchFamily="34" charset="0"/>
                <a:cs typeface="Times New Roman"/>
              </a:rPr>
              <a:t>46(6): 713–723. </a:t>
            </a:r>
            <a:r>
              <a:rPr lang="en-US" sz="1800" dirty="0" err="1">
                <a:effectLst/>
                <a:latin typeface="Times New Roman"/>
                <a:ea typeface="Calibri" panose="020F0502020204030204" pitchFamily="34" charset="0"/>
                <a:cs typeface="Times New Roman"/>
              </a:rPr>
              <a:t>doi</a:t>
            </a:r>
            <a:r>
              <a:rPr lang="en-US" sz="1800" dirty="0">
                <a:effectLst/>
                <a:latin typeface="Times New Roman"/>
                <a:ea typeface="Calibri" panose="020F0502020204030204" pitchFamily="34" charset="0"/>
                <a:cs typeface="Times New Roman"/>
              </a:rPr>
              <a:t>: 10.1007/s10488-019-00949-8</a:t>
            </a:r>
            <a:endParaRPr lang="en-US"/>
          </a:p>
          <a:p>
            <a:pPr indent="0">
              <a:lnSpc>
                <a:spcPct val="107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004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49F2-1AB8-466F-A194-495F288F201A}"/>
              </a:ext>
            </a:extLst>
          </p:cNvPr>
          <p:cNvSpPr>
            <a:spLocks noGrp="1"/>
          </p:cNvSpPr>
          <p:nvPr>
            <p:ph type="title"/>
          </p:nvPr>
        </p:nvSpPr>
        <p:spPr/>
        <p:txBody>
          <a:bodyPr>
            <a:normAutofit fontScale="90000"/>
          </a:bodyPr>
          <a:lstStyle/>
          <a:p>
            <a:r>
              <a:rPr lang="en-US" dirty="0" err="1">
                <a:cs typeface="Calibri"/>
              </a:rPr>
              <a:t>Refernces</a:t>
            </a:r>
            <a:br>
              <a:rPr lang="en-US" dirty="0">
                <a:cs typeface="Calibri"/>
              </a:rPr>
            </a:br>
            <a:endParaRPr lang="en-US"/>
          </a:p>
        </p:txBody>
      </p:sp>
      <p:sp>
        <p:nvSpPr>
          <p:cNvPr id="3" name="Content Placeholder 2">
            <a:extLst>
              <a:ext uri="{FF2B5EF4-FFF2-40B4-BE49-F238E27FC236}">
                <a16:creationId xmlns:a16="http://schemas.microsoft.com/office/drawing/2014/main" id="{2647B6CB-EF12-4FB8-AC8D-A3096753414B}"/>
              </a:ext>
            </a:extLst>
          </p:cNvPr>
          <p:cNvSpPr>
            <a:spLocks noGrp="1"/>
          </p:cNvSpPr>
          <p:nvPr>
            <p:ph idx="1"/>
          </p:nvPr>
        </p:nvSpPr>
        <p:spPr>
          <a:xfrm>
            <a:off x="609600" y="1095262"/>
            <a:ext cx="10972800" cy="5030902"/>
          </a:xfrm>
        </p:spPr>
        <p:txBody>
          <a:bodyPr vert="horz" lIns="91440" tIns="45720" rIns="91440" bIns="45720" rtlCol="0" anchor="t">
            <a:normAutofit/>
          </a:bodyPr>
          <a:lstStyle/>
          <a:p>
            <a:pPr marL="0" indent="0">
              <a:lnSpc>
                <a:spcPct val="107000"/>
              </a:lnSpc>
              <a:spcBef>
                <a:spcPts val="0"/>
              </a:spcBef>
              <a:buNone/>
            </a:pPr>
            <a:endParaRPr lang="en-US" sz="1500" dirty="0">
              <a:latin typeface="Times New Roman"/>
              <a:ea typeface="+mn-lt"/>
              <a:cs typeface="Times New Roman"/>
            </a:endParaRPr>
          </a:p>
          <a:p>
            <a:pPr marL="0" indent="0">
              <a:lnSpc>
                <a:spcPct val="107000"/>
              </a:lnSpc>
              <a:spcBef>
                <a:spcPts val="0"/>
              </a:spcBef>
              <a:buNone/>
            </a:pPr>
            <a:r>
              <a:rPr lang="en-US" sz="1500" dirty="0">
                <a:latin typeface="Times New Roman"/>
                <a:ea typeface="Cambria"/>
                <a:cs typeface="Times New Roman"/>
              </a:rPr>
              <a:t>NAADAC, the Association for Addiction Professionals (2021). NAADAC/NCC AP Code of </a:t>
            </a:r>
            <a:endParaRPr lang="en-US" sz="1500" dirty="0">
              <a:ea typeface="+mn-lt"/>
              <a:cs typeface="+mn-lt"/>
            </a:endParaRPr>
          </a:p>
          <a:p>
            <a:pPr marL="114300" indent="0">
              <a:lnSpc>
                <a:spcPct val="107000"/>
              </a:lnSpc>
              <a:spcBef>
                <a:spcPts val="0"/>
              </a:spcBef>
              <a:buNone/>
            </a:pPr>
            <a:r>
              <a:rPr lang="en-US" sz="1500" dirty="0">
                <a:latin typeface="Times New Roman"/>
                <a:ea typeface="Cambria"/>
                <a:cs typeface="Times New Roman"/>
              </a:rPr>
              <a:t>  Ethics. Alexandria, VA: NAADAC. Retrieved from: </a:t>
            </a:r>
            <a:r>
              <a:rPr lang="en-US" sz="1500" u="sng" dirty="0">
                <a:solidFill>
                  <a:srgbClr val="0563C1"/>
                </a:solidFill>
                <a:latin typeface="Times New Roman"/>
                <a:ea typeface="Cambria"/>
                <a:cs typeface="Times New Roman"/>
                <a:hlinkClick r:id="rId2"/>
              </a:rPr>
              <a:t>https://www.naadac.org/assets/2416/naadac_code_of_ethics_112021.pdf</a:t>
            </a:r>
            <a:r>
              <a:rPr lang="en-US" sz="1500" u="sng" dirty="0">
                <a:solidFill>
                  <a:srgbClr val="0563C1"/>
                </a:solidFill>
                <a:latin typeface="Times New Roman"/>
                <a:ea typeface="Cambria"/>
                <a:cs typeface="Times New Roman"/>
              </a:rPr>
              <a:t> </a:t>
            </a:r>
            <a:endParaRPr lang="en-US" sz="1500" dirty="0">
              <a:ea typeface="+mn-lt"/>
              <a:cs typeface="+mn-lt"/>
            </a:endParaRPr>
          </a:p>
          <a:p>
            <a:pPr marL="0" indent="0">
              <a:lnSpc>
                <a:spcPct val="107000"/>
              </a:lnSpc>
              <a:spcBef>
                <a:spcPts val="0"/>
              </a:spcBef>
              <a:buNone/>
            </a:pPr>
            <a:r>
              <a:rPr lang="en-US" sz="1500" dirty="0">
                <a:latin typeface="Times New Roman"/>
                <a:ea typeface="Cambria"/>
                <a:cs typeface="Times New Roman"/>
              </a:rPr>
              <a:t>CACREP Section Five: Addiction Counseling. Retrieved from  </a:t>
            </a:r>
            <a:endParaRPr lang="en-US" sz="1500" dirty="0">
              <a:solidFill>
                <a:srgbClr val="FFFFFF"/>
              </a:solidFill>
              <a:latin typeface="Cambria"/>
              <a:ea typeface="Cambria"/>
              <a:cs typeface="Times New Roman"/>
            </a:endParaRPr>
          </a:p>
          <a:p>
            <a:pPr marL="0" indent="0">
              <a:lnSpc>
                <a:spcPct val="107000"/>
              </a:lnSpc>
              <a:spcBef>
                <a:spcPts val="0"/>
              </a:spcBef>
              <a:buNone/>
            </a:pPr>
            <a:r>
              <a:rPr lang="en-US" sz="1500" u="sng" dirty="0">
                <a:solidFill>
                  <a:schemeClr val="bg1"/>
                </a:solidFill>
                <a:latin typeface="Times New Roman"/>
                <a:ea typeface="Cambria"/>
                <a:cs typeface="Times New Roman"/>
                <a:hlinkClick r:id="rId3">
                  <a:extLst>
                    <a:ext uri="{A12FA001-AC4F-418D-AE19-62706E023703}">
                      <ahyp:hlinkClr xmlns:ahyp="http://schemas.microsoft.com/office/drawing/2018/hyperlinkcolor" val="tx"/>
                    </a:ext>
                  </a:extLst>
                </a:hlinkClick>
              </a:rPr>
              <a:t>    </a:t>
            </a:r>
            <a:r>
              <a:rPr lang="en-US" sz="1500" u="sng" dirty="0">
                <a:solidFill>
                  <a:srgbClr val="0563C1"/>
                </a:solidFill>
                <a:latin typeface="Times New Roman"/>
                <a:ea typeface="Cambria"/>
                <a:cs typeface="Times New Roman"/>
                <a:hlinkClick r:id="rId3">
                  <a:extLst>
                    <a:ext uri="{A12FA001-AC4F-418D-AE19-62706E023703}">
                      <ahyp:hlinkClr xmlns:ahyp="http://schemas.microsoft.com/office/drawing/2018/hyperlinkcolor" val="tx"/>
                    </a:ext>
                  </a:extLst>
                </a:hlinkClick>
              </a:rPr>
              <a:t>https://www.cacrep.org/section-5-entry-level-specialty-areas-a-addiction-counseling/</a:t>
            </a:r>
            <a:endParaRPr lang="en-US" sz="1500" dirty="0">
              <a:ea typeface="+mn-lt"/>
              <a:cs typeface="+mn-lt"/>
            </a:endParaRPr>
          </a:p>
          <a:p>
            <a:pPr marL="0" indent="0">
              <a:lnSpc>
                <a:spcPct val="107000"/>
              </a:lnSpc>
              <a:spcBef>
                <a:spcPts val="0"/>
              </a:spcBef>
              <a:buNone/>
            </a:pPr>
            <a:r>
              <a:rPr lang="en-US" sz="1500" dirty="0">
                <a:latin typeface="Times New Roman"/>
                <a:ea typeface="Cambria"/>
                <a:cs typeface="Times New Roman"/>
              </a:rPr>
              <a:t>Perkins, &amp; Sprang, G. (2013). Results from the Pro-QOL-IV for Substance Abuse Counselors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Working  with  Offenders. International Journal of Mental Health and Addiction., 11(2),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199– 213. </a:t>
            </a:r>
            <a:r>
              <a:rPr lang="en-US" sz="1500" u="sng" dirty="0">
                <a:solidFill>
                  <a:srgbClr val="0563C1"/>
                </a:solidFill>
                <a:latin typeface="Times New Roman"/>
                <a:ea typeface="Cambria"/>
                <a:cs typeface="Times New Roman"/>
                <a:hlinkClick r:id="rId4"/>
              </a:rPr>
              <a:t>https://doi.org/10.1007/s11469-012-9412-3</a:t>
            </a:r>
            <a:endParaRPr lang="en-US" sz="1500" dirty="0">
              <a:ea typeface="+mn-lt"/>
              <a:cs typeface="+mn-lt"/>
            </a:endParaRPr>
          </a:p>
          <a:p>
            <a:pPr marL="0" indent="0">
              <a:lnSpc>
                <a:spcPct val="107000"/>
              </a:lnSpc>
              <a:spcBef>
                <a:spcPts val="0"/>
              </a:spcBef>
              <a:buNone/>
            </a:pPr>
            <a:r>
              <a:rPr lang="en-US" sz="1500" dirty="0">
                <a:latin typeface="Times New Roman"/>
                <a:ea typeface="Cambria"/>
                <a:cs typeface="Times New Roman"/>
              </a:rPr>
              <a:t>Hatch-Maillette, M. A., Harwick, R., Baer, J. S., Masters, T., Cloud, K., Peavy, M., Wiest, K.,  Wright, L.,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Beadnell, B., &amp; Wells, E. A. (2019). Counselor turnover in substance use disorder treatment research: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Observations from one multisite trial. Substance Abuse, 40(2),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214-220. </a:t>
            </a:r>
            <a:r>
              <a:rPr lang="en-US" sz="1500" u="sng" dirty="0">
                <a:solidFill>
                  <a:srgbClr val="0563C1"/>
                </a:solidFill>
                <a:latin typeface="Times New Roman"/>
                <a:ea typeface="Cambria"/>
                <a:cs typeface="Times New Roman"/>
                <a:hlinkClick r:id="rId5"/>
              </a:rPr>
              <a:t>https://doi.org/10.1080/08897077.2019.1572051</a:t>
            </a:r>
            <a:endParaRPr lang="en-US" sz="1500" dirty="0">
              <a:ea typeface="+mn-lt"/>
              <a:cs typeface="+mn-lt"/>
            </a:endParaRPr>
          </a:p>
          <a:p>
            <a:pPr marL="0" indent="0">
              <a:lnSpc>
                <a:spcPct val="107000"/>
              </a:lnSpc>
              <a:spcBef>
                <a:spcPts val="0"/>
              </a:spcBef>
              <a:buNone/>
            </a:pPr>
            <a:r>
              <a:rPr lang="en-US" sz="1500" dirty="0">
                <a:latin typeface="Times New Roman"/>
                <a:ea typeface="Cambria"/>
                <a:cs typeface="Times New Roman"/>
              </a:rPr>
              <a:t>Adams, D. R., Williams, N. J., Becker-Haimes, E. M., </a:t>
            </a:r>
            <a:r>
              <a:rPr lang="en-US" sz="1500" dirty="0" err="1">
                <a:latin typeface="Times New Roman"/>
                <a:ea typeface="Cambria"/>
                <a:cs typeface="Times New Roman"/>
              </a:rPr>
              <a:t>Skriner</a:t>
            </a:r>
            <a:r>
              <a:rPr lang="en-US" sz="1500" dirty="0">
                <a:latin typeface="Times New Roman"/>
                <a:ea typeface="Cambria"/>
                <a:cs typeface="Times New Roman"/>
              </a:rPr>
              <a:t>, L., Shaffer, L., DeWitt, K., Neimark, G.,  Jones,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D. T., &amp; </a:t>
            </a:r>
            <a:r>
              <a:rPr lang="en-US" sz="1500" dirty="0" err="1">
                <a:latin typeface="Times New Roman"/>
                <a:ea typeface="Cambria"/>
                <a:cs typeface="Times New Roman"/>
              </a:rPr>
              <a:t>Beidas</a:t>
            </a:r>
            <a:r>
              <a:rPr lang="en-US" sz="1500" dirty="0">
                <a:latin typeface="Times New Roman"/>
                <a:ea typeface="Cambria"/>
                <a:cs typeface="Times New Roman"/>
              </a:rPr>
              <a:t>, R. S. (2019). Therapist Financial Strain and Turnover: Interactions with System-Level Implementation of Evidence-Based Practices. </a:t>
            </a:r>
            <a:r>
              <a:rPr lang="en-US" sz="1500" i="1" dirty="0">
                <a:latin typeface="Times New Roman"/>
                <a:ea typeface="Cambria"/>
                <a:cs typeface="Times New Roman"/>
              </a:rPr>
              <a:t>Administration and policy in mental health</a:t>
            </a:r>
            <a:r>
              <a:rPr lang="en-US" sz="1500" dirty="0">
                <a:latin typeface="Times New Roman"/>
                <a:ea typeface="Cambria"/>
                <a:cs typeface="Times New Roman"/>
              </a:rPr>
              <a:t>, </a:t>
            </a:r>
            <a:r>
              <a:rPr lang="en-US" sz="1500" i="1" dirty="0">
                <a:latin typeface="Times New Roman"/>
                <a:ea typeface="Cambria"/>
                <a:cs typeface="Times New Roman"/>
              </a:rPr>
              <a:t>46</a:t>
            </a:r>
            <a:r>
              <a:rPr lang="en-US" sz="1500" dirty="0">
                <a:latin typeface="Times New Roman"/>
                <a:ea typeface="Cambria"/>
                <a:cs typeface="Times New Roman"/>
              </a:rPr>
              <a:t>(6),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713–723. </a:t>
            </a:r>
            <a:r>
              <a:rPr lang="en-US" sz="1500" u="sng" dirty="0">
                <a:solidFill>
                  <a:srgbClr val="0563C1"/>
                </a:solidFill>
                <a:latin typeface="Times New Roman"/>
                <a:ea typeface="Cambria"/>
                <a:cs typeface="Times New Roman"/>
                <a:hlinkClick r:id="rId6"/>
              </a:rPr>
              <a:t>https://doi.org/10.1007/s10488-019-00949-8</a:t>
            </a:r>
            <a:endParaRPr lang="en-US" sz="1500" dirty="0">
              <a:ea typeface="+mn-lt"/>
              <a:cs typeface="+mn-lt"/>
            </a:endParaRPr>
          </a:p>
          <a:p>
            <a:pPr marL="0" indent="0">
              <a:lnSpc>
                <a:spcPct val="107000"/>
              </a:lnSpc>
              <a:spcBef>
                <a:spcPts val="0"/>
              </a:spcBef>
              <a:buNone/>
            </a:pPr>
            <a:r>
              <a:rPr lang="en-US" sz="1500" dirty="0">
                <a:latin typeface="Times New Roman"/>
                <a:ea typeface="Cambria"/>
                <a:cs typeface="Times New Roman"/>
              </a:rPr>
              <a:t>Fahy, A. (2007). The Unbearable Fatigue of Compassion: Notes from a Substance Abuse Counselor  Who Dreams </a:t>
            </a:r>
            <a:endParaRPr lang="en-US" sz="1500" dirty="0">
              <a:latin typeface="Cambria"/>
              <a:ea typeface="Cambria"/>
              <a:cs typeface="Times New Roman"/>
            </a:endParaRPr>
          </a:p>
          <a:p>
            <a:pPr marL="0" indent="0">
              <a:lnSpc>
                <a:spcPct val="107000"/>
              </a:lnSpc>
              <a:spcBef>
                <a:spcPts val="0"/>
              </a:spcBef>
              <a:buNone/>
            </a:pPr>
            <a:r>
              <a:rPr lang="en-US" sz="1500" dirty="0">
                <a:latin typeface="Times New Roman"/>
                <a:ea typeface="Cambria"/>
                <a:cs typeface="Times New Roman"/>
              </a:rPr>
              <a:t>     of Working at Starbuck’s. Clinical Social Work Journal, 35, 199-205.</a:t>
            </a:r>
          </a:p>
          <a:p>
            <a:pPr marL="0" indent="0">
              <a:lnSpc>
                <a:spcPct val="107000"/>
              </a:lnSpc>
              <a:spcBef>
                <a:spcPts val="0"/>
              </a:spcBef>
              <a:buNone/>
            </a:pPr>
            <a:endParaRPr lang="en-US" sz="1500" dirty="0">
              <a:ea typeface="+mn-lt"/>
              <a:cs typeface="+mn-lt"/>
            </a:endParaRPr>
          </a:p>
          <a:p>
            <a:pPr marL="0">
              <a:lnSpc>
                <a:spcPct val="107000"/>
              </a:lnSpc>
              <a:spcBef>
                <a:spcPts val="0"/>
              </a:spcBef>
            </a:pPr>
            <a:endParaRPr lang="en-US" dirty="0">
              <a:ea typeface="+mn-lt"/>
              <a:cs typeface="+mn-lt"/>
            </a:endParaRPr>
          </a:p>
          <a:p>
            <a:pPr marL="0" indent="-457200">
              <a:lnSpc>
                <a:spcPct val="200000"/>
              </a:lnSpc>
              <a:spcBef>
                <a:spcPts val="0"/>
              </a:spcBef>
              <a:buNone/>
            </a:pPr>
            <a:endParaRPr lang="en-US" dirty="0">
              <a:ea typeface="+mn-lt"/>
              <a:cs typeface="+mn-lt"/>
            </a:endParaRPr>
          </a:p>
          <a:p>
            <a:pPr marL="0" indent="0">
              <a:buNone/>
            </a:pPr>
            <a:endParaRPr lang="en-US" dirty="0">
              <a:ea typeface="Cambria"/>
            </a:endParaRPr>
          </a:p>
        </p:txBody>
      </p:sp>
    </p:spTree>
    <p:extLst>
      <p:ext uri="{BB962C8B-B14F-4D97-AF65-F5344CB8AC3E}">
        <p14:creationId xmlns:p14="http://schemas.microsoft.com/office/powerpoint/2010/main" val="144893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24FD-3384-48C5-B68F-7D8922823D26}"/>
              </a:ext>
            </a:extLst>
          </p:cNvPr>
          <p:cNvSpPr>
            <a:spLocks noGrp="1"/>
          </p:cNvSpPr>
          <p:nvPr>
            <p:ph type="title"/>
          </p:nvPr>
        </p:nvSpPr>
        <p:spPr>
          <a:xfrm>
            <a:off x="786385" y="841249"/>
            <a:ext cx="5074368" cy="3018870"/>
          </a:xfrm>
        </p:spPr>
        <p:txBody>
          <a:bodyPr vert="horz" lIns="91440" tIns="45720" rIns="91440" bIns="45720" rtlCol="0" anchor="b">
            <a:normAutofit fontScale="90000"/>
          </a:bodyPr>
          <a:lstStyle/>
          <a:p>
            <a:pPr defTabSz="914400">
              <a:lnSpc>
                <a:spcPct val="90000"/>
              </a:lnSpc>
            </a:pP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OVERVIEW</a:t>
            </a: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pic>
        <p:nvPicPr>
          <p:cNvPr id="7" name="Content Placeholder 6" descr="Young woman crying">
            <a:extLst>
              <a:ext uri="{FF2B5EF4-FFF2-40B4-BE49-F238E27FC236}">
                <a16:creationId xmlns:a16="http://schemas.microsoft.com/office/drawing/2014/main" id="{0D3A9F6C-4FEC-4DE7-B4E3-25E8949240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5062" y="1818680"/>
            <a:ext cx="4808799" cy="3209873"/>
          </a:xfrm>
          <a:prstGeom prst="rect">
            <a:avLst/>
          </a:prstGeom>
        </p:spPr>
      </p:pic>
      <p:sp>
        <p:nvSpPr>
          <p:cNvPr id="10" name="TextBox 9">
            <a:extLst>
              <a:ext uri="{FF2B5EF4-FFF2-40B4-BE49-F238E27FC236}">
                <a16:creationId xmlns:a16="http://schemas.microsoft.com/office/drawing/2014/main" id="{C07479B6-70F7-4206-822C-423481309946}"/>
              </a:ext>
            </a:extLst>
          </p:cNvPr>
          <p:cNvSpPr txBox="1"/>
          <p:nvPr/>
        </p:nvSpPr>
        <p:spPr>
          <a:xfrm>
            <a:off x="786383" y="2463282"/>
            <a:ext cx="5074368" cy="371806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dirty="0">
                <a:solidFill>
                  <a:schemeClr val="bg1"/>
                </a:solidFill>
              </a:rPr>
              <a:t>Definition and symptoms of Compassion Fatigue</a:t>
            </a:r>
          </a:p>
          <a:p>
            <a:pPr marL="285750" indent="-228600">
              <a:lnSpc>
                <a:spcPct val="90000"/>
              </a:lnSpc>
              <a:spcAft>
                <a:spcPts val="600"/>
              </a:spcAft>
              <a:buFont typeface="Arial" panose="020B0604020202020204" pitchFamily="34" charset="0"/>
              <a:buChar char="•"/>
            </a:pPr>
            <a:r>
              <a:rPr lang="en-US" dirty="0">
                <a:solidFill>
                  <a:schemeClr val="bg1"/>
                </a:solidFill>
              </a:rPr>
              <a:t>Relevant Data</a:t>
            </a:r>
            <a:endParaRPr lang="en-US">
              <a:solidFill>
                <a:schemeClr val="bg1"/>
              </a:solidFill>
              <a:ea typeface="Cambria"/>
            </a:endParaRPr>
          </a:p>
          <a:p>
            <a:pPr marL="285750" indent="-228600">
              <a:lnSpc>
                <a:spcPct val="90000"/>
              </a:lnSpc>
              <a:spcAft>
                <a:spcPts val="600"/>
              </a:spcAft>
              <a:buFont typeface="Arial" panose="020B0604020202020204" pitchFamily="34" charset="0"/>
              <a:buChar char="•"/>
            </a:pPr>
            <a:r>
              <a:rPr lang="en-US" dirty="0">
                <a:solidFill>
                  <a:schemeClr val="bg1"/>
                </a:solidFill>
                <a:ea typeface="+mn-lt"/>
                <a:cs typeface="+mn-lt"/>
              </a:rPr>
              <a:t>Risk and Protective Factors</a:t>
            </a:r>
          </a:p>
          <a:p>
            <a:pPr marL="285750" indent="-228600">
              <a:lnSpc>
                <a:spcPct val="90000"/>
              </a:lnSpc>
              <a:spcAft>
                <a:spcPts val="600"/>
              </a:spcAft>
              <a:buFont typeface="Arial" panose="020B0604020202020204" pitchFamily="34" charset="0"/>
              <a:buChar char="•"/>
            </a:pPr>
            <a:r>
              <a:rPr lang="en-US" dirty="0">
                <a:solidFill>
                  <a:schemeClr val="bg1"/>
                </a:solidFill>
              </a:rPr>
              <a:t>Who is at risk of compassion fatigue?</a:t>
            </a:r>
            <a:endParaRPr lang="en-US" dirty="0">
              <a:solidFill>
                <a:schemeClr val="bg1"/>
              </a:solidFill>
              <a:ea typeface="Cambria"/>
            </a:endParaRPr>
          </a:p>
          <a:p>
            <a:pPr marL="285750" indent="-228600">
              <a:lnSpc>
                <a:spcPct val="90000"/>
              </a:lnSpc>
              <a:spcAft>
                <a:spcPts val="600"/>
              </a:spcAft>
              <a:buFont typeface="Arial" panose="020B0604020202020204" pitchFamily="34" charset="0"/>
              <a:buChar char="•"/>
            </a:pPr>
            <a:r>
              <a:rPr lang="en-US" dirty="0">
                <a:solidFill>
                  <a:schemeClr val="bg1"/>
                </a:solidFill>
              </a:rPr>
              <a:t>Current and proposed training, education, and supervision </a:t>
            </a:r>
            <a:endParaRPr lang="en-US">
              <a:solidFill>
                <a:schemeClr val="bg1"/>
              </a:solidFill>
              <a:ea typeface="Cambria"/>
            </a:endParaRPr>
          </a:p>
          <a:p>
            <a:pPr marL="285750" indent="-228600">
              <a:lnSpc>
                <a:spcPct val="90000"/>
              </a:lnSpc>
              <a:spcAft>
                <a:spcPts val="600"/>
              </a:spcAft>
              <a:buFont typeface="Arial" panose="020B0604020202020204" pitchFamily="34" charset="0"/>
              <a:buChar char="•"/>
            </a:pPr>
            <a:r>
              <a:rPr lang="en-US" dirty="0">
                <a:solidFill>
                  <a:schemeClr val="bg1"/>
                </a:solidFill>
                <a:ea typeface="+mn-lt"/>
                <a:cs typeface="+mn-lt"/>
              </a:rPr>
              <a:t> Christian Worldview</a:t>
            </a:r>
          </a:p>
          <a:p>
            <a:pPr marL="57150">
              <a:lnSpc>
                <a:spcPct val="90000"/>
              </a:lnSpc>
              <a:spcAft>
                <a:spcPts val="600"/>
              </a:spcAft>
            </a:pPr>
            <a:endParaRPr lang="en-US" dirty="0">
              <a:solidFill>
                <a:schemeClr val="bg1"/>
              </a:solidFill>
              <a:ea typeface="Cambria"/>
            </a:endParaRPr>
          </a:p>
          <a:p>
            <a:pPr marL="285750" indent="-228600">
              <a:lnSpc>
                <a:spcPct val="90000"/>
              </a:lnSpc>
              <a:spcAft>
                <a:spcPts val="600"/>
              </a:spcAft>
              <a:buFont typeface="Arial" panose="020B0604020202020204" pitchFamily="34" charset="0"/>
              <a:buChar char="•"/>
            </a:pPr>
            <a:endParaRPr lang="en-US" dirty="0">
              <a:solidFill>
                <a:schemeClr val="bg1"/>
              </a:solidFill>
              <a:ea typeface="Cambria"/>
            </a:endParaRPr>
          </a:p>
          <a:p>
            <a:pPr marL="285750" indent="-228600">
              <a:lnSpc>
                <a:spcPct val="90000"/>
              </a:lnSpc>
              <a:spcAft>
                <a:spcPts val="600"/>
              </a:spcAft>
              <a:buFont typeface="Arial" panose="020B0604020202020204" pitchFamily="34" charset="0"/>
              <a:buChar char="•"/>
            </a:pPr>
            <a:endParaRPr lang="en-US" sz="1000" dirty="0">
              <a:solidFill>
                <a:schemeClr val="bg1"/>
              </a:solidFill>
              <a:ea typeface="Cambria"/>
            </a:endParaRPr>
          </a:p>
        </p:txBody>
      </p:sp>
      <p:sp>
        <p:nvSpPr>
          <p:cNvPr id="3" name="TextBox 2">
            <a:extLst>
              <a:ext uri="{FF2B5EF4-FFF2-40B4-BE49-F238E27FC236}">
                <a16:creationId xmlns:a16="http://schemas.microsoft.com/office/drawing/2014/main" id="{6696F2A8-DA4C-43EA-AFC4-CF56B8BFA75E}"/>
              </a:ext>
            </a:extLst>
          </p:cNvPr>
          <p:cNvSpPr txBox="1"/>
          <p:nvPr/>
        </p:nvSpPr>
        <p:spPr>
          <a:xfrm>
            <a:off x="6691872" y="5068637"/>
            <a:ext cx="23868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Times New Roman"/>
                <a:ea typeface="+mn-lt"/>
                <a:cs typeface="+mn-lt"/>
              </a:rPr>
              <a:t>Image from source. Tear. PowerPoint, Microsoft 365</a:t>
            </a:r>
            <a:endParaRPr lang="en-US" dirty="0">
              <a:ea typeface="Cambria"/>
            </a:endParaRPr>
          </a:p>
        </p:txBody>
      </p:sp>
      <p:sp>
        <p:nvSpPr>
          <p:cNvPr id="4" name="TextBox 3">
            <a:extLst>
              <a:ext uri="{FF2B5EF4-FFF2-40B4-BE49-F238E27FC236}">
                <a16:creationId xmlns:a16="http://schemas.microsoft.com/office/drawing/2014/main" id="{46FE1F2D-C0A1-4C78-8029-B3E590457C12}"/>
              </a:ext>
            </a:extLst>
          </p:cNvPr>
          <p:cNvSpPr txBox="1"/>
          <p:nvPr/>
        </p:nvSpPr>
        <p:spPr>
          <a:xfrm>
            <a:off x="6725062" y="1503217"/>
            <a:ext cx="1753027" cy="369332"/>
          </a:xfrm>
          <a:prstGeom prst="rect">
            <a:avLst/>
          </a:prstGeom>
          <a:noFill/>
        </p:spPr>
        <p:txBody>
          <a:bodyPr wrap="square" rtlCol="0">
            <a:spAutoFit/>
          </a:bodyPr>
          <a:lstStyle/>
          <a:p>
            <a:r>
              <a:rPr lang="en-US" i="1" dirty="0"/>
              <a:t>Figure 1 Tear</a:t>
            </a:r>
          </a:p>
        </p:txBody>
      </p:sp>
    </p:spTree>
    <p:extLst>
      <p:ext uri="{BB962C8B-B14F-4D97-AF65-F5344CB8AC3E}">
        <p14:creationId xmlns:p14="http://schemas.microsoft.com/office/powerpoint/2010/main" val="59317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BA1A-885C-41E1-9491-4B59FD5A237B}"/>
              </a:ext>
            </a:extLst>
          </p:cNvPr>
          <p:cNvSpPr>
            <a:spLocks noGrp="1"/>
          </p:cNvSpPr>
          <p:nvPr>
            <p:ph type="title"/>
          </p:nvPr>
        </p:nvSpPr>
        <p:spPr/>
        <p:txBody>
          <a:bodyPr/>
          <a:lstStyle/>
          <a:p>
            <a:r>
              <a:rPr lang="en-US" dirty="0"/>
              <a:t>Compassion Fatigue (CF) Defined</a:t>
            </a:r>
          </a:p>
        </p:txBody>
      </p:sp>
      <p:sp>
        <p:nvSpPr>
          <p:cNvPr id="3" name="Content Placeholder 2">
            <a:extLst>
              <a:ext uri="{FF2B5EF4-FFF2-40B4-BE49-F238E27FC236}">
                <a16:creationId xmlns:a16="http://schemas.microsoft.com/office/drawing/2014/main" id="{2F509A2C-D799-4833-91F4-E86A9E365D17}"/>
              </a:ext>
            </a:extLst>
          </p:cNvPr>
          <p:cNvSpPr>
            <a:spLocks noGrp="1"/>
          </p:cNvSpPr>
          <p:nvPr>
            <p:ph idx="1"/>
          </p:nvPr>
        </p:nvSpPr>
        <p:spPr/>
        <p:txBody>
          <a:bodyPr vert="horz" lIns="91440" tIns="45720" rIns="91440" bIns="45720" rtlCol="0" anchor="t">
            <a:normAutofit/>
          </a:bodyPr>
          <a:lstStyle/>
          <a:p>
            <a:pPr marL="0" indent="0">
              <a:buNone/>
            </a:pPr>
            <a:r>
              <a:rPr lang="en-US" sz="3800" i="1" dirty="0"/>
              <a:t>CF is a product of Burnout and Secondary</a:t>
            </a:r>
          </a:p>
          <a:p>
            <a:pPr marL="0" indent="0">
              <a:buNone/>
            </a:pPr>
            <a:r>
              <a:rPr lang="en-US" sz="3800" i="1" dirty="0"/>
              <a:t>Traumatic Stress</a:t>
            </a:r>
            <a:endParaRPr lang="en-US" sz="3800" i="1" dirty="0">
              <a:ea typeface="Cambria"/>
            </a:endParaRPr>
          </a:p>
          <a:p>
            <a:pPr marL="0" indent="0">
              <a:buNone/>
            </a:pPr>
            <a:endParaRPr lang="en-US" dirty="0"/>
          </a:p>
          <a:p>
            <a:pPr>
              <a:buFont typeface="Wingdings" panose="05000000000000000000" pitchFamily="2" charset="2"/>
              <a:buChar char="q"/>
            </a:pPr>
            <a:r>
              <a:rPr lang="en-US" dirty="0"/>
              <a:t>Burnout- Emotional Depletion </a:t>
            </a:r>
            <a:endParaRPr lang="en-US" dirty="0">
              <a:solidFill>
                <a:srgbClr val="FFFFFF"/>
              </a:solidFill>
            </a:endParaRPr>
          </a:p>
          <a:p>
            <a:pPr marL="0" indent="0">
              <a:buNone/>
            </a:pPr>
            <a:r>
              <a:rPr lang="en-US" dirty="0">
                <a:solidFill>
                  <a:srgbClr val="FFFFFF"/>
                </a:solidFill>
              </a:rPr>
              <a:t>     resulting in the course of helping others</a:t>
            </a:r>
            <a:endParaRPr lang="en-US">
              <a:solidFill>
                <a:srgbClr val="FFFFFF"/>
              </a:solidFill>
              <a:ea typeface="Cambria"/>
            </a:endParaRPr>
          </a:p>
          <a:p>
            <a:pPr>
              <a:buFont typeface="Wingdings" panose="05000000000000000000" pitchFamily="2" charset="2"/>
              <a:buChar char="q"/>
            </a:pPr>
            <a:r>
              <a:rPr lang="en-US" dirty="0"/>
              <a:t>STS- Results from internalization                                                    of a client’s trauma. </a:t>
            </a:r>
          </a:p>
          <a:p>
            <a:pPr marL="0" indent="0">
              <a:buNone/>
            </a:pPr>
            <a:endParaRPr lang="en-US" dirty="0"/>
          </a:p>
        </p:txBody>
      </p:sp>
      <p:sp>
        <p:nvSpPr>
          <p:cNvPr id="4" name="Oval 3">
            <a:extLst>
              <a:ext uri="{FF2B5EF4-FFF2-40B4-BE49-F238E27FC236}">
                <a16:creationId xmlns:a16="http://schemas.microsoft.com/office/drawing/2014/main" id="{C9C899EA-9266-4B1C-9829-E62FF31FC4CA}"/>
              </a:ext>
            </a:extLst>
          </p:cNvPr>
          <p:cNvSpPr/>
          <p:nvPr/>
        </p:nvSpPr>
        <p:spPr>
          <a:xfrm>
            <a:off x="8673779" y="2092665"/>
            <a:ext cx="1731146" cy="10830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Compassion Fatigue</a:t>
            </a:r>
          </a:p>
          <a:p>
            <a:pPr algn="ctr"/>
            <a:r>
              <a:rPr lang="en-US" sz="1500" dirty="0"/>
              <a:t>(CF) </a:t>
            </a:r>
          </a:p>
        </p:txBody>
      </p:sp>
      <p:sp>
        <p:nvSpPr>
          <p:cNvPr id="5" name="Oval 4">
            <a:extLst>
              <a:ext uri="{FF2B5EF4-FFF2-40B4-BE49-F238E27FC236}">
                <a16:creationId xmlns:a16="http://schemas.microsoft.com/office/drawing/2014/main" id="{B286B809-8802-4DC4-B360-9E91498AD7E4}"/>
              </a:ext>
            </a:extLst>
          </p:cNvPr>
          <p:cNvSpPr/>
          <p:nvPr/>
        </p:nvSpPr>
        <p:spPr>
          <a:xfrm>
            <a:off x="7221085" y="4680629"/>
            <a:ext cx="1908699" cy="10830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Burnout</a:t>
            </a:r>
          </a:p>
        </p:txBody>
      </p:sp>
      <p:sp>
        <p:nvSpPr>
          <p:cNvPr id="6" name="Oval 5">
            <a:extLst>
              <a:ext uri="{FF2B5EF4-FFF2-40B4-BE49-F238E27FC236}">
                <a16:creationId xmlns:a16="http://schemas.microsoft.com/office/drawing/2014/main" id="{AB0B068C-4CFF-411A-A38A-86A51D2A7193}"/>
              </a:ext>
            </a:extLst>
          </p:cNvPr>
          <p:cNvSpPr/>
          <p:nvPr/>
        </p:nvSpPr>
        <p:spPr>
          <a:xfrm>
            <a:off x="10171761" y="4716261"/>
            <a:ext cx="1731146" cy="1083076"/>
          </a:xfrm>
          <a:prstGeom prst="ellips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500" dirty="0"/>
              <a:t> </a:t>
            </a:r>
            <a:r>
              <a:rPr lang="en-US" dirty="0"/>
              <a:t>(STS)</a:t>
            </a:r>
          </a:p>
        </p:txBody>
      </p:sp>
      <p:cxnSp>
        <p:nvCxnSpPr>
          <p:cNvPr id="8" name="Straight Arrow Connector 7">
            <a:extLst>
              <a:ext uri="{FF2B5EF4-FFF2-40B4-BE49-F238E27FC236}">
                <a16:creationId xmlns:a16="http://schemas.microsoft.com/office/drawing/2014/main" id="{C139449F-E875-4E0B-BD56-A54281C64825}"/>
              </a:ext>
            </a:extLst>
          </p:cNvPr>
          <p:cNvCxnSpPr>
            <a:cxnSpLocks/>
          </p:cNvCxnSpPr>
          <p:nvPr/>
        </p:nvCxnSpPr>
        <p:spPr>
          <a:xfrm flipV="1">
            <a:off x="8175435" y="3202743"/>
            <a:ext cx="722556" cy="1450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7559D9E-FBE4-4487-9E80-45942735C8A3}"/>
              </a:ext>
            </a:extLst>
          </p:cNvPr>
          <p:cNvCxnSpPr>
            <a:cxnSpLocks/>
          </p:cNvCxnSpPr>
          <p:nvPr/>
        </p:nvCxnSpPr>
        <p:spPr>
          <a:xfrm flipH="1" flipV="1">
            <a:off x="10122097" y="3202743"/>
            <a:ext cx="849804" cy="1450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97C933D-90AC-434E-BFB4-78F127C5C80A}"/>
              </a:ext>
            </a:extLst>
          </p:cNvPr>
          <p:cNvSpPr txBox="1"/>
          <p:nvPr/>
        </p:nvSpPr>
        <p:spPr>
          <a:xfrm>
            <a:off x="10847918" y="5694284"/>
            <a:ext cx="894735" cy="553998"/>
          </a:xfrm>
          <a:prstGeom prst="rect">
            <a:avLst/>
          </a:prstGeom>
          <a:noFill/>
        </p:spPr>
        <p:txBody>
          <a:bodyPr wrap="square" rtlCol="0">
            <a:spAutoFit/>
          </a:bodyPr>
          <a:lstStyle/>
          <a:p>
            <a:endParaRPr lang="en-US" sz="1000" dirty="0">
              <a:ea typeface="Cambria"/>
            </a:endParaRPr>
          </a:p>
          <a:p>
            <a:r>
              <a:rPr lang="en-US" sz="1000" dirty="0">
                <a:ea typeface="Cambria"/>
              </a:rPr>
              <a:t>Figley, 2002</a:t>
            </a:r>
          </a:p>
          <a:p>
            <a:endParaRPr lang="en-US" sz="1000" dirty="0"/>
          </a:p>
        </p:txBody>
      </p:sp>
    </p:spTree>
    <p:extLst>
      <p:ext uri="{BB962C8B-B14F-4D97-AF65-F5344CB8AC3E}">
        <p14:creationId xmlns:p14="http://schemas.microsoft.com/office/powerpoint/2010/main" val="16715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econdary Trauma">
            <a:extLst>
              <a:ext uri="{FF2B5EF4-FFF2-40B4-BE49-F238E27FC236}">
                <a16:creationId xmlns:a16="http://schemas.microsoft.com/office/drawing/2014/main" id="{F4FAAEE7-6777-4869-AA89-3C47F81C62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6816" y="541177"/>
            <a:ext cx="4808799" cy="4566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6B6BFE-87DF-46E2-BD66-BB23F62EDD3E}"/>
              </a:ext>
            </a:extLst>
          </p:cNvPr>
          <p:cNvSpPr>
            <a:spLocks noGrp="1"/>
          </p:cNvSpPr>
          <p:nvPr>
            <p:ph type="title"/>
          </p:nvPr>
        </p:nvSpPr>
        <p:spPr>
          <a:xfrm>
            <a:off x="786385" y="541177"/>
            <a:ext cx="5074368" cy="2621902"/>
          </a:xfrm>
        </p:spPr>
        <p:txBody>
          <a:bodyPr anchor="b">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4800" dirty="0">
                <a:solidFill>
                  <a:schemeClr val="bg1"/>
                </a:solidFill>
              </a:rPr>
              <a:t>Compassion Fatigue and Effects</a:t>
            </a:r>
          </a:p>
        </p:txBody>
      </p:sp>
      <p:pic>
        <p:nvPicPr>
          <p:cNvPr id="4" name="Content Placeholder 3" descr="A picture containing text, vector graphics&#10;&#10;Description automatically generated">
            <a:extLst>
              <a:ext uri="{FF2B5EF4-FFF2-40B4-BE49-F238E27FC236}">
                <a16:creationId xmlns:a16="http://schemas.microsoft.com/office/drawing/2014/main" id="{233DA0D5-264B-4141-8BC1-DE62EC88800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98421" y="3952875"/>
            <a:ext cx="3450020" cy="2228850"/>
          </a:xfrm>
        </p:spPr>
      </p:pic>
      <p:sp>
        <p:nvSpPr>
          <p:cNvPr id="3" name="Footer Placeholder 2">
            <a:extLst>
              <a:ext uri="{FF2B5EF4-FFF2-40B4-BE49-F238E27FC236}">
                <a16:creationId xmlns:a16="http://schemas.microsoft.com/office/drawing/2014/main" id="{40665B91-B18C-4425-8E16-E81DB1CE1F0A}"/>
              </a:ext>
            </a:extLst>
          </p:cNvPr>
          <p:cNvSpPr>
            <a:spLocks noGrp="1"/>
          </p:cNvSpPr>
          <p:nvPr>
            <p:ph type="ftr" sz="quarter" idx="11"/>
          </p:nvPr>
        </p:nvSpPr>
        <p:spPr>
          <a:xfrm>
            <a:off x="8331200" y="5791046"/>
            <a:ext cx="3860800" cy="365125"/>
          </a:xfrm>
        </p:spPr>
        <p:txBody>
          <a:bodyPr/>
          <a:lstStyle/>
          <a:p>
            <a:pPr algn="r"/>
            <a:r>
              <a:rPr lang="en-US" sz="1000" dirty="0"/>
              <a:t>Moreno‐Jiménez, 2020</a:t>
            </a:r>
            <a:endParaRPr lang="en-US" sz="1000" dirty="0">
              <a:ea typeface="Cambria"/>
            </a:endParaRPr>
          </a:p>
          <a:p>
            <a:pPr algn="r"/>
            <a:r>
              <a:rPr lang="en-US" sz="1000" dirty="0">
                <a:ea typeface="Cambria"/>
              </a:rPr>
              <a:t>Figley, 2002</a:t>
            </a:r>
          </a:p>
          <a:p>
            <a:pPr algn="r"/>
            <a:r>
              <a:rPr lang="en-US" sz="1000" dirty="0">
                <a:ea typeface="+mn-lt"/>
                <a:cs typeface="+mn-lt"/>
              </a:rPr>
              <a:t>Steinheiser, 2018</a:t>
            </a:r>
          </a:p>
          <a:p>
            <a:pPr algn="r"/>
            <a:endParaRPr lang="en-US" dirty="0">
              <a:ea typeface="Cambria"/>
            </a:endParaRPr>
          </a:p>
        </p:txBody>
      </p:sp>
      <p:sp>
        <p:nvSpPr>
          <p:cNvPr id="7" name="TextBox 6">
            <a:extLst>
              <a:ext uri="{FF2B5EF4-FFF2-40B4-BE49-F238E27FC236}">
                <a16:creationId xmlns:a16="http://schemas.microsoft.com/office/drawing/2014/main" id="{007207A5-B88E-4023-908C-668E25C6B335}"/>
              </a:ext>
            </a:extLst>
          </p:cNvPr>
          <p:cNvSpPr txBox="1"/>
          <p:nvPr/>
        </p:nvSpPr>
        <p:spPr>
          <a:xfrm>
            <a:off x="1600110" y="6156171"/>
            <a:ext cx="274319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Times New Roman"/>
                <a:ea typeface="Cambria"/>
                <a:cs typeface="Times New Roman"/>
              </a:rPr>
              <a:t>Image from Source. Adobe Stock, Microsoft 365</a:t>
            </a:r>
          </a:p>
          <a:p>
            <a:endParaRPr lang="en-US" dirty="0">
              <a:ea typeface="Cambria"/>
            </a:endParaRPr>
          </a:p>
        </p:txBody>
      </p:sp>
      <p:sp>
        <p:nvSpPr>
          <p:cNvPr id="6" name="TextBox 5">
            <a:extLst>
              <a:ext uri="{FF2B5EF4-FFF2-40B4-BE49-F238E27FC236}">
                <a16:creationId xmlns:a16="http://schemas.microsoft.com/office/drawing/2014/main" id="{FC8D3047-1ED3-477B-877F-5109C8589E1F}"/>
              </a:ext>
            </a:extLst>
          </p:cNvPr>
          <p:cNvSpPr txBox="1"/>
          <p:nvPr/>
        </p:nvSpPr>
        <p:spPr>
          <a:xfrm>
            <a:off x="1598421" y="3706654"/>
            <a:ext cx="1881897" cy="246221"/>
          </a:xfrm>
          <a:prstGeom prst="rect">
            <a:avLst/>
          </a:prstGeom>
          <a:noFill/>
        </p:spPr>
        <p:txBody>
          <a:bodyPr wrap="square" rtlCol="0">
            <a:spAutoFit/>
          </a:bodyPr>
          <a:lstStyle/>
          <a:p>
            <a:r>
              <a:rPr lang="en-US" sz="1000" i="1" dirty="0"/>
              <a:t>Figure 2 String from woman</a:t>
            </a:r>
          </a:p>
        </p:txBody>
      </p:sp>
    </p:spTree>
    <p:extLst>
      <p:ext uri="{BB962C8B-B14F-4D97-AF65-F5344CB8AC3E}">
        <p14:creationId xmlns:p14="http://schemas.microsoft.com/office/powerpoint/2010/main" val="398804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53F2A607-3D68-4D14-8165-D01210C07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 y="3214386"/>
            <a:ext cx="10893346" cy="2369301"/>
          </a:xfrm>
          <a:prstGeom prst="rect">
            <a:avLst/>
          </a:prstGeom>
        </p:spPr>
      </p:pic>
      <p:sp>
        <p:nvSpPr>
          <p:cNvPr id="2" name="Title 1">
            <a:extLst>
              <a:ext uri="{FF2B5EF4-FFF2-40B4-BE49-F238E27FC236}">
                <a16:creationId xmlns:a16="http://schemas.microsoft.com/office/drawing/2014/main" id="{85D764B6-5B5A-47D9-A443-AEB21EFBA577}"/>
              </a:ext>
            </a:extLst>
          </p:cNvPr>
          <p:cNvSpPr>
            <a:spLocks noGrp="1"/>
          </p:cNvSpPr>
          <p:nvPr>
            <p:ph type="title"/>
          </p:nvPr>
        </p:nvSpPr>
        <p:spPr>
          <a:xfrm>
            <a:off x="786384" y="576072"/>
            <a:ext cx="5430250" cy="2751749"/>
          </a:xfrm>
        </p:spPr>
        <p:txBody>
          <a:bodyPr anchor="ctr">
            <a:normAutofit/>
          </a:bodyPr>
          <a:lstStyle/>
          <a:p>
            <a:r>
              <a:rPr lang="en-US" sz="4800" dirty="0">
                <a:solidFill>
                  <a:schemeClr val="bg1"/>
                </a:solidFill>
              </a:rPr>
              <a:t>Relevant Data</a:t>
            </a:r>
          </a:p>
        </p:txBody>
      </p:sp>
      <p:sp>
        <p:nvSpPr>
          <p:cNvPr id="9" name="Content Placeholder 8">
            <a:extLst>
              <a:ext uri="{FF2B5EF4-FFF2-40B4-BE49-F238E27FC236}">
                <a16:creationId xmlns:a16="http://schemas.microsoft.com/office/drawing/2014/main" id="{19141B50-936C-4F12-9E74-B44A91E674E0}"/>
              </a:ext>
            </a:extLst>
          </p:cNvPr>
          <p:cNvSpPr>
            <a:spLocks noGrp="1"/>
          </p:cNvSpPr>
          <p:nvPr>
            <p:ph idx="1"/>
          </p:nvPr>
        </p:nvSpPr>
        <p:spPr>
          <a:xfrm>
            <a:off x="6464409" y="576072"/>
            <a:ext cx="4699459" cy="2778231"/>
          </a:xfrm>
        </p:spPr>
        <p:txBody>
          <a:bodyPr anchor="ctr">
            <a:normAutofit/>
          </a:bodyPr>
          <a:lstStyle/>
          <a:p>
            <a:r>
              <a:rPr lang="en-US" sz="1800" dirty="0">
                <a:solidFill>
                  <a:schemeClr val="bg1"/>
                </a:solidFill>
              </a:rPr>
              <a:t>Study indicates 54% turnover rate consistent with global turnover for SUD counselors of 50%</a:t>
            </a:r>
          </a:p>
          <a:p>
            <a:r>
              <a:rPr lang="en-US" sz="1800" dirty="0">
                <a:solidFill>
                  <a:schemeClr val="bg1"/>
                </a:solidFill>
              </a:rPr>
              <a:t>Mental Health Counseling turnover 39% </a:t>
            </a:r>
            <a:endParaRPr lang="en-US" sz="1800" dirty="0">
              <a:solidFill>
                <a:schemeClr val="bg1"/>
              </a:solidFill>
              <a:ea typeface="Cambria"/>
            </a:endParaRPr>
          </a:p>
          <a:p>
            <a:r>
              <a:rPr lang="en-US" sz="1800" dirty="0">
                <a:solidFill>
                  <a:schemeClr val="bg1"/>
                </a:solidFill>
              </a:rPr>
              <a:t>10% of population suffer from </a:t>
            </a:r>
            <a:r>
              <a:rPr lang="en-US" sz="1800" dirty="0" err="1">
                <a:solidFill>
                  <a:schemeClr val="bg1"/>
                </a:solidFill>
              </a:rPr>
              <a:t>AoD</a:t>
            </a:r>
            <a:r>
              <a:rPr lang="en-US" sz="1800" dirty="0">
                <a:solidFill>
                  <a:schemeClr val="bg1"/>
                </a:solidFill>
              </a:rPr>
              <a:t> disorder </a:t>
            </a:r>
            <a:endParaRPr lang="en-US" sz="1800" dirty="0">
              <a:solidFill>
                <a:schemeClr val="bg1"/>
              </a:solidFill>
              <a:ea typeface="Cambria"/>
            </a:endParaRPr>
          </a:p>
          <a:p>
            <a:r>
              <a:rPr lang="en-US" sz="1800" dirty="0">
                <a:solidFill>
                  <a:schemeClr val="bg1"/>
                </a:solidFill>
              </a:rPr>
              <a:t>Drug overdose deaths over 100,000 annually </a:t>
            </a:r>
            <a:endParaRPr lang="en-US" sz="1800" dirty="0">
              <a:solidFill>
                <a:schemeClr val="bg1"/>
              </a:solidFill>
              <a:ea typeface="Cambria"/>
            </a:endParaRPr>
          </a:p>
        </p:txBody>
      </p:sp>
      <p:sp>
        <p:nvSpPr>
          <p:cNvPr id="4" name="Footer Placeholder 3">
            <a:extLst>
              <a:ext uri="{FF2B5EF4-FFF2-40B4-BE49-F238E27FC236}">
                <a16:creationId xmlns:a16="http://schemas.microsoft.com/office/drawing/2014/main" id="{50BB6E74-E7AF-44EB-A987-B7C10CB8DF71}"/>
              </a:ext>
            </a:extLst>
          </p:cNvPr>
          <p:cNvSpPr>
            <a:spLocks noGrp="1"/>
          </p:cNvSpPr>
          <p:nvPr>
            <p:ph type="ftr" sz="quarter" idx="11"/>
          </p:nvPr>
        </p:nvSpPr>
        <p:spPr>
          <a:xfrm>
            <a:off x="7974629" y="5780064"/>
            <a:ext cx="3860800" cy="365125"/>
          </a:xfrm>
        </p:spPr>
        <p:txBody>
          <a:bodyPr/>
          <a:lstStyle/>
          <a:p>
            <a:pPr algn="r"/>
            <a:r>
              <a:rPr lang="en-US" sz="1000" dirty="0"/>
              <a:t>(NIAAA, 2008)</a:t>
            </a:r>
            <a:endParaRPr lang="en-US" sz="1000" dirty="0">
              <a:ea typeface="Cambria"/>
            </a:endParaRPr>
          </a:p>
          <a:p>
            <a:pPr algn="r"/>
            <a:r>
              <a:rPr lang="en-US" sz="1000" dirty="0">
                <a:solidFill>
                  <a:schemeClr val="bg1"/>
                </a:solidFill>
                <a:ea typeface="+mn-lt"/>
                <a:cs typeface="+mn-lt"/>
              </a:rPr>
              <a:t>(Adams et al, 2018)</a:t>
            </a:r>
          </a:p>
          <a:p>
            <a:pPr algn="r"/>
            <a:r>
              <a:rPr lang="en-US" sz="1000" dirty="0">
                <a:solidFill>
                  <a:schemeClr val="bg1"/>
                </a:solidFill>
                <a:ea typeface="+mn-lt"/>
                <a:cs typeface="+mn-lt"/>
              </a:rPr>
              <a:t>(CDC, 2021)</a:t>
            </a:r>
            <a:r>
              <a:rPr lang="en-US" dirty="0">
                <a:solidFill>
                  <a:schemeClr val="bg1"/>
                </a:solidFill>
                <a:ea typeface="+mn-lt"/>
                <a:cs typeface="+mn-lt"/>
              </a:rPr>
              <a:t> </a:t>
            </a:r>
            <a:endParaRPr lang="en-US" dirty="0">
              <a:solidFill>
                <a:schemeClr val="bg1"/>
              </a:solidFill>
            </a:endParaRPr>
          </a:p>
          <a:p>
            <a:pPr algn="r"/>
            <a:endParaRPr lang="en-US" dirty="0">
              <a:solidFill>
                <a:schemeClr val="bg1"/>
              </a:solidFill>
              <a:ea typeface="+mn-lt"/>
              <a:cs typeface="+mn-lt"/>
            </a:endParaRPr>
          </a:p>
        </p:txBody>
      </p:sp>
      <p:sp>
        <p:nvSpPr>
          <p:cNvPr id="7" name="TextBox 6">
            <a:extLst>
              <a:ext uri="{FF2B5EF4-FFF2-40B4-BE49-F238E27FC236}">
                <a16:creationId xmlns:a16="http://schemas.microsoft.com/office/drawing/2014/main" id="{5DC0FEDE-4BB1-4970-82AB-B75886C399CC}"/>
              </a:ext>
            </a:extLst>
          </p:cNvPr>
          <p:cNvSpPr txBox="1"/>
          <p:nvPr/>
        </p:nvSpPr>
        <p:spPr>
          <a:xfrm>
            <a:off x="727460" y="5962627"/>
            <a:ext cx="5894937" cy="246221"/>
          </a:xfrm>
          <a:prstGeom prst="rect">
            <a:avLst/>
          </a:prstGeom>
          <a:noFill/>
        </p:spPr>
        <p:txBody>
          <a:bodyPr wrap="square" lIns="91440" tIns="45720" rIns="91440" bIns="45720" rtlCol="0" anchor="t">
            <a:spAutoFit/>
          </a:bodyPr>
          <a:lstStyle/>
          <a:p>
            <a:r>
              <a:rPr lang="en-US" sz="1000" dirty="0">
                <a:latin typeface="Times New Roman"/>
                <a:cs typeface="Times New Roman"/>
              </a:rPr>
              <a:t>Table 1. Counselor turnover, Hatch-</a:t>
            </a:r>
            <a:r>
              <a:rPr lang="en-US" sz="1000" dirty="0" err="1">
                <a:latin typeface="Times New Roman"/>
                <a:cs typeface="Times New Roman"/>
              </a:rPr>
              <a:t>Mailette</a:t>
            </a:r>
            <a:r>
              <a:rPr lang="en-US" sz="1000" dirty="0">
                <a:latin typeface="Times New Roman"/>
                <a:cs typeface="Times New Roman"/>
              </a:rPr>
              <a:t> et al., 2019, p.217</a:t>
            </a:r>
          </a:p>
        </p:txBody>
      </p:sp>
      <p:sp>
        <p:nvSpPr>
          <p:cNvPr id="3" name="TextBox 2">
            <a:extLst>
              <a:ext uri="{FF2B5EF4-FFF2-40B4-BE49-F238E27FC236}">
                <a16:creationId xmlns:a16="http://schemas.microsoft.com/office/drawing/2014/main" id="{F4D9051F-95C3-4CF0-B56F-9382453F1C81}"/>
              </a:ext>
            </a:extLst>
          </p:cNvPr>
          <p:cNvSpPr txBox="1"/>
          <p:nvPr/>
        </p:nvSpPr>
        <p:spPr>
          <a:xfrm>
            <a:off x="882197" y="287201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Table 1 Turnover Rate </a:t>
            </a:r>
          </a:p>
        </p:txBody>
      </p:sp>
    </p:spTree>
    <p:extLst>
      <p:ext uri="{BB962C8B-B14F-4D97-AF65-F5344CB8AC3E}">
        <p14:creationId xmlns:p14="http://schemas.microsoft.com/office/powerpoint/2010/main" val="293797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814F49-F9F9-4FB6-87B1-955F7174C076}"/>
              </a:ext>
            </a:extLst>
          </p:cNvPr>
          <p:cNvSpPr>
            <a:spLocks noGrp="1"/>
          </p:cNvSpPr>
          <p:nvPr>
            <p:ph type="title"/>
          </p:nvPr>
        </p:nvSpPr>
        <p:spPr>
          <a:xfrm>
            <a:off x="786385" y="841248"/>
            <a:ext cx="5129600" cy="5340097"/>
          </a:xfrm>
        </p:spPr>
        <p:txBody>
          <a:bodyPr anchor="ctr">
            <a:normAutofit/>
          </a:bodyPr>
          <a:lstStyle/>
          <a:p>
            <a:pPr algn="l"/>
            <a:r>
              <a:rPr lang="en-US" sz="4800">
                <a:solidFill>
                  <a:schemeClr val="bg1"/>
                </a:solidFill>
              </a:rPr>
              <a:t>Risks Factors</a:t>
            </a:r>
          </a:p>
        </p:txBody>
      </p:sp>
      <p:graphicFrame>
        <p:nvGraphicFramePr>
          <p:cNvPr id="16" name="Content Placeholder 6">
            <a:extLst>
              <a:ext uri="{FF2B5EF4-FFF2-40B4-BE49-F238E27FC236}">
                <a16:creationId xmlns:a16="http://schemas.microsoft.com/office/drawing/2014/main" id="{B11E6DAC-54E4-45B3-852F-C729A219B8C2}"/>
              </a:ext>
            </a:extLst>
          </p:cNvPr>
          <p:cNvGraphicFramePr>
            <a:graphicFrameLocks noGrp="1"/>
          </p:cNvGraphicFramePr>
          <p:nvPr>
            <p:ph idx="1"/>
            <p:extLst>
              <p:ext uri="{D42A27DB-BD31-4B8C-83A1-F6EECF244321}">
                <p14:modId xmlns:p14="http://schemas.microsoft.com/office/powerpoint/2010/main" val="1863595911"/>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Footer Placeholder 17">
            <a:extLst>
              <a:ext uri="{FF2B5EF4-FFF2-40B4-BE49-F238E27FC236}">
                <a16:creationId xmlns:a16="http://schemas.microsoft.com/office/drawing/2014/main" id="{C649579E-8E27-4AE7-AF65-C371B5D64AD0}"/>
              </a:ext>
            </a:extLst>
          </p:cNvPr>
          <p:cNvSpPr>
            <a:spLocks noGrp="1"/>
          </p:cNvSpPr>
          <p:nvPr>
            <p:ph type="ftr" sz="quarter" idx="11"/>
          </p:nvPr>
        </p:nvSpPr>
        <p:spPr>
          <a:xfrm>
            <a:off x="7904445" y="5648040"/>
            <a:ext cx="3860800" cy="365125"/>
          </a:xfrm>
        </p:spPr>
        <p:txBody>
          <a:bodyPr/>
          <a:lstStyle/>
          <a:p>
            <a:pPr algn="r"/>
            <a:r>
              <a:rPr lang="en-US" sz="1000" dirty="0">
                <a:ea typeface="Cambria"/>
              </a:rPr>
              <a:t>Zhang et al., 2020</a:t>
            </a:r>
            <a:endParaRPr lang="en-US"/>
          </a:p>
          <a:p>
            <a:pPr algn="r"/>
            <a:r>
              <a:rPr lang="en-US" sz="1000" dirty="0">
                <a:ea typeface="Cambria"/>
              </a:rPr>
              <a:t>Fahy, 2007</a:t>
            </a:r>
          </a:p>
        </p:txBody>
      </p:sp>
    </p:spTree>
    <p:extLst>
      <p:ext uri="{BB962C8B-B14F-4D97-AF65-F5344CB8AC3E}">
        <p14:creationId xmlns:p14="http://schemas.microsoft.com/office/powerpoint/2010/main" val="369604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3DB6-F407-4331-A403-6EB5F27137FA}"/>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t>Protective Factors </a:t>
            </a:r>
          </a:p>
        </p:txBody>
      </p:sp>
      <p:graphicFrame>
        <p:nvGraphicFramePr>
          <p:cNvPr id="8" name="Content Placeholder 2">
            <a:extLst>
              <a:ext uri="{FF2B5EF4-FFF2-40B4-BE49-F238E27FC236}">
                <a16:creationId xmlns:a16="http://schemas.microsoft.com/office/drawing/2014/main" id="{B763BC75-ABDD-4F61-BF7F-132A3ED81F25}"/>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Footer Placeholder 48">
            <a:extLst>
              <a:ext uri="{FF2B5EF4-FFF2-40B4-BE49-F238E27FC236}">
                <a16:creationId xmlns:a16="http://schemas.microsoft.com/office/drawing/2014/main" id="{8EE5D763-F89F-4187-9BB7-B2BAEB24869C}"/>
              </a:ext>
            </a:extLst>
          </p:cNvPr>
          <p:cNvSpPr>
            <a:spLocks noGrp="1"/>
          </p:cNvSpPr>
          <p:nvPr>
            <p:ph type="ftr" sz="quarter" idx="11"/>
          </p:nvPr>
        </p:nvSpPr>
        <p:spPr>
          <a:xfrm>
            <a:off x="9096672" y="5588207"/>
            <a:ext cx="2829858" cy="537956"/>
          </a:xfrm>
        </p:spPr>
        <p:txBody>
          <a:bodyPr/>
          <a:lstStyle/>
          <a:p>
            <a:pPr algn="r"/>
            <a:r>
              <a:rPr lang="en-US" sz="1000" dirty="0" err="1">
                <a:ea typeface="Cambria"/>
              </a:rPr>
              <a:t>Filgley</a:t>
            </a:r>
            <a:r>
              <a:rPr lang="en-US" sz="1000" dirty="0">
                <a:ea typeface="Cambria"/>
              </a:rPr>
              <a:t>, 2002.</a:t>
            </a:r>
            <a:endParaRPr lang="en-US" dirty="0">
              <a:ea typeface="Cambria"/>
            </a:endParaRPr>
          </a:p>
          <a:p>
            <a:pPr algn="r"/>
            <a:r>
              <a:rPr lang="en-US" sz="1000" dirty="0">
                <a:ea typeface="Cambria"/>
              </a:rPr>
              <a:t>NCCAP, 2018</a:t>
            </a:r>
          </a:p>
          <a:p>
            <a:pPr algn="r"/>
            <a:r>
              <a:rPr lang="en-US" sz="1000" dirty="0">
                <a:ea typeface="Cambria"/>
              </a:rPr>
              <a:t>Moreno-Jiminez et al., 2002</a:t>
            </a:r>
          </a:p>
          <a:p>
            <a:pPr algn="r"/>
            <a:r>
              <a:rPr lang="en-US" sz="1000" dirty="0">
                <a:ea typeface="Cambria"/>
              </a:rPr>
              <a:t>Perkins &amp; Sprang, 2013 </a:t>
            </a:r>
          </a:p>
          <a:p>
            <a:endParaRPr lang="en-US" dirty="0">
              <a:ea typeface="Cambria"/>
            </a:endParaRPr>
          </a:p>
          <a:p>
            <a:endParaRPr lang="en-US" dirty="0">
              <a:ea typeface="Cambria"/>
            </a:endParaRPr>
          </a:p>
        </p:txBody>
      </p:sp>
    </p:spTree>
    <p:extLst>
      <p:ext uri="{BB962C8B-B14F-4D97-AF65-F5344CB8AC3E}">
        <p14:creationId xmlns:p14="http://schemas.microsoft.com/office/powerpoint/2010/main" val="391324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993A-96A3-4C6B-B208-17C956B11E81}"/>
              </a:ext>
            </a:extLst>
          </p:cNvPr>
          <p:cNvSpPr>
            <a:spLocks noGrp="1"/>
          </p:cNvSpPr>
          <p:nvPr>
            <p:ph type="title"/>
          </p:nvPr>
        </p:nvSpPr>
        <p:spPr/>
        <p:txBody>
          <a:bodyPr>
            <a:normAutofit fontScale="90000"/>
          </a:bodyPr>
          <a:lstStyle/>
          <a:p>
            <a:r>
              <a:rPr lang="en-US" dirty="0"/>
              <a:t>Current Education, Training, and Supervising Standards </a:t>
            </a:r>
          </a:p>
        </p:txBody>
      </p:sp>
      <p:graphicFrame>
        <p:nvGraphicFramePr>
          <p:cNvPr id="5" name="Content Placeholder 2">
            <a:extLst>
              <a:ext uri="{FF2B5EF4-FFF2-40B4-BE49-F238E27FC236}">
                <a16:creationId xmlns:a16="http://schemas.microsoft.com/office/drawing/2014/main" id="{C1A1E5CB-7EBA-4AD8-A74A-761BBBD52DCC}"/>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Footer Placeholder 19">
            <a:extLst>
              <a:ext uri="{FF2B5EF4-FFF2-40B4-BE49-F238E27FC236}">
                <a16:creationId xmlns:a16="http://schemas.microsoft.com/office/drawing/2014/main" id="{F92FD254-73F7-4E0D-AE6E-09596C1AD516}"/>
              </a:ext>
            </a:extLst>
          </p:cNvPr>
          <p:cNvSpPr>
            <a:spLocks noGrp="1"/>
          </p:cNvSpPr>
          <p:nvPr>
            <p:ph type="ftr" sz="quarter" idx="11"/>
          </p:nvPr>
        </p:nvSpPr>
        <p:spPr>
          <a:xfrm>
            <a:off x="8152969" y="5589823"/>
            <a:ext cx="3860800" cy="365125"/>
          </a:xfrm>
        </p:spPr>
        <p:txBody>
          <a:bodyPr/>
          <a:lstStyle/>
          <a:p>
            <a:pPr algn="r"/>
            <a:r>
              <a:rPr lang="en-US" sz="1000" dirty="0"/>
              <a:t>Adams et al., 2020</a:t>
            </a:r>
            <a:endParaRPr lang="en-US" sz="1000" dirty="0">
              <a:ea typeface="Cambria"/>
            </a:endParaRPr>
          </a:p>
          <a:p>
            <a:pPr algn="r"/>
            <a:r>
              <a:rPr lang="en-US" sz="1000" dirty="0">
                <a:ea typeface="Cambria"/>
              </a:rPr>
              <a:t>Stewart., 2009</a:t>
            </a:r>
          </a:p>
          <a:p>
            <a:pPr algn="r"/>
            <a:r>
              <a:rPr lang="en-US" sz="1000" dirty="0">
                <a:ea typeface="Cambria"/>
              </a:rPr>
              <a:t>CACREP, 2016</a:t>
            </a:r>
          </a:p>
        </p:txBody>
      </p:sp>
    </p:spTree>
    <p:extLst>
      <p:ext uri="{BB962C8B-B14F-4D97-AF65-F5344CB8AC3E}">
        <p14:creationId xmlns:p14="http://schemas.microsoft.com/office/powerpoint/2010/main" val="130835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D046-0BF5-4999-B9BF-1E63AFB54ECA}"/>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Call for Awareness:</a:t>
            </a:r>
            <a:br>
              <a:rPr lang="en-US" dirty="0">
                <a:solidFill>
                  <a:srgbClr val="FFFFFF"/>
                </a:solidFill>
              </a:rPr>
            </a:br>
            <a:r>
              <a:rPr lang="en-US" dirty="0">
                <a:solidFill>
                  <a:srgbClr val="FFFFFF"/>
                </a:solidFill>
              </a:rPr>
              <a:t>Are we prepared to treat?</a:t>
            </a:r>
          </a:p>
        </p:txBody>
      </p:sp>
      <p:sp>
        <p:nvSpPr>
          <p:cNvPr id="3" name="Content Placeholder 2">
            <a:extLst>
              <a:ext uri="{FF2B5EF4-FFF2-40B4-BE49-F238E27FC236}">
                <a16:creationId xmlns:a16="http://schemas.microsoft.com/office/drawing/2014/main" id="{8CD5A41B-0D3F-434A-B38E-7EF7D8076C44}"/>
              </a:ext>
            </a:extLst>
          </p:cNvPr>
          <p:cNvSpPr>
            <a:spLocks noGrp="1"/>
          </p:cNvSpPr>
          <p:nvPr>
            <p:ph idx="1"/>
          </p:nvPr>
        </p:nvSpPr>
        <p:spPr>
          <a:xfrm>
            <a:off x="8028339" y="445776"/>
            <a:ext cx="3424739" cy="4852362"/>
          </a:xfrm>
        </p:spPr>
        <p:txBody>
          <a:bodyPr anchor="ctr">
            <a:normAutofit/>
          </a:bodyPr>
          <a:lstStyle/>
          <a:p>
            <a:r>
              <a:rPr lang="en-US" sz="2000" dirty="0">
                <a:solidFill>
                  <a:srgbClr val="FFFFFF"/>
                </a:solidFill>
              </a:rPr>
              <a:t>40-81% lifetime trauma prevalence </a:t>
            </a:r>
          </a:p>
          <a:p>
            <a:r>
              <a:rPr lang="en-US" sz="2000" dirty="0">
                <a:solidFill>
                  <a:srgbClr val="FFFFFF"/>
                </a:solidFill>
              </a:rPr>
              <a:t>841,000 Overdose deaths since 1999</a:t>
            </a:r>
          </a:p>
          <a:p>
            <a:r>
              <a:rPr lang="en-US" sz="2000" dirty="0">
                <a:solidFill>
                  <a:srgbClr val="FFFFFF"/>
                </a:solidFill>
              </a:rPr>
              <a:t>Surpassed 100,000 overdose deaths in 2021</a:t>
            </a:r>
          </a:p>
          <a:p>
            <a:r>
              <a:rPr lang="en-US" sz="2000" dirty="0">
                <a:solidFill>
                  <a:srgbClr val="FFFFFF"/>
                </a:solidFill>
              </a:rPr>
              <a:t>60-90% of SUD clients have experienced Trauma or abuse </a:t>
            </a:r>
          </a:p>
          <a:p>
            <a:r>
              <a:rPr lang="en-US" sz="2000" dirty="0">
                <a:solidFill>
                  <a:srgbClr val="FFFFFF"/>
                </a:solidFill>
              </a:rPr>
              <a:t>STS reported in 15.2% of social workers and 19% in SUD counseling </a:t>
            </a:r>
          </a:p>
        </p:txBody>
      </p:sp>
      <p:sp>
        <p:nvSpPr>
          <p:cNvPr id="7" name="Footer Placeholder 6">
            <a:extLst>
              <a:ext uri="{FF2B5EF4-FFF2-40B4-BE49-F238E27FC236}">
                <a16:creationId xmlns:a16="http://schemas.microsoft.com/office/drawing/2014/main" id="{1B24FA12-676C-4242-B7E3-6F5462C9348D}"/>
              </a:ext>
            </a:extLst>
          </p:cNvPr>
          <p:cNvSpPr>
            <a:spLocks noGrp="1"/>
          </p:cNvSpPr>
          <p:nvPr>
            <p:ph type="ftr" sz="quarter" idx="11"/>
          </p:nvPr>
        </p:nvSpPr>
        <p:spPr>
          <a:xfrm>
            <a:off x="8028339" y="5639783"/>
            <a:ext cx="3860800" cy="365125"/>
          </a:xfrm>
        </p:spPr>
        <p:txBody>
          <a:bodyPr/>
          <a:lstStyle/>
          <a:p>
            <a:pPr algn="r"/>
            <a:endParaRPr lang="en-US" dirty="0">
              <a:solidFill>
                <a:schemeClr val="bg1">
                  <a:lumMod val="85000"/>
                </a:schemeClr>
              </a:solidFill>
              <a:ea typeface="Cambria"/>
            </a:endParaRPr>
          </a:p>
          <a:p>
            <a:pPr algn="r"/>
            <a:r>
              <a:rPr lang="en-US" sz="1000" dirty="0">
                <a:solidFill>
                  <a:srgbClr val="FFFFFF"/>
                </a:solidFill>
                <a:ea typeface="+mn-lt"/>
                <a:cs typeface="+mn-lt"/>
              </a:rPr>
              <a:t>Fahy, 2007)</a:t>
            </a:r>
            <a:endParaRPr lang="en-US" sz="1000" dirty="0">
              <a:ea typeface="Cambria"/>
            </a:endParaRPr>
          </a:p>
          <a:p>
            <a:pPr algn="r"/>
            <a:r>
              <a:rPr lang="en-US" sz="1000" dirty="0">
                <a:solidFill>
                  <a:srgbClr val="FFFFFF"/>
                </a:solidFill>
                <a:ea typeface="+mn-lt"/>
                <a:cs typeface="+mn-lt"/>
              </a:rPr>
              <a:t>Perkins &amp; Sprang, 2013)</a:t>
            </a:r>
            <a:endParaRPr lang="en-US" sz="1000" dirty="0">
              <a:solidFill>
                <a:srgbClr val="FFFFFF"/>
              </a:solidFill>
              <a:ea typeface="Cambria"/>
            </a:endParaRPr>
          </a:p>
          <a:p>
            <a:pPr algn="r"/>
            <a:r>
              <a:rPr lang="en-US" sz="1000" dirty="0">
                <a:solidFill>
                  <a:schemeClr val="bg1">
                    <a:lumMod val="85000"/>
                  </a:schemeClr>
                </a:solidFill>
                <a:ea typeface="Cambria"/>
              </a:rPr>
              <a:t>Ewer et al., 2020</a:t>
            </a:r>
          </a:p>
          <a:p>
            <a:pPr algn="r"/>
            <a:r>
              <a:rPr lang="en-US" sz="1000" dirty="0">
                <a:solidFill>
                  <a:schemeClr val="bg1">
                    <a:lumMod val="85000"/>
                  </a:schemeClr>
                </a:solidFill>
                <a:ea typeface="Cambria"/>
              </a:rPr>
              <a:t>NIH, 2018</a:t>
            </a:r>
          </a:p>
          <a:p>
            <a:pPr algn="r"/>
            <a:r>
              <a:rPr lang="en-US" sz="1000" dirty="0">
                <a:solidFill>
                  <a:schemeClr val="bg1">
                    <a:lumMod val="85000"/>
                  </a:schemeClr>
                </a:solidFill>
                <a:ea typeface="Cambria"/>
              </a:rPr>
              <a:t>Adams et al., 2019</a:t>
            </a:r>
          </a:p>
          <a:p>
            <a:pPr algn="r"/>
            <a:endParaRPr lang="en-US" sz="1000" dirty="0">
              <a:solidFill>
                <a:schemeClr val="bg1">
                  <a:lumMod val="85000"/>
                </a:schemeClr>
              </a:solidFill>
              <a:ea typeface="Cambria"/>
            </a:endParaRPr>
          </a:p>
          <a:p>
            <a:pPr algn="r"/>
            <a:endParaRPr lang="en-US" sz="1000" dirty="0">
              <a:solidFill>
                <a:schemeClr val="bg1">
                  <a:lumMod val="85000"/>
                </a:schemeClr>
              </a:solidFill>
              <a:ea typeface="Cambria"/>
            </a:endParaRPr>
          </a:p>
          <a:p>
            <a:pPr algn="r"/>
            <a:endParaRPr lang="en-US" dirty="0">
              <a:solidFill>
                <a:srgbClr val="D9D9D9"/>
              </a:solidFill>
              <a:ea typeface="Cambria"/>
            </a:endParaRPr>
          </a:p>
          <a:p>
            <a:pPr algn="r"/>
            <a:endParaRPr lang="en-US" dirty="0">
              <a:solidFill>
                <a:schemeClr val="accent3"/>
              </a:solidFill>
              <a:ea typeface="Cambria"/>
            </a:endParaRPr>
          </a:p>
        </p:txBody>
      </p:sp>
      <p:pic>
        <p:nvPicPr>
          <p:cNvPr id="5" name="Picture 4" descr="Text&#10;&#10;Description automatically generated with medium confidence">
            <a:extLst>
              <a:ext uri="{FF2B5EF4-FFF2-40B4-BE49-F238E27FC236}">
                <a16:creationId xmlns:a16="http://schemas.microsoft.com/office/drawing/2014/main" id="{8002B6AC-B73C-4C56-A5E3-4D23DEA05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656" y="2660288"/>
            <a:ext cx="5690054" cy="2415566"/>
          </a:xfrm>
          <a:prstGeom prst="rect">
            <a:avLst/>
          </a:prstGeom>
        </p:spPr>
      </p:pic>
      <p:pic>
        <p:nvPicPr>
          <p:cNvPr id="8" name="Picture 7" descr="Text&#10;&#10;Description automatically generated">
            <a:extLst>
              <a:ext uri="{FF2B5EF4-FFF2-40B4-BE49-F238E27FC236}">
                <a16:creationId xmlns:a16="http://schemas.microsoft.com/office/drawing/2014/main" id="{47E8A11D-F47B-40AA-BF8E-99CA8C44A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56" y="5075854"/>
            <a:ext cx="5690054" cy="1127858"/>
          </a:xfrm>
          <a:prstGeom prst="rect">
            <a:avLst/>
          </a:prstGeom>
        </p:spPr>
      </p:pic>
      <p:sp>
        <p:nvSpPr>
          <p:cNvPr id="4" name="TextBox 3">
            <a:extLst>
              <a:ext uri="{FF2B5EF4-FFF2-40B4-BE49-F238E27FC236}">
                <a16:creationId xmlns:a16="http://schemas.microsoft.com/office/drawing/2014/main" id="{F6059E2E-F3A4-49C0-B8FB-CE7C34200FF2}"/>
              </a:ext>
            </a:extLst>
          </p:cNvPr>
          <p:cNvSpPr txBox="1"/>
          <p:nvPr/>
        </p:nvSpPr>
        <p:spPr>
          <a:xfrm>
            <a:off x="1033116" y="6203712"/>
            <a:ext cx="56755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Times New Roman"/>
                <a:ea typeface="Cambria"/>
                <a:cs typeface="Times New Roman"/>
              </a:rPr>
              <a:t>Table 2 </a:t>
            </a:r>
            <a:r>
              <a:rPr lang="en-US" sz="800" b="0" i="0" dirty="0">
                <a:solidFill>
                  <a:schemeClr val="bg1"/>
                </a:solidFill>
                <a:effectLst/>
                <a:latin typeface="Roboto Slab"/>
              </a:rPr>
              <a:t>Comorbidity: By National Institute on Drug Abuse. Retrieved from https://nida.nih.gov/drug-topics/trends-statistics/infographics/comorbidity-substance-use-other-mental-disorders</a:t>
            </a:r>
            <a:r>
              <a:rPr lang="en-US" sz="800" dirty="0">
                <a:solidFill>
                  <a:srgbClr val="0A193E"/>
                </a:solidFill>
                <a:latin typeface="Times New Roman"/>
                <a:ea typeface="Cambria"/>
                <a:cs typeface="Times New Roman"/>
              </a:rPr>
              <a:t>Institute on Drug Abuse (NIH), 2018</a:t>
            </a:r>
            <a:endParaRPr lang="en-US" sz="800" dirty="0">
              <a:latin typeface="Times New Roman"/>
              <a:cs typeface="Times New Roman"/>
            </a:endParaRPr>
          </a:p>
        </p:txBody>
      </p:sp>
      <p:sp>
        <p:nvSpPr>
          <p:cNvPr id="6" name="TextBox 5">
            <a:extLst>
              <a:ext uri="{FF2B5EF4-FFF2-40B4-BE49-F238E27FC236}">
                <a16:creationId xmlns:a16="http://schemas.microsoft.com/office/drawing/2014/main" id="{7E9D587B-C964-4F71-8C86-E35538EB8F89}"/>
              </a:ext>
            </a:extLst>
          </p:cNvPr>
          <p:cNvSpPr txBox="1"/>
          <p:nvPr/>
        </p:nvSpPr>
        <p:spPr>
          <a:xfrm>
            <a:off x="1033117" y="2324066"/>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Table 2 Comorbidity </a:t>
            </a:r>
          </a:p>
          <a:p>
            <a:endParaRPr lang="en-US" dirty="0">
              <a:ea typeface="Cambria"/>
            </a:endParaRPr>
          </a:p>
        </p:txBody>
      </p:sp>
    </p:spTree>
    <p:extLst>
      <p:ext uri="{BB962C8B-B14F-4D97-AF65-F5344CB8AC3E}">
        <p14:creationId xmlns:p14="http://schemas.microsoft.com/office/powerpoint/2010/main" val="1046714698"/>
      </p:ext>
    </p:extLst>
  </p:cSld>
  <p:clrMapOvr>
    <a:masterClrMapping/>
  </p:clrMapOvr>
</p:sld>
</file>

<file path=ppt/theme/theme1.xml><?xml version="1.0" encoding="utf-8"?>
<a:theme xmlns:a="http://schemas.openxmlformats.org/drawingml/2006/main" name="Theme 2">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2" id="{BC2C815E-B9D3-4F5F-9015-8B9ECB7D0B5D}" vid="{0510A7E7-F235-455C-8FDB-84E552F356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CF0DF3008BC478C4BBBACDE0A77D6" ma:contentTypeVersion="12" ma:contentTypeDescription="Create a new document." ma:contentTypeScope="" ma:versionID="abcf4b3215f9da6381a08765e877bbc3">
  <xsd:schema xmlns:xsd="http://www.w3.org/2001/XMLSchema" xmlns:xs="http://www.w3.org/2001/XMLSchema" xmlns:p="http://schemas.microsoft.com/office/2006/metadata/properties" xmlns:ns2="7d8bb3d1-c15a-4fc8-9516-848bdf3e6ade" xmlns:ns3="d3a03e30-ed2a-4d46-bada-9acb66a6c245" targetNamespace="http://schemas.microsoft.com/office/2006/metadata/properties" ma:root="true" ma:fieldsID="12840b6352498c8e6620bb6efa3a2ff1" ns2:_="" ns3:_="">
    <xsd:import namespace="7d8bb3d1-c15a-4fc8-9516-848bdf3e6ade"/>
    <xsd:import namespace="d3a03e30-ed2a-4d46-bada-9acb66a6c2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bb3d1-c15a-4fc8-9516-848bdf3e6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84d4cd7-a39b-4460-b33b-417b4461d6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a03e30-ed2a-4d46-bada-9acb66a6c2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2c7cca7-2a78-4906-a500-9064eb333003}" ma:internalName="TaxCatchAll" ma:showField="CatchAllData" ma:web="d3a03e30-ed2a-4d46-bada-9acb66a6c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3a03e30-ed2a-4d46-bada-9acb66a6c245" xsi:nil="true"/>
    <lcf76f155ced4ddcb4097134ff3c332f xmlns="7d8bb3d1-c15a-4fc8-9516-848bdf3e6ad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01F2BD-3B1D-432F-B81A-7BC6449FE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bb3d1-c15a-4fc8-9516-848bdf3e6ade"/>
    <ds:schemaRef ds:uri="d3a03e30-ed2a-4d46-bada-9acb66a6c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CD85B-0218-4D87-8C96-AFB7D2E4D443}">
  <ds:schemaRef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f90591f8-8a2e-4fc2-851c-10e9bd737507"/>
    <ds:schemaRef ds:uri="e2fa7d8e-a9cb-455e-bfbe-35a3b66d0a7c"/>
    <ds:schemaRef ds:uri="d3a03e30-ed2a-4d46-bada-9acb66a6c245"/>
    <ds:schemaRef ds:uri="7d8bb3d1-c15a-4fc8-9516-848bdf3e6ade"/>
  </ds:schemaRefs>
</ds:datastoreItem>
</file>

<file path=customXml/itemProps3.xml><?xml version="1.0" encoding="utf-8"?>
<ds:datastoreItem xmlns:ds="http://schemas.openxmlformats.org/officeDocument/2006/customXml" ds:itemID="{9AE3FD2E-A6DE-4B0B-86DC-7E3596D30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 2</Template>
  <TotalTime>2086</TotalTime>
  <Words>1678</Words>
  <Application>Microsoft Office PowerPoint</Application>
  <PresentationFormat>Widescreen</PresentationFormat>
  <Paragraphs>170</Paragraphs>
  <Slides>15</Slides>
  <Notes>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Helvetica</vt:lpstr>
      <vt:lpstr>Roboto Slab</vt:lpstr>
      <vt:lpstr>Times New Roman</vt:lpstr>
      <vt:lpstr>Wingdings</vt:lpstr>
      <vt:lpstr>Theme 2</vt:lpstr>
      <vt:lpstr>Compassion Fatigue: Exploratory Analysis for the Risk and Protective factors amongst Substance Abuse Counselors </vt:lpstr>
      <vt:lpstr>      OVERVIEW   </vt:lpstr>
      <vt:lpstr>Compassion Fatigue (CF) Defined</vt:lpstr>
      <vt:lpstr>Compassion Fatigue and Effects</vt:lpstr>
      <vt:lpstr>Relevant Data</vt:lpstr>
      <vt:lpstr>Risks Factors</vt:lpstr>
      <vt:lpstr>Protective Factors </vt:lpstr>
      <vt:lpstr>Current Education, Training, and Supervising Standards </vt:lpstr>
      <vt:lpstr>Call for Awareness: Are we prepared to treat?</vt:lpstr>
      <vt:lpstr>Theoretical Model: Strengthen Protective Factors and Minimize  Risk Factors  for Compassion Fatigue</vt:lpstr>
      <vt:lpstr>Implications </vt:lpstr>
      <vt:lpstr>     Christian        Worldview</vt:lpstr>
      <vt:lpstr>PowerPoint Presentation</vt:lpstr>
      <vt:lpstr>References </vt:lpstr>
      <vt:lpstr>Refernces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 Exploratory Analysis for the Risk and Protective factors amongst Substance Abuse Counselors Theoretical  </dc:title>
  <dc:creator>Margaret Lee</dc:creator>
  <cp:lastModifiedBy>Thomas Gogolin</cp:lastModifiedBy>
  <cp:revision>388</cp:revision>
  <dcterms:created xsi:type="dcterms:W3CDTF">2022-03-03T21:19:16Z</dcterms:created>
  <dcterms:modified xsi:type="dcterms:W3CDTF">2022-03-15T17:02:28Z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0x0101004E2CF0DF3008BC478C4BBBACDE0A77D6</vt:lpwstr>
  </property>
  <property fmtid="{D5CDD505-2E9C-101B-9397-08002B2CF9AE}" pid="3" name="MediaServiceImageTags">
    <vt:lpwstr/>
  </property>
</Properties>
</file>