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75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6" r:id="rId15"/>
    <p:sldId id="272" r:id="rId16"/>
    <p:sldId id="273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92802-0766-CD42-8373-97BA0DA39A8B}" v="264" dt="2022-03-16T02:47:25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7"/>
    <p:restoredTop sz="94691"/>
  </p:normalViewPr>
  <p:slideViewPr>
    <p:cSldViewPr snapToGrid="0" snapToObjects="1">
      <p:cViewPr varScale="1">
        <p:scale>
          <a:sx n="137" d="100"/>
          <a:sy n="137" d="100"/>
        </p:scale>
        <p:origin x="88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hite, Katelyn Olivia" userId="4e1c3704-e479-426f-9b4b-d4b57911c7e3" providerId="ADAL" clId="{B3C92802-0766-CD42-8373-97BA0DA39A8B}"/>
    <pc:docChg chg="undo custSel addSld delSld modSld sldOrd modMainMaster">
      <pc:chgData name="White, Katelyn Olivia" userId="4e1c3704-e479-426f-9b4b-d4b57911c7e3" providerId="ADAL" clId="{B3C92802-0766-CD42-8373-97BA0DA39A8B}" dt="2022-03-16T02:47:25.338" v="2840" actId="20577"/>
      <pc:docMkLst>
        <pc:docMk/>
      </pc:docMkLst>
      <pc:sldChg chg="modSp mod modTransition">
        <pc:chgData name="White, Katelyn Olivia" userId="4e1c3704-e479-426f-9b4b-d4b57911c7e3" providerId="ADAL" clId="{B3C92802-0766-CD42-8373-97BA0DA39A8B}" dt="2022-03-16T02:38:08.812" v="2814"/>
        <pc:sldMkLst>
          <pc:docMk/>
          <pc:sldMk cId="4232403522" sldId="258"/>
        </pc:sldMkLst>
        <pc:spChg chg="mod">
          <ac:chgData name="White, Katelyn Olivia" userId="4e1c3704-e479-426f-9b4b-d4b57911c7e3" providerId="ADAL" clId="{B3C92802-0766-CD42-8373-97BA0DA39A8B}" dt="2022-03-15T19:03:55.857" v="1814" actId="1076"/>
          <ac:spMkLst>
            <pc:docMk/>
            <pc:sldMk cId="4232403522" sldId="258"/>
            <ac:spMk id="2" creationId="{00000000-0000-0000-0000-000000000000}"/>
          </ac:spMkLst>
        </pc:spChg>
        <pc:spChg chg="mod">
          <ac:chgData name="White, Katelyn Olivia" userId="4e1c3704-e479-426f-9b4b-d4b57911c7e3" providerId="ADAL" clId="{B3C92802-0766-CD42-8373-97BA0DA39A8B}" dt="2022-03-15T19:03:51.990" v="1813" actId="14100"/>
          <ac:spMkLst>
            <pc:docMk/>
            <pc:sldMk cId="4232403522" sldId="258"/>
            <ac:spMk id="3" creationId="{00000000-0000-0000-0000-000000000000}"/>
          </ac:spMkLst>
        </pc:spChg>
      </pc:sldChg>
      <pc:sldChg chg="addSp delSp modSp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2687545527" sldId="259"/>
        </pc:sldMkLst>
        <pc:spChg chg="add mod">
          <ac:chgData name="White, Katelyn Olivia" userId="4e1c3704-e479-426f-9b4b-d4b57911c7e3" providerId="ADAL" clId="{B3C92802-0766-CD42-8373-97BA0DA39A8B}" dt="2022-03-16T02:14:36.340" v="2236" actId="27636"/>
          <ac:spMkLst>
            <pc:docMk/>
            <pc:sldMk cId="2687545527" sldId="259"/>
            <ac:spMk id="57" creationId="{8C0E4234-43FD-6246-B356-4942E475C0A9}"/>
          </ac:spMkLst>
        </pc:spChg>
        <pc:spChg chg="add mod">
          <ac:chgData name="White, Katelyn Olivia" userId="4e1c3704-e479-426f-9b4b-d4b57911c7e3" providerId="ADAL" clId="{B3C92802-0766-CD42-8373-97BA0DA39A8B}" dt="2022-03-16T02:16:29.755" v="2270" actId="20577"/>
          <ac:spMkLst>
            <pc:docMk/>
            <pc:sldMk cId="2687545527" sldId="259"/>
            <ac:spMk id="58" creationId="{526DAB87-3FF6-2A48-A694-6806A7A4FAFA}"/>
          </ac:spMkLst>
        </pc:sp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" creationId="{72809453-14BD-D04E-BE14-0F418E419E4B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" creationId="{28CAA2F9-CCB6-594E-91B5-08369D1F7B36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" creationId="{115A27DF-667B-ED46-87EC-8B1C252A927A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5" creationId="{E8BACA8F-E8D7-9243-A4FE-8E2B2512FEC5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6" creationId="{51D01830-ED9D-1D4D-915D-0EC03A97F2F3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7" creationId="{CA3A8B6E-AE2C-0342-B737-DF06BD159BDE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8" creationId="{26C464D1-38C8-0D4B-913F-4EC66C942F0A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9" creationId="{ADF5C4C6-C88D-5849-ABB1-0F88572300F4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10" creationId="{C11B491F-070F-5D45-959C-F62B73602DE8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11" creationId="{73884D9A-08D6-C141-A04D-04B872C1D0A1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2" creationId="{E3FC719B-9F11-F749-833A-C3036B04D300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3" creationId="{52C6ABBA-3396-064A-8848-E7C60534C480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4" creationId="{5EC40C31-5C8D-AF4D-9F54-32DB2502400E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5" creationId="{5327B961-EB8C-3541-9821-27BA05411EA7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6" creationId="{ED8F0371-9EFA-7346-8935-15D3AB0269B6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7" creationId="{0042A4A3-1CCD-0545-89E5-27739C07366F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8" creationId="{4642F024-2AC7-DA4B-865E-FBC86969B5B0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29" creationId="{81A82CD1-2432-1D42-9DA9-C43FA2007719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0" creationId="{8995D50E-3612-D14F-A0EC-638510E20FF9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1" creationId="{37784FAD-B04D-5A4A-8420-79722301BF6F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2" creationId="{B05E4819-595C-2D4D-BD13-0F32FB834C45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3" creationId="{71AD61A0-5E63-AC42-A9C4-706C1BDCFE23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4" creationId="{9A79826F-6BDE-6F45-814F-7C719E50A4C1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5" creationId="{F6D5EBD4-28B2-2C44-A9D6-9C8B9D05210B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6" creationId="{8D948552-2265-B248-B61B-8DA2A321E2D8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7" creationId="{F2A95DF0-3EB1-D04D-AE1B-B1FACF72F839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8" creationId="{5CA00F26-3B72-1442-8459-ABE05B4D29B6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39" creationId="{3358796F-525E-5040-BF9A-066816D2B59F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0" creationId="{77802E28-BDB4-0840-9F3B-13CD38B8AF49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1" creationId="{FAFDF7CE-41D7-7444-A65B-B09F3A6AD3AF}"/>
          </ac:picMkLst>
        </pc:picChg>
        <pc:picChg chg="add del 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2" creationId="{8DE98237-F8DB-9145-8FB6-959F86D1BAA1}"/>
          </ac:picMkLst>
        </pc:picChg>
        <pc:picChg chg="add del 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4" creationId="{4B964B57-BAE7-E549-9A06-7728FA3AC555}"/>
          </ac:picMkLst>
        </pc:picChg>
        <pc:picChg chg="add del 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5" creationId="{2F5D2782-F18F-E843-BD8F-5F39946394E3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6" creationId="{2CA86DC2-C825-9A48-BC2C-6C33736D8C7D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7" creationId="{149EDD00-6CA6-B94B-8EA5-5E6669EFF012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8" creationId="{1E01B2AF-DF4E-464D-B5FE-FBC42CD61B95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49" creationId="{C3247F2D-E0AD-A443-8A05-BD23B9B997D2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50" creationId="{05196C2D-673E-F847-A1B5-3B95B7C19015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51" creationId="{1C2C97F9-7514-6A4D-9C1E-575DCB025093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52" creationId="{4F20AF71-8C36-E243-A2B7-C13D06F24BAD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53" creationId="{C028EB12-81AF-434F-8813-4A023F666FE5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54" creationId="{8D3AFA9B-3C1D-D944-9506-0F9AA83A0345}"/>
          </ac:picMkLst>
        </pc:picChg>
        <pc:picChg chg="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55" creationId="{E8D71444-9B1C-DA46-9293-BAF6B50C2B82}"/>
          </ac:picMkLst>
        </pc:picChg>
        <pc:picChg chg="add del mod">
          <ac:chgData name="White, Katelyn Olivia" userId="4e1c3704-e479-426f-9b4b-d4b57911c7e3" providerId="ADAL" clId="{B3C92802-0766-CD42-8373-97BA0DA39A8B}" dt="2022-03-15T19:02:44.733" v="1777" actId="1076"/>
          <ac:picMkLst>
            <pc:docMk/>
            <pc:sldMk cId="2687545527" sldId="259"/>
            <ac:picMk id="56" creationId="{504E505F-2095-8B4D-AFD2-7EED8A94FB69}"/>
          </ac:picMkLst>
        </pc:picChg>
      </pc:sldChg>
      <pc:sldChg chg="addSp delSp modSp del mod addAnim delAnim">
        <pc:chgData name="White, Katelyn Olivia" userId="4e1c3704-e479-426f-9b4b-d4b57911c7e3" providerId="ADAL" clId="{B3C92802-0766-CD42-8373-97BA0DA39A8B}" dt="2022-03-16T02:36:30.194" v="2808" actId="2696"/>
        <pc:sldMkLst>
          <pc:docMk/>
          <pc:sldMk cId="3517431288" sldId="260"/>
        </pc:sldMkLst>
        <pc:spChg chg="add mod">
          <ac:chgData name="White, Katelyn Olivia" userId="4e1c3704-e479-426f-9b4b-d4b57911c7e3" providerId="ADAL" clId="{B3C92802-0766-CD42-8373-97BA0DA39A8B}" dt="2022-03-16T02:17:51.452" v="2276" actId="14100"/>
          <ac:spMkLst>
            <pc:docMk/>
            <pc:sldMk cId="3517431288" sldId="260"/>
            <ac:spMk id="5" creationId="{B262B2D3-3D94-2B43-8800-22C74326BDFB}"/>
          </ac:spMkLst>
        </pc:spChg>
        <pc:spChg chg="add mod">
          <ac:chgData name="White, Katelyn Olivia" userId="4e1c3704-e479-426f-9b4b-d4b57911c7e3" providerId="ADAL" clId="{B3C92802-0766-CD42-8373-97BA0DA39A8B}" dt="2022-03-16T02:18:29.376" v="2282" actId="948"/>
          <ac:spMkLst>
            <pc:docMk/>
            <pc:sldMk cId="3517431288" sldId="260"/>
            <ac:spMk id="12" creationId="{AE5AF5A2-FF71-1A4A-A1EB-C2F324D73490}"/>
          </ac:spMkLst>
        </pc:spChg>
        <pc:spChg chg="add mod">
          <ac:chgData name="White, Katelyn Olivia" userId="4e1c3704-e479-426f-9b4b-d4b57911c7e3" providerId="ADAL" clId="{B3C92802-0766-CD42-8373-97BA0DA39A8B}" dt="2022-03-16T02:18:29.376" v="2282" actId="948"/>
          <ac:spMkLst>
            <pc:docMk/>
            <pc:sldMk cId="3517431288" sldId="260"/>
            <ac:spMk id="13" creationId="{C931A24B-7E93-1342-8EA3-DA3626F0028B}"/>
          </ac:spMkLst>
        </pc:spChg>
        <pc:spChg chg="add mod">
          <ac:chgData name="White, Katelyn Olivia" userId="4e1c3704-e479-426f-9b4b-d4b57911c7e3" providerId="ADAL" clId="{B3C92802-0766-CD42-8373-97BA0DA39A8B}" dt="2022-03-16T02:18:29.376" v="2282" actId="948"/>
          <ac:spMkLst>
            <pc:docMk/>
            <pc:sldMk cId="3517431288" sldId="260"/>
            <ac:spMk id="14" creationId="{42BE0925-00A8-FB45-BEFB-5B08DA2A8167}"/>
          </ac:spMkLst>
        </pc:spChg>
        <pc:spChg chg="add mod">
          <ac:chgData name="White, Katelyn Olivia" userId="4e1c3704-e479-426f-9b4b-d4b57911c7e3" providerId="ADAL" clId="{B3C92802-0766-CD42-8373-97BA0DA39A8B}" dt="2022-03-16T02:17:37.525" v="2274" actId="14100"/>
          <ac:spMkLst>
            <pc:docMk/>
            <pc:sldMk cId="3517431288" sldId="260"/>
            <ac:spMk id="15" creationId="{76D9D95C-F2C7-044E-A01E-4E5687ECDCF1}"/>
          </ac:spMkLst>
        </pc:spChg>
        <pc:spChg chg="add mod">
          <ac:chgData name="White, Katelyn Olivia" userId="4e1c3704-e479-426f-9b4b-d4b57911c7e3" providerId="ADAL" clId="{B3C92802-0766-CD42-8373-97BA0DA39A8B}" dt="2022-03-16T02:17:44.321" v="2275" actId="1076"/>
          <ac:spMkLst>
            <pc:docMk/>
            <pc:sldMk cId="3517431288" sldId="260"/>
            <ac:spMk id="16" creationId="{72C99BEB-7091-0F45-A528-715AFC8A2176}"/>
          </ac:spMkLst>
        </pc:spChg>
        <pc:picChg chg="del">
          <ac:chgData name="White, Katelyn Olivia" userId="4e1c3704-e479-426f-9b4b-d4b57911c7e3" providerId="ADAL" clId="{B3C92802-0766-CD42-8373-97BA0DA39A8B}" dt="2022-03-16T01:48:27.668" v="1833" actId="478"/>
          <ac:picMkLst>
            <pc:docMk/>
            <pc:sldMk cId="3517431288" sldId="260"/>
            <ac:picMk id="2" creationId="{9461DBCD-9161-9242-A9F8-BA5F4CB5E6D1}"/>
          </ac:picMkLst>
        </pc:picChg>
        <pc:picChg chg="del mod">
          <ac:chgData name="White, Katelyn Olivia" userId="4e1c3704-e479-426f-9b4b-d4b57911c7e3" providerId="ADAL" clId="{B3C92802-0766-CD42-8373-97BA0DA39A8B}" dt="2022-03-16T01:53:57.464" v="1850" actId="478"/>
          <ac:picMkLst>
            <pc:docMk/>
            <pc:sldMk cId="3517431288" sldId="260"/>
            <ac:picMk id="3" creationId="{931E10CB-DAE3-7245-9A73-8C4537C4EB4C}"/>
          </ac:picMkLst>
        </pc:picChg>
        <pc:picChg chg="add del mod">
          <ac:chgData name="White, Katelyn Olivia" userId="4e1c3704-e479-426f-9b4b-d4b57911c7e3" providerId="ADAL" clId="{B3C92802-0766-CD42-8373-97BA0DA39A8B}" dt="2022-03-16T01:56:35.987" v="1860" actId="478"/>
          <ac:picMkLst>
            <pc:docMk/>
            <pc:sldMk cId="3517431288" sldId="260"/>
            <ac:picMk id="4" creationId="{ED5FD155-C3CA-BC47-878D-4CDE038006E4}"/>
          </ac:picMkLst>
        </pc:picChg>
        <pc:picChg chg="add mod modCrop">
          <ac:chgData name="White, Katelyn Olivia" userId="4e1c3704-e479-426f-9b4b-d4b57911c7e3" providerId="ADAL" clId="{B3C92802-0766-CD42-8373-97BA0DA39A8B}" dt="2022-03-16T02:18:35.573" v="2290" actId="1036"/>
          <ac:picMkLst>
            <pc:docMk/>
            <pc:sldMk cId="3517431288" sldId="260"/>
            <ac:picMk id="7" creationId="{F25E98FC-2EA8-EB4E-AAE7-66A99AA58875}"/>
          </ac:picMkLst>
        </pc:picChg>
        <pc:picChg chg="add mod modCrop">
          <ac:chgData name="White, Katelyn Olivia" userId="4e1c3704-e479-426f-9b4b-d4b57911c7e3" providerId="ADAL" clId="{B3C92802-0766-CD42-8373-97BA0DA39A8B}" dt="2022-03-16T02:18:35.573" v="2290" actId="1036"/>
          <ac:picMkLst>
            <pc:docMk/>
            <pc:sldMk cId="3517431288" sldId="260"/>
            <ac:picMk id="9" creationId="{181FDAAE-7650-054C-A931-229B10B047E4}"/>
          </ac:picMkLst>
        </pc:picChg>
        <pc:picChg chg="add mod modCrop">
          <ac:chgData name="White, Katelyn Olivia" userId="4e1c3704-e479-426f-9b4b-d4b57911c7e3" providerId="ADAL" clId="{B3C92802-0766-CD42-8373-97BA0DA39A8B}" dt="2022-03-16T02:18:35.573" v="2290" actId="1036"/>
          <ac:picMkLst>
            <pc:docMk/>
            <pc:sldMk cId="3517431288" sldId="260"/>
            <ac:picMk id="11" creationId="{ABAE4A00-951D-494F-B7C5-8E1EF1ABB5A6}"/>
          </ac:picMkLst>
        </pc:picChg>
      </pc:sldChg>
      <pc:sldChg chg="modSp new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2144065485" sldId="261"/>
        </pc:sldMkLst>
        <pc:spChg chg="mod">
          <ac:chgData name="White, Katelyn Olivia" userId="4e1c3704-e479-426f-9b4b-d4b57911c7e3" providerId="ADAL" clId="{B3C92802-0766-CD42-8373-97BA0DA39A8B}" dt="2022-03-15T18:46:59.973" v="1366" actId="255"/>
          <ac:spMkLst>
            <pc:docMk/>
            <pc:sldMk cId="2144065485" sldId="261"/>
            <ac:spMk id="2" creationId="{0D33ECDF-52A7-814F-9C53-A757992F2F1B}"/>
          </ac:spMkLst>
        </pc:spChg>
        <pc:spChg chg="mod">
          <ac:chgData name="White, Katelyn Olivia" userId="4e1c3704-e479-426f-9b4b-d4b57911c7e3" providerId="ADAL" clId="{B3C92802-0766-CD42-8373-97BA0DA39A8B}" dt="2022-03-15T18:47:38.251" v="1374" actId="1076"/>
          <ac:spMkLst>
            <pc:docMk/>
            <pc:sldMk cId="2144065485" sldId="261"/>
            <ac:spMk id="3" creationId="{A656F192-0B4B-F149-ADC7-24E0442CB36A}"/>
          </ac:spMkLst>
        </pc:spChg>
      </pc:sldChg>
      <pc:sldChg chg="modSp new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2475629192" sldId="262"/>
        </pc:sldMkLst>
        <pc:spChg chg="mod">
          <ac:chgData name="White, Katelyn Olivia" userId="4e1c3704-e479-426f-9b4b-d4b57911c7e3" providerId="ADAL" clId="{B3C92802-0766-CD42-8373-97BA0DA39A8B}" dt="2022-03-15T18:06:54.269" v="113" actId="20577"/>
          <ac:spMkLst>
            <pc:docMk/>
            <pc:sldMk cId="2475629192" sldId="262"/>
            <ac:spMk id="2" creationId="{D0B71973-C698-8A44-97B0-D50FEC85E537}"/>
          </ac:spMkLst>
        </pc:spChg>
        <pc:spChg chg="mod">
          <ac:chgData name="White, Katelyn Olivia" userId="4e1c3704-e479-426f-9b4b-d4b57911c7e3" providerId="ADAL" clId="{B3C92802-0766-CD42-8373-97BA0DA39A8B}" dt="2022-03-15T18:06:50.380" v="96" actId="20577"/>
          <ac:spMkLst>
            <pc:docMk/>
            <pc:sldMk cId="2475629192" sldId="262"/>
            <ac:spMk id="3" creationId="{A36D8B7D-32DA-E641-B546-2FBC1DA36EB6}"/>
          </ac:spMkLst>
        </pc:spChg>
      </pc:sldChg>
      <pc:sldChg chg="modSp new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3455764749" sldId="263"/>
        </pc:sldMkLst>
        <pc:spChg chg="mod">
          <ac:chgData name="White, Katelyn Olivia" userId="4e1c3704-e479-426f-9b4b-d4b57911c7e3" providerId="ADAL" clId="{B3C92802-0766-CD42-8373-97BA0DA39A8B}" dt="2022-03-15T18:07:18.837" v="192" actId="20577"/>
          <ac:spMkLst>
            <pc:docMk/>
            <pc:sldMk cId="3455764749" sldId="263"/>
            <ac:spMk id="2" creationId="{D8270C1B-59CB-6145-93A8-039387A070C7}"/>
          </ac:spMkLst>
        </pc:spChg>
        <pc:spChg chg="mod">
          <ac:chgData name="White, Katelyn Olivia" userId="4e1c3704-e479-426f-9b4b-d4b57911c7e3" providerId="ADAL" clId="{B3C92802-0766-CD42-8373-97BA0DA39A8B}" dt="2022-03-15T18:07:16.714" v="185" actId="20577"/>
          <ac:spMkLst>
            <pc:docMk/>
            <pc:sldMk cId="3455764749" sldId="263"/>
            <ac:spMk id="3" creationId="{1A2F94AF-F41E-B041-B9ED-0D8CE7583645}"/>
          </ac:spMkLst>
        </pc:spChg>
      </pc:sldChg>
      <pc:sldChg chg="modSp new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3739480888" sldId="264"/>
        </pc:sldMkLst>
        <pc:spChg chg="mod">
          <ac:chgData name="White, Katelyn Olivia" userId="4e1c3704-e479-426f-9b4b-d4b57911c7e3" providerId="ADAL" clId="{B3C92802-0766-CD42-8373-97BA0DA39A8B}" dt="2022-03-15T18:07:36.258" v="239" actId="20577"/>
          <ac:spMkLst>
            <pc:docMk/>
            <pc:sldMk cId="3739480888" sldId="264"/>
            <ac:spMk id="2" creationId="{BAB2D243-6485-924F-8F07-2AD4E2F1A9C4}"/>
          </ac:spMkLst>
        </pc:spChg>
        <pc:spChg chg="mod">
          <ac:chgData name="White, Katelyn Olivia" userId="4e1c3704-e479-426f-9b4b-d4b57911c7e3" providerId="ADAL" clId="{B3C92802-0766-CD42-8373-97BA0DA39A8B}" dt="2022-03-15T18:07:34.290" v="232" actId="20577"/>
          <ac:spMkLst>
            <pc:docMk/>
            <pc:sldMk cId="3739480888" sldId="264"/>
            <ac:spMk id="3" creationId="{8755B339-D1C1-4542-AB5B-66A73F47DECE}"/>
          </ac:spMkLst>
        </pc:spChg>
      </pc:sldChg>
      <pc:sldChg chg="addSp delSp modSp new del mod">
        <pc:chgData name="White, Katelyn Olivia" userId="4e1c3704-e479-426f-9b4b-d4b57911c7e3" providerId="ADAL" clId="{B3C92802-0766-CD42-8373-97BA0DA39A8B}" dt="2022-03-15T18:09:00.514" v="245" actId="2696"/>
        <pc:sldMkLst>
          <pc:docMk/>
          <pc:sldMk cId="2367115953" sldId="265"/>
        </pc:sldMkLst>
        <pc:spChg chg="del">
          <ac:chgData name="White, Katelyn Olivia" userId="4e1c3704-e479-426f-9b4b-d4b57911c7e3" providerId="ADAL" clId="{B3C92802-0766-CD42-8373-97BA0DA39A8B}" dt="2022-03-15T18:08:25.720" v="241"/>
          <ac:spMkLst>
            <pc:docMk/>
            <pc:sldMk cId="2367115953" sldId="265"/>
            <ac:spMk id="3" creationId="{47DEFE26-5AF2-9847-952F-F635BC93236E}"/>
          </ac:spMkLst>
        </pc:spChg>
        <pc:spChg chg="add del mod">
          <ac:chgData name="White, Katelyn Olivia" userId="4e1c3704-e479-426f-9b4b-d4b57911c7e3" providerId="ADAL" clId="{B3C92802-0766-CD42-8373-97BA0DA39A8B}" dt="2022-03-15T18:08:35.634" v="243" actId="21"/>
          <ac:spMkLst>
            <pc:docMk/>
            <pc:sldMk cId="2367115953" sldId="265"/>
            <ac:spMk id="7" creationId="{72AE5EE6-E04B-E346-8394-D5FF150891E7}"/>
          </ac:spMkLst>
        </pc:spChg>
        <pc:graphicFrameChg chg="add del mod">
          <ac:chgData name="White, Katelyn Olivia" userId="4e1c3704-e479-426f-9b4b-d4b57911c7e3" providerId="ADAL" clId="{B3C92802-0766-CD42-8373-97BA0DA39A8B}" dt="2022-03-15T18:08:50.954" v="244"/>
          <ac:graphicFrameMkLst>
            <pc:docMk/>
            <pc:sldMk cId="2367115953" sldId="265"/>
            <ac:graphicFrameMk id="5" creationId="{E79028DF-314A-5740-9842-E3BB0A8898CE}"/>
          </ac:graphicFrameMkLst>
        </pc:graphicFrameChg>
      </pc:sldChg>
      <pc:sldChg chg="addSp delSp modSp new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2428791534" sldId="265"/>
        </pc:sldMkLst>
        <pc:spChg chg="del">
          <ac:chgData name="White, Katelyn Olivia" userId="4e1c3704-e479-426f-9b4b-d4b57911c7e3" providerId="ADAL" clId="{B3C92802-0766-CD42-8373-97BA0DA39A8B}" dt="2022-03-15T18:12:18.150" v="290" actId="478"/>
          <ac:spMkLst>
            <pc:docMk/>
            <pc:sldMk cId="2428791534" sldId="265"/>
            <ac:spMk id="2" creationId="{FE89C4E1-835D-0B4D-875D-DA8C5CC5E7DE}"/>
          </ac:spMkLst>
        </pc:spChg>
        <pc:spChg chg="add del mod">
          <ac:chgData name="White, Katelyn Olivia" userId="4e1c3704-e479-426f-9b4b-d4b57911c7e3" providerId="ADAL" clId="{B3C92802-0766-CD42-8373-97BA0DA39A8B}" dt="2022-03-16T02:22:25.596" v="2422" actId="478"/>
          <ac:spMkLst>
            <pc:docMk/>
            <pc:sldMk cId="2428791534" sldId="265"/>
            <ac:spMk id="3" creationId="{0917385D-A831-7D4A-AE9F-EE350BAD1F82}"/>
          </ac:spMkLst>
        </pc:spChg>
        <pc:spChg chg="del">
          <ac:chgData name="White, Katelyn Olivia" userId="4e1c3704-e479-426f-9b4b-d4b57911c7e3" providerId="ADAL" clId="{B3C92802-0766-CD42-8373-97BA0DA39A8B}" dt="2022-03-15T18:09:12.487" v="247"/>
          <ac:spMkLst>
            <pc:docMk/>
            <pc:sldMk cId="2428791534" sldId="265"/>
            <ac:spMk id="3" creationId="{2B37F5FF-7F16-8947-930D-09550001B420}"/>
          </ac:spMkLst>
        </pc:spChg>
        <pc:spChg chg="del mod">
          <ac:chgData name="White, Katelyn Olivia" userId="4e1c3704-e479-426f-9b4b-d4b57911c7e3" providerId="ADAL" clId="{B3C92802-0766-CD42-8373-97BA0DA39A8B}" dt="2022-03-16T02:22:23.766" v="2420" actId="478"/>
          <ac:spMkLst>
            <pc:docMk/>
            <pc:sldMk cId="2428791534" sldId="265"/>
            <ac:spMk id="4" creationId="{D0761A76-C648-FA44-8089-B3A4104D726D}"/>
          </ac:spMkLst>
        </pc:spChg>
        <pc:spChg chg="add del mod">
          <ac:chgData name="White, Katelyn Olivia" userId="4e1c3704-e479-426f-9b4b-d4b57911c7e3" providerId="ADAL" clId="{B3C92802-0766-CD42-8373-97BA0DA39A8B}" dt="2022-03-15T18:11:57.625" v="287"/>
          <ac:spMkLst>
            <pc:docMk/>
            <pc:sldMk cId="2428791534" sldId="265"/>
            <ac:spMk id="7" creationId="{EDC73D75-A304-C944-ACD3-A5BCA507B1C4}"/>
          </ac:spMkLst>
        </pc:spChg>
        <pc:spChg chg="add mod">
          <ac:chgData name="White, Katelyn Olivia" userId="4e1c3704-e479-426f-9b4b-d4b57911c7e3" providerId="ADAL" clId="{B3C92802-0766-CD42-8373-97BA0DA39A8B}" dt="2022-03-16T02:22:24.193" v="2421"/>
          <ac:spMkLst>
            <pc:docMk/>
            <pc:sldMk cId="2428791534" sldId="265"/>
            <ac:spMk id="7" creationId="{F88ADBDC-0186-B647-96E8-B53ACCAA7227}"/>
          </ac:spMkLst>
        </pc:spChg>
        <pc:spChg chg="add mod">
          <ac:chgData name="White, Katelyn Olivia" userId="4e1c3704-e479-426f-9b4b-d4b57911c7e3" providerId="ADAL" clId="{B3C92802-0766-CD42-8373-97BA0DA39A8B}" dt="2022-03-16T02:11:28.481" v="2175" actId="114"/>
          <ac:spMkLst>
            <pc:docMk/>
            <pc:sldMk cId="2428791534" sldId="265"/>
            <ac:spMk id="9" creationId="{C267A67E-4E78-014B-ADFC-5A098468E8BC}"/>
          </ac:spMkLst>
        </pc:spChg>
        <pc:graphicFrameChg chg="add del mod">
          <ac:chgData name="White, Katelyn Olivia" userId="4e1c3704-e479-426f-9b4b-d4b57911c7e3" providerId="ADAL" clId="{B3C92802-0766-CD42-8373-97BA0DA39A8B}" dt="2022-03-15T18:11:49.185" v="286" actId="478"/>
          <ac:graphicFrameMkLst>
            <pc:docMk/>
            <pc:sldMk cId="2428791534" sldId="265"/>
            <ac:graphicFrameMk id="5" creationId="{78A5D84F-6566-0840-8CDF-B138301FA55A}"/>
          </ac:graphicFrameMkLst>
        </pc:graphicFrameChg>
        <pc:graphicFrameChg chg="add mod">
          <ac:chgData name="White, Katelyn Olivia" userId="4e1c3704-e479-426f-9b4b-d4b57911c7e3" providerId="ADAL" clId="{B3C92802-0766-CD42-8373-97BA0DA39A8B}" dt="2022-03-16T02:22:29.391" v="2423" actId="14100"/>
          <ac:graphicFrameMkLst>
            <pc:docMk/>
            <pc:sldMk cId="2428791534" sldId="265"/>
            <ac:graphicFrameMk id="8" creationId="{1C3E9BAD-CA9E-594E-89E7-6317C7CCACD4}"/>
          </ac:graphicFrameMkLst>
        </pc:graphicFrameChg>
      </pc:sldChg>
      <pc:sldChg chg="addSp modSp new del mod">
        <pc:chgData name="White, Katelyn Olivia" userId="4e1c3704-e479-426f-9b4b-d4b57911c7e3" providerId="ADAL" clId="{B3C92802-0766-CD42-8373-97BA0DA39A8B}" dt="2022-03-15T18:23:51.095" v="697" actId="2696"/>
        <pc:sldMkLst>
          <pc:docMk/>
          <pc:sldMk cId="776659878" sldId="266"/>
        </pc:sldMkLst>
        <pc:graphicFrameChg chg="add mod">
          <ac:chgData name="White, Katelyn Olivia" userId="4e1c3704-e479-426f-9b4b-d4b57911c7e3" providerId="ADAL" clId="{B3C92802-0766-CD42-8373-97BA0DA39A8B}" dt="2022-03-15T18:23:01.210" v="693" actId="1957"/>
          <ac:graphicFrameMkLst>
            <pc:docMk/>
            <pc:sldMk cId="776659878" sldId="266"/>
            <ac:graphicFrameMk id="3" creationId="{20CCE8FB-147E-D949-B2A1-14BC9419BAD2}"/>
          </ac:graphicFrameMkLst>
        </pc:graphicFrameChg>
      </pc:sldChg>
      <pc:sldChg chg="addSp delSp modSp add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3469757992" sldId="266"/>
        </pc:sldMkLst>
        <pc:spChg chg="add del mod">
          <ac:chgData name="White, Katelyn Olivia" userId="4e1c3704-e479-426f-9b4b-d4b57911c7e3" providerId="ADAL" clId="{B3C92802-0766-CD42-8373-97BA0DA39A8B}" dt="2022-03-15T18:24:39.367" v="706"/>
          <ac:spMkLst>
            <pc:docMk/>
            <pc:sldMk cId="3469757992" sldId="266"/>
            <ac:spMk id="3" creationId="{2EB57F6C-2D13-BC44-8040-F307EE005136}"/>
          </ac:spMkLst>
        </pc:spChg>
        <pc:spChg chg="add del mod">
          <ac:chgData name="White, Katelyn Olivia" userId="4e1c3704-e479-426f-9b4b-d4b57911c7e3" providerId="ADAL" clId="{B3C92802-0766-CD42-8373-97BA0DA39A8B}" dt="2022-03-16T02:21:53.389" v="2412" actId="478"/>
          <ac:spMkLst>
            <pc:docMk/>
            <pc:sldMk cId="3469757992" sldId="266"/>
            <ac:spMk id="3" creationId="{5A50DC83-CCB3-954F-BD41-400B361DFEA9}"/>
          </ac:spMkLst>
        </pc:spChg>
        <pc:spChg chg="del mod">
          <ac:chgData name="White, Katelyn Olivia" userId="4e1c3704-e479-426f-9b4b-d4b57911c7e3" providerId="ADAL" clId="{B3C92802-0766-CD42-8373-97BA0DA39A8B}" dt="2022-03-16T02:21:50.255" v="2410" actId="478"/>
          <ac:spMkLst>
            <pc:docMk/>
            <pc:sldMk cId="3469757992" sldId="266"/>
            <ac:spMk id="4" creationId="{D0761A76-C648-FA44-8089-B3A4104D726D}"/>
          </ac:spMkLst>
        </pc:spChg>
        <pc:spChg chg="add mod">
          <ac:chgData name="White, Katelyn Olivia" userId="4e1c3704-e479-426f-9b4b-d4b57911c7e3" providerId="ADAL" clId="{B3C92802-0766-CD42-8373-97BA0DA39A8B}" dt="2022-03-16T02:22:17.015" v="2419" actId="12788"/>
          <ac:spMkLst>
            <pc:docMk/>
            <pc:sldMk cId="3469757992" sldId="266"/>
            <ac:spMk id="7" creationId="{F604A055-2756-414C-9BF4-CF2820C048A7}"/>
          </ac:spMkLst>
        </pc:spChg>
        <pc:spChg chg="mod">
          <ac:chgData name="White, Katelyn Olivia" userId="4e1c3704-e479-426f-9b4b-d4b57911c7e3" providerId="ADAL" clId="{B3C92802-0766-CD42-8373-97BA0DA39A8B}" dt="2022-03-16T02:11:34.065" v="2176" actId="114"/>
          <ac:spMkLst>
            <pc:docMk/>
            <pc:sldMk cId="3469757992" sldId="266"/>
            <ac:spMk id="9" creationId="{C267A67E-4E78-014B-ADFC-5A098468E8BC}"/>
          </ac:spMkLst>
        </pc:spChg>
        <pc:graphicFrameChg chg="add del mod">
          <ac:chgData name="White, Katelyn Olivia" userId="4e1c3704-e479-426f-9b4b-d4b57911c7e3" providerId="ADAL" clId="{B3C92802-0766-CD42-8373-97BA0DA39A8B}" dt="2022-03-15T18:24:24.859" v="702"/>
          <ac:graphicFrameMkLst>
            <pc:docMk/>
            <pc:sldMk cId="3469757992" sldId="266"/>
            <ac:graphicFrameMk id="5" creationId="{FF8C8F74-B842-8649-AE31-7D8587AF5D63}"/>
          </ac:graphicFrameMkLst>
        </pc:graphicFrameChg>
        <pc:graphicFrameChg chg="add del mod">
          <ac:chgData name="White, Katelyn Olivia" userId="4e1c3704-e479-426f-9b4b-d4b57911c7e3" providerId="ADAL" clId="{B3C92802-0766-CD42-8373-97BA0DA39A8B}" dt="2022-03-15T18:24:28.877" v="704"/>
          <ac:graphicFrameMkLst>
            <pc:docMk/>
            <pc:sldMk cId="3469757992" sldId="266"/>
            <ac:graphicFrameMk id="6" creationId="{3C94CBFB-B1B5-3B47-8787-F09BD66B96EB}"/>
          </ac:graphicFrameMkLst>
        </pc:graphicFrameChg>
        <pc:graphicFrameChg chg="del">
          <ac:chgData name="White, Katelyn Olivia" userId="4e1c3704-e479-426f-9b4b-d4b57911c7e3" providerId="ADAL" clId="{B3C92802-0766-CD42-8373-97BA0DA39A8B}" dt="2022-03-15T18:24:37.246" v="705" actId="478"/>
          <ac:graphicFrameMkLst>
            <pc:docMk/>
            <pc:sldMk cId="3469757992" sldId="266"/>
            <ac:graphicFrameMk id="8" creationId="{1C3E9BAD-CA9E-594E-89E7-6317C7CCACD4}"/>
          </ac:graphicFrameMkLst>
        </pc:graphicFrameChg>
        <pc:graphicFrameChg chg="add mod">
          <ac:chgData name="White, Katelyn Olivia" userId="4e1c3704-e479-426f-9b4b-d4b57911c7e3" providerId="ADAL" clId="{B3C92802-0766-CD42-8373-97BA0DA39A8B}" dt="2022-03-16T02:22:33.791" v="2424" actId="14100"/>
          <ac:graphicFrameMkLst>
            <pc:docMk/>
            <pc:sldMk cId="3469757992" sldId="266"/>
            <ac:graphicFrameMk id="10" creationId="{74785C84-EA07-5946-9665-C46E90E1EF1F}"/>
          </ac:graphicFrameMkLst>
        </pc:graphicFrameChg>
      </pc:sldChg>
      <pc:sldChg chg="addSp delSp modSp add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3570503336" sldId="267"/>
        </pc:sldMkLst>
        <pc:spChg chg="add del mod">
          <ac:chgData name="White, Katelyn Olivia" userId="4e1c3704-e479-426f-9b4b-d4b57911c7e3" providerId="ADAL" clId="{B3C92802-0766-CD42-8373-97BA0DA39A8B}" dt="2022-03-15T18:31:43.599" v="909"/>
          <ac:spMkLst>
            <pc:docMk/>
            <pc:sldMk cId="3570503336" sldId="267"/>
            <ac:spMk id="3" creationId="{CE1CAE3A-AF5E-CE4F-934B-8711965AE705}"/>
          </ac:spMkLst>
        </pc:spChg>
        <pc:spChg chg="mod">
          <ac:chgData name="White, Katelyn Olivia" userId="4e1c3704-e479-426f-9b4b-d4b57911c7e3" providerId="ADAL" clId="{B3C92802-0766-CD42-8373-97BA0DA39A8B}" dt="2022-03-16T02:20:52.612" v="2400" actId="14100"/>
          <ac:spMkLst>
            <pc:docMk/>
            <pc:sldMk cId="3570503336" sldId="267"/>
            <ac:spMk id="4" creationId="{D0761A76-C648-FA44-8089-B3A4104D726D}"/>
          </ac:spMkLst>
        </pc:spChg>
        <pc:spChg chg="add del mod">
          <ac:chgData name="White, Katelyn Olivia" userId="4e1c3704-e479-426f-9b4b-d4b57911c7e3" providerId="ADAL" clId="{B3C92802-0766-CD42-8373-97BA0DA39A8B}" dt="2022-03-15T18:45:01.627" v="1262" actId="478"/>
          <ac:spMkLst>
            <pc:docMk/>
            <pc:sldMk cId="3570503336" sldId="267"/>
            <ac:spMk id="6" creationId="{B7CD1F7F-2BD1-634E-8A44-B8E28A3D09BD}"/>
          </ac:spMkLst>
        </pc:spChg>
        <pc:spChg chg="mod">
          <ac:chgData name="White, Katelyn Olivia" userId="4e1c3704-e479-426f-9b4b-d4b57911c7e3" providerId="ADAL" clId="{B3C92802-0766-CD42-8373-97BA0DA39A8B}" dt="2022-03-16T02:11:39.415" v="2177" actId="114"/>
          <ac:spMkLst>
            <pc:docMk/>
            <pc:sldMk cId="3570503336" sldId="267"/>
            <ac:spMk id="9" creationId="{C267A67E-4E78-014B-ADFC-5A098468E8BC}"/>
          </ac:spMkLst>
        </pc:spChg>
        <pc:graphicFrameChg chg="add del mod">
          <ac:chgData name="White, Katelyn Olivia" userId="4e1c3704-e479-426f-9b4b-d4b57911c7e3" providerId="ADAL" clId="{B3C92802-0766-CD42-8373-97BA0DA39A8B}" dt="2022-03-16T02:22:58.846" v="2425" actId="14100"/>
          <ac:graphicFrameMkLst>
            <pc:docMk/>
            <pc:sldMk cId="3570503336" sldId="267"/>
            <ac:graphicFrameMk id="7" creationId="{6D1A5E91-025A-4D4A-AF3F-F7C373D34292}"/>
          </ac:graphicFrameMkLst>
        </pc:graphicFrameChg>
        <pc:graphicFrameChg chg="del">
          <ac:chgData name="White, Katelyn Olivia" userId="4e1c3704-e479-426f-9b4b-d4b57911c7e3" providerId="ADAL" clId="{B3C92802-0766-CD42-8373-97BA0DA39A8B}" dt="2022-03-15T18:31:21.016" v="900" actId="478"/>
          <ac:graphicFrameMkLst>
            <pc:docMk/>
            <pc:sldMk cId="3570503336" sldId="267"/>
            <ac:graphicFrameMk id="10" creationId="{74785C84-EA07-5946-9665-C46E90E1EF1F}"/>
          </ac:graphicFrameMkLst>
        </pc:graphicFrameChg>
        <pc:graphicFrameChg chg="add del mod">
          <ac:chgData name="White, Katelyn Olivia" userId="4e1c3704-e479-426f-9b4b-d4b57911c7e3" providerId="ADAL" clId="{B3C92802-0766-CD42-8373-97BA0DA39A8B}" dt="2022-03-15T18:45:01.106" v="1261"/>
          <ac:graphicFrameMkLst>
            <pc:docMk/>
            <pc:sldMk cId="3570503336" sldId="267"/>
            <ac:graphicFrameMk id="11" creationId="{02B8A398-0288-CF47-8197-FF8BB9790C49}"/>
          </ac:graphicFrameMkLst>
        </pc:graphicFrameChg>
        <pc:graphicFrameChg chg="add del mod">
          <ac:chgData name="White, Katelyn Olivia" userId="4e1c3704-e479-426f-9b4b-d4b57911c7e3" providerId="ADAL" clId="{B3C92802-0766-CD42-8373-97BA0DA39A8B}" dt="2022-03-15T18:45:14.473" v="1264" actId="478"/>
          <ac:graphicFrameMkLst>
            <pc:docMk/>
            <pc:sldMk cId="3570503336" sldId="267"/>
            <ac:graphicFrameMk id="12" creationId="{B71067C8-290E-6E4B-8CDE-4A1EAA86CEC0}"/>
          </ac:graphicFrameMkLst>
        </pc:graphicFrameChg>
      </pc:sldChg>
      <pc:sldChg chg="addSp delSp modSp add mod modTransition">
        <pc:chgData name="White, Katelyn Olivia" userId="4e1c3704-e479-426f-9b4b-d4b57911c7e3" providerId="ADAL" clId="{B3C92802-0766-CD42-8373-97BA0DA39A8B}" dt="2022-03-16T02:46:26.393" v="2826" actId="14100"/>
        <pc:sldMkLst>
          <pc:docMk/>
          <pc:sldMk cId="3608432439" sldId="268"/>
        </pc:sldMkLst>
        <pc:spChg chg="add del mod">
          <ac:chgData name="White, Katelyn Olivia" userId="4e1c3704-e479-426f-9b4b-d4b57911c7e3" providerId="ADAL" clId="{B3C92802-0766-CD42-8373-97BA0DA39A8B}" dt="2022-03-16T02:21:13.607" v="2405" actId="478"/>
          <ac:spMkLst>
            <pc:docMk/>
            <pc:sldMk cId="3608432439" sldId="268"/>
            <ac:spMk id="3" creationId="{50F17A85-FAB3-3143-921F-576984216259}"/>
          </ac:spMkLst>
        </pc:spChg>
        <pc:spChg chg="del">
          <ac:chgData name="White, Katelyn Olivia" userId="4e1c3704-e479-426f-9b4b-d4b57911c7e3" providerId="ADAL" clId="{B3C92802-0766-CD42-8373-97BA0DA39A8B}" dt="2022-03-15T18:36:57.795" v="1111"/>
          <ac:spMkLst>
            <pc:docMk/>
            <pc:sldMk cId="3608432439" sldId="268"/>
            <ac:spMk id="3" creationId="{CE1CAE3A-AF5E-CE4F-934B-8711965AE705}"/>
          </ac:spMkLst>
        </pc:spChg>
        <pc:spChg chg="del mod">
          <ac:chgData name="White, Katelyn Olivia" userId="4e1c3704-e479-426f-9b4b-d4b57911c7e3" providerId="ADAL" clId="{B3C92802-0766-CD42-8373-97BA0DA39A8B}" dt="2022-03-16T02:21:10.385" v="2403" actId="478"/>
          <ac:spMkLst>
            <pc:docMk/>
            <pc:sldMk cId="3608432439" sldId="268"/>
            <ac:spMk id="4" creationId="{D0761A76-C648-FA44-8089-B3A4104D726D}"/>
          </ac:spMkLst>
        </pc:spChg>
        <pc:spChg chg="add mod">
          <ac:chgData name="White, Katelyn Olivia" userId="4e1c3704-e479-426f-9b4b-d4b57911c7e3" providerId="ADAL" clId="{B3C92802-0766-CD42-8373-97BA0DA39A8B}" dt="2022-03-16T02:21:10.826" v="2404"/>
          <ac:spMkLst>
            <pc:docMk/>
            <pc:sldMk cId="3608432439" sldId="268"/>
            <ac:spMk id="7" creationId="{C349265C-FD93-1845-BF75-46085227E8D9}"/>
          </ac:spMkLst>
        </pc:spChg>
        <pc:spChg chg="add del mod">
          <ac:chgData name="White, Katelyn Olivia" userId="4e1c3704-e479-426f-9b4b-d4b57911c7e3" providerId="ADAL" clId="{B3C92802-0766-CD42-8373-97BA0DA39A8B}" dt="2022-03-15T18:44:15.547" v="1251" actId="478"/>
          <ac:spMkLst>
            <pc:docMk/>
            <pc:sldMk cId="3608432439" sldId="268"/>
            <ac:spMk id="8" creationId="{767F7B7C-57AE-1A4F-8DB4-79C174F8DE59}"/>
          </ac:spMkLst>
        </pc:spChg>
        <pc:spChg chg="mod">
          <ac:chgData name="White, Katelyn Olivia" userId="4e1c3704-e479-426f-9b4b-d4b57911c7e3" providerId="ADAL" clId="{B3C92802-0766-CD42-8373-97BA0DA39A8B}" dt="2022-03-16T02:11:44.632" v="2178" actId="114"/>
          <ac:spMkLst>
            <pc:docMk/>
            <pc:sldMk cId="3608432439" sldId="268"/>
            <ac:spMk id="9" creationId="{C267A67E-4E78-014B-ADFC-5A098468E8BC}"/>
          </ac:spMkLst>
        </pc:spChg>
        <pc:spChg chg="add del mod">
          <ac:chgData name="White, Katelyn Olivia" userId="4e1c3704-e479-426f-9b4b-d4b57911c7e3" providerId="ADAL" clId="{B3C92802-0766-CD42-8373-97BA0DA39A8B}" dt="2022-03-15T18:44:20.450" v="1253" actId="478"/>
          <ac:spMkLst>
            <pc:docMk/>
            <pc:sldMk cId="3608432439" sldId="268"/>
            <ac:spMk id="11" creationId="{07434E2D-6C85-1644-9BC8-CDF63115E9E3}"/>
          </ac:spMkLst>
        </pc:spChg>
        <pc:graphicFrameChg chg="add del mod">
          <ac:chgData name="White, Katelyn Olivia" userId="4e1c3704-e479-426f-9b4b-d4b57911c7e3" providerId="ADAL" clId="{B3C92802-0766-CD42-8373-97BA0DA39A8B}" dt="2022-03-16T02:46:26.393" v="2826" actId="14100"/>
          <ac:graphicFrameMkLst>
            <pc:docMk/>
            <pc:sldMk cId="3608432439" sldId="268"/>
            <ac:graphicFrameMk id="5" creationId="{EB335CED-68A3-044C-8FF8-7DA3EEC89693}"/>
          </ac:graphicFrameMkLst>
        </pc:graphicFrameChg>
        <pc:graphicFrameChg chg="add del mod">
          <ac:chgData name="White, Katelyn Olivia" userId="4e1c3704-e479-426f-9b4b-d4b57911c7e3" providerId="ADAL" clId="{B3C92802-0766-CD42-8373-97BA0DA39A8B}" dt="2022-03-15T18:43:21.986" v="1240"/>
          <ac:graphicFrameMkLst>
            <pc:docMk/>
            <pc:sldMk cId="3608432439" sldId="268"/>
            <ac:graphicFrameMk id="6" creationId="{05D05CF6-9077-3742-9A6B-9705790C84CA}"/>
          </ac:graphicFrameMkLst>
        </pc:graphicFrameChg>
        <pc:graphicFrameChg chg="add del mod">
          <ac:chgData name="White, Katelyn Olivia" userId="4e1c3704-e479-426f-9b4b-d4b57911c7e3" providerId="ADAL" clId="{B3C92802-0766-CD42-8373-97BA0DA39A8B}" dt="2022-03-15T18:45:26.735" v="1265" actId="478"/>
          <ac:graphicFrameMkLst>
            <pc:docMk/>
            <pc:sldMk cId="3608432439" sldId="268"/>
            <ac:graphicFrameMk id="7" creationId="{080CB764-B655-C44A-AC51-4004F9745709}"/>
          </ac:graphicFrameMkLst>
        </pc:graphicFrameChg>
      </pc:sldChg>
      <pc:sldChg chg="modSp new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760409171" sldId="269"/>
        </pc:sldMkLst>
        <pc:spChg chg="mod">
          <ac:chgData name="White, Katelyn Olivia" userId="4e1c3704-e479-426f-9b4b-d4b57911c7e3" providerId="ADAL" clId="{B3C92802-0766-CD42-8373-97BA0DA39A8B}" dt="2022-03-15T18:46:26.908" v="1326" actId="20577"/>
          <ac:spMkLst>
            <pc:docMk/>
            <pc:sldMk cId="760409171" sldId="269"/>
            <ac:spMk id="2" creationId="{C9C94539-3F7F-484E-B43D-BB3EA1E2AD2C}"/>
          </ac:spMkLst>
        </pc:spChg>
        <pc:spChg chg="mod">
          <ac:chgData name="White, Katelyn Olivia" userId="4e1c3704-e479-426f-9b4b-d4b57911c7e3" providerId="ADAL" clId="{B3C92802-0766-CD42-8373-97BA0DA39A8B}" dt="2022-03-15T18:46:23.811" v="1316" actId="20577"/>
          <ac:spMkLst>
            <pc:docMk/>
            <pc:sldMk cId="760409171" sldId="269"/>
            <ac:spMk id="3" creationId="{A4772489-A6BB-8444-B471-2D2E9DBF228A}"/>
          </ac:spMkLst>
        </pc:spChg>
      </pc:sldChg>
      <pc:sldChg chg="modSp new mod modTransition">
        <pc:chgData name="White, Katelyn Olivia" userId="4e1c3704-e479-426f-9b4b-d4b57911c7e3" providerId="ADAL" clId="{B3C92802-0766-CD42-8373-97BA0DA39A8B}" dt="2022-03-16T02:38:06.549" v="2813"/>
        <pc:sldMkLst>
          <pc:docMk/>
          <pc:sldMk cId="2660690450" sldId="270"/>
        </pc:sldMkLst>
        <pc:spChg chg="mod">
          <ac:chgData name="White, Katelyn Olivia" userId="4e1c3704-e479-426f-9b4b-d4b57911c7e3" providerId="ADAL" clId="{B3C92802-0766-CD42-8373-97BA0DA39A8B}" dt="2022-03-15T18:46:51.228" v="1365" actId="255"/>
          <ac:spMkLst>
            <pc:docMk/>
            <pc:sldMk cId="2660690450" sldId="270"/>
            <ac:spMk id="2" creationId="{65DDD27F-A9B7-C14D-A810-57D0CF8BBEB0}"/>
          </ac:spMkLst>
        </pc:spChg>
        <pc:spChg chg="mod">
          <ac:chgData name="White, Katelyn Olivia" userId="4e1c3704-e479-426f-9b4b-d4b57911c7e3" providerId="ADAL" clId="{B3C92802-0766-CD42-8373-97BA0DA39A8B}" dt="2022-03-16T02:19:51.195" v="2393" actId="20577"/>
          <ac:spMkLst>
            <pc:docMk/>
            <pc:sldMk cId="2660690450" sldId="270"/>
            <ac:spMk id="3" creationId="{F8F9A102-C9F7-AD4F-8A2F-64F8A5B6EC06}"/>
          </ac:spMkLst>
        </pc:spChg>
      </pc:sldChg>
      <pc:sldChg chg="add del">
        <pc:chgData name="White, Katelyn Olivia" userId="4e1c3704-e479-426f-9b4b-d4b57911c7e3" providerId="ADAL" clId="{B3C92802-0766-CD42-8373-97BA0DA39A8B}" dt="2022-03-16T02:09:37.622" v="2170" actId="2696"/>
        <pc:sldMkLst>
          <pc:docMk/>
          <pc:sldMk cId="2542495720" sldId="271"/>
        </pc:sldMkLst>
      </pc:sldChg>
      <pc:sldChg chg="addSp modSp new mod modTransition">
        <pc:chgData name="White, Katelyn Olivia" userId="4e1c3704-e479-426f-9b4b-d4b57911c7e3" providerId="ADAL" clId="{B3C92802-0766-CD42-8373-97BA0DA39A8B}" dt="2022-03-16T02:38:11.712" v="2815"/>
        <pc:sldMkLst>
          <pc:docMk/>
          <pc:sldMk cId="4240789688" sldId="272"/>
        </pc:sldMkLst>
        <pc:spChg chg="mod">
          <ac:chgData name="White, Katelyn Olivia" userId="4e1c3704-e479-426f-9b4b-d4b57911c7e3" providerId="ADAL" clId="{B3C92802-0766-CD42-8373-97BA0DA39A8B}" dt="2022-03-15T18:51:53.027" v="1515" actId="255"/>
          <ac:spMkLst>
            <pc:docMk/>
            <pc:sldMk cId="4240789688" sldId="272"/>
            <ac:spMk id="2" creationId="{B6F647E6-D195-9640-B82C-9563F2AC4CDE}"/>
          </ac:spMkLst>
        </pc:spChg>
        <pc:spChg chg="add mod">
          <ac:chgData name="White, Katelyn Olivia" userId="4e1c3704-e479-426f-9b4b-d4b57911c7e3" providerId="ADAL" clId="{B3C92802-0766-CD42-8373-97BA0DA39A8B}" dt="2022-03-16T02:32:28.731" v="2580" actId="14100"/>
          <ac:spMkLst>
            <pc:docMk/>
            <pc:sldMk cId="4240789688" sldId="272"/>
            <ac:spMk id="3" creationId="{7A6CD304-5554-1F45-BB40-8273A230278F}"/>
          </ac:spMkLst>
        </pc:spChg>
      </pc:sldChg>
      <pc:sldChg chg="addSp delSp modSp add mod modTransition">
        <pc:chgData name="White, Katelyn Olivia" userId="4e1c3704-e479-426f-9b4b-d4b57911c7e3" providerId="ADAL" clId="{B3C92802-0766-CD42-8373-97BA0DA39A8B}" dt="2022-03-16T02:38:13.146" v="2816"/>
        <pc:sldMkLst>
          <pc:docMk/>
          <pc:sldMk cId="2166184467" sldId="273"/>
        </pc:sldMkLst>
        <pc:spChg chg="del">
          <ac:chgData name="White, Katelyn Olivia" userId="4e1c3704-e479-426f-9b4b-d4b57911c7e3" providerId="ADAL" clId="{B3C92802-0766-CD42-8373-97BA0DA39A8B}" dt="2022-03-15T18:52:35.128" v="1522" actId="478"/>
          <ac:spMkLst>
            <pc:docMk/>
            <pc:sldMk cId="2166184467" sldId="273"/>
            <ac:spMk id="3" creationId="{7A6CD304-5554-1F45-BB40-8273A230278F}"/>
          </ac:spMkLst>
        </pc:spChg>
        <pc:spChg chg="add mod">
          <ac:chgData name="White, Katelyn Olivia" userId="4e1c3704-e479-426f-9b4b-d4b57911c7e3" providerId="ADAL" clId="{B3C92802-0766-CD42-8373-97BA0DA39A8B}" dt="2022-03-16T02:33:46.209" v="2729" actId="20577"/>
          <ac:spMkLst>
            <pc:docMk/>
            <pc:sldMk cId="2166184467" sldId="273"/>
            <ac:spMk id="4" creationId="{989595E0-234E-2142-8FF8-4CFBF803C283}"/>
          </ac:spMkLst>
        </pc:spChg>
      </pc:sldChg>
      <pc:sldChg chg="add del ord">
        <pc:chgData name="White, Katelyn Olivia" userId="4e1c3704-e479-426f-9b4b-d4b57911c7e3" providerId="ADAL" clId="{B3C92802-0766-CD42-8373-97BA0DA39A8B}" dt="2022-03-16T02:18:53.802" v="2291" actId="2696"/>
        <pc:sldMkLst>
          <pc:docMk/>
          <pc:sldMk cId="2284683624" sldId="274"/>
        </pc:sldMkLst>
      </pc:sldChg>
      <pc:sldChg chg="modSp add del mod modTransition">
        <pc:chgData name="White, Katelyn Olivia" userId="4e1c3704-e479-426f-9b4b-d4b57911c7e3" providerId="ADAL" clId="{B3C92802-0766-CD42-8373-97BA0DA39A8B}" dt="2022-03-16T02:39:21.457" v="2824" actId="2696"/>
        <pc:sldMkLst>
          <pc:docMk/>
          <pc:sldMk cId="3726883061" sldId="274"/>
        </pc:sldMkLst>
        <pc:spChg chg="mod">
          <ac:chgData name="White, Katelyn Olivia" userId="4e1c3704-e479-426f-9b4b-d4b57911c7e3" providerId="ADAL" clId="{B3C92802-0766-CD42-8373-97BA0DA39A8B}" dt="2022-03-16T02:36:10.645" v="2807" actId="948"/>
          <ac:spMkLst>
            <pc:docMk/>
            <pc:sldMk cId="3726883061" sldId="274"/>
            <ac:spMk id="5" creationId="{B262B2D3-3D94-2B43-8800-22C74326BDFB}"/>
          </ac:spMkLst>
        </pc:spChg>
        <pc:spChg chg="mod">
          <ac:chgData name="White, Katelyn Olivia" userId="4e1c3704-e479-426f-9b4b-d4b57911c7e3" providerId="ADAL" clId="{B3C92802-0766-CD42-8373-97BA0DA39A8B}" dt="2022-03-16T02:34:58.402" v="2789" actId="948"/>
          <ac:spMkLst>
            <pc:docMk/>
            <pc:sldMk cId="3726883061" sldId="274"/>
            <ac:spMk id="15" creationId="{76D9D95C-F2C7-044E-A01E-4E5687ECDCF1}"/>
          </ac:spMkLst>
        </pc:spChg>
      </pc:sldChg>
      <pc:sldChg chg="add modTransition modAnim">
        <pc:chgData name="White, Katelyn Olivia" userId="4e1c3704-e479-426f-9b4b-d4b57911c7e3" providerId="ADAL" clId="{B3C92802-0766-CD42-8373-97BA0DA39A8B}" dt="2022-03-16T02:39:15.990" v="2823"/>
        <pc:sldMkLst>
          <pc:docMk/>
          <pc:sldMk cId="3152264422" sldId="275"/>
        </pc:sldMkLst>
      </pc:sldChg>
      <pc:sldChg chg="modSp add modAnim">
        <pc:chgData name="White, Katelyn Olivia" userId="4e1c3704-e479-426f-9b4b-d4b57911c7e3" providerId="ADAL" clId="{B3C92802-0766-CD42-8373-97BA0DA39A8B}" dt="2022-03-16T02:47:25.338" v="2840" actId="20577"/>
        <pc:sldMkLst>
          <pc:docMk/>
          <pc:sldMk cId="2156173114" sldId="276"/>
        </pc:sldMkLst>
        <pc:spChg chg="mod">
          <ac:chgData name="White, Katelyn Olivia" userId="4e1c3704-e479-426f-9b4b-d4b57911c7e3" providerId="ADAL" clId="{B3C92802-0766-CD42-8373-97BA0DA39A8B}" dt="2022-03-16T02:47:14.114" v="2828" actId="20577"/>
          <ac:spMkLst>
            <pc:docMk/>
            <pc:sldMk cId="2156173114" sldId="276"/>
            <ac:spMk id="12" creationId="{AE5AF5A2-FF71-1A4A-A1EB-C2F324D73490}"/>
          </ac:spMkLst>
        </pc:spChg>
        <pc:spChg chg="mod">
          <ac:chgData name="White, Katelyn Olivia" userId="4e1c3704-e479-426f-9b4b-d4b57911c7e3" providerId="ADAL" clId="{B3C92802-0766-CD42-8373-97BA0DA39A8B}" dt="2022-03-16T02:47:16.113" v="2831" actId="20577"/>
          <ac:spMkLst>
            <pc:docMk/>
            <pc:sldMk cId="2156173114" sldId="276"/>
            <ac:spMk id="13" creationId="{C931A24B-7E93-1342-8EA3-DA3626F0028B}"/>
          </ac:spMkLst>
        </pc:spChg>
        <pc:spChg chg="mod">
          <ac:chgData name="White, Katelyn Olivia" userId="4e1c3704-e479-426f-9b4b-d4b57911c7e3" providerId="ADAL" clId="{B3C92802-0766-CD42-8373-97BA0DA39A8B}" dt="2022-03-16T02:47:18.177" v="2834" actId="20577"/>
          <ac:spMkLst>
            <pc:docMk/>
            <pc:sldMk cId="2156173114" sldId="276"/>
            <ac:spMk id="14" creationId="{42BE0925-00A8-FB45-BEFB-5B08DA2A8167}"/>
          </ac:spMkLst>
        </pc:spChg>
      </pc:sldChg>
      <pc:sldMasterChg chg="modTransition modSldLayout">
        <pc:chgData name="White, Katelyn Olivia" userId="4e1c3704-e479-426f-9b4b-d4b57911c7e3" providerId="ADAL" clId="{B3C92802-0766-CD42-8373-97BA0DA39A8B}" dt="2022-03-16T02:38:06.549" v="2813"/>
        <pc:sldMasterMkLst>
          <pc:docMk/>
          <pc:sldMasterMk cId="3116190278" sldId="2147483648"/>
        </pc:sldMasterMkLst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3155799299" sldId="2147483649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3928342587" sldId="2147483650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1899219057" sldId="2147483651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1351708686" sldId="2147483652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1727445418" sldId="2147483653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214685195" sldId="2147483654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2750575076" sldId="2147483655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3900289078" sldId="2147483656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4177482981" sldId="2147483657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4063553707" sldId="2147483658"/>
          </pc:sldLayoutMkLst>
        </pc:sldLayoutChg>
        <pc:sldLayoutChg chg="modTransition">
          <pc:chgData name="White, Katelyn Olivia" userId="4e1c3704-e479-426f-9b4b-d4b57911c7e3" providerId="ADAL" clId="{B3C92802-0766-CD42-8373-97BA0DA39A8B}" dt="2022-03-16T02:38:06.549" v="2813"/>
          <pc:sldLayoutMkLst>
            <pc:docMk/>
            <pc:sldMasterMk cId="3116190278" sldId="2147483648"/>
            <pc:sldLayoutMk cId="1463286001" sldId="214748365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AB-3043-A686-B5037B404094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AB-3043-A686-B5037B404094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AB-3043-A686-B5037B404094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3AB-3043-A686-B5037B404094}"/>
              </c:ext>
            </c:extLst>
          </c:dPt>
          <c:cat>
            <c:strRef>
              <c:f>Sheet1!$A$2:$A$5</c:f>
              <c:strCache>
                <c:ptCount val="4"/>
                <c:pt idx="0">
                  <c:v>Encouraged followers to get vaccinated</c:v>
                </c:pt>
                <c:pt idx="1">
                  <c:v>Discouraged followers from getting vaccinated</c:v>
                </c:pt>
                <c:pt idx="2">
                  <c:v>Addressed vaccines but expressed no opinion</c:v>
                </c:pt>
                <c:pt idx="3">
                  <c:v>Did not address the vaccines at all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</c:v>
                </c:pt>
                <c:pt idx="1">
                  <c:v>5</c:v>
                </c:pt>
                <c:pt idx="2">
                  <c:v>17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AB-3043-A686-B5037B404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5682936119156774"/>
          <c:y val="0.18521535656275864"/>
          <c:w val="0.3384215103576263"/>
          <c:h val="0.664674208779932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accent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/>
            </a:solidFill>
          </c:spPr>
          <c:dPt>
            <c:idx val="0"/>
            <c:bubble3D val="0"/>
            <c:spPr>
              <a:solidFill>
                <a:schemeClr val="tx2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9F-2F42-8280-C5D5FC7B90DE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9F-2F42-8280-C5D5FC7B90DE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9F-2F42-8280-C5D5FC7B90DE}"/>
              </c:ext>
            </c:extLst>
          </c:dPt>
          <c:dPt>
            <c:idx val="3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9F-2F42-8280-C5D5FC7B90DE}"/>
              </c:ext>
            </c:extLst>
          </c:dPt>
          <c:dPt>
            <c:idx val="4"/>
            <c:bubble3D val="0"/>
            <c:spPr>
              <a:solidFill>
                <a:schemeClr val="accent5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39F-2F42-8280-C5D5FC7B90DE}"/>
              </c:ext>
            </c:extLst>
          </c:dPt>
          <c:cat>
            <c:strRef>
              <c:f>Sheet1!$A$2:$A$6</c:f>
              <c:strCache>
                <c:ptCount val="5"/>
                <c:pt idx="0">
                  <c:v>Greatly impacted me to get the vaccine</c:v>
                </c:pt>
                <c:pt idx="1">
                  <c:v>Somewhat impacted me to get the vaccine</c:v>
                </c:pt>
                <c:pt idx="2">
                  <c:v>Somewhat impacted me not to get the vaccine</c:v>
                </c:pt>
                <c:pt idx="3">
                  <c:v>Greatly impacted me not to get the vaccine</c:v>
                </c:pt>
                <c:pt idx="4">
                  <c:v>Did not impact me either way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10</c:v>
                </c:pt>
                <c:pt idx="3">
                  <c:v>8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39F-2F42-8280-C5D5FC7B90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55202100805775345"/>
          <c:y val="0.12854670658836267"/>
          <c:w val="0.39540810603802728"/>
          <c:h val="0.808074393926565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accent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Fully vaccinated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Personal beliefs and opinions</c:v>
                </c:pt>
                <c:pt idx="1">
                  <c:v>Beliefs and opinions of friends and family</c:v>
                </c:pt>
                <c:pt idx="2">
                  <c:v>Beliefs and opinions of doctor or physician</c:v>
                </c:pt>
                <c:pt idx="3">
                  <c:v>Government mandates</c:v>
                </c:pt>
                <c:pt idx="4">
                  <c:v>Social media messages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6B-6647-B131-B33C054C1E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vaccinated and not planning to in the future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Personal beliefs and opinions</c:v>
                </c:pt>
                <c:pt idx="1">
                  <c:v>Beliefs and opinions of friends and family</c:v>
                </c:pt>
                <c:pt idx="2">
                  <c:v>Beliefs and opinions of doctor or physician</c:v>
                </c:pt>
                <c:pt idx="3">
                  <c:v>Government mandates</c:v>
                </c:pt>
                <c:pt idx="4">
                  <c:v>Social media messages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35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6B-6647-B131-B33C054C1E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vaccinated but planning to in the future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Personal beliefs and opinions</c:v>
                </c:pt>
                <c:pt idx="1">
                  <c:v>Beliefs and opinions of friends and family</c:v>
                </c:pt>
                <c:pt idx="2">
                  <c:v>Beliefs and opinions of doctor or physician</c:v>
                </c:pt>
                <c:pt idx="3">
                  <c:v>Government mandates</c:v>
                </c:pt>
                <c:pt idx="4">
                  <c:v>Social media messages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6B-6647-B131-B33C054C1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114671"/>
        <c:axId val="108513375"/>
      </c:barChart>
      <c:catAx>
        <c:axId val="10811467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13375"/>
        <c:crosses val="autoZero"/>
        <c:auto val="1"/>
        <c:lblAlgn val="ctr"/>
        <c:lblOffset val="100"/>
        <c:noMultiLvlLbl val="0"/>
      </c:catAx>
      <c:valAx>
        <c:axId val="1085133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14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742207123336151"/>
          <c:y val="0.25586245585825795"/>
          <c:w val="0.27010878658850812"/>
          <c:h val="0.49635226382259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Fully vaccinated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Personal beliefs and opinions</c:v>
                </c:pt>
                <c:pt idx="1">
                  <c:v>Beliefs and opinions of friends and family</c:v>
                </c:pt>
                <c:pt idx="2">
                  <c:v>Beliefs and opinions of doctor or physician</c:v>
                </c:pt>
                <c:pt idx="3">
                  <c:v>Government mandates</c:v>
                </c:pt>
                <c:pt idx="4">
                  <c:v>Social media messages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15</c:v>
                </c:pt>
                <c:pt idx="3">
                  <c:v>13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8-2C4F-9C6B-D11E8FF6B4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vaccinated and not planning to in the future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Personal beliefs and opinions</c:v>
                </c:pt>
                <c:pt idx="1">
                  <c:v>Beliefs and opinions of friends and family</c:v>
                </c:pt>
                <c:pt idx="2">
                  <c:v>Beliefs and opinions of doctor or physician</c:v>
                </c:pt>
                <c:pt idx="3">
                  <c:v>Government mandates</c:v>
                </c:pt>
                <c:pt idx="4">
                  <c:v>Social media messages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17</c:v>
                </c:pt>
                <c:pt idx="3">
                  <c:v>26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8-2C4F-9C6B-D11E8FF6B4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vaccinated but planning to in the future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Personal beliefs and opinions</c:v>
                </c:pt>
                <c:pt idx="1">
                  <c:v>Beliefs and opinions of friends and family</c:v>
                </c:pt>
                <c:pt idx="2">
                  <c:v>Beliefs and opinions of doctor or physician</c:v>
                </c:pt>
                <c:pt idx="3">
                  <c:v>Government mandates</c:v>
                </c:pt>
                <c:pt idx="4">
                  <c:v>Social media messages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38-2C4F-9C6B-D11E8FF6B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665631"/>
        <c:axId val="108760895"/>
      </c:barChart>
      <c:catAx>
        <c:axId val="1086656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60895"/>
        <c:crosses val="autoZero"/>
        <c:auto val="1"/>
        <c:lblAlgn val="ctr"/>
        <c:lblOffset val="100"/>
        <c:noMultiLvlLbl val="0"/>
      </c:catAx>
      <c:valAx>
        <c:axId val="108760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665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796389593223194"/>
          <c:y val="0.25067683218376774"/>
          <c:w val="0.2788262222740136"/>
          <c:h val="0.494608867932206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F9F4C-D0A4-B24E-A97F-85F3A549F18D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DA6B0-45D8-8446-9310-CFC94D12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5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DA6B0-45D8-8446-9310-CFC94D124B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6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DA6B0-45D8-8446-9310-CFC94D124B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73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unsplash.com/photos/zfKlCKK-Ql0" TargetMode="External"/><Relationship Id="rId3" Type="http://schemas.openxmlformats.org/officeDocument/2006/relationships/hyperlink" Target="https://unsplash.com/photos/Yaw9mfG9QfQ" TargetMode="External"/><Relationship Id="rId7" Type="http://schemas.openxmlformats.org/officeDocument/2006/relationships/hyperlink" Target="https://www.flickr.com/photos/91795856@N02/4861165085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oi-org.ezproxy.liberty.edu/10.1108/YC-01-2021-1276" TargetMode="External"/><Relationship Id="rId3" Type="http://schemas.openxmlformats.org/officeDocument/2006/relationships/hyperlink" Target="https://doi-org.ezproxy.liberty.edu/10.1108/JSOCM-03-2019-0049" TargetMode="External"/><Relationship Id="rId7" Type="http://schemas.openxmlformats.org/officeDocument/2006/relationships/hyperlink" Target="https://unsplash.com/photos/Yaw9mfG9QfQ" TargetMode="External"/><Relationship Id="rId2" Type="http://schemas.openxmlformats.org/officeDocument/2006/relationships/hyperlink" Target="https://www.latimes.com/entertainment-arts/business/story/2021-08-06/what-is-a-social-media-influencer-online-brand-guid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unsplash.com/photos/zfKlCKK-Ql0" TargetMode="External"/><Relationship Id="rId5" Type="http://schemas.openxmlformats.org/officeDocument/2006/relationships/hyperlink" Target="https://learning.oreilly.com/library/view/influence/9780061899874/" TargetMode="External"/><Relationship Id="rId4" Type="http://schemas.openxmlformats.org/officeDocument/2006/relationships/hyperlink" Target="https://www.cdc.gov/vaccines/imz-managers/coverage/covidvaxview/interactive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zproxy.liberty.edu/login?url=https://search.ebscohost.com/login.aspx?direct=true&amp;db=ufh&amp;AN=150051598&amp;site=ehost-live&amp;scope=site" TargetMode="External"/><Relationship Id="rId2" Type="http://schemas.openxmlformats.org/officeDocument/2006/relationships/hyperlink" Target="https://apnews.com/article/joe-biden-business-health-coronavirus-pandemic-executive-branch-18fb12993f05be13bf760946a6fb89b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vid19.who.int/region/amro/country/us" TargetMode="External"/><Relationship Id="rId5" Type="http://schemas.openxmlformats.org/officeDocument/2006/relationships/hyperlink" Target="https://www.flickr.com/photos/91795856@N02/48611650853" TargetMode="External"/><Relationship Id="rId4" Type="http://schemas.openxmlformats.org/officeDocument/2006/relationships/hyperlink" Target="https://doi-org.ezproxy.liberty.edu/10.1108/JSOCM-04-2021-008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nsplash.com/photos/zfKlCKK-Ql0" TargetMode="External"/><Relationship Id="rId3" Type="http://schemas.openxmlformats.org/officeDocument/2006/relationships/hyperlink" Target="https://unsplash.com/photos/Yaw9mfG9QfQ" TargetMode="External"/><Relationship Id="rId7" Type="http://schemas.openxmlformats.org/officeDocument/2006/relationships/hyperlink" Target="https://www.flickr.com/photos/91795856@N02/4861165085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869914"/>
          </a:xfrm>
        </p:spPr>
        <p:txBody>
          <a:bodyPr>
            <a:normAutofit fontScale="90000"/>
          </a:bodyPr>
          <a:lstStyle/>
          <a:p>
            <a:r>
              <a:rPr lang="en-US" dirty="0"/>
              <a:t>#Trending: How Social Media Influencers Impact Students’</a:t>
            </a:r>
            <a:br>
              <a:rPr lang="en-US" dirty="0"/>
            </a:br>
            <a:r>
              <a:rPr lang="en-US" dirty="0"/>
              <a:t>COVID-19 Vaccine Decisions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35086"/>
            <a:ext cx="6400800" cy="109401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Presented by: Katelyn White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Mentored by: Professor Denise Thomas</a:t>
            </a: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761A76-C648-FA44-8089-B3A4104D7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0467" y="4488024"/>
            <a:ext cx="7996333" cy="261257"/>
          </a:xfrm>
        </p:spPr>
        <p:txBody>
          <a:bodyPr>
            <a:noAutofit/>
          </a:bodyPr>
          <a:lstStyle/>
          <a:p>
            <a:r>
              <a:rPr lang="en-US" sz="1200" i="1" dirty="0"/>
              <a:t>Note. </a:t>
            </a:r>
            <a:r>
              <a:rPr lang="en-US" sz="1200" dirty="0"/>
              <a:t>Created by Katelyn White. Bar chart showing the distribution of responses to a survey question. </a:t>
            </a:r>
            <a:endParaRPr lang="en-US" sz="1200" i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267A67E-4E78-014B-ADFC-5A098468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23779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Figure 7</a:t>
            </a:r>
            <a:br>
              <a:rPr lang="en-US" b="0" i="1" dirty="0"/>
            </a:br>
            <a:r>
              <a:rPr lang="en-US" b="0" i="1" dirty="0"/>
              <a:t>Most Influential Factor Affecting Vaccine Decision on a Scale of 1 to 5</a:t>
            </a:r>
          </a:p>
        </p:txBody>
      </p:sp>
      <p:graphicFrame>
        <p:nvGraphicFramePr>
          <p:cNvPr id="7" name="Picture Placeholder 6">
            <a:extLst>
              <a:ext uri="{FF2B5EF4-FFF2-40B4-BE49-F238E27FC236}">
                <a16:creationId xmlns:a16="http://schemas.microsoft.com/office/drawing/2014/main" id="{6D1A5E91-025A-4D4A-AF3F-F7C373D34292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082046438"/>
              </p:ext>
            </p:extLst>
          </p:nvPr>
        </p:nvGraphicFramePr>
        <p:xfrm>
          <a:off x="690467" y="998375"/>
          <a:ext cx="8229599" cy="3153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050333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267A67E-4E78-014B-ADFC-5A098468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23779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Figure 8</a:t>
            </a:r>
            <a:br>
              <a:rPr lang="en-US" b="0" i="1" dirty="0"/>
            </a:br>
            <a:r>
              <a:rPr lang="en-US" b="0" i="1" dirty="0"/>
              <a:t>Least Influential Factor Affecting Vaccine Decision on a Scale of 1 to 5</a:t>
            </a:r>
          </a:p>
        </p:txBody>
      </p:sp>
      <p:graphicFrame>
        <p:nvGraphicFramePr>
          <p:cNvPr id="5" name="Picture Placeholder 4">
            <a:extLst>
              <a:ext uri="{FF2B5EF4-FFF2-40B4-BE49-F238E27FC236}">
                <a16:creationId xmlns:a16="http://schemas.microsoft.com/office/drawing/2014/main" id="{EB335CED-68A3-044C-8FF8-7DA3EEC89693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979370872"/>
              </p:ext>
            </p:extLst>
          </p:nvPr>
        </p:nvGraphicFramePr>
        <p:xfrm>
          <a:off x="625160" y="998982"/>
          <a:ext cx="8229599" cy="3171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349265C-FD93-1845-BF75-46085227E8D9}"/>
              </a:ext>
            </a:extLst>
          </p:cNvPr>
          <p:cNvSpPr txBox="1">
            <a:spLocks/>
          </p:cNvSpPr>
          <p:nvPr/>
        </p:nvSpPr>
        <p:spPr>
          <a:xfrm>
            <a:off x="690467" y="4488024"/>
            <a:ext cx="7996333" cy="2612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/>
              <a:t>Note. </a:t>
            </a:r>
            <a:r>
              <a:rPr lang="en-US" sz="1200"/>
              <a:t>Created by Katelyn White. Bar chart showing the distribution of responses to a survey question. 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60843243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4539-3F7F-484E-B43D-BB3EA1E2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72489-A6BB-8444-B471-2D2E9DBF22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Significance of Results &amp; Review of Objectives</a:t>
            </a:r>
          </a:p>
        </p:txBody>
      </p:sp>
    </p:spTree>
    <p:extLst>
      <p:ext uri="{BB962C8B-B14F-4D97-AF65-F5344CB8AC3E}">
        <p14:creationId xmlns:p14="http://schemas.microsoft.com/office/powerpoint/2010/main" val="760409171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D27F-A9B7-C14D-A810-57D0CF8BB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Significance &amp;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9A102-C9F7-AD4F-8A2F-64F8A5B6E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9591"/>
            <a:ext cx="8229600" cy="3195031"/>
          </a:xfrm>
        </p:spPr>
        <p:txBody>
          <a:bodyPr>
            <a:noAutofit/>
          </a:bodyPr>
          <a:lstStyle/>
          <a:p>
            <a:r>
              <a:rPr lang="en-US" sz="2400" dirty="0"/>
              <a:t>Confirms that influencer credibility is not always effective</a:t>
            </a:r>
          </a:p>
          <a:p>
            <a:r>
              <a:rPr lang="en-US" sz="2400" dirty="0"/>
              <a:t>Disproves use of social media to market vaccines</a:t>
            </a:r>
          </a:p>
          <a:p>
            <a:r>
              <a:rPr lang="en-US" sz="2400" dirty="0"/>
              <a:t>Social proof does not apply but points to another theory</a:t>
            </a:r>
          </a:p>
          <a:p>
            <a:r>
              <a:rPr lang="en-US" sz="2400" dirty="0"/>
              <a:t>Contributes to critical studies by expanding knowledge of social media’s role in COVID-19 vaccine adoption</a:t>
            </a:r>
          </a:p>
        </p:txBody>
      </p:sp>
    </p:spTree>
    <p:extLst>
      <p:ext uri="{BB962C8B-B14F-4D97-AF65-F5344CB8AC3E}">
        <p14:creationId xmlns:p14="http://schemas.microsoft.com/office/powerpoint/2010/main" val="266069045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262B2D3-3D94-2B43-8800-22C74326BDFB}"/>
              </a:ext>
            </a:extLst>
          </p:cNvPr>
          <p:cNvSpPr txBox="1">
            <a:spLocks/>
          </p:cNvSpPr>
          <p:nvPr/>
        </p:nvSpPr>
        <p:spPr>
          <a:xfrm>
            <a:off x="685800" y="4052389"/>
            <a:ext cx="2491539" cy="9985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i="1" dirty="0"/>
              <a:t>Note. </a:t>
            </a:r>
            <a:r>
              <a:rPr lang="en-US" sz="1100" dirty="0"/>
              <a:t>From “Person holding an iPhone running </a:t>
            </a:r>
            <a:r>
              <a:rPr lang="en-US" sz="1100" dirty="0" err="1"/>
              <a:t>TikTok</a:t>
            </a:r>
            <a:r>
              <a:rPr lang="en-US" sz="1100" dirty="0"/>
              <a:t>” by </a:t>
            </a:r>
            <a:r>
              <a:rPr lang="en-US" sz="1100" dirty="0" err="1"/>
              <a:t>Feyissa</a:t>
            </a:r>
            <a:r>
              <a:rPr lang="en-US" sz="1100" dirty="0"/>
              <a:t>, 2020, retrieved from </a:t>
            </a:r>
            <a:r>
              <a:rPr lang="en-US" sz="1100" dirty="0">
                <a:hlinkClick r:id="rId3"/>
              </a:rPr>
              <a:t>https://</a:t>
            </a:r>
            <a:r>
              <a:rPr lang="en-US" sz="1100" dirty="0" err="1">
                <a:hlinkClick r:id="rId3"/>
              </a:rPr>
              <a:t>unsplash.com</a:t>
            </a:r>
            <a:r>
              <a:rPr lang="en-US" sz="1100" dirty="0">
                <a:hlinkClick r:id="rId3"/>
              </a:rPr>
              <a:t>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hlinkClick r:id="rId3"/>
              </a:rPr>
              <a:t>photos/Yaw9mfG9QfQ</a:t>
            </a:r>
            <a:r>
              <a:rPr lang="en-US" sz="1100" dirty="0"/>
              <a:t>. CC BY 2.0. </a:t>
            </a:r>
          </a:p>
          <a:p>
            <a:pPr marL="0" indent="0" algn="ctr">
              <a:buNone/>
            </a:pPr>
            <a:endParaRPr lang="en-US" sz="1100" i="1" dirty="0"/>
          </a:p>
        </p:txBody>
      </p:sp>
      <p:pic>
        <p:nvPicPr>
          <p:cNvPr id="7" name="Picture 6" descr="A person standing on a red carpet&#10;&#10;Description automatically generated with medium confidence">
            <a:extLst>
              <a:ext uri="{FF2B5EF4-FFF2-40B4-BE49-F238E27FC236}">
                <a16:creationId xmlns:a16="http://schemas.microsoft.com/office/drawing/2014/main" id="{F25E98FC-2EA8-EB4E-AAE7-66A99AA588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1" t="7488" r="471" b="7488"/>
          <a:stretch/>
        </p:blipFill>
        <p:spPr>
          <a:xfrm>
            <a:off x="3427715" y="1007136"/>
            <a:ext cx="2288570" cy="2946514"/>
          </a:xfrm>
          <a:prstGeom prst="rect">
            <a:avLst/>
          </a:prstGeom>
        </p:spPr>
      </p:pic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81FDAAE-7650-054C-A931-229B10B047E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760" t="2710" r="25771" b="7618"/>
          <a:stretch/>
        </p:blipFill>
        <p:spPr>
          <a:xfrm>
            <a:off x="774473" y="1007136"/>
            <a:ext cx="2288570" cy="2946514"/>
          </a:xfrm>
          <a:prstGeom prst="rect">
            <a:avLst/>
          </a:prstGeom>
        </p:spPr>
      </p:pic>
      <p:pic>
        <p:nvPicPr>
          <p:cNvPr id="11" name="Picture 10" descr="A white house with a fountain in front of it&#10;&#10;Description automatically generated with medium confidence">
            <a:extLst>
              <a:ext uri="{FF2B5EF4-FFF2-40B4-BE49-F238E27FC236}">
                <a16:creationId xmlns:a16="http://schemas.microsoft.com/office/drawing/2014/main" id="{ABAE4A00-951D-494F-B7C5-8E1EF1ABB5A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6765" r="26765" b="10328"/>
          <a:stretch/>
        </p:blipFill>
        <p:spPr>
          <a:xfrm>
            <a:off x="6080959" y="1007136"/>
            <a:ext cx="2288570" cy="2946514"/>
          </a:xfrm>
          <a:prstGeom prst="rect">
            <a:avLst/>
          </a:prstGeom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E5AF5A2-FF71-1A4A-A1EB-C2F324D73490}"/>
              </a:ext>
            </a:extLst>
          </p:cNvPr>
          <p:cNvSpPr txBox="1">
            <a:spLocks/>
          </p:cNvSpPr>
          <p:nvPr/>
        </p:nvSpPr>
        <p:spPr>
          <a:xfrm>
            <a:off x="774473" y="287026"/>
            <a:ext cx="2288569" cy="649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b="1" i="1" dirty="0">
                <a:latin typeface="+mj-lt"/>
              </a:rPr>
              <a:t>Figure 2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i="1" dirty="0" err="1">
                <a:latin typeface="+mj-lt"/>
              </a:rPr>
              <a:t>TikTok</a:t>
            </a:r>
            <a:r>
              <a:rPr lang="en-US" sz="1800" i="1" dirty="0">
                <a:latin typeface="+mj-lt"/>
              </a:rPr>
              <a:t> App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931A24B-7E93-1342-8EA3-DA3626F0028B}"/>
              </a:ext>
            </a:extLst>
          </p:cNvPr>
          <p:cNvSpPr txBox="1">
            <a:spLocks/>
          </p:cNvSpPr>
          <p:nvPr/>
        </p:nvSpPr>
        <p:spPr>
          <a:xfrm>
            <a:off x="3427715" y="287025"/>
            <a:ext cx="2288570" cy="649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b="1" i="1" dirty="0">
                <a:latin typeface="+mj-lt"/>
              </a:rPr>
              <a:t>Figure 3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i="1" dirty="0">
                <a:latin typeface="+mj-lt"/>
              </a:rPr>
              <a:t>Olivia Rodrigo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2BE0925-00A8-FB45-BEFB-5B08DA2A8167}"/>
              </a:ext>
            </a:extLst>
          </p:cNvPr>
          <p:cNvSpPr txBox="1">
            <a:spLocks/>
          </p:cNvSpPr>
          <p:nvPr/>
        </p:nvSpPr>
        <p:spPr>
          <a:xfrm>
            <a:off x="6080957" y="287025"/>
            <a:ext cx="2288570" cy="649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b="1" i="1" dirty="0">
                <a:latin typeface="+mj-lt"/>
              </a:rPr>
              <a:t>Figure 4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i="1" dirty="0">
                <a:latin typeface="+mj-lt"/>
              </a:rPr>
              <a:t>The White House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6D9D95C-F2C7-044E-A01E-4E5687ECDCF1}"/>
              </a:ext>
            </a:extLst>
          </p:cNvPr>
          <p:cNvSpPr txBox="1">
            <a:spLocks/>
          </p:cNvSpPr>
          <p:nvPr/>
        </p:nvSpPr>
        <p:spPr>
          <a:xfrm>
            <a:off x="3314698" y="4052389"/>
            <a:ext cx="2544926" cy="9985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i="1" dirty="0"/>
              <a:t>Note. </a:t>
            </a:r>
            <a:r>
              <a:rPr lang="en-US" sz="1100" dirty="0"/>
              <a:t>From “Olivia Rodrigo at D23 Expo 2019” by Walt Disney Television, 2019, retrieved from </a:t>
            </a:r>
            <a:r>
              <a:rPr lang="en-US" sz="1100" dirty="0">
                <a:hlinkClick r:id="rId7"/>
              </a:rPr>
              <a:t>https://</a:t>
            </a:r>
            <a:r>
              <a:rPr lang="en-US" sz="1100" dirty="0" err="1">
                <a:hlinkClick r:id="rId7"/>
              </a:rPr>
              <a:t>www.flickr.com</a:t>
            </a:r>
            <a:endParaRPr lang="en-US" sz="1100" dirty="0">
              <a:hlinkClick r:id="rId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hlinkClick r:id="rId7"/>
              </a:rPr>
              <a:t>/photos/91795856@N02/48611650853</a:t>
            </a:r>
            <a:r>
              <a:rPr lang="en-US" sz="1100" dirty="0"/>
              <a:t>. CC BY-ND 2.0. </a:t>
            </a:r>
          </a:p>
          <a:p>
            <a:pPr marL="0" indent="0" algn="ctr">
              <a:buNone/>
            </a:pPr>
            <a:endParaRPr lang="en-US" sz="1100" i="1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2C99BEB-7091-0F45-A528-715AFC8A2176}"/>
              </a:ext>
            </a:extLst>
          </p:cNvPr>
          <p:cNvSpPr txBox="1">
            <a:spLocks/>
          </p:cNvSpPr>
          <p:nvPr/>
        </p:nvSpPr>
        <p:spPr>
          <a:xfrm>
            <a:off x="5996983" y="4037626"/>
            <a:ext cx="1846536" cy="9985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/>
              <a:t>Note. </a:t>
            </a:r>
            <a:r>
              <a:rPr lang="en-US" sz="1100" dirty="0"/>
              <a:t>From “White House circa 2012” by </a:t>
            </a:r>
            <a:r>
              <a:rPr lang="en-US" sz="1100" dirty="0" err="1"/>
              <a:t>DeAnda</a:t>
            </a:r>
            <a:r>
              <a:rPr lang="en-US" sz="1100" dirty="0"/>
              <a:t>, 2020, retrieved from </a:t>
            </a:r>
            <a:r>
              <a:rPr lang="en-US" sz="1100" dirty="0">
                <a:hlinkClick r:id="rId8"/>
              </a:rPr>
              <a:t>https://unsplash.com/photos/zfKlCKK-Ql0</a:t>
            </a:r>
            <a:r>
              <a:rPr lang="en-US" sz="1100" dirty="0"/>
              <a:t>. CC BY 2.0. </a:t>
            </a:r>
          </a:p>
          <a:p>
            <a:pPr marL="0" indent="0" algn="ctr">
              <a:buNone/>
            </a:pP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1561731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647E6-D195-9640-B82C-9563F2AC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CD304-5554-1F45-BB40-8273A230278F}"/>
              </a:ext>
            </a:extLst>
          </p:cNvPr>
          <p:cNvSpPr txBox="1">
            <a:spLocks/>
          </p:cNvSpPr>
          <p:nvPr/>
        </p:nvSpPr>
        <p:spPr>
          <a:xfrm>
            <a:off x="457200" y="1062768"/>
            <a:ext cx="8229600" cy="387475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400" dirty="0"/>
              <a:t>Amato, M. (2021, August 31). Want to be a social media influencer? Here are some tips for getting started. </a:t>
            </a:r>
            <a:r>
              <a:rPr lang="en-US" sz="1400" i="1" dirty="0"/>
              <a:t>Los Angeles Times</a:t>
            </a:r>
            <a:r>
              <a:rPr lang="en-US" sz="1400" dirty="0"/>
              <a:t>. </a:t>
            </a:r>
            <a:r>
              <a:rPr lang="en-US" sz="1400" u="sng" dirty="0">
                <a:hlinkClick r:id="rId2"/>
              </a:rPr>
              <a:t>https://www.latimes.com/entertainment-arts/business/story/2021-08-06/what-is-a-social-media-influencer-online-brand-guide</a:t>
            </a:r>
            <a:endParaRPr lang="en-US" sz="1400" dirty="0"/>
          </a:p>
          <a:p>
            <a:pPr marL="0" indent="0">
              <a:buFont typeface="Arial"/>
              <a:buNone/>
            </a:pPr>
            <a:r>
              <a:rPr lang="en-US" sz="1400" dirty="0"/>
              <a:t>Carvalho, H. C., &amp; </a:t>
            </a:r>
            <a:r>
              <a:rPr lang="en-US" sz="1400" dirty="0" err="1"/>
              <a:t>Mazzon</a:t>
            </a:r>
            <a:r>
              <a:rPr lang="en-US" sz="1400" dirty="0"/>
              <a:t>, J. A. (2020). Embracing complex social problems. </a:t>
            </a:r>
            <a:r>
              <a:rPr lang="en-US" sz="1400" i="1" dirty="0"/>
              <a:t>Journal of Social Marketing, 10</a:t>
            </a:r>
            <a:r>
              <a:rPr lang="en-US" sz="1400" dirty="0"/>
              <a:t>(1), 54-80. </a:t>
            </a:r>
            <a:r>
              <a:rPr lang="en-US" sz="1400" u="sng" dirty="0">
                <a:hlinkClick r:id="rId3"/>
              </a:rPr>
              <a:t>https://doi-org.ezproxy.liberty.edu/10.1108/JSOCM-03-2019-0049</a:t>
            </a:r>
            <a:endParaRPr lang="en-US" sz="1400" dirty="0"/>
          </a:p>
          <a:p>
            <a:pPr marL="0" indent="0">
              <a:buFont typeface="Arial"/>
              <a:buNone/>
            </a:pPr>
            <a:r>
              <a:rPr lang="en-US" sz="1400" dirty="0"/>
              <a:t>Centers for Disease Control and Prevention. (2021). </a:t>
            </a:r>
            <a:r>
              <a:rPr lang="en-US" sz="1400" i="1" dirty="0"/>
              <a:t>COVID-19 vaccination coverage and vaccine confidence</a:t>
            </a:r>
            <a:r>
              <a:rPr lang="en-US" sz="1400" dirty="0"/>
              <a:t> [Interactive data table]. U.S. Department of Health and Human Services. Retrieved November 21, 2021, from </a:t>
            </a:r>
            <a:r>
              <a:rPr lang="en-US" sz="1400" u="sng" dirty="0">
                <a:hlinkClick r:id="rId4"/>
              </a:rPr>
              <a:t>https://www.cdc.gov/vaccines/</a:t>
            </a:r>
            <a:r>
              <a:rPr lang="en-US" sz="1400" u="sng" dirty="0" err="1">
                <a:hlinkClick r:id="rId4"/>
              </a:rPr>
              <a:t>imz</a:t>
            </a:r>
            <a:r>
              <a:rPr lang="en-US" sz="1400" u="sng" dirty="0">
                <a:hlinkClick r:id="rId4"/>
              </a:rPr>
              <a:t>-managers/coverage/covidvaxview/interactive.html</a:t>
            </a:r>
            <a:endParaRPr lang="en-US" sz="1400" u="sng" dirty="0"/>
          </a:p>
          <a:p>
            <a:pPr marL="0" indent="0">
              <a:buFont typeface="Arial"/>
              <a:buNone/>
            </a:pPr>
            <a:r>
              <a:rPr lang="en-US" sz="1400" dirty="0"/>
              <a:t>Cialdini, R. B. (2009). Social proof: Truths are us. </a:t>
            </a:r>
            <a:r>
              <a:rPr lang="en-US" sz="1400" i="1" dirty="0"/>
              <a:t>Influence: The psychology of persuasion </a:t>
            </a:r>
            <a:r>
              <a:rPr lang="en-US" sz="1400" dirty="0"/>
              <a:t>[eBook edition]. HarperCollins Publishers. </a:t>
            </a:r>
            <a:r>
              <a:rPr lang="en-US" sz="1400" u="sng" dirty="0">
                <a:hlinkClick r:id="rId5"/>
              </a:rPr>
              <a:t>https://learning.oreilly.com/library/view/influence/9780061899874/</a:t>
            </a: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DeAnda</a:t>
            </a:r>
            <a:r>
              <a:rPr lang="en-US" sz="1400" dirty="0"/>
              <a:t>, R. (2020). </a:t>
            </a:r>
            <a:r>
              <a:rPr lang="en-US" sz="1400" i="1" dirty="0"/>
              <a:t>White House circa 2012 </a:t>
            </a:r>
            <a:r>
              <a:rPr lang="en-US" sz="1400" dirty="0"/>
              <a:t>[Photograph]. </a:t>
            </a:r>
            <a:r>
              <a:rPr lang="en-US" sz="1400" dirty="0" err="1"/>
              <a:t>Unsplash</a:t>
            </a:r>
            <a:r>
              <a:rPr lang="en-US" sz="1400" dirty="0"/>
              <a:t>. </a:t>
            </a:r>
            <a:r>
              <a:rPr lang="en-US" sz="1400" dirty="0">
                <a:hlinkClick r:id="rId6"/>
              </a:rPr>
              <a:t>https://unsplash.com/photos/zfKlCKK-Ql0</a:t>
            </a:r>
            <a:r>
              <a:rPr lang="en-US" sz="1400" dirty="0"/>
              <a:t> </a:t>
            </a:r>
          </a:p>
          <a:p>
            <a:pPr marL="0" indent="0">
              <a:buNone/>
            </a:pPr>
            <a:r>
              <a:rPr lang="en-US" sz="1400" dirty="0" err="1"/>
              <a:t>Feyissa</a:t>
            </a:r>
            <a:r>
              <a:rPr lang="en-US" sz="1400" dirty="0"/>
              <a:t>, S. (2020). </a:t>
            </a:r>
            <a:r>
              <a:rPr lang="en-US" sz="1400" i="1" dirty="0"/>
              <a:t>Person holding an iPhone running </a:t>
            </a:r>
            <a:r>
              <a:rPr lang="en-US" sz="1400" i="1" dirty="0" err="1"/>
              <a:t>TikTok</a:t>
            </a:r>
            <a:r>
              <a:rPr lang="en-US" sz="1400" i="1" dirty="0"/>
              <a:t> </a:t>
            </a:r>
            <a:r>
              <a:rPr lang="en-US" sz="1400" dirty="0"/>
              <a:t>[Photograph]. </a:t>
            </a:r>
            <a:r>
              <a:rPr lang="en-US" sz="1400" dirty="0" err="1"/>
              <a:t>Unsplash</a:t>
            </a:r>
            <a:r>
              <a:rPr lang="en-US" sz="1400" dirty="0"/>
              <a:t>. </a:t>
            </a:r>
            <a:r>
              <a:rPr lang="en-US" sz="1400" dirty="0">
                <a:hlinkClick r:id="rId7"/>
              </a:rPr>
              <a:t>https://unsplash.com/photos/Yaw9mfG9QfQ</a:t>
            </a:r>
            <a:r>
              <a:rPr lang="en-US" sz="1400" dirty="0"/>
              <a:t> </a:t>
            </a:r>
          </a:p>
          <a:p>
            <a:pPr marL="0" indent="0">
              <a:buFont typeface="Arial"/>
              <a:buNone/>
            </a:pPr>
            <a:r>
              <a:rPr lang="en-US" sz="1400" dirty="0"/>
              <a:t>Jose, S. (2021). COVID vaccine and Generation Z–A study of factors influencing adoption. </a:t>
            </a:r>
            <a:r>
              <a:rPr lang="en-US" sz="1400" i="1" dirty="0"/>
              <a:t>Young  Consumers</a:t>
            </a:r>
            <a:r>
              <a:rPr lang="en-US" sz="1400" dirty="0"/>
              <a:t>, 1-17. </a:t>
            </a:r>
            <a:r>
              <a:rPr lang="en-US" sz="1400" u="sng" dirty="0">
                <a:hlinkClick r:id="rId8"/>
              </a:rPr>
              <a:t>https://doi-org.ezproxy.liberty.edu/10.1108/YC-01-2021-1276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4078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647E6-D195-9640-B82C-9563F2AC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References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89595E0-234E-2142-8FF8-4CFBF803C283}"/>
              </a:ext>
            </a:extLst>
          </p:cNvPr>
          <p:cNvSpPr txBox="1">
            <a:spLocks/>
          </p:cNvSpPr>
          <p:nvPr/>
        </p:nvSpPr>
        <p:spPr>
          <a:xfrm>
            <a:off x="457200" y="1063229"/>
            <a:ext cx="8229600" cy="370326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400" dirty="0"/>
              <a:t>Miller, Z. (2021, September 9). </a:t>
            </a:r>
            <a:r>
              <a:rPr lang="en-US" sz="1400" i="1" dirty="0"/>
              <a:t>Sweeping new vaccine mandates for 100 million Americans</a:t>
            </a:r>
            <a:r>
              <a:rPr lang="en-US" sz="1400" dirty="0"/>
              <a:t>. AP News. </a:t>
            </a:r>
            <a:r>
              <a:rPr lang="en-US" sz="1400" u="sng" dirty="0">
                <a:hlinkClick r:id="rId2"/>
              </a:rPr>
              <a:t>https://apnews.com/article/joe-biden-business-health-coronavirus-pandemic-executive-branch-18fb12993f05be13bf760946a6fb89be</a:t>
            </a:r>
            <a:endParaRPr lang="en-US" sz="1400" dirty="0"/>
          </a:p>
          <a:p>
            <a:pPr marL="0" indent="0">
              <a:buFont typeface="Arial"/>
              <a:buNone/>
            </a:pPr>
            <a:r>
              <a:rPr lang="en-US" sz="1400" i="1" dirty="0"/>
              <a:t>New International Bible. </a:t>
            </a:r>
            <a:r>
              <a:rPr lang="en-US" sz="1400" dirty="0"/>
              <a:t>(2011). Zondervan. (Original work published 1978)</a:t>
            </a:r>
          </a:p>
          <a:p>
            <a:pPr marL="0" indent="0">
              <a:buFont typeface="Arial"/>
              <a:buNone/>
            </a:pPr>
            <a:r>
              <a:rPr lang="en-US" sz="1400" dirty="0"/>
              <a:t>Tan, C. S. L. (2021). Do I care that you are credible and we are similar? Examining credibility and similarity as experienced by social media followers. </a:t>
            </a:r>
            <a:r>
              <a:rPr lang="en-US" sz="1400" i="1" dirty="0"/>
              <a:t>Communication Today, 12</a:t>
            </a:r>
            <a:r>
              <a:rPr lang="en-US" sz="1400" dirty="0"/>
              <a:t>(1), 62-78. </a:t>
            </a:r>
            <a:r>
              <a:rPr lang="en-US" sz="1400" u="sng" dirty="0">
                <a:hlinkClick r:id="rId3"/>
              </a:rPr>
              <a:t>https://ezproxy.liberty.edu/login?url=https://search.ebscohost.com/login.aspx?direct=true&amp;db=ufh&amp;AN=150051598&amp;site=ehost-live&amp;scope=site</a:t>
            </a:r>
            <a:endParaRPr lang="en-US" sz="1400" dirty="0"/>
          </a:p>
          <a:p>
            <a:pPr marL="0" indent="0">
              <a:buFont typeface="Arial"/>
              <a:buNone/>
            </a:pPr>
            <a:r>
              <a:rPr lang="en-US" sz="1400" dirty="0" err="1"/>
              <a:t>Twum</a:t>
            </a:r>
            <a:r>
              <a:rPr lang="en-US" sz="1400" dirty="0"/>
              <a:t>, K. K., Ofori, D., Agyapong, G. K. Q., &amp; </a:t>
            </a:r>
            <a:r>
              <a:rPr lang="en-US" sz="1400" dirty="0" err="1"/>
              <a:t>Yalley</a:t>
            </a:r>
            <a:r>
              <a:rPr lang="en-US" sz="1400" dirty="0"/>
              <a:t>, A. A. (2021). Intention to vaccinate against COVID-19: A social marketing perspective using the theory of planned </a:t>
            </a:r>
            <a:r>
              <a:rPr lang="en-US" sz="1400" dirty="0" err="1"/>
              <a:t>behaviour</a:t>
            </a:r>
            <a:r>
              <a:rPr lang="en-US" sz="1400" dirty="0"/>
              <a:t> and health belief model. </a:t>
            </a:r>
            <a:r>
              <a:rPr lang="en-US" sz="1400" i="1" dirty="0"/>
              <a:t>Journal of Social Marketing</a:t>
            </a:r>
            <a:r>
              <a:rPr lang="en-US" sz="1400" dirty="0"/>
              <a:t>, 1-26. </a:t>
            </a:r>
            <a:r>
              <a:rPr lang="en-US" sz="1400" u="sng" dirty="0">
                <a:hlinkClick r:id="rId4"/>
              </a:rPr>
              <a:t>https://doi-org.ezproxy.</a:t>
            </a:r>
            <a:r>
              <a:rPr lang="en-US" sz="1400" dirty="0">
                <a:hlinkClick r:id="rId4"/>
              </a:rPr>
              <a:t>l</a:t>
            </a:r>
            <a:r>
              <a:rPr lang="en-US" sz="1400" u="sng" dirty="0">
                <a:hlinkClick r:id="rId4"/>
              </a:rPr>
              <a:t>iberty.edu/10.1108/JSOCM-04-2021-0085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Walt Disney Television. (2019). [Olivia Rodrigo at D23 Expo 2019] [Photograph]. Flickr. </a:t>
            </a:r>
            <a:r>
              <a:rPr lang="en-US" sz="1400" dirty="0">
                <a:hlinkClick r:id="rId5"/>
              </a:rPr>
              <a:t>https://www.flickr.com/photos/91795856@N02/48611650853</a:t>
            </a:r>
            <a:r>
              <a:rPr lang="en-US" sz="1400" dirty="0"/>
              <a:t> </a:t>
            </a:r>
          </a:p>
          <a:p>
            <a:pPr marL="0" indent="0">
              <a:buFont typeface="Arial"/>
              <a:buNone/>
            </a:pPr>
            <a:r>
              <a:rPr lang="en-US" sz="1400" dirty="0"/>
              <a:t>World Health Organization. (2021). </a:t>
            </a:r>
            <a:r>
              <a:rPr lang="en-US" sz="1400" i="1" dirty="0"/>
              <a:t>WHO coronavirus (COVID-19) dashboard: United States of America. </a:t>
            </a:r>
            <a:r>
              <a:rPr lang="en-US" sz="1400" dirty="0"/>
              <a:t>[Interactive data map]. Retrieved November 21, 2021, from </a:t>
            </a:r>
            <a:r>
              <a:rPr lang="en-US" sz="1400" u="sng" dirty="0">
                <a:hlinkClick r:id="rId6"/>
              </a:rPr>
              <a:t>https://covid19.who.int/region/amro/country/us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18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User with solid fill">
            <a:extLst>
              <a:ext uri="{FF2B5EF4-FFF2-40B4-BE49-F238E27FC236}">
                <a16:creationId xmlns:a16="http://schemas.microsoft.com/office/drawing/2014/main" id="{72809453-14BD-D04E-BE14-0F418E419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987455"/>
            <a:ext cx="781476" cy="781476"/>
          </a:xfrm>
          <a:prstGeom prst="rect">
            <a:avLst/>
          </a:prstGeom>
        </p:spPr>
      </p:pic>
      <p:pic>
        <p:nvPicPr>
          <p:cNvPr id="3" name="Graphic 2" descr="User with solid fill">
            <a:extLst>
              <a:ext uri="{FF2B5EF4-FFF2-40B4-BE49-F238E27FC236}">
                <a16:creationId xmlns:a16="http://schemas.microsoft.com/office/drawing/2014/main" id="{28CAA2F9-CCB6-594E-91B5-08369D1F7B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2012" y="987455"/>
            <a:ext cx="781476" cy="781476"/>
          </a:xfrm>
          <a:prstGeom prst="rect">
            <a:avLst/>
          </a:prstGeom>
        </p:spPr>
      </p:pic>
      <p:pic>
        <p:nvPicPr>
          <p:cNvPr id="4" name="Graphic 3" descr="User with solid fill">
            <a:extLst>
              <a:ext uri="{FF2B5EF4-FFF2-40B4-BE49-F238E27FC236}">
                <a16:creationId xmlns:a16="http://schemas.microsoft.com/office/drawing/2014/main" id="{115A27DF-667B-ED46-87EC-8B1C252A9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6824" y="987455"/>
            <a:ext cx="781476" cy="781476"/>
          </a:xfrm>
          <a:prstGeom prst="rect">
            <a:avLst/>
          </a:prstGeom>
        </p:spPr>
      </p:pic>
      <p:pic>
        <p:nvPicPr>
          <p:cNvPr id="5" name="Graphic 4" descr="User with solid fill">
            <a:extLst>
              <a:ext uri="{FF2B5EF4-FFF2-40B4-BE49-F238E27FC236}">
                <a16:creationId xmlns:a16="http://schemas.microsoft.com/office/drawing/2014/main" id="{E8BACA8F-E8D7-9243-A4FE-8E2B2512F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1636" y="987455"/>
            <a:ext cx="781476" cy="781476"/>
          </a:xfrm>
          <a:prstGeom prst="rect">
            <a:avLst/>
          </a:prstGeom>
        </p:spPr>
      </p:pic>
      <p:pic>
        <p:nvPicPr>
          <p:cNvPr id="6" name="Graphic 5" descr="User with solid fill">
            <a:extLst>
              <a:ext uri="{FF2B5EF4-FFF2-40B4-BE49-F238E27FC236}">
                <a16:creationId xmlns:a16="http://schemas.microsoft.com/office/drawing/2014/main" id="{51D01830-ED9D-1D4D-915D-0EC03A97F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6448" y="987455"/>
            <a:ext cx="781476" cy="781476"/>
          </a:xfrm>
          <a:prstGeom prst="rect">
            <a:avLst/>
          </a:prstGeom>
        </p:spPr>
      </p:pic>
      <p:pic>
        <p:nvPicPr>
          <p:cNvPr id="7" name="Graphic 6" descr="User with solid fill">
            <a:extLst>
              <a:ext uri="{FF2B5EF4-FFF2-40B4-BE49-F238E27FC236}">
                <a16:creationId xmlns:a16="http://schemas.microsoft.com/office/drawing/2014/main" id="{CA3A8B6E-AE2C-0342-B737-DF06BD159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6072" y="987455"/>
            <a:ext cx="781476" cy="781476"/>
          </a:xfrm>
          <a:prstGeom prst="rect">
            <a:avLst/>
          </a:prstGeom>
        </p:spPr>
      </p:pic>
      <p:pic>
        <p:nvPicPr>
          <p:cNvPr id="8" name="Graphic 7" descr="User with solid fill">
            <a:extLst>
              <a:ext uri="{FF2B5EF4-FFF2-40B4-BE49-F238E27FC236}">
                <a16:creationId xmlns:a16="http://schemas.microsoft.com/office/drawing/2014/main" id="{26C464D1-38C8-0D4B-913F-4EC66C942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81260" y="987455"/>
            <a:ext cx="781476" cy="781476"/>
          </a:xfrm>
          <a:prstGeom prst="rect">
            <a:avLst/>
          </a:prstGeom>
        </p:spPr>
      </p:pic>
      <p:pic>
        <p:nvPicPr>
          <p:cNvPr id="9" name="Graphic 8" descr="User with solid fill">
            <a:extLst>
              <a:ext uri="{FF2B5EF4-FFF2-40B4-BE49-F238E27FC236}">
                <a16:creationId xmlns:a16="http://schemas.microsoft.com/office/drawing/2014/main" id="{ADF5C4C6-C88D-5849-ABB1-0F885723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70884" y="987455"/>
            <a:ext cx="781476" cy="781476"/>
          </a:xfrm>
          <a:prstGeom prst="rect">
            <a:avLst/>
          </a:prstGeom>
        </p:spPr>
      </p:pic>
      <p:pic>
        <p:nvPicPr>
          <p:cNvPr id="10" name="Graphic 9" descr="User with solid fill">
            <a:extLst>
              <a:ext uri="{FF2B5EF4-FFF2-40B4-BE49-F238E27FC236}">
                <a16:creationId xmlns:a16="http://schemas.microsoft.com/office/drawing/2014/main" id="{C11B491F-070F-5D45-959C-F62B73602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15696" y="987455"/>
            <a:ext cx="781476" cy="781476"/>
          </a:xfrm>
          <a:prstGeom prst="rect">
            <a:avLst/>
          </a:prstGeom>
        </p:spPr>
      </p:pic>
      <p:pic>
        <p:nvPicPr>
          <p:cNvPr id="11" name="Graphic 10" descr="User with solid fill">
            <a:extLst>
              <a:ext uri="{FF2B5EF4-FFF2-40B4-BE49-F238E27FC236}">
                <a16:creationId xmlns:a16="http://schemas.microsoft.com/office/drawing/2014/main" id="{73884D9A-08D6-C141-A04D-04B872C1D0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60508" y="987455"/>
            <a:ext cx="781476" cy="781476"/>
          </a:xfrm>
          <a:prstGeom prst="rect">
            <a:avLst/>
          </a:prstGeom>
        </p:spPr>
      </p:pic>
      <p:pic>
        <p:nvPicPr>
          <p:cNvPr id="22" name="Graphic 21" descr="User with solid fill">
            <a:extLst>
              <a:ext uri="{FF2B5EF4-FFF2-40B4-BE49-F238E27FC236}">
                <a16:creationId xmlns:a16="http://schemas.microsoft.com/office/drawing/2014/main" id="{E3FC719B-9F11-F749-833A-C3036B04D3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264" y="2592779"/>
            <a:ext cx="781476" cy="781476"/>
          </a:xfrm>
          <a:prstGeom prst="rect">
            <a:avLst/>
          </a:prstGeom>
        </p:spPr>
      </p:pic>
      <p:pic>
        <p:nvPicPr>
          <p:cNvPr id="23" name="Graphic 22" descr="User with solid fill">
            <a:extLst>
              <a:ext uri="{FF2B5EF4-FFF2-40B4-BE49-F238E27FC236}">
                <a16:creationId xmlns:a16="http://schemas.microsoft.com/office/drawing/2014/main" id="{52C6ABBA-3396-064A-8848-E7C60534C4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0270" y="2592779"/>
            <a:ext cx="781476" cy="781476"/>
          </a:xfrm>
          <a:prstGeom prst="rect">
            <a:avLst/>
          </a:prstGeom>
        </p:spPr>
      </p:pic>
      <p:pic>
        <p:nvPicPr>
          <p:cNvPr id="24" name="Graphic 23" descr="User with solid fill">
            <a:extLst>
              <a:ext uri="{FF2B5EF4-FFF2-40B4-BE49-F238E27FC236}">
                <a16:creationId xmlns:a16="http://schemas.microsoft.com/office/drawing/2014/main" id="{5EC40C31-5C8D-AF4D-9F54-32DB25024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5276" y="2592779"/>
            <a:ext cx="781476" cy="781476"/>
          </a:xfrm>
          <a:prstGeom prst="rect">
            <a:avLst/>
          </a:prstGeom>
        </p:spPr>
      </p:pic>
      <p:pic>
        <p:nvPicPr>
          <p:cNvPr id="25" name="Graphic 24" descr="User with solid fill">
            <a:extLst>
              <a:ext uri="{FF2B5EF4-FFF2-40B4-BE49-F238E27FC236}">
                <a16:creationId xmlns:a16="http://schemas.microsoft.com/office/drawing/2014/main" id="{5327B961-EB8C-3541-9821-27BA05411E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0282" y="2592779"/>
            <a:ext cx="781476" cy="781476"/>
          </a:xfrm>
          <a:prstGeom prst="rect">
            <a:avLst/>
          </a:prstGeom>
        </p:spPr>
      </p:pic>
      <p:pic>
        <p:nvPicPr>
          <p:cNvPr id="26" name="Graphic 25" descr="User with solid fill">
            <a:extLst>
              <a:ext uri="{FF2B5EF4-FFF2-40B4-BE49-F238E27FC236}">
                <a16:creationId xmlns:a16="http://schemas.microsoft.com/office/drawing/2014/main" id="{ED8F0371-9EFA-7346-8935-15D3AB026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5288" y="2592779"/>
            <a:ext cx="781476" cy="781476"/>
          </a:xfrm>
          <a:prstGeom prst="rect">
            <a:avLst/>
          </a:prstGeom>
        </p:spPr>
      </p:pic>
      <p:pic>
        <p:nvPicPr>
          <p:cNvPr id="27" name="Graphic 26" descr="User with solid fill">
            <a:extLst>
              <a:ext uri="{FF2B5EF4-FFF2-40B4-BE49-F238E27FC236}">
                <a16:creationId xmlns:a16="http://schemas.microsoft.com/office/drawing/2014/main" id="{0042A4A3-1CCD-0545-89E5-27739C073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80294" y="2592779"/>
            <a:ext cx="781476" cy="781476"/>
          </a:xfrm>
          <a:prstGeom prst="rect">
            <a:avLst/>
          </a:prstGeom>
        </p:spPr>
      </p:pic>
      <p:pic>
        <p:nvPicPr>
          <p:cNvPr id="28" name="Graphic 27" descr="User with solid fill">
            <a:extLst>
              <a:ext uri="{FF2B5EF4-FFF2-40B4-BE49-F238E27FC236}">
                <a16:creationId xmlns:a16="http://schemas.microsoft.com/office/drawing/2014/main" id="{4642F024-2AC7-DA4B-865E-FBC86969B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5300" y="2592779"/>
            <a:ext cx="781476" cy="781476"/>
          </a:xfrm>
          <a:prstGeom prst="rect">
            <a:avLst/>
          </a:prstGeom>
        </p:spPr>
      </p:pic>
      <p:pic>
        <p:nvPicPr>
          <p:cNvPr id="29" name="Graphic 28" descr="User with solid fill">
            <a:extLst>
              <a:ext uri="{FF2B5EF4-FFF2-40B4-BE49-F238E27FC236}">
                <a16:creationId xmlns:a16="http://schemas.microsoft.com/office/drawing/2014/main" id="{81A82CD1-2432-1D42-9DA9-C43FA20077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0306" y="2592779"/>
            <a:ext cx="781476" cy="781476"/>
          </a:xfrm>
          <a:prstGeom prst="rect">
            <a:avLst/>
          </a:prstGeom>
        </p:spPr>
      </p:pic>
      <p:pic>
        <p:nvPicPr>
          <p:cNvPr id="30" name="Graphic 29" descr="User with solid fill">
            <a:extLst>
              <a:ext uri="{FF2B5EF4-FFF2-40B4-BE49-F238E27FC236}">
                <a16:creationId xmlns:a16="http://schemas.microsoft.com/office/drawing/2014/main" id="{8995D50E-3612-D14F-A0EC-638510E20F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60318" y="2592779"/>
            <a:ext cx="781476" cy="781476"/>
          </a:xfrm>
          <a:prstGeom prst="rect">
            <a:avLst/>
          </a:prstGeom>
        </p:spPr>
      </p:pic>
      <p:pic>
        <p:nvPicPr>
          <p:cNvPr id="31" name="Graphic 30" descr="User with solid fill">
            <a:extLst>
              <a:ext uri="{FF2B5EF4-FFF2-40B4-BE49-F238E27FC236}">
                <a16:creationId xmlns:a16="http://schemas.microsoft.com/office/drawing/2014/main" id="{37784FAD-B04D-5A4A-8420-79722301BF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15312" y="2592779"/>
            <a:ext cx="781476" cy="781476"/>
          </a:xfrm>
          <a:prstGeom prst="rect">
            <a:avLst/>
          </a:prstGeom>
        </p:spPr>
      </p:pic>
      <p:pic>
        <p:nvPicPr>
          <p:cNvPr id="32" name="Graphic 31" descr="User with solid fill">
            <a:extLst>
              <a:ext uri="{FF2B5EF4-FFF2-40B4-BE49-F238E27FC236}">
                <a16:creationId xmlns:a16="http://schemas.microsoft.com/office/drawing/2014/main" id="{B05E4819-595C-2D4D-BD13-0F32FB834C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7200" y="3363661"/>
            <a:ext cx="781476" cy="781476"/>
          </a:xfrm>
          <a:prstGeom prst="rect">
            <a:avLst/>
          </a:prstGeom>
        </p:spPr>
      </p:pic>
      <p:pic>
        <p:nvPicPr>
          <p:cNvPr id="33" name="Graphic 32" descr="User with solid fill">
            <a:extLst>
              <a:ext uri="{FF2B5EF4-FFF2-40B4-BE49-F238E27FC236}">
                <a16:creationId xmlns:a16="http://schemas.microsoft.com/office/drawing/2014/main" id="{71AD61A0-5E63-AC42-A9C4-706C1BDCFE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4824" y="3363661"/>
            <a:ext cx="781476" cy="781476"/>
          </a:xfrm>
          <a:prstGeom prst="rect">
            <a:avLst/>
          </a:prstGeom>
        </p:spPr>
      </p:pic>
      <p:pic>
        <p:nvPicPr>
          <p:cNvPr id="34" name="Graphic 33" descr="User with solid fill">
            <a:extLst>
              <a:ext uri="{FF2B5EF4-FFF2-40B4-BE49-F238E27FC236}">
                <a16:creationId xmlns:a16="http://schemas.microsoft.com/office/drawing/2014/main" id="{9A79826F-6BDE-6F45-814F-7C719E50A4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8934" y="3363661"/>
            <a:ext cx="781476" cy="781476"/>
          </a:xfrm>
          <a:prstGeom prst="rect">
            <a:avLst/>
          </a:prstGeom>
        </p:spPr>
      </p:pic>
      <p:pic>
        <p:nvPicPr>
          <p:cNvPr id="35" name="Graphic 34" descr="User with solid fill">
            <a:extLst>
              <a:ext uri="{FF2B5EF4-FFF2-40B4-BE49-F238E27FC236}">
                <a16:creationId xmlns:a16="http://schemas.microsoft.com/office/drawing/2014/main" id="{F6D5EBD4-28B2-2C44-A9D6-9C8B9D0521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53044" y="3363661"/>
            <a:ext cx="781476" cy="781476"/>
          </a:xfrm>
          <a:prstGeom prst="rect">
            <a:avLst/>
          </a:prstGeom>
        </p:spPr>
      </p:pic>
      <p:pic>
        <p:nvPicPr>
          <p:cNvPr id="36" name="Graphic 35" descr="User with solid fill">
            <a:extLst>
              <a:ext uri="{FF2B5EF4-FFF2-40B4-BE49-F238E27FC236}">
                <a16:creationId xmlns:a16="http://schemas.microsoft.com/office/drawing/2014/main" id="{8D948552-2265-B248-B61B-8DA2A321E2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17154" y="3363661"/>
            <a:ext cx="781476" cy="781476"/>
          </a:xfrm>
          <a:prstGeom prst="rect">
            <a:avLst/>
          </a:prstGeom>
        </p:spPr>
      </p:pic>
      <p:pic>
        <p:nvPicPr>
          <p:cNvPr id="37" name="Graphic 36" descr="User with solid fill">
            <a:extLst>
              <a:ext uri="{FF2B5EF4-FFF2-40B4-BE49-F238E27FC236}">
                <a16:creationId xmlns:a16="http://schemas.microsoft.com/office/drawing/2014/main" id="{F2A95DF0-3EB1-D04D-AE1B-B1FACF72F8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81264" y="3363661"/>
            <a:ext cx="781476" cy="781476"/>
          </a:xfrm>
          <a:prstGeom prst="rect">
            <a:avLst/>
          </a:prstGeom>
        </p:spPr>
      </p:pic>
      <p:pic>
        <p:nvPicPr>
          <p:cNvPr id="38" name="Graphic 37" descr="User with solid fill">
            <a:extLst>
              <a:ext uri="{FF2B5EF4-FFF2-40B4-BE49-F238E27FC236}">
                <a16:creationId xmlns:a16="http://schemas.microsoft.com/office/drawing/2014/main" id="{5CA00F26-3B72-1442-8459-ABE05B4D29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45374" y="3363661"/>
            <a:ext cx="781476" cy="781476"/>
          </a:xfrm>
          <a:prstGeom prst="rect">
            <a:avLst/>
          </a:prstGeom>
        </p:spPr>
      </p:pic>
      <p:pic>
        <p:nvPicPr>
          <p:cNvPr id="39" name="Graphic 38" descr="User with solid fill">
            <a:extLst>
              <a:ext uri="{FF2B5EF4-FFF2-40B4-BE49-F238E27FC236}">
                <a16:creationId xmlns:a16="http://schemas.microsoft.com/office/drawing/2014/main" id="{3358796F-525E-5040-BF9A-066816D2B5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37704" y="3363661"/>
            <a:ext cx="781476" cy="781476"/>
          </a:xfrm>
          <a:prstGeom prst="rect">
            <a:avLst/>
          </a:prstGeom>
        </p:spPr>
      </p:pic>
      <p:pic>
        <p:nvPicPr>
          <p:cNvPr id="40" name="Graphic 39" descr="User with solid fill">
            <a:extLst>
              <a:ext uri="{FF2B5EF4-FFF2-40B4-BE49-F238E27FC236}">
                <a16:creationId xmlns:a16="http://schemas.microsoft.com/office/drawing/2014/main" id="{77802E28-BDB4-0840-9F3B-13CD38B8AF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09484" y="3363661"/>
            <a:ext cx="781476" cy="781476"/>
          </a:xfrm>
          <a:prstGeom prst="rect">
            <a:avLst/>
          </a:prstGeom>
        </p:spPr>
      </p:pic>
      <p:pic>
        <p:nvPicPr>
          <p:cNvPr id="41" name="Graphic 40" descr="User with solid fill">
            <a:extLst>
              <a:ext uri="{FF2B5EF4-FFF2-40B4-BE49-F238E27FC236}">
                <a16:creationId xmlns:a16="http://schemas.microsoft.com/office/drawing/2014/main" id="{FAFDF7CE-41D7-7444-A65B-B09F3A6AD3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73594" y="3363661"/>
            <a:ext cx="781476" cy="781476"/>
          </a:xfrm>
          <a:prstGeom prst="rect">
            <a:avLst/>
          </a:prstGeom>
        </p:spPr>
      </p:pic>
      <p:pic>
        <p:nvPicPr>
          <p:cNvPr id="42" name="Graphic 41" descr="User with solid fill">
            <a:extLst>
              <a:ext uri="{FF2B5EF4-FFF2-40B4-BE49-F238E27FC236}">
                <a16:creationId xmlns:a16="http://schemas.microsoft.com/office/drawing/2014/main" id="{8DE98237-F8DB-9145-8FB6-959F86D1B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5324" y="987455"/>
            <a:ext cx="781476" cy="781476"/>
          </a:xfrm>
          <a:prstGeom prst="rect">
            <a:avLst/>
          </a:prstGeom>
        </p:spPr>
      </p:pic>
      <p:pic>
        <p:nvPicPr>
          <p:cNvPr id="44" name="Graphic 43" descr="User with solid fill">
            <a:extLst>
              <a:ext uri="{FF2B5EF4-FFF2-40B4-BE49-F238E27FC236}">
                <a16:creationId xmlns:a16="http://schemas.microsoft.com/office/drawing/2014/main" id="{4B964B57-BAE7-E549-9A06-7728FA3AC5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05324" y="2592779"/>
            <a:ext cx="781476" cy="781476"/>
          </a:xfrm>
          <a:prstGeom prst="rect">
            <a:avLst/>
          </a:prstGeom>
        </p:spPr>
      </p:pic>
      <p:pic>
        <p:nvPicPr>
          <p:cNvPr id="45" name="Graphic 44" descr="User with solid fill">
            <a:extLst>
              <a:ext uri="{FF2B5EF4-FFF2-40B4-BE49-F238E27FC236}">
                <a16:creationId xmlns:a16="http://schemas.microsoft.com/office/drawing/2014/main" id="{2F5D2782-F18F-E843-BD8F-5F39946394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05324" y="3363661"/>
            <a:ext cx="781476" cy="781476"/>
          </a:xfrm>
          <a:prstGeom prst="rect">
            <a:avLst/>
          </a:prstGeom>
        </p:spPr>
      </p:pic>
      <p:pic>
        <p:nvPicPr>
          <p:cNvPr id="46" name="Graphic 45" descr="User with solid fill">
            <a:extLst>
              <a:ext uri="{FF2B5EF4-FFF2-40B4-BE49-F238E27FC236}">
                <a16:creationId xmlns:a16="http://schemas.microsoft.com/office/drawing/2014/main" id="{2CA86DC2-C825-9A48-BC2C-6C33736D8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264" y="1790117"/>
            <a:ext cx="781476" cy="781476"/>
          </a:xfrm>
          <a:prstGeom prst="rect">
            <a:avLst/>
          </a:prstGeom>
        </p:spPr>
      </p:pic>
      <p:pic>
        <p:nvPicPr>
          <p:cNvPr id="47" name="Graphic 46" descr="User with solid fill">
            <a:extLst>
              <a:ext uri="{FF2B5EF4-FFF2-40B4-BE49-F238E27FC236}">
                <a16:creationId xmlns:a16="http://schemas.microsoft.com/office/drawing/2014/main" id="{149EDD00-6CA6-B94B-8EA5-5E6669EFF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0270" y="1790117"/>
            <a:ext cx="781476" cy="781476"/>
          </a:xfrm>
          <a:prstGeom prst="rect">
            <a:avLst/>
          </a:prstGeom>
        </p:spPr>
      </p:pic>
      <p:pic>
        <p:nvPicPr>
          <p:cNvPr id="48" name="Graphic 47" descr="User with solid fill">
            <a:extLst>
              <a:ext uri="{FF2B5EF4-FFF2-40B4-BE49-F238E27FC236}">
                <a16:creationId xmlns:a16="http://schemas.microsoft.com/office/drawing/2014/main" id="{1E01B2AF-DF4E-464D-B5FE-FBC42CD61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5276" y="1790117"/>
            <a:ext cx="781476" cy="781476"/>
          </a:xfrm>
          <a:prstGeom prst="rect">
            <a:avLst/>
          </a:prstGeom>
        </p:spPr>
      </p:pic>
      <p:pic>
        <p:nvPicPr>
          <p:cNvPr id="49" name="Graphic 48" descr="User with solid fill">
            <a:extLst>
              <a:ext uri="{FF2B5EF4-FFF2-40B4-BE49-F238E27FC236}">
                <a16:creationId xmlns:a16="http://schemas.microsoft.com/office/drawing/2014/main" id="{C3247F2D-E0AD-A443-8A05-BD23B9B99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0282" y="1790117"/>
            <a:ext cx="781476" cy="781476"/>
          </a:xfrm>
          <a:prstGeom prst="rect">
            <a:avLst/>
          </a:prstGeom>
        </p:spPr>
      </p:pic>
      <p:pic>
        <p:nvPicPr>
          <p:cNvPr id="50" name="Graphic 49" descr="User with solid fill">
            <a:extLst>
              <a:ext uri="{FF2B5EF4-FFF2-40B4-BE49-F238E27FC236}">
                <a16:creationId xmlns:a16="http://schemas.microsoft.com/office/drawing/2014/main" id="{05196C2D-673E-F847-A1B5-3B95B7C19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5288" y="1790117"/>
            <a:ext cx="781476" cy="781476"/>
          </a:xfrm>
          <a:prstGeom prst="rect">
            <a:avLst/>
          </a:prstGeom>
        </p:spPr>
      </p:pic>
      <p:pic>
        <p:nvPicPr>
          <p:cNvPr id="51" name="Graphic 50" descr="User with solid fill">
            <a:extLst>
              <a:ext uri="{FF2B5EF4-FFF2-40B4-BE49-F238E27FC236}">
                <a16:creationId xmlns:a16="http://schemas.microsoft.com/office/drawing/2014/main" id="{1C2C97F9-7514-6A4D-9C1E-575DCB025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5300" y="1790117"/>
            <a:ext cx="781476" cy="781476"/>
          </a:xfrm>
          <a:prstGeom prst="rect">
            <a:avLst/>
          </a:prstGeom>
        </p:spPr>
      </p:pic>
      <p:pic>
        <p:nvPicPr>
          <p:cNvPr id="52" name="Graphic 51" descr="User with solid fill">
            <a:extLst>
              <a:ext uri="{FF2B5EF4-FFF2-40B4-BE49-F238E27FC236}">
                <a16:creationId xmlns:a16="http://schemas.microsoft.com/office/drawing/2014/main" id="{4F20AF71-8C36-E243-A2B7-C13D06F24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80294" y="1790117"/>
            <a:ext cx="781476" cy="781476"/>
          </a:xfrm>
          <a:prstGeom prst="rect">
            <a:avLst/>
          </a:prstGeom>
        </p:spPr>
      </p:pic>
      <p:pic>
        <p:nvPicPr>
          <p:cNvPr id="53" name="Graphic 52" descr="User with solid fill">
            <a:extLst>
              <a:ext uri="{FF2B5EF4-FFF2-40B4-BE49-F238E27FC236}">
                <a16:creationId xmlns:a16="http://schemas.microsoft.com/office/drawing/2014/main" id="{C028EB12-81AF-434F-8813-4A023F666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70306" y="1790117"/>
            <a:ext cx="781476" cy="781476"/>
          </a:xfrm>
          <a:prstGeom prst="rect">
            <a:avLst/>
          </a:prstGeom>
        </p:spPr>
      </p:pic>
      <p:pic>
        <p:nvPicPr>
          <p:cNvPr id="54" name="Graphic 53" descr="User with solid fill">
            <a:extLst>
              <a:ext uri="{FF2B5EF4-FFF2-40B4-BE49-F238E27FC236}">
                <a16:creationId xmlns:a16="http://schemas.microsoft.com/office/drawing/2014/main" id="{8D3AFA9B-3C1D-D944-9506-0F9AA83A03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15312" y="1790117"/>
            <a:ext cx="781476" cy="781476"/>
          </a:xfrm>
          <a:prstGeom prst="rect">
            <a:avLst/>
          </a:prstGeom>
        </p:spPr>
      </p:pic>
      <p:pic>
        <p:nvPicPr>
          <p:cNvPr id="55" name="Graphic 54" descr="User with solid fill">
            <a:extLst>
              <a:ext uri="{FF2B5EF4-FFF2-40B4-BE49-F238E27FC236}">
                <a16:creationId xmlns:a16="http://schemas.microsoft.com/office/drawing/2014/main" id="{E8D71444-9B1C-DA46-9293-BAF6B50C2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60318" y="1790117"/>
            <a:ext cx="781476" cy="781476"/>
          </a:xfrm>
          <a:prstGeom prst="rect">
            <a:avLst/>
          </a:prstGeom>
        </p:spPr>
      </p:pic>
      <p:pic>
        <p:nvPicPr>
          <p:cNvPr id="56" name="Graphic 55" descr="User with solid fill">
            <a:extLst>
              <a:ext uri="{FF2B5EF4-FFF2-40B4-BE49-F238E27FC236}">
                <a16:creationId xmlns:a16="http://schemas.microsoft.com/office/drawing/2014/main" id="{504E505F-2095-8B4D-AFD2-7EED8A94F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5324" y="1790117"/>
            <a:ext cx="781476" cy="781476"/>
          </a:xfrm>
          <a:prstGeom prst="rect">
            <a:avLst/>
          </a:prstGeom>
        </p:spPr>
      </p:pic>
      <p:sp>
        <p:nvSpPr>
          <p:cNvPr id="57" name="Title 1">
            <a:extLst>
              <a:ext uri="{FF2B5EF4-FFF2-40B4-BE49-F238E27FC236}">
                <a16:creationId xmlns:a16="http://schemas.microsoft.com/office/drawing/2014/main" id="{8C0E4234-43FD-6246-B356-4942E475C0A9}"/>
              </a:ext>
            </a:extLst>
          </p:cNvPr>
          <p:cNvSpPr txBox="1">
            <a:spLocks/>
          </p:cNvSpPr>
          <p:nvPr/>
        </p:nvSpPr>
        <p:spPr>
          <a:xfrm>
            <a:off x="457200" y="205979"/>
            <a:ext cx="8229600" cy="76029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b="1" i="1" dirty="0"/>
              <a:t>Figure 1</a:t>
            </a:r>
          </a:p>
          <a:p>
            <a:pPr>
              <a:spcAft>
                <a:spcPts val="600"/>
              </a:spcAft>
            </a:pPr>
            <a:r>
              <a:rPr lang="en-US" sz="2000" i="1" dirty="0"/>
              <a:t>Visualization of Number of Vaccinated Individuals in the U.S. </a:t>
            </a:r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526DAB87-3FF6-2A48-A694-6806A7A4FAFA}"/>
              </a:ext>
            </a:extLst>
          </p:cNvPr>
          <p:cNvSpPr txBox="1">
            <a:spLocks/>
          </p:cNvSpPr>
          <p:nvPr/>
        </p:nvSpPr>
        <p:spPr>
          <a:xfrm>
            <a:off x="455264" y="4156045"/>
            <a:ext cx="5486400" cy="3172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i="1" dirty="0"/>
              <a:t>Note. </a:t>
            </a:r>
            <a:r>
              <a:rPr lang="en-US" sz="1200" dirty="0"/>
              <a:t>Images from Person icon. </a:t>
            </a:r>
            <a:r>
              <a:rPr lang="en-US" sz="1200" i="1" dirty="0"/>
              <a:t>PowerPoint, </a:t>
            </a:r>
            <a:r>
              <a:rPr lang="en-US" sz="1200" dirty="0"/>
              <a:t>Microsoft Office.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68754552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262B2D3-3D94-2B43-8800-22C74326BDFB}"/>
              </a:ext>
            </a:extLst>
          </p:cNvPr>
          <p:cNvSpPr txBox="1">
            <a:spLocks/>
          </p:cNvSpPr>
          <p:nvPr/>
        </p:nvSpPr>
        <p:spPr>
          <a:xfrm>
            <a:off x="685800" y="4052389"/>
            <a:ext cx="2491539" cy="9985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i="1" dirty="0"/>
              <a:t>Note. </a:t>
            </a:r>
            <a:r>
              <a:rPr lang="en-US" sz="1100" dirty="0"/>
              <a:t>From “Person holding an iPhone running </a:t>
            </a:r>
            <a:r>
              <a:rPr lang="en-US" sz="1100" dirty="0" err="1"/>
              <a:t>TikTok</a:t>
            </a:r>
            <a:r>
              <a:rPr lang="en-US" sz="1100" dirty="0"/>
              <a:t>” by </a:t>
            </a:r>
            <a:r>
              <a:rPr lang="en-US" sz="1100" dirty="0" err="1"/>
              <a:t>Feyissa</a:t>
            </a:r>
            <a:r>
              <a:rPr lang="en-US" sz="1100" dirty="0"/>
              <a:t>, 2020, retrieved from </a:t>
            </a:r>
            <a:r>
              <a:rPr lang="en-US" sz="1100" dirty="0">
                <a:hlinkClick r:id="rId3"/>
              </a:rPr>
              <a:t>https://</a:t>
            </a:r>
            <a:r>
              <a:rPr lang="en-US" sz="1100" dirty="0" err="1">
                <a:hlinkClick r:id="rId3"/>
              </a:rPr>
              <a:t>unsplash.com</a:t>
            </a:r>
            <a:r>
              <a:rPr lang="en-US" sz="1100" dirty="0">
                <a:hlinkClick r:id="rId3"/>
              </a:rPr>
              <a:t>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hlinkClick r:id="rId3"/>
              </a:rPr>
              <a:t>photos/Yaw9mfG9QfQ</a:t>
            </a:r>
            <a:r>
              <a:rPr lang="en-US" sz="1100" dirty="0"/>
              <a:t>. CC BY 2.0. </a:t>
            </a:r>
          </a:p>
          <a:p>
            <a:pPr marL="0" indent="0" algn="ctr">
              <a:buNone/>
            </a:pPr>
            <a:endParaRPr lang="en-US" sz="1100" i="1" dirty="0"/>
          </a:p>
        </p:txBody>
      </p:sp>
      <p:pic>
        <p:nvPicPr>
          <p:cNvPr id="7" name="Picture 6" descr="A person standing on a red carpet&#10;&#10;Description automatically generated with medium confidence">
            <a:extLst>
              <a:ext uri="{FF2B5EF4-FFF2-40B4-BE49-F238E27FC236}">
                <a16:creationId xmlns:a16="http://schemas.microsoft.com/office/drawing/2014/main" id="{F25E98FC-2EA8-EB4E-AAE7-66A99AA588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1" t="7488" r="471" b="7488"/>
          <a:stretch/>
        </p:blipFill>
        <p:spPr>
          <a:xfrm>
            <a:off x="3427715" y="1007136"/>
            <a:ext cx="2288570" cy="2946514"/>
          </a:xfrm>
          <a:prstGeom prst="rect">
            <a:avLst/>
          </a:prstGeom>
        </p:spPr>
      </p:pic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81FDAAE-7650-054C-A931-229B10B047E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760" t="2710" r="25771" b="7618"/>
          <a:stretch/>
        </p:blipFill>
        <p:spPr>
          <a:xfrm>
            <a:off x="774473" y="1007136"/>
            <a:ext cx="2288570" cy="2946514"/>
          </a:xfrm>
          <a:prstGeom prst="rect">
            <a:avLst/>
          </a:prstGeom>
        </p:spPr>
      </p:pic>
      <p:pic>
        <p:nvPicPr>
          <p:cNvPr id="11" name="Picture 10" descr="A white house with a fountain in front of it&#10;&#10;Description automatically generated with medium confidence">
            <a:extLst>
              <a:ext uri="{FF2B5EF4-FFF2-40B4-BE49-F238E27FC236}">
                <a16:creationId xmlns:a16="http://schemas.microsoft.com/office/drawing/2014/main" id="{ABAE4A00-951D-494F-B7C5-8E1EF1ABB5A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6765" r="26765" b="10328"/>
          <a:stretch/>
        </p:blipFill>
        <p:spPr>
          <a:xfrm>
            <a:off x="6080959" y="1007136"/>
            <a:ext cx="2288570" cy="2946514"/>
          </a:xfrm>
          <a:prstGeom prst="rect">
            <a:avLst/>
          </a:prstGeom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E5AF5A2-FF71-1A4A-A1EB-C2F324D73490}"/>
              </a:ext>
            </a:extLst>
          </p:cNvPr>
          <p:cNvSpPr txBox="1">
            <a:spLocks/>
          </p:cNvSpPr>
          <p:nvPr/>
        </p:nvSpPr>
        <p:spPr>
          <a:xfrm>
            <a:off x="774473" y="287026"/>
            <a:ext cx="2288569" cy="649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b="1" i="1" dirty="0">
                <a:latin typeface="+mj-lt"/>
              </a:rPr>
              <a:t>Figure 2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i="1" dirty="0" err="1">
                <a:latin typeface="+mj-lt"/>
              </a:rPr>
              <a:t>TikTok</a:t>
            </a:r>
            <a:r>
              <a:rPr lang="en-US" sz="1800" i="1" dirty="0">
                <a:latin typeface="+mj-lt"/>
              </a:rPr>
              <a:t> App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931A24B-7E93-1342-8EA3-DA3626F0028B}"/>
              </a:ext>
            </a:extLst>
          </p:cNvPr>
          <p:cNvSpPr txBox="1">
            <a:spLocks/>
          </p:cNvSpPr>
          <p:nvPr/>
        </p:nvSpPr>
        <p:spPr>
          <a:xfrm>
            <a:off x="3427715" y="287025"/>
            <a:ext cx="2288570" cy="649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b="1" i="1" dirty="0">
                <a:latin typeface="+mj-lt"/>
              </a:rPr>
              <a:t>Figure 3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i="1" dirty="0">
                <a:latin typeface="+mj-lt"/>
              </a:rPr>
              <a:t>Olivia Rodrigo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2BE0925-00A8-FB45-BEFB-5B08DA2A8167}"/>
              </a:ext>
            </a:extLst>
          </p:cNvPr>
          <p:cNvSpPr txBox="1">
            <a:spLocks/>
          </p:cNvSpPr>
          <p:nvPr/>
        </p:nvSpPr>
        <p:spPr>
          <a:xfrm>
            <a:off x="6080957" y="287025"/>
            <a:ext cx="2288570" cy="649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b="1" i="1" dirty="0">
                <a:latin typeface="+mj-lt"/>
              </a:rPr>
              <a:t>Figure 4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i="1" dirty="0">
                <a:latin typeface="+mj-lt"/>
              </a:rPr>
              <a:t>The White House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6D9D95C-F2C7-044E-A01E-4E5687ECDCF1}"/>
              </a:ext>
            </a:extLst>
          </p:cNvPr>
          <p:cNvSpPr txBox="1">
            <a:spLocks/>
          </p:cNvSpPr>
          <p:nvPr/>
        </p:nvSpPr>
        <p:spPr>
          <a:xfrm>
            <a:off x="3314698" y="4052389"/>
            <a:ext cx="2544926" cy="9985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i="1" dirty="0"/>
              <a:t>Note. </a:t>
            </a:r>
            <a:r>
              <a:rPr lang="en-US" sz="1100" dirty="0"/>
              <a:t>From “Olivia Rodrigo at D23 Expo 2019” by Walt Disney Television, 2019, retrieved from </a:t>
            </a:r>
            <a:r>
              <a:rPr lang="en-US" sz="1100" dirty="0">
                <a:hlinkClick r:id="rId7"/>
              </a:rPr>
              <a:t>https://</a:t>
            </a:r>
            <a:r>
              <a:rPr lang="en-US" sz="1100" dirty="0" err="1">
                <a:hlinkClick r:id="rId7"/>
              </a:rPr>
              <a:t>www.flickr.com</a:t>
            </a:r>
            <a:endParaRPr lang="en-US" sz="1100" dirty="0">
              <a:hlinkClick r:id="rId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hlinkClick r:id="rId7"/>
              </a:rPr>
              <a:t>/photos/91795856@N02/48611650853</a:t>
            </a:r>
            <a:r>
              <a:rPr lang="en-US" sz="1100" dirty="0"/>
              <a:t>. CC BY-ND 2.0. </a:t>
            </a:r>
          </a:p>
          <a:p>
            <a:pPr marL="0" indent="0" algn="ctr">
              <a:buNone/>
            </a:pPr>
            <a:endParaRPr lang="en-US" sz="1100" i="1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2C99BEB-7091-0F45-A528-715AFC8A2176}"/>
              </a:ext>
            </a:extLst>
          </p:cNvPr>
          <p:cNvSpPr txBox="1">
            <a:spLocks/>
          </p:cNvSpPr>
          <p:nvPr/>
        </p:nvSpPr>
        <p:spPr>
          <a:xfrm>
            <a:off x="5996983" y="4037626"/>
            <a:ext cx="1846536" cy="9985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/>
              <a:t>Note. </a:t>
            </a:r>
            <a:r>
              <a:rPr lang="en-US" sz="1100" dirty="0"/>
              <a:t>From “White House circa 2012” by </a:t>
            </a:r>
            <a:r>
              <a:rPr lang="en-US" sz="1100" dirty="0" err="1"/>
              <a:t>DeAnda</a:t>
            </a:r>
            <a:r>
              <a:rPr lang="en-US" sz="1100" dirty="0"/>
              <a:t>, 2020, retrieved from </a:t>
            </a:r>
            <a:r>
              <a:rPr lang="en-US" sz="1100" dirty="0">
                <a:hlinkClick r:id="rId8"/>
              </a:rPr>
              <a:t>https://unsplash.com/photos/zfKlCKK-Ql0</a:t>
            </a:r>
            <a:r>
              <a:rPr lang="en-US" sz="1100" dirty="0"/>
              <a:t>. CC BY 2.0. </a:t>
            </a:r>
          </a:p>
          <a:p>
            <a:pPr marL="0" indent="0" algn="ctr">
              <a:buNone/>
            </a:pP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1522644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3ECDF-52A7-814F-9C53-A757992F2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F192-0B4B-F149-ADC7-24E0442CB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4338" y="1386762"/>
            <a:ext cx="6895323" cy="1757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>
                <a:solidFill>
                  <a:schemeClr val="accent2"/>
                </a:solidFill>
              </a:rPr>
              <a:t>How are </a:t>
            </a:r>
            <a:r>
              <a:rPr lang="en-US" sz="2500" b="1" dirty="0"/>
              <a:t>social media influencers </a:t>
            </a:r>
            <a:r>
              <a:rPr lang="en-US" sz="2500" dirty="0">
                <a:solidFill>
                  <a:schemeClr val="accent2"/>
                </a:solidFill>
              </a:rPr>
              <a:t>and other celebrity endorsements of the </a:t>
            </a:r>
            <a:r>
              <a:rPr lang="en-US" sz="2500" b="1" dirty="0"/>
              <a:t>COVID-19 vaccine </a:t>
            </a:r>
            <a:r>
              <a:rPr lang="en-US" sz="2500" dirty="0">
                <a:solidFill>
                  <a:schemeClr val="accent2"/>
                </a:solidFill>
              </a:rPr>
              <a:t>in the United States affecting whether </a:t>
            </a:r>
            <a:r>
              <a:rPr lang="en-US" sz="2500" b="1" dirty="0"/>
              <a:t>18- to 24-year-olds adopt the vaccine?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</a:p>
          <a:p>
            <a:pPr marL="0" indent="0">
              <a:buNone/>
            </a:pPr>
            <a:endParaRPr lang="en-US" sz="25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6548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71973-C698-8A44-97B0-D50FEC85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D8B7D-32DA-E641-B546-2FBC1DA36E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What is Known &amp; Gaps to Fill</a:t>
            </a:r>
          </a:p>
        </p:txBody>
      </p:sp>
    </p:spTree>
    <p:extLst>
      <p:ext uri="{BB962C8B-B14F-4D97-AF65-F5344CB8AC3E}">
        <p14:creationId xmlns:p14="http://schemas.microsoft.com/office/powerpoint/2010/main" val="2475629192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0C1B-59CB-6145-93A8-039387A07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F94AF-F41E-B041-B9ED-0D8CE75836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Mixed-Methods Survey to Measure Quantitative &amp; Qualitative Data</a:t>
            </a:r>
          </a:p>
        </p:txBody>
      </p:sp>
    </p:spTree>
    <p:extLst>
      <p:ext uri="{BB962C8B-B14F-4D97-AF65-F5344CB8AC3E}">
        <p14:creationId xmlns:p14="http://schemas.microsoft.com/office/powerpoint/2010/main" val="345576474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D243-6485-924F-8F07-2AD4E2F1A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5B339-D1C1-4542-AB5B-66A73F47DE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 of Results &amp; Accompanying Data</a:t>
            </a:r>
          </a:p>
        </p:txBody>
      </p:sp>
    </p:spTree>
    <p:extLst>
      <p:ext uri="{BB962C8B-B14F-4D97-AF65-F5344CB8AC3E}">
        <p14:creationId xmlns:p14="http://schemas.microsoft.com/office/powerpoint/2010/main" val="373948088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Picture Placeholder 7">
            <a:extLst>
              <a:ext uri="{FF2B5EF4-FFF2-40B4-BE49-F238E27FC236}">
                <a16:creationId xmlns:a16="http://schemas.microsoft.com/office/drawing/2014/main" id="{1C3E9BAD-CA9E-594E-89E7-6317C7CCACD4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502597782"/>
              </p:ext>
            </p:extLst>
          </p:nvPr>
        </p:nvGraphicFramePr>
        <p:xfrm>
          <a:off x="791580" y="991768"/>
          <a:ext cx="7487816" cy="3281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C267A67E-4E78-014B-ADFC-5A098468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23779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Figure 5</a:t>
            </a:r>
            <a:br>
              <a:rPr lang="en-US" b="0" i="1" dirty="0"/>
            </a:br>
            <a:r>
              <a:rPr lang="en-US" b="0" i="1" dirty="0"/>
              <a:t>Type of Messages Shared by Majority of Influencers 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88ADBDC-0186-B647-96E8-B53ACCAA7227}"/>
              </a:ext>
            </a:extLst>
          </p:cNvPr>
          <p:cNvSpPr txBox="1">
            <a:spLocks/>
          </p:cNvSpPr>
          <p:nvPr/>
        </p:nvSpPr>
        <p:spPr>
          <a:xfrm>
            <a:off x="1212981" y="4488024"/>
            <a:ext cx="6718039" cy="2612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/>
              <a:t>Note. </a:t>
            </a:r>
            <a:r>
              <a:rPr lang="en-US" sz="1200" dirty="0"/>
              <a:t>Created by Katelyn White. Pie chart showing the distribution of responses to a survey question. 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428791534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267A67E-4E78-014B-ADFC-5A098468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23779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Figure 6</a:t>
            </a:r>
            <a:br>
              <a:rPr lang="en-US" b="0" i="1" dirty="0"/>
            </a:br>
            <a:r>
              <a:rPr lang="en-US" b="0" i="1" dirty="0"/>
              <a:t>Type of Messages Shared by Majority of Influencers </a:t>
            </a:r>
          </a:p>
        </p:txBody>
      </p:sp>
      <p:graphicFrame>
        <p:nvGraphicFramePr>
          <p:cNvPr id="10" name="Picture Placeholder 9">
            <a:extLst>
              <a:ext uri="{FF2B5EF4-FFF2-40B4-BE49-F238E27FC236}">
                <a16:creationId xmlns:a16="http://schemas.microsoft.com/office/drawing/2014/main" id="{74785C84-EA07-5946-9665-C46E90E1EF1F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089704255"/>
              </p:ext>
            </p:extLst>
          </p:nvPr>
        </p:nvGraphicFramePr>
        <p:xfrm>
          <a:off x="642356" y="1012697"/>
          <a:ext cx="7411399" cy="3391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604A055-2756-414C-9BF4-CF2820C048A7}"/>
              </a:ext>
            </a:extLst>
          </p:cNvPr>
          <p:cNvSpPr txBox="1">
            <a:spLocks/>
          </p:cNvSpPr>
          <p:nvPr/>
        </p:nvSpPr>
        <p:spPr>
          <a:xfrm>
            <a:off x="1212981" y="4488024"/>
            <a:ext cx="6718039" cy="2612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/>
              <a:t>Note. </a:t>
            </a:r>
            <a:r>
              <a:rPr lang="en-US" sz="1200" dirty="0"/>
              <a:t>Created by Katelyn White. Pie chart showing the distribution of responses to a survey question. 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46975799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1079</Words>
  <Application>Microsoft Macintosh PowerPoint</Application>
  <PresentationFormat>On-screen Show (16:9)</PresentationFormat>
  <Paragraphs>68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Office Theme</vt:lpstr>
      <vt:lpstr>#Trending: How Social Media Influencers Impact Students’ COVID-19 Vaccine Decisions</vt:lpstr>
      <vt:lpstr>PowerPoint Presentation</vt:lpstr>
      <vt:lpstr>PowerPoint Presentation</vt:lpstr>
      <vt:lpstr>Research Question</vt:lpstr>
      <vt:lpstr>Literature Review</vt:lpstr>
      <vt:lpstr>Methods</vt:lpstr>
      <vt:lpstr>Results</vt:lpstr>
      <vt:lpstr>Figure 5 Type of Messages Shared by Majority of Influencers </vt:lpstr>
      <vt:lpstr>Figure 6 Type of Messages Shared by Majority of Influencers </vt:lpstr>
      <vt:lpstr>Figure 7 Most Influential Factor Affecting Vaccine Decision on a Scale of 1 to 5</vt:lpstr>
      <vt:lpstr>Figure 8 Least Influential Factor Affecting Vaccine Decision on a Scale of 1 to 5</vt:lpstr>
      <vt:lpstr>discussion</vt:lpstr>
      <vt:lpstr>Significance &amp; Review</vt:lpstr>
      <vt:lpstr>PowerPoint Presentation</vt:lpstr>
      <vt:lpstr>References</vt:lpstr>
      <vt:lpstr>References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White, Katelyn Olivia</cp:lastModifiedBy>
  <cp:revision>8</cp:revision>
  <dcterms:created xsi:type="dcterms:W3CDTF">2014-11-10T20:35:24Z</dcterms:created>
  <dcterms:modified xsi:type="dcterms:W3CDTF">2022-03-16T02:47:34Z</dcterms:modified>
</cp:coreProperties>
</file>