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1"/>
  </p:sldMasterIdLst>
  <p:notesMasterIdLst>
    <p:notesMasterId r:id="rId3"/>
  </p:notesMasterIdLst>
  <p:sldIdLst>
    <p:sldId id="256" r:id="rId2"/>
  </p:sldIdLst>
  <p:sldSz cx="43891200" cy="32918400"/>
  <p:notesSz cx="9144000" cy="6858000"/>
  <p:defaultTextStyle>
    <a:defPPr>
      <a:defRPr lang="en-US"/>
    </a:defPPr>
    <a:lvl1pPr marL="0" algn="l" defTabSz="207295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1pPr>
    <a:lvl2pPr marL="2072951" algn="l" defTabSz="207295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2pPr>
    <a:lvl3pPr marL="4145900" algn="l" defTabSz="207295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3pPr>
    <a:lvl4pPr marL="6218851" algn="l" defTabSz="207295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4pPr>
    <a:lvl5pPr marL="8291798" algn="l" defTabSz="207295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5pPr>
    <a:lvl6pPr marL="10364750" algn="l" defTabSz="207295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6pPr>
    <a:lvl7pPr marL="12437701" algn="l" defTabSz="207295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7pPr>
    <a:lvl8pPr marL="14510648" algn="l" defTabSz="207295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8pPr>
    <a:lvl9pPr marL="16583601" algn="l" defTabSz="207295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9">
          <p15:clr>
            <a:srgbClr val="A4A3A4"/>
          </p15:clr>
        </p15:guide>
        <p15:guide id="2" pos="16128">
          <p15:clr>
            <a:srgbClr val="A4A3A4"/>
          </p15:clr>
        </p15:guide>
        <p15:guide id="3" pos="138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CE1E"/>
    <a:srgbClr val="00C28D"/>
    <a:srgbClr val="00B4FF"/>
    <a:srgbClr val="008080"/>
    <a:srgbClr val="1270FC"/>
    <a:srgbClr val="FFA200"/>
    <a:srgbClr val="008000"/>
    <a:srgbClr val="FFFFFF"/>
    <a:srgbClr val="0A254E"/>
    <a:srgbClr val="0A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88" autoAdjust="0"/>
    <p:restoredTop sz="94853" autoAdjust="0"/>
  </p:normalViewPr>
  <p:slideViewPr>
    <p:cSldViewPr snapToGrid="0" snapToObjects="1">
      <p:cViewPr>
        <p:scale>
          <a:sx n="30" d="100"/>
          <a:sy n="30" d="100"/>
        </p:scale>
        <p:origin x="632" y="144"/>
      </p:cViewPr>
      <p:guideLst>
        <p:guide orient="horz" pos="10369"/>
        <p:guide pos="16128"/>
        <p:guide pos="138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0959F6-8FD7-9C40-B826-3DEA77A98EE6}" type="doc">
      <dgm:prSet loTypeId="urn:microsoft.com/office/officeart/2005/8/layout/radial6" loCatId="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53B67685-1D5F-6B48-A826-8C79C67E0A12}">
      <dgm:prSet phldrT="[Text]"/>
      <dgm:spPr/>
      <dgm:t>
        <a:bodyPr/>
        <a:lstStyle/>
        <a:p>
          <a:r>
            <a:rPr lang="en-US" dirty="0"/>
            <a:t>Simulation</a:t>
          </a:r>
        </a:p>
      </dgm:t>
    </dgm:pt>
    <dgm:pt modelId="{5349FBF6-7479-7A4C-9526-BB4E5307E744}" type="parTrans" cxnId="{CD45F350-5A58-F645-BCEA-9BC0AADBEBE7}">
      <dgm:prSet/>
      <dgm:spPr/>
      <dgm:t>
        <a:bodyPr/>
        <a:lstStyle/>
        <a:p>
          <a:endParaRPr lang="en-US"/>
        </a:p>
      </dgm:t>
    </dgm:pt>
    <dgm:pt modelId="{C95796FB-C942-3340-9A65-D6375CD52462}" type="sibTrans" cxnId="{CD45F350-5A58-F645-BCEA-9BC0AADBEBE7}">
      <dgm:prSet/>
      <dgm:spPr/>
      <dgm:t>
        <a:bodyPr/>
        <a:lstStyle/>
        <a:p>
          <a:endParaRPr lang="en-US"/>
        </a:p>
      </dgm:t>
    </dgm:pt>
    <dgm:pt modelId="{4D4A9BBB-08E5-BB4E-B94C-36FA1C5FA183}">
      <dgm:prSet phldrT="[Text]" custT="1"/>
      <dgm:spPr/>
      <dgm:t>
        <a:bodyPr/>
        <a:lstStyle/>
        <a:p>
          <a:r>
            <a:rPr lang="en-US" sz="2400" dirty="0"/>
            <a:t>Preparation for clinical practice</a:t>
          </a:r>
        </a:p>
      </dgm:t>
    </dgm:pt>
    <dgm:pt modelId="{88AEAE54-5CA2-4244-A123-44C0A49896D2}" type="parTrans" cxnId="{90C4F813-A063-9047-9281-B91C6FF8986E}">
      <dgm:prSet/>
      <dgm:spPr/>
      <dgm:t>
        <a:bodyPr/>
        <a:lstStyle/>
        <a:p>
          <a:endParaRPr lang="en-US"/>
        </a:p>
      </dgm:t>
    </dgm:pt>
    <dgm:pt modelId="{FE492156-BDD2-6046-8129-5E356F919EB2}" type="sibTrans" cxnId="{90C4F813-A063-9047-9281-B91C6FF8986E}">
      <dgm:prSet/>
      <dgm:spPr/>
      <dgm:t>
        <a:bodyPr/>
        <a:lstStyle/>
        <a:p>
          <a:endParaRPr lang="en-US"/>
        </a:p>
      </dgm:t>
    </dgm:pt>
    <dgm:pt modelId="{CD50F2E1-32AC-3C4B-96F3-7A97FB76BF22}">
      <dgm:prSet phldrT="[Text]" custT="1"/>
      <dgm:spPr/>
      <dgm:t>
        <a:bodyPr/>
        <a:lstStyle/>
        <a:p>
          <a:r>
            <a:rPr lang="en-US" sz="2400" dirty="0"/>
            <a:t>Improve Technical Skills</a:t>
          </a:r>
        </a:p>
      </dgm:t>
    </dgm:pt>
    <dgm:pt modelId="{74A2D5B8-0F8E-7145-B40C-02A5827ED0A3}" type="parTrans" cxnId="{688689AC-541A-3246-9615-271AEE466315}">
      <dgm:prSet/>
      <dgm:spPr/>
      <dgm:t>
        <a:bodyPr/>
        <a:lstStyle/>
        <a:p>
          <a:endParaRPr lang="en-US"/>
        </a:p>
      </dgm:t>
    </dgm:pt>
    <dgm:pt modelId="{F162724A-8975-4D4E-B8D1-6398DAD39BD2}" type="sibTrans" cxnId="{688689AC-541A-3246-9615-271AEE466315}">
      <dgm:prSet/>
      <dgm:spPr/>
      <dgm:t>
        <a:bodyPr/>
        <a:lstStyle/>
        <a:p>
          <a:endParaRPr lang="en-US"/>
        </a:p>
      </dgm:t>
    </dgm:pt>
    <dgm:pt modelId="{78D311D8-4C52-FB46-B1EC-495C9B150830}">
      <dgm:prSet phldrT="[Text]" custT="1"/>
      <dgm:spPr/>
      <dgm:t>
        <a:bodyPr/>
        <a:lstStyle/>
        <a:p>
          <a:r>
            <a:rPr lang="en-US" sz="2400" dirty="0"/>
            <a:t>Expert Modeling</a:t>
          </a:r>
        </a:p>
      </dgm:t>
    </dgm:pt>
    <dgm:pt modelId="{4EAF673B-B8F6-E144-80AD-E3B298793FD6}" type="parTrans" cxnId="{2A9C411D-5A8F-E341-BA14-34BF6287C46E}">
      <dgm:prSet/>
      <dgm:spPr/>
      <dgm:t>
        <a:bodyPr/>
        <a:lstStyle/>
        <a:p>
          <a:endParaRPr lang="en-US"/>
        </a:p>
      </dgm:t>
    </dgm:pt>
    <dgm:pt modelId="{C808873B-7BE0-014B-8CF7-2400169F1848}" type="sibTrans" cxnId="{2A9C411D-5A8F-E341-BA14-34BF6287C46E}">
      <dgm:prSet/>
      <dgm:spPr/>
      <dgm:t>
        <a:bodyPr/>
        <a:lstStyle/>
        <a:p>
          <a:endParaRPr lang="en-US"/>
        </a:p>
      </dgm:t>
    </dgm:pt>
    <dgm:pt modelId="{12F69C2C-8DC1-5147-8EE2-02FB1ED6A25A}">
      <dgm:prSet phldrT="[Text]" custT="1"/>
      <dgm:spPr/>
      <dgm:t>
        <a:bodyPr/>
        <a:lstStyle/>
        <a:p>
          <a:r>
            <a:rPr lang="en-US" sz="2400" dirty="0"/>
            <a:t>Situated Feedback</a:t>
          </a:r>
        </a:p>
      </dgm:t>
    </dgm:pt>
    <dgm:pt modelId="{786AF74C-4159-B143-AB09-0892383297A5}" type="parTrans" cxnId="{DA00B19B-13F7-5F47-9B35-5B5E4D0FF0E2}">
      <dgm:prSet/>
      <dgm:spPr/>
      <dgm:t>
        <a:bodyPr/>
        <a:lstStyle/>
        <a:p>
          <a:endParaRPr lang="en-US"/>
        </a:p>
      </dgm:t>
    </dgm:pt>
    <dgm:pt modelId="{CD95B41F-28AC-0D4E-A102-CBE3C35EF675}" type="sibTrans" cxnId="{DA00B19B-13F7-5F47-9B35-5B5E4D0FF0E2}">
      <dgm:prSet/>
      <dgm:spPr/>
      <dgm:t>
        <a:bodyPr/>
        <a:lstStyle/>
        <a:p>
          <a:endParaRPr lang="en-US"/>
        </a:p>
      </dgm:t>
    </dgm:pt>
    <dgm:pt modelId="{7D67C0BB-C02C-8C4F-8ED5-A95AFA88E290}">
      <dgm:prSet custT="1"/>
      <dgm:spPr/>
      <dgm:t>
        <a:bodyPr/>
        <a:lstStyle/>
        <a:p>
          <a:r>
            <a:rPr lang="en-US" sz="2400" dirty="0"/>
            <a:t>Role Formation</a:t>
          </a:r>
        </a:p>
      </dgm:t>
    </dgm:pt>
    <dgm:pt modelId="{25632231-5BA1-724D-953B-00681CA8DCFA}" type="parTrans" cxnId="{DB4FBDF9-1D90-CE41-A132-9E8C65645B62}">
      <dgm:prSet/>
      <dgm:spPr/>
      <dgm:t>
        <a:bodyPr/>
        <a:lstStyle/>
        <a:p>
          <a:endParaRPr lang="en-US"/>
        </a:p>
      </dgm:t>
    </dgm:pt>
    <dgm:pt modelId="{8B7B11E6-6766-7248-807A-0C582B5837CA}" type="sibTrans" cxnId="{DB4FBDF9-1D90-CE41-A132-9E8C65645B62}">
      <dgm:prSet/>
      <dgm:spPr/>
      <dgm:t>
        <a:bodyPr/>
        <a:lstStyle/>
        <a:p>
          <a:endParaRPr lang="en-US"/>
        </a:p>
      </dgm:t>
    </dgm:pt>
    <dgm:pt modelId="{F8F27CD9-65E7-6C4B-A0BD-AAEB7AD05234}">
      <dgm:prSet custT="1"/>
      <dgm:spPr/>
      <dgm:t>
        <a:bodyPr/>
        <a:lstStyle/>
        <a:p>
          <a:r>
            <a:rPr lang="en-US" sz="2400" dirty="0"/>
            <a:t>Critical Communication</a:t>
          </a:r>
        </a:p>
      </dgm:t>
    </dgm:pt>
    <dgm:pt modelId="{A7CC1C13-964D-4A41-B437-2DAEB6DA90DF}" type="parTrans" cxnId="{F541B743-8C8F-634E-85A2-CB1AA4DDB260}">
      <dgm:prSet/>
      <dgm:spPr/>
      <dgm:t>
        <a:bodyPr/>
        <a:lstStyle/>
        <a:p>
          <a:endParaRPr lang="en-US"/>
        </a:p>
      </dgm:t>
    </dgm:pt>
    <dgm:pt modelId="{B8141401-92A9-EB4B-A50C-7878A0130655}" type="sibTrans" cxnId="{F541B743-8C8F-634E-85A2-CB1AA4DDB260}">
      <dgm:prSet/>
      <dgm:spPr/>
      <dgm:t>
        <a:bodyPr/>
        <a:lstStyle/>
        <a:p>
          <a:endParaRPr lang="en-US"/>
        </a:p>
      </dgm:t>
    </dgm:pt>
    <dgm:pt modelId="{8ABC7C10-7550-3F44-B1D4-C707468749E5}">
      <dgm:prSet custT="1"/>
      <dgm:spPr/>
      <dgm:t>
        <a:bodyPr/>
        <a:lstStyle/>
        <a:p>
          <a:r>
            <a:rPr lang="en-US" sz="2400" dirty="0"/>
            <a:t>Repetition for Proficiency</a:t>
          </a:r>
        </a:p>
      </dgm:t>
    </dgm:pt>
    <dgm:pt modelId="{4A5F3E4F-FBD1-0641-9D36-7D748604F4FC}" type="parTrans" cxnId="{1044E105-AACE-6548-B49C-6569DCBA5E2E}">
      <dgm:prSet/>
      <dgm:spPr/>
      <dgm:t>
        <a:bodyPr/>
        <a:lstStyle/>
        <a:p>
          <a:endParaRPr lang="en-US"/>
        </a:p>
      </dgm:t>
    </dgm:pt>
    <dgm:pt modelId="{C496F705-FEC4-4445-A402-48889DF31271}" type="sibTrans" cxnId="{1044E105-AACE-6548-B49C-6569DCBA5E2E}">
      <dgm:prSet/>
      <dgm:spPr/>
      <dgm:t>
        <a:bodyPr/>
        <a:lstStyle/>
        <a:p>
          <a:endParaRPr lang="en-US"/>
        </a:p>
      </dgm:t>
    </dgm:pt>
    <dgm:pt modelId="{8258D5F4-FB30-4147-8DA6-DE9C8B34828A}">
      <dgm:prSet custT="1"/>
      <dgm:spPr/>
      <dgm:t>
        <a:bodyPr/>
        <a:lstStyle/>
        <a:p>
          <a:r>
            <a:rPr lang="en-US" sz="2400" dirty="0"/>
            <a:t>Time management</a:t>
          </a:r>
        </a:p>
      </dgm:t>
    </dgm:pt>
    <dgm:pt modelId="{A5C42752-2987-A847-9901-CB4C6745F5D7}" type="parTrans" cxnId="{509E1050-09D3-AB4B-BC1C-47AB6B262B7D}">
      <dgm:prSet/>
      <dgm:spPr/>
      <dgm:t>
        <a:bodyPr/>
        <a:lstStyle/>
        <a:p>
          <a:endParaRPr lang="en-US"/>
        </a:p>
      </dgm:t>
    </dgm:pt>
    <dgm:pt modelId="{2C178D94-7259-914C-B9F0-0CE38AAFDE4F}" type="sibTrans" cxnId="{509E1050-09D3-AB4B-BC1C-47AB6B262B7D}">
      <dgm:prSet/>
      <dgm:spPr/>
      <dgm:t>
        <a:bodyPr/>
        <a:lstStyle/>
        <a:p>
          <a:endParaRPr lang="en-US"/>
        </a:p>
      </dgm:t>
    </dgm:pt>
    <dgm:pt modelId="{EBFDA10D-DFC0-024A-A208-0069C1FADFB0}">
      <dgm:prSet custT="1"/>
      <dgm:spPr/>
      <dgm:t>
        <a:bodyPr/>
        <a:lstStyle/>
        <a:p>
          <a:r>
            <a:rPr lang="en-US" sz="2400" dirty="0"/>
            <a:t>Prioritization</a:t>
          </a:r>
        </a:p>
      </dgm:t>
    </dgm:pt>
    <dgm:pt modelId="{C5E14F4A-AD6A-BC4C-B898-516424466B50}" type="parTrans" cxnId="{8D0B63F3-8C53-6641-862A-31B3F6EB69AE}">
      <dgm:prSet/>
      <dgm:spPr/>
      <dgm:t>
        <a:bodyPr/>
        <a:lstStyle/>
        <a:p>
          <a:endParaRPr lang="en-US"/>
        </a:p>
      </dgm:t>
    </dgm:pt>
    <dgm:pt modelId="{2BF192C4-441C-F843-8771-BAFC9A3D0746}" type="sibTrans" cxnId="{8D0B63F3-8C53-6641-862A-31B3F6EB69AE}">
      <dgm:prSet/>
      <dgm:spPr/>
      <dgm:t>
        <a:bodyPr/>
        <a:lstStyle/>
        <a:p>
          <a:endParaRPr lang="en-US"/>
        </a:p>
      </dgm:t>
    </dgm:pt>
    <dgm:pt modelId="{C960E754-CE94-4B4F-AB93-979EE3537978}">
      <dgm:prSet/>
      <dgm:spPr/>
      <dgm:t>
        <a:bodyPr/>
        <a:lstStyle/>
        <a:p>
          <a:r>
            <a:rPr lang="en-US" dirty="0"/>
            <a:t>Situational Awareness</a:t>
          </a:r>
        </a:p>
      </dgm:t>
    </dgm:pt>
    <dgm:pt modelId="{393D3917-1B20-5348-ABD3-914B8C205F82}" type="parTrans" cxnId="{A6E7DA1C-2A93-DB4B-A338-5E805FD0E6A5}">
      <dgm:prSet/>
      <dgm:spPr/>
      <dgm:t>
        <a:bodyPr/>
        <a:lstStyle/>
        <a:p>
          <a:endParaRPr lang="en-US"/>
        </a:p>
      </dgm:t>
    </dgm:pt>
    <dgm:pt modelId="{1ADE04FE-199E-514E-8B19-F24D4ACE79D6}" type="sibTrans" cxnId="{A6E7DA1C-2A93-DB4B-A338-5E805FD0E6A5}">
      <dgm:prSet/>
      <dgm:spPr/>
      <dgm:t>
        <a:bodyPr/>
        <a:lstStyle/>
        <a:p>
          <a:endParaRPr lang="en-US"/>
        </a:p>
      </dgm:t>
    </dgm:pt>
    <dgm:pt modelId="{D7403557-ECC0-6041-9F85-417F46CC5B99}">
      <dgm:prSet/>
      <dgm:spPr/>
      <dgm:t>
        <a:bodyPr/>
        <a:lstStyle/>
        <a:p>
          <a:r>
            <a:rPr lang="en-US" dirty="0"/>
            <a:t>Managing distractions</a:t>
          </a:r>
        </a:p>
      </dgm:t>
    </dgm:pt>
    <dgm:pt modelId="{AB87B837-B075-D84E-BC20-2367E7E3B71A}" type="parTrans" cxnId="{43040EF3-F003-A646-98A8-D05806AD0D07}">
      <dgm:prSet/>
      <dgm:spPr/>
      <dgm:t>
        <a:bodyPr/>
        <a:lstStyle/>
        <a:p>
          <a:endParaRPr lang="en-US"/>
        </a:p>
      </dgm:t>
    </dgm:pt>
    <dgm:pt modelId="{7E55C5D2-6274-A546-935F-B30D71A3EDAF}" type="sibTrans" cxnId="{43040EF3-F003-A646-98A8-D05806AD0D07}">
      <dgm:prSet/>
      <dgm:spPr/>
      <dgm:t>
        <a:bodyPr/>
        <a:lstStyle/>
        <a:p>
          <a:endParaRPr lang="en-US"/>
        </a:p>
      </dgm:t>
    </dgm:pt>
    <dgm:pt modelId="{3890CEDF-FD54-4C47-8EC7-83946F1D424F}" type="pres">
      <dgm:prSet presAssocID="{7B0959F6-8FD7-9C40-B826-3DEA77A98EE6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9C21C2A-E7F9-4F41-8E0B-8668BCF59169}" type="pres">
      <dgm:prSet presAssocID="{53B67685-1D5F-6B48-A826-8C79C67E0A12}" presName="centerShape" presStyleLbl="node0" presStyleIdx="0" presStyleCnt="1"/>
      <dgm:spPr/>
    </dgm:pt>
    <dgm:pt modelId="{AF7B164B-6957-504E-AB6F-528BA3ED8B45}" type="pres">
      <dgm:prSet presAssocID="{4D4A9BBB-08E5-BB4E-B94C-36FA1C5FA183}" presName="node" presStyleLbl="node1" presStyleIdx="0" presStyleCnt="11" custScaleX="122475">
        <dgm:presLayoutVars>
          <dgm:bulletEnabled val="1"/>
        </dgm:presLayoutVars>
      </dgm:prSet>
      <dgm:spPr/>
    </dgm:pt>
    <dgm:pt modelId="{BE26303D-AB35-DB43-88D4-547ECC2DFD66}" type="pres">
      <dgm:prSet presAssocID="{4D4A9BBB-08E5-BB4E-B94C-36FA1C5FA183}" presName="dummy" presStyleCnt="0"/>
      <dgm:spPr/>
    </dgm:pt>
    <dgm:pt modelId="{9ECE4216-DAD2-FC42-9436-24B0C2E07794}" type="pres">
      <dgm:prSet presAssocID="{FE492156-BDD2-6046-8129-5E356F919EB2}" presName="sibTrans" presStyleLbl="sibTrans2D1" presStyleIdx="0" presStyleCnt="11"/>
      <dgm:spPr/>
    </dgm:pt>
    <dgm:pt modelId="{A27C8437-9570-BA4B-B650-B40DDB96CCF2}" type="pres">
      <dgm:prSet presAssocID="{7D67C0BB-C02C-8C4F-8ED5-A95AFA88E290}" presName="node" presStyleLbl="node1" presStyleIdx="1" presStyleCnt="11">
        <dgm:presLayoutVars>
          <dgm:bulletEnabled val="1"/>
        </dgm:presLayoutVars>
      </dgm:prSet>
      <dgm:spPr/>
    </dgm:pt>
    <dgm:pt modelId="{5BCFBBDE-D865-504F-AD54-1F76BF1BBBFA}" type="pres">
      <dgm:prSet presAssocID="{7D67C0BB-C02C-8C4F-8ED5-A95AFA88E290}" presName="dummy" presStyleCnt="0"/>
      <dgm:spPr/>
    </dgm:pt>
    <dgm:pt modelId="{2AC976E7-5E32-B642-B7B7-49A10B6B361A}" type="pres">
      <dgm:prSet presAssocID="{8B7B11E6-6766-7248-807A-0C582B5837CA}" presName="sibTrans" presStyleLbl="sibTrans2D1" presStyleIdx="1" presStyleCnt="11"/>
      <dgm:spPr/>
    </dgm:pt>
    <dgm:pt modelId="{F25B1EC5-65C1-8D46-9549-86609B4517AE}" type="pres">
      <dgm:prSet presAssocID="{F8F27CD9-65E7-6C4B-A0BD-AAEB7AD05234}" presName="node" presStyleLbl="node1" presStyleIdx="2" presStyleCnt="11" custScaleX="162076" custRadScaleRad="96382" custRadScaleInc="-8838">
        <dgm:presLayoutVars>
          <dgm:bulletEnabled val="1"/>
        </dgm:presLayoutVars>
      </dgm:prSet>
      <dgm:spPr/>
    </dgm:pt>
    <dgm:pt modelId="{209C25C2-B308-0948-A617-97CDA449EBCC}" type="pres">
      <dgm:prSet presAssocID="{F8F27CD9-65E7-6C4B-A0BD-AAEB7AD05234}" presName="dummy" presStyleCnt="0"/>
      <dgm:spPr/>
    </dgm:pt>
    <dgm:pt modelId="{601B858B-43D2-ED49-8922-3938003F19C1}" type="pres">
      <dgm:prSet presAssocID="{B8141401-92A9-EB4B-A50C-7878A0130655}" presName="sibTrans" presStyleLbl="sibTrans2D1" presStyleIdx="2" presStyleCnt="11"/>
      <dgm:spPr/>
    </dgm:pt>
    <dgm:pt modelId="{5A4A4BEC-96C6-7A48-B7C7-50A0BFF20FBD}" type="pres">
      <dgm:prSet presAssocID="{CD50F2E1-32AC-3C4B-96F3-7A97FB76BF22}" presName="node" presStyleLbl="node1" presStyleIdx="3" presStyleCnt="11" custRadScaleRad="97758" custRadScaleInc="-3539">
        <dgm:presLayoutVars>
          <dgm:bulletEnabled val="1"/>
        </dgm:presLayoutVars>
      </dgm:prSet>
      <dgm:spPr/>
    </dgm:pt>
    <dgm:pt modelId="{23D113C3-E8B1-D542-B7CD-CB0DC1472799}" type="pres">
      <dgm:prSet presAssocID="{CD50F2E1-32AC-3C4B-96F3-7A97FB76BF22}" presName="dummy" presStyleCnt="0"/>
      <dgm:spPr/>
    </dgm:pt>
    <dgm:pt modelId="{4E81D575-8A4E-744B-BAE4-DA72CD7D16F3}" type="pres">
      <dgm:prSet presAssocID="{F162724A-8975-4D4E-B8D1-6398DAD39BD2}" presName="sibTrans" presStyleLbl="sibTrans2D1" presStyleIdx="3" presStyleCnt="11"/>
      <dgm:spPr/>
    </dgm:pt>
    <dgm:pt modelId="{370E6C00-3649-BE46-AF37-DD348389C8F3}" type="pres">
      <dgm:prSet presAssocID="{78D311D8-4C52-FB46-B1EC-495C9B150830}" presName="node" presStyleLbl="node1" presStyleIdx="4" presStyleCnt="11">
        <dgm:presLayoutVars>
          <dgm:bulletEnabled val="1"/>
        </dgm:presLayoutVars>
      </dgm:prSet>
      <dgm:spPr/>
    </dgm:pt>
    <dgm:pt modelId="{93E41200-5C4D-244A-BBAA-E8EA80024DCA}" type="pres">
      <dgm:prSet presAssocID="{78D311D8-4C52-FB46-B1EC-495C9B150830}" presName="dummy" presStyleCnt="0"/>
      <dgm:spPr/>
    </dgm:pt>
    <dgm:pt modelId="{A62B2C67-1BD2-6C4B-9AE4-FB62F1065F20}" type="pres">
      <dgm:prSet presAssocID="{C808873B-7BE0-014B-8CF7-2400169F1848}" presName="sibTrans" presStyleLbl="sibTrans2D1" presStyleIdx="4" presStyleCnt="11"/>
      <dgm:spPr/>
    </dgm:pt>
    <dgm:pt modelId="{36A32848-4364-9F41-888E-5FB12E3488AB}" type="pres">
      <dgm:prSet presAssocID="{12F69C2C-8DC1-5147-8EE2-02FB1ED6A25A}" presName="node" presStyleLbl="node1" presStyleIdx="5" presStyleCnt="11">
        <dgm:presLayoutVars>
          <dgm:bulletEnabled val="1"/>
        </dgm:presLayoutVars>
      </dgm:prSet>
      <dgm:spPr/>
    </dgm:pt>
    <dgm:pt modelId="{7F7E11CB-998E-3441-AE0F-334B46E258F4}" type="pres">
      <dgm:prSet presAssocID="{12F69C2C-8DC1-5147-8EE2-02FB1ED6A25A}" presName="dummy" presStyleCnt="0"/>
      <dgm:spPr/>
    </dgm:pt>
    <dgm:pt modelId="{E2CACEBA-1338-4147-8A6E-AF9A982B7532}" type="pres">
      <dgm:prSet presAssocID="{CD95B41F-28AC-0D4E-A102-CBE3C35EF675}" presName="sibTrans" presStyleLbl="sibTrans2D1" presStyleIdx="5" presStyleCnt="11"/>
      <dgm:spPr/>
    </dgm:pt>
    <dgm:pt modelId="{AEAFD3B4-296B-5243-A890-C50F7599C3C5}" type="pres">
      <dgm:prSet presAssocID="{8ABC7C10-7550-3F44-B1D4-C707468749E5}" presName="node" presStyleLbl="node1" presStyleIdx="6" presStyleCnt="11" custScaleX="119995">
        <dgm:presLayoutVars>
          <dgm:bulletEnabled val="1"/>
        </dgm:presLayoutVars>
      </dgm:prSet>
      <dgm:spPr/>
    </dgm:pt>
    <dgm:pt modelId="{2BEC096A-302C-9843-A2DE-2CC44A954081}" type="pres">
      <dgm:prSet presAssocID="{8ABC7C10-7550-3F44-B1D4-C707468749E5}" presName="dummy" presStyleCnt="0"/>
      <dgm:spPr/>
    </dgm:pt>
    <dgm:pt modelId="{73EF3A05-FDC0-D04B-99F5-2682D6DFA16A}" type="pres">
      <dgm:prSet presAssocID="{C496F705-FEC4-4445-A402-48889DF31271}" presName="sibTrans" presStyleLbl="sibTrans2D1" presStyleIdx="6" presStyleCnt="11"/>
      <dgm:spPr/>
    </dgm:pt>
    <dgm:pt modelId="{DDC3041A-8312-BA46-8E56-976F8E72184F}" type="pres">
      <dgm:prSet presAssocID="{8258D5F4-FB30-4147-8DA6-DE9C8B34828A}" presName="node" presStyleLbl="node1" presStyleIdx="7" presStyleCnt="11" custScaleX="128845">
        <dgm:presLayoutVars>
          <dgm:bulletEnabled val="1"/>
        </dgm:presLayoutVars>
      </dgm:prSet>
      <dgm:spPr/>
    </dgm:pt>
    <dgm:pt modelId="{E8FC4421-56E8-3A4B-99F3-45D13875B0B6}" type="pres">
      <dgm:prSet presAssocID="{8258D5F4-FB30-4147-8DA6-DE9C8B34828A}" presName="dummy" presStyleCnt="0"/>
      <dgm:spPr/>
    </dgm:pt>
    <dgm:pt modelId="{C7A1AFE0-C14E-5E4F-AC92-43FCE5CC33A1}" type="pres">
      <dgm:prSet presAssocID="{2C178D94-7259-914C-B9F0-0CE38AAFDE4F}" presName="sibTrans" presStyleLbl="sibTrans2D1" presStyleIdx="7" presStyleCnt="11"/>
      <dgm:spPr/>
    </dgm:pt>
    <dgm:pt modelId="{78030204-4DC7-5B4F-9732-0E63BDF5AA6D}" type="pres">
      <dgm:prSet presAssocID="{EBFDA10D-DFC0-024A-A208-0069C1FADFB0}" presName="node" presStyleLbl="node1" presStyleIdx="8" presStyleCnt="11" custScaleX="135747" custRadScaleRad="96224" custRadScaleInc="4507">
        <dgm:presLayoutVars>
          <dgm:bulletEnabled val="1"/>
        </dgm:presLayoutVars>
      </dgm:prSet>
      <dgm:spPr/>
    </dgm:pt>
    <dgm:pt modelId="{694EE996-2E97-0940-B586-DDE0A35ADDEC}" type="pres">
      <dgm:prSet presAssocID="{EBFDA10D-DFC0-024A-A208-0069C1FADFB0}" presName="dummy" presStyleCnt="0"/>
      <dgm:spPr/>
    </dgm:pt>
    <dgm:pt modelId="{36578BE2-F6D2-9A48-AF29-ABB15961683B}" type="pres">
      <dgm:prSet presAssocID="{2BF192C4-441C-F843-8771-BAFC9A3D0746}" presName="sibTrans" presStyleLbl="sibTrans2D1" presStyleIdx="8" presStyleCnt="11"/>
      <dgm:spPr/>
    </dgm:pt>
    <dgm:pt modelId="{DA2A45AA-C2F1-6A49-BA05-B26DF205162F}" type="pres">
      <dgm:prSet presAssocID="{C960E754-CE94-4B4F-AB93-979EE3537978}" presName="node" presStyleLbl="node1" presStyleIdx="9" presStyleCnt="11">
        <dgm:presLayoutVars>
          <dgm:bulletEnabled val="1"/>
        </dgm:presLayoutVars>
      </dgm:prSet>
      <dgm:spPr/>
    </dgm:pt>
    <dgm:pt modelId="{E95DB4EB-0F80-C649-94C3-7F9262505AA5}" type="pres">
      <dgm:prSet presAssocID="{C960E754-CE94-4B4F-AB93-979EE3537978}" presName="dummy" presStyleCnt="0"/>
      <dgm:spPr/>
    </dgm:pt>
    <dgm:pt modelId="{DFC5FB89-EF28-384C-B5E7-16063F4606D5}" type="pres">
      <dgm:prSet presAssocID="{1ADE04FE-199E-514E-8B19-F24D4ACE79D6}" presName="sibTrans" presStyleLbl="sibTrans2D1" presStyleIdx="9" presStyleCnt="11"/>
      <dgm:spPr/>
    </dgm:pt>
    <dgm:pt modelId="{46FF29A3-B841-5D4B-B5BA-6571BF63BB0B}" type="pres">
      <dgm:prSet presAssocID="{D7403557-ECC0-6041-9F85-417F46CC5B99}" presName="node" presStyleLbl="node1" presStyleIdx="10" presStyleCnt="11">
        <dgm:presLayoutVars>
          <dgm:bulletEnabled val="1"/>
        </dgm:presLayoutVars>
      </dgm:prSet>
      <dgm:spPr/>
    </dgm:pt>
    <dgm:pt modelId="{F4D383BB-6916-B741-8282-42F58AE25078}" type="pres">
      <dgm:prSet presAssocID="{D7403557-ECC0-6041-9F85-417F46CC5B99}" presName="dummy" presStyleCnt="0"/>
      <dgm:spPr/>
    </dgm:pt>
    <dgm:pt modelId="{04ADD102-5AEB-4E46-8BC1-D39B739C6E6D}" type="pres">
      <dgm:prSet presAssocID="{7E55C5D2-6274-A546-935F-B30D71A3EDAF}" presName="sibTrans" presStyleLbl="sibTrans2D1" presStyleIdx="10" presStyleCnt="11"/>
      <dgm:spPr/>
    </dgm:pt>
  </dgm:ptLst>
  <dgm:cxnLst>
    <dgm:cxn modelId="{1044E105-AACE-6548-B49C-6569DCBA5E2E}" srcId="{53B67685-1D5F-6B48-A826-8C79C67E0A12}" destId="{8ABC7C10-7550-3F44-B1D4-C707468749E5}" srcOrd="6" destOrd="0" parTransId="{4A5F3E4F-FBD1-0641-9D36-7D748604F4FC}" sibTransId="{C496F705-FEC4-4445-A402-48889DF31271}"/>
    <dgm:cxn modelId="{F8DB9B08-DF90-4741-9F6F-F92E1F02682F}" type="presOf" srcId="{1ADE04FE-199E-514E-8B19-F24D4ACE79D6}" destId="{DFC5FB89-EF28-384C-B5E7-16063F4606D5}" srcOrd="0" destOrd="0" presId="urn:microsoft.com/office/officeart/2005/8/layout/radial6"/>
    <dgm:cxn modelId="{419F580F-1269-9449-8FB7-7A0EB1D9AB48}" type="presOf" srcId="{EBFDA10D-DFC0-024A-A208-0069C1FADFB0}" destId="{78030204-4DC7-5B4F-9732-0E63BDF5AA6D}" srcOrd="0" destOrd="0" presId="urn:microsoft.com/office/officeart/2005/8/layout/radial6"/>
    <dgm:cxn modelId="{3CF6DD0F-1C73-0A41-896C-E0E79681756A}" type="presOf" srcId="{C496F705-FEC4-4445-A402-48889DF31271}" destId="{73EF3A05-FDC0-D04B-99F5-2682D6DFA16A}" srcOrd="0" destOrd="0" presId="urn:microsoft.com/office/officeart/2005/8/layout/radial6"/>
    <dgm:cxn modelId="{90C4F813-A063-9047-9281-B91C6FF8986E}" srcId="{53B67685-1D5F-6B48-A826-8C79C67E0A12}" destId="{4D4A9BBB-08E5-BB4E-B94C-36FA1C5FA183}" srcOrd="0" destOrd="0" parTransId="{88AEAE54-5CA2-4244-A123-44C0A49896D2}" sibTransId="{FE492156-BDD2-6046-8129-5E356F919EB2}"/>
    <dgm:cxn modelId="{A6E7DA1C-2A93-DB4B-A338-5E805FD0E6A5}" srcId="{53B67685-1D5F-6B48-A826-8C79C67E0A12}" destId="{C960E754-CE94-4B4F-AB93-979EE3537978}" srcOrd="9" destOrd="0" parTransId="{393D3917-1B20-5348-ABD3-914B8C205F82}" sibTransId="{1ADE04FE-199E-514E-8B19-F24D4ACE79D6}"/>
    <dgm:cxn modelId="{2A9C411D-5A8F-E341-BA14-34BF6287C46E}" srcId="{53B67685-1D5F-6B48-A826-8C79C67E0A12}" destId="{78D311D8-4C52-FB46-B1EC-495C9B150830}" srcOrd="4" destOrd="0" parTransId="{4EAF673B-B8F6-E144-80AD-E3B298793FD6}" sibTransId="{C808873B-7BE0-014B-8CF7-2400169F1848}"/>
    <dgm:cxn modelId="{C61EE81F-D0DB-9D43-92FA-97584B4D8949}" type="presOf" srcId="{4D4A9BBB-08E5-BB4E-B94C-36FA1C5FA183}" destId="{AF7B164B-6957-504E-AB6F-528BA3ED8B45}" srcOrd="0" destOrd="0" presId="urn:microsoft.com/office/officeart/2005/8/layout/radial6"/>
    <dgm:cxn modelId="{73B30A28-6E06-1A47-9853-DD69F2E08BEB}" type="presOf" srcId="{FE492156-BDD2-6046-8129-5E356F919EB2}" destId="{9ECE4216-DAD2-FC42-9436-24B0C2E07794}" srcOrd="0" destOrd="0" presId="urn:microsoft.com/office/officeart/2005/8/layout/radial6"/>
    <dgm:cxn modelId="{E06C5D28-5683-5F41-959B-073D57735F58}" type="presOf" srcId="{8258D5F4-FB30-4147-8DA6-DE9C8B34828A}" destId="{DDC3041A-8312-BA46-8E56-976F8E72184F}" srcOrd="0" destOrd="0" presId="urn:microsoft.com/office/officeart/2005/8/layout/radial6"/>
    <dgm:cxn modelId="{7D99352F-F103-1342-B17A-F7BF0F0F720E}" type="presOf" srcId="{7D67C0BB-C02C-8C4F-8ED5-A95AFA88E290}" destId="{A27C8437-9570-BA4B-B650-B40DDB96CCF2}" srcOrd="0" destOrd="0" presId="urn:microsoft.com/office/officeart/2005/8/layout/radial6"/>
    <dgm:cxn modelId="{F541B743-8C8F-634E-85A2-CB1AA4DDB260}" srcId="{53B67685-1D5F-6B48-A826-8C79C67E0A12}" destId="{F8F27CD9-65E7-6C4B-A0BD-AAEB7AD05234}" srcOrd="2" destOrd="0" parTransId="{A7CC1C13-964D-4A41-B437-2DAEB6DA90DF}" sibTransId="{B8141401-92A9-EB4B-A50C-7878A0130655}"/>
    <dgm:cxn modelId="{DF39734C-36D0-344F-AED6-408768D193EE}" type="presOf" srcId="{8ABC7C10-7550-3F44-B1D4-C707468749E5}" destId="{AEAFD3B4-296B-5243-A890-C50F7599C3C5}" srcOrd="0" destOrd="0" presId="urn:microsoft.com/office/officeart/2005/8/layout/radial6"/>
    <dgm:cxn modelId="{48C37C4D-5412-3243-AEF4-FA7D21BC27CA}" type="presOf" srcId="{2C178D94-7259-914C-B9F0-0CE38AAFDE4F}" destId="{C7A1AFE0-C14E-5E4F-AC92-43FCE5CC33A1}" srcOrd="0" destOrd="0" presId="urn:microsoft.com/office/officeart/2005/8/layout/radial6"/>
    <dgm:cxn modelId="{509E1050-09D3-AB4B-BC1C-47AB6B262B7D}" srcId="{53B67685-1D5F-6B48-A826-8C79C67E0A12}" destId="{8258D5F4-FB30-4147-8DA6-DE9C8B34828A}" srcOrd="7" destOrd="0" parTransId="{A5C42752-2987-A847-9901-CB4C6745F5D7}" sibTransId="{2C178D94-7259-914C-B9F0-0CE38AAFDE4F}"/>
    <dgm:cxn modelId="{CD45F350-5A58-F645-BCEA-9BC0AADBEBE7}" srcId="{7B0959F6-8FD7-9C40-B826-3DEA77A98EE6}" destId="{53B67685-1D5F-6B48-A826-8C79C67E0A12}" srcOrd="0" destOrd="0" parTransId="{5349FBF6-7479-7A4C-9526-BB4E5307E744}" sibTransId="{C95796FB-C942-3340-9A65-D6375CD52462}"/>
    <dgm:cxn modelId="{157A0A69-AB05-5545-9DF9-CDFE4E94A7F3}" type="presOf" srcId="{D7403557-ECC0-6041-9F85-417F46CC5B99}" destId="{46FF29A3-B841-5D4B-B5BA-6571BF63BB0B}" srcOrd="0" destOrd="0" presId="urn:microsoft.com/office/officeart/2005/8/layout/radial6"/>
    <dgm:cxn modelId="{DD6FA66C-C0FA-B94C-AB4B-AE621A368209}" type="presOf" srcId="{53B67685-1D5F-6B48-A826-8C79C67E0A12}" destId="{29C21C2A-E7F9-4F41-8E0B-8668BCF59169}" srcOrd="0" destOrd="0" presId="urn:microsoft.com/office/officeart/2005/8/layout/radial6"/>
    <dgm:cxn modelId="{C5E6FA71-E50B-A94A-B1DA-D4D0F2259D8C}" type="presOf" srcId="{F162724A-8975-4D4E-B8D1-6398DAD39BD2}" destId="{4E81D575-8A4E-744B-BAE4-DA72CD7D16F3}" srcOrd="0" destOrd="0" presId="urn:microsoft.com/office/officeart/2005/8/layout/radial6"/>
    <dgm:cxn modelId="{82114273-F5B8-794D-AE83-D3DF33A32ABC}" type="presOf" srcId="{7B0959F6-8FD7-9C40-B826-3DEA77A98EE6}" destId="{3890CEDF-FD54-4C47-8EC7-83946F1D424F}" srcOrd="0" destOrd="0" presId="urn:microsoft.com/office/officeart/2005/8/layout/radial6"/>
    <dgm:cxn modelId="{4F46087C-5872-A841-A338-10E7280A119E}" type="presOf" srcId="{CD95B41F-28AC-0D4E-A102-CBE3C35EF675}" destId="{E2CACEBA-1338-4147-8A6E-AF9A982B7532}" srcOrd="0" destOrd="0" presId="urn:microsoft.com/office/officeart/2005/8/layout/radial6"/>
    <dgm:cxn modelId="{0E26B280-AC61-304C-BCA2-0F45082AF47F}" type="presOf" srcId="{B8141401-92A9-EB4B-A50C-7878A0130655}" destId="{601B858B-43D2-ED49-8922-3938003F19C1}" srcOrd="0" destOrd="0" presId="urn:microsoft.com/office/officeart/2005/8/layout/radial6"/>
    <dgm:cxn modelId="{B05CAD90-5557-254E-BE00-F2A886AFA705}" type="presOf" srcId="{C960E754-CE94-4B4F-AB93-979EE3537978}" destId="{DA2A45AA-C2F1-6A49-BA05-B26DF205162F}" srcOrd="0" destOrd="0" presId="urn:microsoft.com/office/officeart/2005/8/layout/radial6"/>
    <dgm:cxn modelId="{DA00B19B-13F7-5F47-9B35-5B5E4D0FF0E2}" srcId="{53B67685-1D5F-6B48-A826-8C79C67E0A12}" destId="{12F69C2C-8DC1-5147-8EE2-02FB1ED6A25A}" srcOrd="5" destOrd="0" parTransId="{786AF74C-4159-B143-AB09-0892383297A5}" sibTransId="{CD95B41F-28AC-0D4E-A102-CBE3C35EF675}"/>
    <dgm:cxn modelId="{C049589D-D09D-C049-BCBF-90FBD5222C66}" type="presOf" srcId="{7E55C5D2-6274-A546-935F-B30D71A3EDAF}" destId="{04ADD102-5AEB-4E46-8BC1-D39B739C6E6D}" srcOrd="0" destOrd="0" presId="urn:microsoft.com/office/officeart/2005/8/layout/radial6"/>
    <dgm:cxn modelId="{32EEDAA3-A7FA-2F44-B890-2F52A5CAD787}" type="presOf" srcId="{12F69C2C-8DC1-5147-8EE2-02FB1ED6A25A}" destId="{36A32848-4364-9F41-888E-5FB12E3488AB}" srcOrd="0" destOrd="0" presId="urn:microsoft.com/office/officeart/2005/8/layout/radial6"/>
    <dgm:cxn modelId="{3A9B15A9-F575-024F-8BC9-18BD7BD079C2}" type="presOf" srcId="{F8F27CD9-65E7-6C4B-A0BD-AAEB7AD05234}" destId="{F25B1EC5-65C1-8D46-9549-86609B4517AE}" srcOrd="0" destOrd="0" presId="urn:microsoft.com/office/officeart/2005/8/layout/radial6"/>
    <dgm:cxn modelId="{A24B98A9-5E97-F94A-8571-E61E2F700AFC}" type="presOf" srcId="{CD50F2E1-32AC-3C4B-96F3-7A97FB76BF22}" destId="{5A4A4BEC-96C6-7A48-B7C7-50A0BFF20FBD}" srcOrd="0" destOrd="0" presId="urn:microsoft.com/office/officeart/2005/8/layout/radial6"/>
    <dgm:cxn modelId="{688689AC-541A-3246-9615-271AEE466315}" srcId="{53B67685-1D5F-6B48-A826-8C79C67E0A12}" destId="{CD50F2E1-32AC-3C4B-96F3-7A97FB76BF22}" srcOrd="3" destOrd="0" parTransId="{74A2D5B8-0F8E-7145-B40C-02A5827ED0A3}" sibTransId="{F162724A-8975-4D4E-B8D1-6398DAD39BD2}"/>
    <dgm:cxn modelId="{811957B2-468A-B54D-BEF6-F087E8E7B5A9}" type="presOf" srcId="{C808873B-7BE0-014B-8CF7-2400169F1848}" destId="{A62B2C67-1BD2-6C4B-9AE4-FB62F1065F20}" srcOrd="0" destOrd="0" presId="urn:microsoft.com/office/officeart/2005/8/layout/radial6"/>
    <dgm:cxn modelId="{E2BC38BB-ED9B-0E41-83AA-B7212865983B}" type="presOf" srcId="{2BF192C4-441C-F843-8771-BAFC9A3D0746}" destId="{36578BE2-F6D2-9A48-AF29-ABB15961683B}" srcOrd="0" destOrd="0" presId="urn:microsoft.com/office/officeart/2005/8/layout/radial6"/>
    <dgm:cxn modelId="{17D5F3C4-5761-FF46-891C-6A94CD55A2F4}" type="presOf" srcId="{78D311D8-4C52-FB46-B1EC-495C9B150830}" destId="{370E6C00-3649-BE46-AF37-DD348389C8F3}" srcOrd="0" destOrd="0" presId="urn:microsoft.com/office/officeart/2005/8/layout/radial6"/>
    <dgm:cxn modelId="{18728BD6-7B53-6643-8DBB-ED5E4EEC7E64}" type="presOf" srcId="{8B7B11E6-6766-7248-807A-0C582B5837CA}" destId="{2AC976E7-5E32-B642-B7B7-49A10B6B361A}" srcOrd="0" destOrd="0" presId="urn:microsoft.com/office/officeart/2005/8/layout/radial6"/>
    <dgm:cxn modelId="{43040EF3-F003-A646-98A8-D05806AD0D07}" srcId="{53B67685-1D5F-6B48-A826-8C79C67E0A12}" destId="{D7403557-ECC0-6041-9F85-417F46CC5B99}" srcOrd="10" destOrd="0" parTransId="{AB87B837-B075-D84E-BC20-2367E7E3B71A}" sibTransId="{7E55C5D2-6274-A546-935F-B30D71A3EDAF}"/>
    <dgm:cxn modelId="{8D0B63F3-8C53-6641-862A-31B3F6EB69AE}" srcId="{53B67685-1D5F-6B48-A826-8C79C67E0A12}" destId="{EBFDA10D-DFC0-024A-A208-0069C1FADFB0}" srcOrd="8" destOrd="0" parTransId="{C5E14F4A-AD6A-BC4C-B898-516424466B50}" sibTransId="{2BF192C4-441C-F843-8771-BAFC9A3D0746}"/>
    <dgm:cxn modelId="{DB4FBDF9-1D90-CE41-A132-9E8C65645B62}" srcId="{53B67685-1D5F-6B48-A826-8C79C67E0A12}" destId="{7D67C0BB-C02C-8C4F-8ED5-A95AFA88E290}" srcOrd="1" destOrd="0" parTransId="{25632231-5BA1-724D-953B-00681CA8DCFA}" sibTransId="{8B7B11E6-6766-7248-807A-0C582B5837CA}"/>
    <dgm:cxn modelId="{54006C44-1FBD-1741-A119-EFF8EE7BA860}" type="presParOf" srcId="{3890CEDF-FD54-4C47-8EC7-83946F1D424F}" destId="{29C21C2A-E7F9-4F41-8E0B-8668BCF59169}" srcOrd="0" destOrd="0" presId="urn:microsoft.com/office/officeart/2005/8/layout/radial6"/>
    <dgm:cxn modelId="{36F462DC-68F0-3648-99C6-D88F6A0A5510}" type="presParOf" srcId="{3890CEDF-FD54-4C47-8EC7-83946F1D424F}" destId="{AF7B164B-6957-504E-AB6F-528BA3ED8B45}" srcOrd="1" destOrd="0" presId="urn:microsoft.com/office/officeart/2005/8/layout/radial6"/>
    <dgm:cxn modelId="{F0762123-2987-E84A-812A-0B46BD6741AA}" type="presParOf" srcId="{3890CEDF-FD54-4C47-8EC7-83946F1D424F}" destId="{BE26303D-AB35-DB43-88D4-547ECC2DFD66}" srcOrd="2" destOrd="0" presId="urn:microsoft.com/office/officeart/2005/8/layout/radial6"/>
    <dgm:cxn modelId="{5C8D6014-8828-7E43-A93F-87AA69D46FD4}" type="presParOf" srcId="{3890CEDF-FD54-4C47-8EC7-83946F1D424F}" destId="{9ECE4216-DAD2-FC42-9436-24B0C2E07794}" srcOrd="3" destOrd="0" presId="urn:microsoft.com/office/officeart/2005/8/layout/radial6"/>
    <dgm:cxn modelId="{3170A4C1-99AD-AE45-9BED-198A11E9641F}" type="presParOf" srcId="{3890CEDF-FD54-4C47-8EC7-83946F1D424F}" destId="{A27C8437-9570-BA4B-B650-B40DDB96CCF2}" srcOrd="4" destOrd="0" presId="urn:microsoft.com/office/officeart/2005/8/layout/radial6"/>
    <dgm:cxn modelId="{E385C7B4-9DD6-0D42-A2B9-2A484B7B8641}" type="presParOf" srcId="{3890CEDF-FD54-4C47-8EC7-83946F1D424F}" destId="{5BCFBBDE-D865-504F-AD54-1F76BF1BBBFA}" srcOrd="5" destOrd="0" presId="urn:microsoft.com/office/officeart/2005/8/layout/radial6"/>
    <dgm:cxn modelId="{23B354EB-A8C0-5848-90B3-011A26F47B55}" type="presParOf" srcId="{3890CEDF-FD54-4C47-8EC7-83946F1D424F}" destId="{2AC976E7-5E32-B642-B7B7-49A10B6B361A}" srcOrd="6" destOrd="0" presId="urn:microsoft.com/office/officeart/2005/8/layout/radial6"/>
    <dgm:cxn modelId="{6CAF72DA-16AD-7246-841E-DE181A8849CE}" type="presParOf" srcId="{3890CEDF-FD54-4C47-8EC7-83946F1D424F}" destId="{F25B1EC5-65C1-8D46-9549-86609B4517AE}" srcOrd="7" destOrd="0" presId="urn:microsoft.com/office/officeart/2005/8/layout/radial6"/>
    <dgm:cxn modelId="{755693AA-B53D-9A4A-8A96-35A8286EEE1A}" type="presParOf" srcId="{3890CEDF-FD54-4C47-8EC7-83946F1D424F}" destId="{209C25C2-B308-0948-A617-97CDA449EBCC}" srcOrd="8" destOrd="0" presId="urn:microsoft.com/office/officeart/2005/8/layout/radial6"/>
    <dgm:cxn modelId="{B4CCDFB6-23D1-9D47-8493-36CF50A18EC7}" type="presParOf" srcId="{3890CEDF-FD54-4C47-8EC7-83946F1D424F}" destId="{601B858B-43D2-ED49-8922-3938003F19C1}" srcOrd="9" destOrd="0" presId="urn:microsoft.com/office/officeart/2005/8/layout/radial6"/>
    <dgm:cxn modelId="{477AFFF0-3D69-C941-9EEA-F2020F43796B}" type="presParOf" srcId="{3890CEDF-FD54-4C47-8EC7-83946F1D424F}" destId="{5A4A4BEC-96C6-7A48-B7C7-50A0BFF20FBD}" srcOrd="10" destOrd="0" presId="urn:microsoft.com/office/officeart/2005/8/layout/radial6"/>
    <dgm:cxn modelId="{F927B97D-7DDF-564E-AB93-0DF1960E69F9}" type="presParOf" srcId="{3890CEDF-FD54-4C47-8EC7-83946F1D424F}" destId="{23D113C3-E8B1-D542-B7CD-CB0DC1472799}" srcOrd="11" destOrd="0" presId="urn:microsoft.com/office/officeart/2005/8/layout/radial6"/>
    <dgm:cxn modelId="{AD7599AA-2118-FD4E-9201-AE724593E075}" type="presParOf" srcId="{3890CEDF-FD54-4C47-8EC7-83946F1D424F}" destId="{4E81D575-8A4E-744B-BAE4-DA72CD7D16F3}" srcOrd="12" destOrd="0" presId="urn:microsoft.com/office/officeart/2005/8/layout/radial6"/>
    <dgm:cxn modelId="{66EA05C9-4352-DF4C-8982-9B560FB8B27E}" type="presParOf" srcId="{3890CEDF-FD54-4C47-8EC7-83946F1D424F}" destId="{370E6C00-3649-BE46-AF37-DD348389C8F3}" srcOrd="13" destOrd="0" presId="urn:microsoft.com/office/officeart/2005/8/layout/radial6"/>
    <dgm:cxn modelId="{411FFDC9-65A2-C84B-B191-23332B81D88A}" type="presParOf" srcId="{3890CEDF-FD54-4C47-8EC7-83946F1D424F}" destId="{93E41200-5C4D-244A-BBAA-E8EA80024DCA}" srcOrd="14" destOrd="0" presId="urn:microsoft.com/office/officeart/2005/8/layout/radial6"/>
    <dgm:cxn modelId="{6459B904-530D-8143-A0B8-E6D15001AE57}" type="presParOf" srcId="{3890CEDF-FD54-4C47-8EC7-83946F1D424F}" destId="{A62B2C67-1BD2-6C4B-9AE4-FB62F1065F20}" srcOrd="15" destOrd="0" presId="urn:microsoft.com/office/officeart/2005/8/layout/radial6"/>
    <dgm:cxn modelId="{1F7030A9-6B91-6C4A-AD2C-0F1273C80ABF}" type="presParOf" srcId="{3890CEDF-FD54-4C47-8EC7-83946F1D424F}" destId="{36A32848-4364-9F41-888E-5FB12E3488AB}" srcOrd="16" destOrd="0" presId="urn:microsoft.com/office/officeart/2005/8/layout/radial6"/>
    <dgm:cxn modelId="{F54F40C7-29BE-D14D-8101-06F3CBD3A2CB}" type="presParOf" srcId="{3890CEDF-FD54-4C47-8EC7-83946F1D424F}" destId="{7F7E11CB-998E-3441-AE0F-334B46E258F4}" srcOrd="17" destOrd="0" presId="urn:microsoft.com/office/officeart/2005/8/layout/radial6"/>
    <dgm:cxn modelId="{0FA15F3E-498F-5948-9DA8-137945536624}" type="presParOf" srcId="{3890CEDF-FD54-4C47-8EC7-83946F1D424F}" destId="{E2CACEBA-1338-4147-8A6E-AF9A982B7532}" srcOrd="18" destOrd="0" presId="urn:microsoft.com/office/officeart/2005/8/layout/radial6"/>
    <dgm:cxn modelId="{527F49D5-5FCE-9E44-95F2-7F8D412E0C43}" type="presParOf" srcId="{3890CEDF-FD54-4C47-8EC7-83946F1D424F}" destId="{AEAFD3B4-296B-5243-A890-C50F7599C3C5}" srcOrd="19" destOrd="0" presId="urn:microsoft.com/office/officeart/2005/8/layout/radial6"/>
    <dgm:cxn modelId="{C9E752C9-B13E-314E-95F8-8737E399B3AB}" type="presParOf" srcId="{3890CEDF-FD54-4C47-8EC7-83946F1D424F}" destId="{2BEC096A-302C-9843-A2DE-2CC44A954081}" srcOrd="20" destOrd="0" presId="urn:microsoft.com/office/officeart/2005/8/layout/radial6"/>
    <dgm:cxn modelId="{C7AF5C3D-4B7C-984D-801B-D119D8734370}" type="presParOf" srcId="{3890CEDF-FD54-4C47-8EC7-83946F1D424F}" destId="{73EF3A05-FDC0-D04B-99F5-2682D6DFA16A}" srcOrd="21" destOrd="0" presId="urn:microsoft.com/office/officeart/2005/8/layout/radial6"/>
    <dgm:cxn modelId="{CF7A720E-8FCC-7B45-A1BC-ACA2CCD307A0}" type="presParOf" srcId="{3890CEDF-FD54-4C47-8EC7-83946F1D424F}" destId="{DDC3041A-8312-BA46-8E56-976F8E72184F}" srcOrd="22" destOrd="0" presId="urn:microsoft.com/office/officeart/2005/8/layout/radial6"/>
    <dgm:cxn modelId="{E2554C90-F356-4C49-AD76-508CBBD6A832}" type="presParOf" srcId="{3890CEDF-FD54-4C47-8EC7-83946F1D424F}" destId="{E8FC4421-56E8-3A4B-99F3-45D13875B0B6}" srcOrd="23" destOrd="0" presId="urn:microsoft.com/office/officeart/2005/8/layout/radial6"/>
    <dgm:cxn modelId="{966B7A18-E8B5-D04C-B3DF-B7BCC57D0E4A}" type="presParOf" srcId="{3890CEDF-FD54-4C47-8EC7-83946F1D424F}" destId="{C7A1AFE0-C14E-5E4F-AC92-43FCE5CC33A1}" srcOrd="24" destOrd="0" presId="urn:microsoft.com/office/officeart/2005/8/layout/radial6"/>
    <dgm:cxn modelId="{8F2ACF72-8300-664B-9460-81B89490AE1B}" type="presParOf" srcId="{3890CEDF-FD54-4C47-8EC7-83946F1D424F}" destId="{78030204-4DC7-5B4F-9732-0E63BDF5AA6D}" srcOrd="25" destOrd="0" presId="urn:microsoft.com/office/officeart/2005/8/layout/radial6"/>
    <dgm:cxn modelId="{32EBFB51-1094-794A-94AE-E326ACD1A176}" type="presParOf" srcId="{3890CEDF-FD54-4C47-8EC7-83946F1D424F}" destId="{694EE996-2E97-0940-B586-DDE0A35ADDEC}" srcOrd="26" destOrd="0" presId="urn:microsoft.com/office/officeart/2005/8/layout/radial6"/>
    <dgm:cxn modelId="{337D861E-6569-384C-9BA6-6C3B97652B90}" type="presParOf" srcId="{3890CEDF-FD54-4C47-8EC7-83946F1D424F}" destId="{36578BE2-F6D2-9A48-AF29-ABB15961683B}" srcOrd="27" destOrd="0" presId="urn:microsoft.com/office/officeart/2005/8/layout/radial6"/>
    <dgm:cxn modelId="{048309F4-D2FD-EA4E-B0DC-6646EF1AB599}" type="presParOf" srcId="{3890CEDF-FD54-4C47-8EC7-83946F1D424F}" destId="{DA2A45AA-C2F1-6A49-BA05-B26DF205162F}" srcOrd="28" destOrd="0" presId="urn:microsoft.com/office/officeart/2005/8/layout/radial6"/>
    <dgm:cxn modelId="{D55E952F-5CE6-F943-A418-5A9C1EFDF355}" type="presParOf" srcId="{3890CEDF-FD54-4C47-8EC7-83946F1D424F}" destId="{E95DB4EB-0F80-C649-94C3-7F9262505AA5}" srcOrd="29" destOrd="0" presId="urn:microsoft.com/office/officeart/2005/8/layout/radial6"/>
    <dgm:cxn modelId="{062D9564-2499-6346-9AE9-295282752A3C}" type="presParOf" srcId="{3890CEDF-FD54-4C47-8EC7-83946F1D424F}" destId="{DFC5FB89-EF28-384C-B5E7-16063F4606D5}" srcOrd="30" destOrd="0" presId="urn:microsoft.com/office/officeart/2005/8/layout/radial6"/>
    <dgm:cxn modelId="{A905CBA9-9D6B-9D4B-A768-618E90D394CB}" type="presParOf" srcId="{3890CEDF-FD54-4C47-8EC7-83946F1D424F}" destId="{46FF29A3-B841-5D4B-B5BA-6571BF63BB0B}" srcOrd="31" destOrd="0" presId="urn:microsoft.com/office/officeart/2005/8/layout/radial6"/>
    <dgm:cxn modelId="{95966B3D-0D2F-1240-A4CF-A13E9E1639F4}" type="presParOf" srcId="{3890CEDF-FD54-4C47-8EC7-83946F1D424F}" destId="{F4D383BB-6916-B741-8282-42F58AE25078}" srcOrd="32" destOrd="0" presId="urn:microsoft.com/office/officeart/2005/8/layout/radial6"/>
    <dgm:cxn modelId="{F389A646-2625-C248-A399-53A11C40E6AB}" type="presParOf" srcId="{3890CEDF-FD54-4C47-8EC7-83946F1D424F}" destId="{04ADD102-5AEB-4E46-8BC1-D39B739C6E6D}" srcOrd="33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ADD102-5AEB-4E46-8BC1-D39B739C6E6D}">
      <dsp:nvSpPr>
        <dsp:cNvPr id="0" name=""/>
        <dsp:cNvSpPr/>
      </dsp:nvSpPr>
      <dsp:spPr>
        <a:xfrm>
          <a:off x="1262892" y="951494"/>
          <a:ext cx="11634417" cy="11634417"/>
        </a:xfrm>
        <a:prstGeom prst="blockArc">
          <a:avLst>
            <a:gd name="adj1" fmla="val 14236364"/>
            <a:gd name="adj2" fmla="val 16200000"/>
            <a:gd name="adj3" fmla="val 252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C5FB89-EF28-384C-B5E7-16063F4606D5}">
      <dsp:nvSpPr>
        <dsp:cNvPr id="0" name=""/>
        <dsp:cNvSpPr/>
      </dsp:nvSpPr>
      <dsp:spPr>
        <a:xfrm>
          <a:off x="1262892" y="951494"/>
          <a:ext cx="11634417" cy="11634417"/>
        </a:xfrm>
        <a:prstGeom prst="blockArc">
          <a:avLst>
            <a:gd name="adj1" fmla="val 12272727"/>
            <a:gd name="adj2" fmla="val 14236364"/>
            <a:gd name="adj3" fmla="val 252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578BE2-F6D2-9A48-AF29-ABB15961683B}">
      <dsp:nvSpPr>
        <dsp:cNvPr id="0" name=""/>
        <dsp:cNvSpPr/>
      </dsp:nvSpPr>
      <dsp:spPr>
        <a:xfrm>
          <a:off x="1419640" y="573115"/>
          <a:ext cx="11634417" cy="11634417"/>
        </a:xfrm>
        <a:prstGeom prst="blockArc">
          <a:avLst>
            <a:gd name="adj1" fmla="val 10126586"/>
            <a:gd name="adj2" fmla="val 12027552"/>
            <a:gd name="adj3" fmla="val 252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A1AFE0-C14E-5E4F-AC92-43FCE5CC33A1}">
      <dsp:nvSpPr>
        <dsp:cNvPr id="0" name=""/>
        <dsp:cNvSpPr/>
      </dsp:nvSpPr>
      <dsp:spPr>
        <a:xfrm>
          <a:off x="1513423" y="1261761"/>
          <a:ext cx="11634417" cy="11634417"/>
        </a:xfrm>
        <a:prstGeom prst="blockArc">
          <a:avLst>
            <a:gd name="adj1" fmla="val 8584178"/>
            <a:gd name="adj2" fmla="val 10542802"/>
            <a:gd name="adj3" fmla="val 252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EF3A05-FDC0-D04B-99F5-2682D6DFA16A}">
      <dsp:nvSpPr>
        <dsp:cNvPr id="0" name=""/>
        <dsp:cNvSpPr/>
      </dsp:nvSpPr>
      <dsp:spPr>
        <a:xfrm>
          <a:off x="1262892" y="951494"/>
          <a:ext cx="11634417" cy="11634417"/>
        </a:xfrm>
        <a:prstGeom prst="blockArc">
          <a:avLst>
            <a:gd name="adj1" fmla="val 6381818"/>
            <a:gd name="adj2" fmla="val 8345455"/>
            <a:gd name="adj3" fmla="val 252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CACEBA-1338-4147-8A6E-AF9A982B7532}">
      <dsp:nvSpPr>
        <dsp:cNvPr id="0" name=""/>
        <dsp:cNvSpPr/>
      </dsp:nvSpPr>
      <dsp:spPr>
        <a:xfrm>
          <a:off x="1262892" y="951494"/>
          <a:ext cx="11634417" cy="11634417"/>
        </a:xfrm>
        <a:prstGeom prst="blockArc">
          <a:avLst>
            <a:gd name="adj1" fmla="val 4418182"/>
            <a:gd name="adj2" fmla="val 6381818"/>
            <a:gd name="adj3" fmla="val 252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2B2C67-1BD2-6C4B-9AE4-FB62F1065F20}">
      <dsp:nvSpPr>
        <dsp:cNvPr id="0" name=""/>
        <dsp:cNvSpPr/>
      </dsp:nvSpPr>
      <dsp:spPr>
        <a:xfrm>
          <a:off x="1262892" y="951494"/>
          <a:ext cx="11634417" cy="11634417"/>
        </a:xfrm>
        <a:prstGeom prst="blockArc">
          <a:avLst>
            <a:gd name="adj1" fmla="val 2454545"/>
            <a:gd name="adj2" fmla="val 4418182"/>
            <a:gd name="adj3" fmla="val 252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81D575-8A4E-744B-BAE4-DA72CD7D16F3}">
      <dsp:nvSpPr>
        <dsp:cNvPr id="0" name=""/>
        <dsp:cNvSpPr/>
      </dsp:nvSpPr>
      <dsp:spPr>
        <a:xfrm>
          <a:off x="1111526" y="1133634"/>
          <a:ext cx="11634417" cy="11634417"/>
        </a:xfrm>
        <a:prstGeom prst="blockArc">
          <a:avLst>
            <a:gd name="adj1" fmla="val 347428"/>
            <a:gd name="adj2" fmla="val 2312794"/>
            <a:gd name="adj3" fmla="val 252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1B858B-43D2-ED49-8922-3938003F19C1}">
      <dsp:nvSpPr>
        <dsp:cNvPr id="0" name=""/>
        <dsp:cNvSpPr/>
      </dsp:nvSpPr>
      <dsp:spPr>
        <a:xfrm>
          <a:off x="1113074" y="1118571"/>
          <a:ext cx="11634417" cy="11634417"/>
        </a:xfrm>
        <a:prstGeom prst="blockArc">
          <a:avLst>
            <a:gd name="adj1" fmla="val 20017790"/>
            <a:gd name="adj2" fmla="val 356491"/>
            <a:gd name="adj3" fmla="val 252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C976E7-5E32-B642-B7B7-49A10B6B361A}">
      <dsp:nvSpPr>
        <dsp:cNvPr id="0" name=""/>
        <dsp:cNvSpPr/>
      </dsp:nvSpPr>
      <dsp:spPr>
        <a:xfrm>
          <a:off x="936105" y="725128"/>
          <a:ext cx="11634417" cy="11634417"/>
        </a:xfrm>
        <a:prstGeom prst="blockArc">
          <a:avLst>
            <a:gd name="adj1" fmla="val 18401607"/>
            <a:gd name="adj2" fmla="val 20276051"/>
            <a:gd name="adj3" fmla="val 252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CE4216-DAD2-FC42-9436-24B0C2E07794}">
      <dsp:nvSpPr>
        <dsp:cNvPr id="0" name=""/>
        <dsp:cNvSpPr/>
      </dsp:nvSpPr>
      <dsp:spPr>
        <a:xfrm>
          <a:off x="1262892" y="951494"/>
          <a:ext cx="11634417" cy="11634417"/>
        </a:xfrm>
        <a:prstGeom prst="blockArc">
          <a:avLst>
            <a:gd name="adj1" fmla="val 16200000"/>
            <a:gd name="adj2" fmla="val 18163636"/>
            <a:gd name="adj3" fmla="val 252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C21C2A-E7F9-4F41-8E0B-8668BCF59169}">
      <dsp:nvSpPr>
        <dsp:cNvPr id="0" name=""/>
        <dsp:cNvSpPr/>
      </dsp:nvSpPr>
      <dsp:spPr>
        <a:xfrm>
          <a:off x="5625705" y="5314307"/>
          <a:ext cx="2908790" cy="290879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Simulation</a:t>
          </a:r>
        </a:p>
      </dsp:txBody>
      <dsp:txXfrm>
        <a:off x="6051687" y="5740289"/>
        <a:ext cx="2056826" cy="2056826"/>
      </dsp:txXfrm>
    </dsp:sp>
    <dsp:sp modelId="{AF7B164B-6957-504E-AB6F-528BA3ED8B45}">
      <dsp:nvSpPr>
        <dsp:cNvPr id="0" name=""/>
        <dsp:cNvSpPr/>
      </dsp:nvSpPr>
      <dsp:spPr>
        <a:xfrm>
          <a:off x="5833211" y="6718"/>
          <a:ext cx="2493778" cy="203615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Preparation for clinical practice</a:t>
          </a:r>
        </a:p>
      </dsp:txBody>
      <dsp:txXfrm>
        <a:off x="6198416" y="304906"/>
        <a:ext cx="1763368" cy="1439777"/>
      </dsp:txXfrm>
    </dsp:sp>
    <dsp:sp modelId="{A27C8437-9570-BA4B-B650-B40DDB96CCF2}">
      <dsp:nvSpPr>
        <dsp:cNvPr id="0" name=""/>
        <dsp:cNvSpPr/>
      </dsp:nvSpPr>
      <dsp:spPr>
        <a:xfrm>
          <a:off x="9167415" y="918543"/>
          <a:ext cx="2036153" cy="203615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Role Formation</a:t>
          </a:r>
        </a:p>
      </dsp:txBody>
      <dsp:txXfrm>
        <a:off x="9465603" y="1216731"/>
        <a:ext cx="1439777" cy="1439777"/>
      </dsp:txXfrm>
    </dsp:sp>
    <dsp:sp modelId="{F25B1EC5-65C1-8D46-9549-86609B4517AE}">
      <dsp:nvSpPr>
        <dsp:cNvPr id="0" name=""/>
        <dsp:cNvSpPr/>
      </dsp:nvSpPr>
      <dsp:spPr>
        <a:xfrm>
          <a:off x="10426439" y="3366439"/>
          <a:ext cx="3300116" cy="203615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Critical Communication</a:t>
          </a:r>
        </a:p>
      </dsp:txBody>
      <dsp:txXfrm>
        <a:off x="10909730" y="3664627"/>
        <a:ext cx="2333534" cy="1439777"/>
      </dsp:txXfrm>
    </dsp:sp>
    <dsp:sp modelId="{5A4A4BEC-96C6-7A48-B7C7-50A0BFF20FBD}">
      <dsp:nvSpPr>
        <dsp:cNvPr id="0" name=""/>
        <dsp:cNvSpPr/>
      </dsp:nvSpPr>
      <dsp:spPr>
        <a:xfrm>
          <a:off x="11625257" y="6512273"/>
          <a:ext cx="2036153" cy="203615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Improve Technical Skills</a:t>
          </a:r>
        </a:p>
      </dsp:txBody>
      <dsp:txXfrm>
        <a:off x="11923445" y="6810461"/>
        <a:ext cx="1439777" cy="1439777"/>
      </dsp:txXfrm>
    </dsp:sp>
    <dsp:sp modelId="{370E6C00-3649-BE46-AF37-DD348389C8F3}">
      <dsp:nvSpPr>
        <dsp:cNvPr id="0" name=""/>
        <dsp:cNvSpPr/>
      </dsp:nvSpPr>
      <dsp:spPr>
        <a:xfrm>
          <a:off x="10402979" y="9512085"/>
          <a:ext cx="2036153" cy="203615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Expert Modeling</a:t>
          </a:r>
        </a:p>
      </dsp:txBody>
      <dsp:txXfrm>
        <a:off x="10701167" y="9810273"/>
        <a:ext cx="1439777" cy="1439777"/>
      </dsp:txXfrm>
    </dsp:sp>
    <dsp:sp modelId="{36A32848-4364-9F41-888E-5FB12E3488AB}">
      <dsp:nvSpPr>
        <dsp:cNvPr id="0" name=""/>
        <dsp:cNvSpPr/>
      </dsp:nvSpPr>
      <dsp:spPr>
        <a:xfrm>
          <a:off x="7680270" y="11261864"/>
          <a:ext cx="2036153" cy="203615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Situated Feedback</a:t>
          </a:r>
        </a:p>
      </dsp:txBody>
      <dsp:txXfrm>
        <a:off x="7978458" y="11560052"/>
        <a:ext cx="1439777" cy="1439777"/>
      </dsp:txXfrm>
    </dsp:sp>
    <dsp:sp modelId="{AEAFD3B4-296B-5243-A890-C50F7599C3C5}">
      <dsp:nvSpPr>
        <dsp:cNvPr id="0" name=""/>
        <dsp:cNvSpPr/>
      </dsp:nvSpPr>
      <dsp:spPr>
        <a:xfrm>
          <a:off x="4240214" y="11261864"/>
          <a:ext cx="2443282" cy="203615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Repetition for Proficiency</a:t>
          </a:r>
        </a:p>
      </dsp:txBody>
      <dsp:txXfrm>
        <a:off x="4598024" y="11560052"/>
        <a:ext cx="1727662" cy="1439777"/>
      </dsp:txXfrm>
    </dsp:sp>
    <dsp:sp modelId="{DDC3041A-8312-BA46-8E56-976F8E72184F}">
      <dsp:nvSpPr>
        <dsp:cNvPr id="0" name=""/>
        <dsp:cNvSpPr/>
      </dsp:nvSpPr>
      <dsp:spPr>
        <a:xfrm>
          <a:off x="1427404" y="9512085"/>
          <a:ext cx="2623481" cy="203615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Time management</a:t>
          </a:r>
        </a:p>
      </dsp:txBody>
      <dsp:txXfrm>
        <a:off x="1811604" y="9810273"/>
        <a:ext cx="1855081" cy="1439777"/>
      </dsp:txXfrm>
    </dsp:sp>
    <dsp:sp modelId="{78030204-4DC7-5B4F-9732-0E63BDF5AA6D}">
      <dsp:nvSpPr>
        <dsp:cNvPr id="0" name=""/>
        <dsp:cNvSpPr/>
      </dsp:nvSpPr>
      <dsp:spPr>
        <a:xfrm>
          <a:off x="220783" y="6490228"/>
          <a:ext cx="2764017" cy="203615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Prioritization</a:t>
          </a:r>
        </a:p>
      </dsp:txBody>
      <dsp:txXfrm>
        <a:off x="625564" y="6788416"/>
        <a:ext cx="1954455" cy="1439777"/>
      </dsp:txXfrm>
    </dsp:sp>
    <dsp:sp modelId="{DA2A45AA-C2F1-6A49-BA05-B26DF205162F}">
      <dsp:nvSpPr>
        <dsp:cNvPr id="0" name=""/>
        <dsp:cNvSpPr/>
      </dsp:nvSpPr>
      <dsp:spPr>
        <a:xfrm>
          <a:off x="837182" y="3364520"/>
          <a:ext cx="2036153" cy="203615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Situational Awareness</a:t>
          </a:r>
        </a:p>
      </dsp:txBody>
      <dsp:txXfrm>
        <a:off x="1135370" y="3662708"/>
        <a:ext cx="1439777" cy="1439777"/>
      </dsp:txXfrm>
    </dsp:sp>
    <dsp:sp modelId="{46FF29A3-B841-5D4B-B5BA-6571BF63BB0B}">
      <dsp:nvSpPr>
        <dsp:cNvPr id="0" name=""/>
        <dsp:cNvSpPr/>
      </dsp:nvSpPr>
      <dsp:spPr>
        <a:xfrm>
          <a:off x="2956633" y="918543"/>
          <a:ext cx="2036153" cy="203615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Managing distractions</a:t>
          </a:r>
        </a:p>
      </dsp:txBody>
      <dsp:txXfrm>
        <a:off x="3254821" y="1216731"/>
        <a:ext cx="1439777" cy="14397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263FE2-9438-354A-B60A-5A471281E58B}" type="datetimeFigureOut">
              <a:rPr lang="en-US" smtClean="0"/>
              <a:t>3/22/22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CA9BC3-5A08-5C40-8DE6-1B49CE826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815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7746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77467" algn="l" defTabSz="47746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54936" algn="l" defTabSz="47746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32403" algn="l" defTabSz="47746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09870" algn="l" defTabSz="47746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387337" algn="l" defTabSz="47746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864805" algn="l" defTabSz="47746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342272" algn="l" defTabSz="47746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819741" algn="l" defTabSz="47746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A9BC3-5A08-5C40-8DE6-1B49CE82633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982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4496" y="8493799"/>
            <a:ext cx="33984125" cy="8778245"/>
          </a:xfrm>
        </p:spPr>
        <p:txBody>
          <a:bodyPr anchor="b">
            <a:normAutofit/>
          </a:bodyPr>
          <a:lstStyle>
            <a:lvl1pPr algn="ctr">
              <a:defRPr sz="2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4496" y="17272029"/>
            <a:ext cx="33984125" cy="5039362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583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77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D97CC-475F-BE49-B579-6BFEF977A37E}" type="datetimeFigureOut">
              <a:rPr lang="en-US" smtClean="0"/>
              <a:t>3/22/22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96AFA-303D-8042-85F3-1EA037B23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3566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ate-V2-S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176" y="2592408"/>
            <a:ext cx="36748848" cy="184049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9702" y="21913224"/>
            <a:ext cx="37279176" cy="2608666"/>
          </a:xfrm>
        </p:spPr>
        <p:txBody>
          <a:bodyPr anchor="b">
            <a:normAutofit/>
          </a:bodyPr>
          <a:lstStyle>
            <a:lvl1pPr algn="ctr">
              <a:defRPr sz="134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45842" y="3336050"/>
            <a:ext cx="34970880" cy="1692322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600"/>
            </a:lvl1pPr>
            <a:lvl2pPr marL="2194560" indent="0">
              <a:buNone/>
              <a:defRPr sz="9600"/>
            </a:lvl2pPr>
            <a:lvl3pPr marL="4389120" indent="0">
              <a:buNone/>
              <a:defRPr sz="960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89661" y="24521894"/>
            <a:ext cx="37273546" cy="3275866"/>
          </a:xfrm>
        </p:spPr>
        <p:txBody>
          <a:bodyPr anchor="t"/>
          <a:lstStyle>
            <a:lvl1pPr marL="0" indent="0" algn="ctr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D97CC-475F-BE49-B579-6BFEF977A37E}" type="datetimeFigureOut">
              <a:rPr lang="en-US" smtClean="0"/>
              <a:t>3/22/22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96AFA-303D-8042-85F3-1EA037B23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113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9661" y="2920498"/>
            <a:ext cx="37273546" cy="16964851"/>
          </a:xfrm>
        </p:spPr>
        <p:txBody>
          <a:bodyPr anchor="ctr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89661" y="20616864"/>
            <a:ext cx="37273546" cy="7208765"/>
          </a:xfrm>
        </p:spPr>
        <p:txBody>
          <a:bodyPr anchor="ctr"/>
          <a:lstStyle>
            <a:lvl1pPr marL="0" indent="0" algn="ctr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D97CC-475F-BE49-B579-6BFEF977A37E}" type="datetimeFigureOut">
              <a:rPr lang="en-US" smtClean="0"/>
              <a:t>3/22/22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96AFA-303D-8042-85F3-1EA037B23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8372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6363" y="2926080"/>
            <a:ext cx="33489907" cy="14365939"/>
          </a:xfrm>
        </p:spPr>
        <p:txBody>
          <a:bodyPr anchor="ctr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6194323" y="17328161"/>
            <a:ext cx="31508275" cy="2557195"/>
          </a:xfrm>
        </p:spPr>
        <p:txBody>
          <a:bodyPr anchor="t">
            <a:normAutofit/>
          </a:bodyPr>
          <a:lstStyle>
            <a:lvl1pPr marL="0" indent="0" algn="r">
              <a:buNone/>
              <a:defRPr sz="672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89661" y="20660894"/>
            <a:ext cx="37273546" cy="7149581"/>
          </a:xfrm>
        </p:spPr>
        <p:txBody>
          <a:bodyPr anchor="ctr">
            <a:normAutofit/>
          </a:bodyPr>
          <a:lstStyle>
            <a:lvl1pPr marL="0" indent="0" algn="ctr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D97CC-475F-BE49-B579-6BFEF977A37E}" type="datetimeFigureOut">
              <a:rPr lang="en-US" smtClean="0"/>
              <a:t>3/22/22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96AFA-303D-8042-85F3-1EA037B235F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011803" y="4194778"/>
            <a:ext cx="2194560" cy="2806925"/>
          </a:xfrm>
          <a:prstGeom prst="rect">
            <a:avLst/>
          </a:prstGeom>
        </p:spPr>
        <p:txBody>
          <a:bodyPr vert="horz" lIns="438912" tIns="219456" rIns="438912" bIns="219456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384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576123" y="14079576"/>
            <a:ext cx="2194560" cy="2806925"/>
          </a:xfrm>
          <a:prstGeom prst="rect">
            <a:avLst/>
          </a:prstGeom>
        </p:spPr>
        <p:txBody>
          <a:bodyPr vert="horz" lIns="438912" tIns="219456" rIns="438912" bIns="219456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384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602428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9661" y="10209329"/>
            <a:ext cx="37273546" cy="12056808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89630" y="22322669"/>
            <a:ext cx="37267915" cy="5475091"/>
          </a:xfrm>
        </p:spPr>
        <p:txBody>
          <a:bodyPr anchor="t"/>
          <a:lstStyle>
            <a:lvl1pPr marL="0" indent="0" algn="ctr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D97CC-475F-BE49-B579-6BFEF977A37E}" type="datetimeFigureOut">
              <a:rPr lang="en-US" smtClean="0"/>
              <a:t>3/22/22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96AFA-303D-8042-85F3-1EA037B23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1274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289661" y="2926080"/>
            <a:ext cx="37273546" cy="46581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3289661" y="9052560"/>
            <a:ext cx="11883542" cy="2766058"/>
          </a:xfrm>
        </p:spPr>
        <p:txBody>
          <a:bodyPr anchor="b">
            <a:noAutofit/>
          </a:bodyPr>
          <a:lstStyle>
            <a:lvl1pPr marL="0" indent="0" algn="ctr">
              <a:buNone/>
              <a:defRPr sz="11520" b="0">
                <a:solidFill>
                  <a:schemeClr val="tx1"/>
                </a:solidFill>
              </a:defRPr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3289661" y="12344400"/>
            <a:ext cx="11883542" cy="15453360"/>
          </a:xfrm>
        </p:spPr>
        <p:txBody>
          <a:bodyPr anchor="t">
            <a:normAutofit/>
          </a:bodyPr>
          <a:lstStyle>
            <a:lvl1pPr marL="0" indent="0" algn="ctr">
              <a:buNone/>
              <a:defRPr sz="6720"/>
            </a:lvl1pPr>
            <a:lvl2pPr marL="2194560" indent="0">
              <a:buNone/>
              <a:defRPr sz="5760"/>
            </a:lvl2pPr>
            <a:lvl3pPr marL="4389120" indent="0">
              <a:buNone/>
              <a:defRPr sz="4800"/>
            </a:lvl3pPr>
            <a:lvl4pPr marL="6583680" indent="0">
              <a:buNone/>
              <a:defRPr sz="4320"/>
            </a:lvl4pPr>
            <a:lvl5pPr marL="8778240" indent="0">
              <a:buNone/>
              <a:defRPr sz="4320"/>
            </a:lvl5pPr>
            <a:lvl6pPr marL="10972800" indent="0">
              <a:buNone/>
              <a:defRPr sz="4320"/>
            </a:lvl6pPr>
            <a:lvl7pPr marL="13167360" indent="0">
              <a:buNone/>
              <a:defRPr sz="4320"/>
            </a:lvl7pPr>
            <a:lvl8pPr marL="15361920" indent="0">
              <a:buNone/>
              <a:defRPr sz="4320"/>
            </a:lvl8pPr>
            <a:lvl9pPr marL="17556480" indent="0">
              <a:buNone/>
              <a:defRPr sz="432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008159" y="9052560"/>
            <a:ext cx="11883542" cy="2766058"/>
          </a:xfrm>
        </p:spPr>
        <p:txBody>
          <a:bodyPr anchor="b">
            <a:noAutofit/>
          </a:bodyPr>
          <a:lstStyle>
            <a:lvl1pPr marL="0" indent="0" algn="ctr">
              <a:buNone/>
              <a:defRPr sz="11520" b="0">
                <a:solidFill>
                  <a:schemeClr val="tx1"/>
                </a:solidFill>
              </a:defRPr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15989165" y="12344400"/>
            <a:ext cx="11883542" cy="15453360"/>
          </a:xfrm>
        </p:spPr>
        <p:txBody>
          <a:bodyPr anchor="t">
            <a:normAutofit/>
          </a:bodyPr>
          <a:lstStyle>
            <a:lvl1pPr marL="0" indent="0" algn="ctr">
              <a:buNone/>
              <a:defRPr sz="6720"/>
            </a:lvl1pPr>
            <a:lvl2pPr marL="2194560" indent="0">
              <a:buNone/>
              <a:defRPr sz="5760"/>
            </a:lvl2pPr>
            <a:lvl3pPr marL="4389120" indent="0">
              <a:buNone/>
              <a:defRPr sz="4800"/>
            </a:lvl3pPr>
            <a:lvl4pPr marL="6583680" indent="0">
              <a:buNone/>
              <a:defRPr sz="4320"/>
            </a:lvl4pPr>
            <a:lvl5pPr marL="8778240" indent="0">
              <a:buNone/>
              <a:defRPr sz="4320"/>
            </a:lvl5pPr>
            <a:lvl6pPr marL="10972800" indent="0">
              <a:buNone/>
              <a:defRPr sz="4320"/>
            </a:lvl6pPr>
            <a:lvl7pPr marL="13167360" indent="0">
              <a:buNone/>
              <a:defRPr sz="4320"/>
            </a:lvl7pPr>
            <a:lvl8pPr marL="15361920" indent="0">
              <a:buNone/>
              <a:defRPr sz="4320"/>
            </a:lvl8pPr>
            <a:lvl9pPr marL="17556480" indent="0">
              <a:buNone/>
              <a:defRPr sz="432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8679659" y="9052560"/>
            <a:ext cx="11883542" cy="2766058"/>
          </a:xfrm>
        </p:spPr>
        <p:txBody>
          <a:bodyPr anchor="b">
            <a:noAutofit/>
          </a:bodyPr>
          <a:lstStyle>
            <a:lvl1pPr marL="0" indent="0" algn="ctr">
              <a:buNone/>
              <a:defRPr sz="11520" b="0">
                <a:solidFill>
                  <a:schemeClr val="tx1"/>
                </a:solidFill>
              </a:defRPr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28679659" y="12344400"/>
            <a:ext cx="11883542" cy="15453360"/>
          </a:xfrm>
        </p:spPr>
        <p:txBody>
          <a:bodyPr anchor="t">
            <a:normAutofit/>
          </a:bodyPr>
          <a:lstStyle>
            <a:lvl1pPr marL="0" indent="0" algn="ctr">
              <a:buNone/>
              <a:defRPr sz="6720"/>
            </a:lvl1pPr>
            <a:lvl2pPr marL="2194560" indent="0">
              <a:buNone/>
              <a:defRPr sz="5760"/>
            </a:lvl2pPr>
            <a:lvl3pPr marL="4389120" indent="0">
              <a:buNone/>
              <a:defRPr sz="4800"/>
            </a:lvl3pPr>
            <a:lvl4pPr marL="6583680" indent="0">
              <a:buNone/>
              <a:defRPr sz="4320"/>
            </a:lvl4pPr>
            <a:lvl5pPr marL="8778240" indent="0">
              <a:buNone/>
              <a:defRPr sz="4320"/>
            </a:lvl5pPr>
            <a:lvl6pPr marL="10972800" indent="0">
              <a:buNone/>
              <a:defRPr sz="4320"/>
            </a:lvl6pPr>
            <a:lvl7pPr marL="13167360" indent="0">
              <a:buNone/>
              <a:defRPr sz="4320"/>
            </a:lvl7pPr>
            <a:lvl8pPr marL="15361920" indent="0">
              <a:buNone/>
              <a:defRPr sz="4320"/>
            </a:lvl8pPr>
            <a:lvl9pPr marL="17556480" indent="0">
              <a:buNone/>
              <a:defRPr sz="432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D97CC-475F-BE49-B579-6BFEF977A37E}" type="datetimeFigureOut">
              <a:rPr lang="en-US" smtClean="0"/>
              <a:t>3/22/22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96AFA-303D-8042-85F3-1EA037B23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7317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347" y="8765016"/>
            <a:ext cx="12139421" cy="8801078"/>
          </a:xfrm>
          <a:prstGeom prst="rect">
            <a:avLst/>
          </a:prstGeom>
        </p:spPr>
      </p:pic>
      <p:pic>
        <p:nvPicPr>
          <p:cNvPr id="28" name="Picture 27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0302" y="8765016"/>
            <a:ext cx="12139421" cy="8801078"/>
          </a:xfrm>
          <a:prstGeom prst="rect">
            <a:avLst/>
          </a:prstGeom>
        </p:spPr>
      </p:pic>
      <p:pic>
        <p:nvPicPr>
          <p:cNvPr id="29" name="Picture 28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4232" y="8765016"/>
            <a:ext cx="12139421" cy="8801078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3289661" y="2926080"/>
            <a:ext cx="37273546" cy="46581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3289661" y="18739709"/>
            <a:ext cx="11883542" cy="2766058"/>
          </a:xfrm>
        </p:spPr>
        <p:txBody>
          <a:bodyPr anchor="b">
            <a:noAutofit/>
          </a:bodyPr>
          <a:lstStyle>
            <a:lvl1pPr marL="0" indent="0" algn="ctr">
              <a:buNone/>
              <a:defRPr sz="9600" b="0">
                <a:solidFill>
                  <a:schemeClr val="tx1"/>
                </a:solidFill>
              </a:defRPr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3665170" y="9306807"/>
            <a:ext cx="11132525" cy="7694179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7680"/>
            </a:lvl1pPr>
            <a:lvl2pPr marL="2194560" indent="0">
              <a:buNone/>
              <a:defRPr sz="7680"/>
            </a:lvl2pPr>
            <a:lvl3pPr marL="4389120" indent="0">
              <a:buNone/>
              <a:defRPr sz="7680"/>
            </a:lvl3pPr>
            <a:lvl4pPr marL="6583680" indent="0">
              <a:buNone/>
              <a:defRPr sz="7680"/>
            </a:lvl4pPr>
            <a:lvl5pPr marL="8778240" indent="0">
              <a:buNone/>
              <a:defRPr sz="7680"/>
            </a:lvl5pPr>
            <a:lvl6pPr marL="10972800" indent="0">
              <a:buNone/>
              <a:defRPr sz="7680"/>
            </a:lvl6pPr>
            <a:lvl7pPr marL="13167360" indent="0">
              <a:buNone/>
              <a:defRPr sz="7680"/>
            </a:lvl7pPr>
            <a:lvl8pPr marL="15361920" indent="0">
              <a:buNone/>
              <a:defRPr sz="7680"/>
            </a:lvl8pPr>
            <a:lvl9pPr marL="17556480" indent="0">
              <a:buNone/>
              <a:defRPr sz="768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3289661" y="21505774"/>
            <a:ext cx="11883542" cy="6291998"/>
          </a:xfrm>
        </p:spPr>
        <p:txBody>
          <a:bodyPr anchor="t">
            <a:normAutofit/>
          </a:bodyPr>
          <a:lstStyle>
            <a:lvl1pPr marL="0" indent="0" algn="ctr">
              <a:buNone/>
              <a:defRPr sz="6720"/>
            </a:lvl1pPr>
            <a:lvl2pPr marL="2194560" indent="0">
              <a:buNone/>
              <a:defRPr sz="5760"/>
            </a:lvl2pPr>
            <a:lvl3pPr marL="4389120" indent="0">
              <a:buNone/>
              <a:defRPr sz="4800"/>
            </a:lvl3pPr>
            <a:lvl4pPr marL="6583680" indent="0">
              <a:buNone/>
              <a:defRPr sz="4320"/>
            </a:lvl4pPr>
            <a:lvl5pPr marL="8778240" indent="0">
              <a:buNone/>
              <a:defRPr sz="4320"/>
            </a:lvl5pPr>
            <a:lvl6pPr marL="10972800" indent="0">
              <a:buNone/>
              <a:defRPr sz="4320"/>
            </a:lvl6pPr>
            <a:lvl7pPr marL="13167360" indent="0">
              <a:buNone/>
              <a:defRPr sz="4320"/>
            </a:lvl7pPr>
            <a:lvl8pPr marL="15361920" indent="0">
              <a:buNone/>
              <a:defRPr sz="4320"/>
            </a:lvl8pPr>
            <a:lvl9pPr marL="17556480" indent="0">
              <a:buNone/>
              <a:defRPr sz="432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994037" y="18739709"/>
            <a:ext cx="11883542" cy="2766058"/>
          </a:xfrm>
        </p:spPr>
        <p:txBody>
          <a:bodyPr anchor="b">
            <a:noAutofit/>
          </a:bodyPr>
          <a:lstStyle>
            <a:lvl1pPr marL="0" indent="0" algn="ctr">
              <a:buNone/>
              <a:defRPr sz="9600" b="0">
                <a:solidFill>
                  <a:schemeClr val="tx1"/>
                </a:solidFill>
              </a:defRPr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16364674" y="9307651"/>
            <a:ext cx="11132525" cy="7719187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7680"/>
            </a:lvl1pPr>
            <a:lvl2pPr marL="2194560" indent="0">
              <a:buNone/>
              <a:defRPr sz="7680"/>
            </a:lvl2pPr>
            <a:lvl3pPr marL="4389120" indent="0">
              <a:buNone/>
              <a:defRPr sz="7680"/>
            </a:lvl3pPr>
            <a:lvl4pPr marL="6583680" indent="0">
              <a:buNone/>
              <a:defRPr sz="7680"/>
            </a:lvl4pPr>
            <a:lvl5pPr marL="8778240" indent="0">
              <a:buNone/>
              <a:defRPr sz="7680"/>
            </a:lvl5pPr>
            <a:lvl6pPr marL="10972800" indent="0">
              <a:buNone/>
              <a:defRPr sz="7680"/>
            </a:lvl6pPr>
            <a:lvl7pPr marL="13167360" indent="0">
              <a:buNone/>
              <a:defRPr sz="7680"/>
            </a:lvl7pPr>
            <a:lvl8pPr marL="15361920" indent="0">
              <a:buNone/>
              <a:defRPr sz="7680"/>
            </a:lvl8pPr>
            <a:lvl9pPr marL="17556480" indent="0">
              <a:buNone/>
              <a:defRPr sz="768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15989163" y="21505769"/>
            <a:ext cx="11888414" cy="6291998"/>
          </a:xfrm>
        </p:spPr>
        <p:txBody>
          <a:bodyPr anchor="t">
            <a:normAutofit/>
          </a:bodyPr>
          <a:lstStyle>
            <a:lvl1pPr marL="0" indent="0" algn="ctr">
              <a:buNone/>
              <a:defRPr sz="6720"/>
            </a:lvl1pPr>
            <a:lvl2pPr marL="2194560" indent="0">
              <a:buNone/>
              <a:defRPr sz="5760"/>
            </a:lvl2pPr>
            <a:lvl3pPr marL="4389120" indent="0">
              <a:buNone/>
              <a:defRPr sz="4800"/>
            </a:lvl3pPr>
            <a:lvl4pPr marL="6583680" indent="0">
              <a:buNone/>
              <a:defRPr sz="4320"/>
            </a:lvl4pPr>
            <a:lvl5pPr marL="8778240" indent="0">
              <a:buNone/>
              <a:defRPr sz="4320"/>
            </a:lvl5pPr>
            <a:lvl6pPr marL="10972800" indent="0">
              <a:buNone/>
              <a:defRPr sz="4320"/>
            </a:lvl6pPr>
            <a:lvl7pPr marL="13167360" indent="0">
              <a:buNone/>
              <a:defRPr sz="4320"/>
            </a:lvl7pPr>
            <a:lvl8pPr marL="15361920" indent="0">
              <a:buNone/>
              <a:defRPr sz="4320"/>
            </a:lvl8pPr>
            <a:lvl9pPr marL="17556480" indent="0">
              <a:buNone/>
              <a:defRPr sz="432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8680111" y="18739709"/>
            <a:ext cx="11883542" cy="2766058"/>
          </a:xfrm>
        </p:spPr>
        <p:txBody>
          <a:bodyPr anchor="b">
            <a:noAutofit/>
          </a:bodyPr>
          <a:lstStyle>
            <a:lvl1pPr marL="0" indent="0" algn="ctr">
              <a:buNone/>
              <a:defRPr sz="9600" b="0">
                <a:solidFill>
                  <a:schemeClr val="tx1"/>
                </a:solidFill>
              </a:defRPr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29072515" y="9285274"/>
            <a:ext cx="11132525" cy="7715011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7680"/>
            </a:lvl1pPr>
            <a:lvl2pPr marL="2194560" indent="0">
              <a:buNone/>
              <a:defRPr sz="7680"/>
            </a:lvl2pPr>
            <a:lvl3pPr marL="4389120" indent="0">
              <a:buNone/>
              <a:defRPr sz="7680"/>
            </a:lvl3pPr>
            <a:lvl4pPr marL="6583680" indent="0">
              <a:buNone/>
              <a:defRPr sz="7680"/>
            </a:lvl4pPr>
            <a:lvl5pPr marL="8778240" indent="0">
              <a:buNone/>
              <a:defRPr sz="7680"/>
            </a:lvl5pPr>
            <a:lvl6pPr marL="10972800" indent="0">
              <a:buNone/>
              <a:defRPr sz="7680"/>
            </a:lvl6pPr>
            <a:lvl7pPr marL="13167360" indent="0">
              <a:buNone/>
              <a:defRPr sz="7680"/>
            </a:lvl7pPr>
            <a:lvl8pPr marL="15361920" indent="0">
              <a:buNone/>
              <a:defRPr sz="7680"/>
            </a:lvl8pPr>
            <a:lvl9pPr marL="17556480" indent="0">
              <a:buNone/>
              <a:defRPr sz="768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28679659" y="21505759"/>
            <a:ext cx="11883542" cy="6292008"/>
          </a:xfrm>
        </p:spPr>
        <p:txBody>
          <a:bodyPr anchor="t">
            <a:normAutofit/>
          </a:bodyPr>
          <a:lstStyle>
            <a:lvl1pPr marL="0" indent="0" algn="ctr">
              <a:buNone/>
              <a:defRPr sz="6720"/>
            </a:lvl1pPr>
            <a:lvl2pPr marL="2194560" indent="0">
              <a:buNone/>
              <a:defRPr sz="5760"/>
            </a:lvl2pPr>
            <a:lvl3pPr marL="4389120" indent="0">
              <a:buNone/>
              <a:defRPr sz="4800"/>
            </a:lvl3pPr>
            <a:lvl4pPr marL="6583680" indent="0">
              <a:buNone/>
              <a:defRPr sz="4320"/>
            </a:lvl4pPr>
            <a:lvl5pPr marL="8778240" indent="0">
              <a:buNone/>
              <a:defRPr sz="4320"/>
            </a:lvl5pPr>
            <a:lvl6pPr marL="10972800" indent="0">
              <a:buNone/>
              <a:defRPr sz="4320"/>
            </a:lvl6pPr>
            <a:lvl7pPr marL="13167360" indent="0">
              <a:buNone/>
              <a:defRPr sz="4320"/>
            </a:lvl7pPr>
            <a:lvl8pPr marL="15361920" indent="0">
              <a:buNone/>
              <a:defRPr sz="4320"/>
            </a:lvl8pPr>
            <a:lvl9pPr marL="17556480" indent="0">
              <a:buNone/>
              <a:defRPr sz="432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D97CC-475F-BE49-B579-6BFEF977A37E}" type="datetimeFigureOut">
              <a:rPr lang="en-US" smtClean="0"/>
              <a:t>3/22/22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96AFA-303D-8042-85F3-1EA037B23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9308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D97CC-475F-BE49-B579-6BFEF977A37E}" type="datetimeFigureOut">
              <a:rPr lang="en-US" smtClean="0"/>
              <a:t>3/22/22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96AFA-303D-8042-85F3-1EA037B23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8870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2339052" y="2926082"/>
            <a:ext cx="8224152" cy="248716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89666" y="2926082"/>
            <a:ext cx="28500739" cy="248716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D97CC-475F-BE49-B579-6BFEF977A37E}" type="datetimeFigureOut">
              <a:rPr lang="en-US" smtClean="0"/>
              <a:t>3/22/22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96AFA-303D-8042-85F3-1EA037B23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2772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D97CC-475F-BE49-B579-6BFEF977A37E}" type="datetimeFigureOut">
              <a:rPr lang="en-US" smtClean="0"/>
              <a:t>3/22/22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96AFA-303D-8042-85F3-1EA037B23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538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3447" y="8453129"/>
            <a:ext cx="34525982" cy="8778302"/>
          </a:xfrm>
        </p:spPr>
        <p:txBody>
          <a:bodyPr anchor="b"/>
          <a:lstStyle>
            <a:lvl1pPr algn="ctr">
              <a:defRPr sz="19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63447" y="17231419"/>
            <a:ext cx="34525982" cy="7233859"/>
          </a:xfrm>
        </p:spPr>
        <p:txBody>
          <a:bodyPr anchor="t"/>
          <a:lstStyle>
            <a:lvl1pPr marL="0" indent="0" algn="ctr">
              <a:buNone/>
              <a:defRPr sz="9600">
                <a:solidFill>
                  <a:schemeClr val="tx1"/>
                </a:solidFill>
              </a:defRPr>
            </a:lvl1pPr>
            <a:lvl2pPr marL="2194560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D97CC-475F-BE49-B579-6BFEF977A37E}" type="datetimeFigureOut">
              <a:rPr lang="en-US" smtClean="0"/>
              <a:t>3/22/22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96AFA-303D-8042-85F3-1EA037B23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92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89668" y="8315755"/>
            <a:ext cx="18217790" cy="1948200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30414" y="8315762"/>
            <a:ext cx="18232795" cy="194820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D97CC-475F-BE49-B579-6BFEF977A37E}" type="datetimeFigureOut">
              <a:rPr lang="en-US" smtClean="0"/>
              <a:t>3/22/22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96AFA-303D-8042-85F3-1EA037B23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031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659" y="8497553"/>
            <a:ext cx="18179630" cy="19742174"/>
          </a:xfrm>
          <a:prstGeom prst="rect">
            <a:avLst/>
          </a:prstGeom>
        </p:spPr>
      </p:pic>
      <p:pic>
        <p:nvPicPr>
          <p:cNvPr id="14" name="Picture 13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3579" y="8497553"/>
            <a:ext cx="18179630" cy="197421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21139" y="8809219"/>
            <a:ext cx="17554838" cy="2615443"/>
          </a:xfrm>
        </p:spPr>
        <p:txBody>
          <a:bodyPr anchor="b">
            <a:noAutofit/>
          </a:bodyPr>
          <a:lstStyle>
            <a:lvl1pPr marL="0" indent="0" algn="ctr">
              <a:buNone/>
              <a:defRPr sz="11520" b="0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21139" y="11424665"/>
            <a:ext cx="17554838" cy="16373102"/>
          </a:xfrm>
        </p:spPr>
        <p:txBody>
          <a:bodyPr anchor="t">
            <a:normAutofit/>
          </a:bodyPr>
          <a:lstStyle>
            <a:lvl1pPr>
              <a:defRPr sz="8640"/>
            </a:lvl1pPr>
            <a:lvl2pPr>
              <a:defRPr sz="7680"/>
            </a:lvl2pPr>
            <a:lvl3pPr>
              <a:defRPr sz="6720"/>
            </a:lvl3pPr>
            <a:lvl4pPr>
              <a:defRPr sz="5760"/>
            </a:lvl4pPr>
            <a:lvl5pPr>
              <a:defRPr sz="576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661880" y="8809227"/>
            <a:ext cx="17623190" cy="2615438"/>
          </a:xfrm>
        </p:spPr>
        <p:txBody>
          <a:bodyPr anchor="b">
            <a:noAutofit/>
          </a:bodyPr>
          <a:lstStyle>
            <a:lvl1pPr marL="0" indent="0" algn="ctr">
              <a:buNone/>
              <a:defRPr sz="11520" b="0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661880" y="11424665"/>
            <a:ext cx="17623190" cy="16373102"/>
          </a:xfrm>
        </p:spPr>
        <p:txBody>
          <a:bodyPr anchor="t">
            <a:normAutofit/>
          </a:bodyPr>
          <a:lstStyle>
            <a:lvl1pPr>
              <a:defRPr sz="8640"/>
            </a:lvl1pPr>
            <a:lvl2pPr>
              <a:defRPr sz="7680"/>
            </a:lvl2pPr>
            <a:lvl3pPr>
              <a:defRPr sz="6720"/>
            </a:lvl3pPr>
            <a:lvl4pPr>
              <a:defRPr sz="5760"/>
            </a:lvl4pPr>
            <a:lvl5pPr>
              <a:defRPr sz="576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D97CC-475F-BE49-B579-6BFEF977A37E}" type="datetimeFigureOut">
              <a:rPr lang="en-US" smtClean="0"/>
              <a:t>3/22/22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96AFA-303D-8042-85F3-1EA037B23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81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D97CC-475F-BE49-B579-6BFEF977A37E}" type="datetimeFigureOut">
              <a:rPr lang="en-US" smtClean="0"/>
              <a:t>3/22/22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96AFA-303D-8042-85F3-1EA037B23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824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D97CC-475F-BE49-B579-6BFEF977A37E}" type="datetimeFigureOut">
              <a:rPr lang="en-US" smtClean="0"/>
              <a:t>3/22/22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96AFA-303D-8042-85F3-1EA037B23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7706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9668" y="2926080"/>
            <a:ext cx="13344802" cy="8745206"/>
          </a:xfrm>
        </p:spPr>
        <p:txBody>
          <a:bodyPr anchor="b">
            <a:normAutofit/>
          </a:bodyPr>
          <a:lstStyle>
            <a:lvl1pPr algn="ctr">
              <a:defRPr sz="1152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80283" y="2926080"/>
            <a:ext cx="23082926" cy="2487168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89668" y="11671289"/>
            <a:ext cx="13344802" cy="16126469"/>
          </a:xfrm>
        </p:spPr>
        <p:txBody>
          <a:bodyPr anchor="t">
            <a:normAutofit/>
          </a:bodyPr>
          <a:lstStyle>
            <a:lvl1pPr marL="0" indent="0" algn="ctr">
              <a:buNone/>
              <a:defRPr sz="7680"/>
            </a:lvl1pPr>
            <a:lvl2pPr marL="2194560" indent="0">
              <a:buNone/>
              <a:defRPr sz="5760"/>
            </a:lvl2pPr>
            <a:lvl3pPr marL="4389120" indent="0">
              <a:buNone/>
              <a:defRPr sz="4800"/>
            </a:lvl3pPr>
            <a:lvl4pPr marL="6583680" indent="0">
              <a:buNone/>
              <a:defRPr sz="4320"/>
            </a:lvl4pPr>
            <a:lvl5pPr marL="8778240" indent="0">
              <a:buNone/>
              <a:defRPr sz="4320"/>
            </a:lvl5pPr>
            <a:lvl6pPr marL="10972800" indent="0">
              <a:buNone/>
              <a:defRPr sz="4320"/>
            </a:lvl6pPr>
            <a:lvl7pPr marL="13167360" indent="0">
              <a:buNone/>
              <a:defRPr sz="4320"/>
            </a:lvl7pPr>
            <a:lvl8pPr marL="15361920" indent="0">
              <a:buNone/>
              <a:defRPr sz="4320"/>
            </a:lvl8pPr>
            <a:lvl9pPr marL="17556480" indent="0">
              <a:buNone/>
              <a:defRPr sz="432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D97CC-475F-BE49-B579-6BFEF977A37E}" type="datetimeFigureOut">
              <a:rPr lang="en-US" smtClean="0"/>
              <a:t>3/22/22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96AFA-303D-8042-85F3-1EA037B23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5333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ate-V2-S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5938" y="2927630"/>
            <a:ext cx="16455101" cy="249862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9666" y="2927631"/>
            <a:ext cx="18838445" cy="8780822"/>
          </a:xfrm>
        </p:spPr>
        <p:txBody>
          <a:bodyPr anchor="b">
            <a:noAutofit/>
          </a:bodyPr>
          <a:lstStyle>
            <a:lvl1pPr algn="ctr">
              <a:defRPr sz="1536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88297" y="3571147"/>
            <a:ext cx="15193800" cy="23581546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7680"/>
            </a:lvl1pPr>
            <a:lvl2pPr marL="2194560" indent="0">
              <a:buNone/>
              <a:defRPr sz="7680"/>
            </a:lvl2pPr>
            <a:lvl3pPr marL="4389120" indent="0">
              <a:buNone/>
              <a:defRPr sz="7680"/>
            </a:lvl3pPr>
            <a:lvl4pPr marL="6583680" indent="0">
              <a:buNone/>
              <a:defRPr sz="7680"/>
            </a:lvl4pPr>
            <a:lvl5pPr marL="8778240" indent="0">
              <a:buNone/>
              <a:defRPr sz="7680"/>
            </a:lvl5pPr>
            <a:lvl6pPr marL="10972800" indent="0">
              <a:buNone/>
              <a:defRPr sz="7680"/>
            </a:lvl6pPr>
            <a:lvl7pPr marL="13167360" indent="0">
              <a:buNone/>
              <a:defRPr sz="7680"/>
            </a:lvl7pPr>
            <a:lvl8pPr marL="15361920" indent="0">
              <a:buNone/>
              <a:defRPr sz="7680"/>
            </a:lvl8pPr>
            <a:lvl9pPr marL="17556480" indent="0">
              <a:buNone/>
              <a:defRPr sz="768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89666" y="11708453"/>
            <a:ext cx="18838445" cy="16205443"/>
          </a:xfrm>
        </p:spPr>
        <p:txBody>
          <a:bodyPr anchor="t">
            <a:normAutofit/>
          </a:bodyPr>
          <a:lstStyle>
            <a:lvl1pPr marL="0" indent="0" algn="ctr">
              <a:buNone/>
              <a:defRPr sz="7680"/>
            </a:lvl1pPr>
            <a:lvl2pPr marL="2194560" indent="0">
              <a:buNone/>
              <a:defRPr sz="5760"/>
            </a:lvl2pPr>
            <a:lvl3pPr marL="4389120" indent="0">
              <a:buNone/>
              <a:defRPr sz="4800"/>
            </a:lvl3pPr>
            <a:lvl4pPr marL="6583680" indent="0">
              <a:buNone/>
              <a:defRPr sz="4320"/>
            </a:lvl4pPr>
            <a:lvl5pPr marL="8778240" indent="0">
              <a:buNone/>
              <a:defRPr sz="4320"/>
            </a:lvl5pPr>
            <a:lvl6pPr marL="10972800" indent="0">
              <a:buNone/>
              <a:defRPr sz="4320"/>
            </a:lvl6pPr>
            <a:lvl7pPr marL="13167360" indent="0">
              <a:buNone/>
              <a:defRPr sz="4320"/>
            </a:lvl7pPr>
            <a:lvl8pPr marL="15361920" indent="0">
              <a:buNone/>
              <a:defRPr sz="4320"/>
            </a:lvl8pPr>
            <a:lvl9pPr marL="17556480" indent="0">
              <a:buNone/>
              <a:defRPr sz="432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D97CC-475F-BE49-B579-6BFEF977A37E}" type="datetimeFigureOut">
              <a:rPr lang="en-US" smtClean="0"/>
              <a:t>3/22/22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96AFA-303D-8042-85F3-1EA037B23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210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89661" y="2926080"/>
            <a:ext cx="37273546" cy="465816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89661" y="8315762"/>
            <a:ext cx="37273546" cy="19482005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43450" y="2823972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8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163D97CC-475F-BE49-B579-6BFEF977A37E}" type="datetimeFigureOut">
              <a:rPr lang="en-US" smtClean="0"/>
              <a:t>3/22/22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9668" y="28239727"/>
            <a:ext cx="24022315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8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850446" y="28239727"/>
            <a:ext cx="2712763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8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BEC96AFA-303D-8042-85F3-1EA037B23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2495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  <p:sldLayoutId id="2147483854" r:id="rId14"/>
    <p:sldLayoutId id="2147483855" r:id="rId15"/>
    <p:sldLayoutId id="2147483856" r:id="rId16"/>
    <p:sldLayoutId id="2147483857" r:id="rId17"/>
  </p:sldLayoutIdLst>
  <p:txStyles>
    <p:titleStyle>
      <a:lvl1pPr algn="ctr" defTabSz="2194560" rtl="0" eaLnBrk="1" latinLnBrk="0" hangingPunct="1">
        <a:spcBef>
          <a:spcPct val="0"/>
        </a:spcBef>
        <a:buNone/>
        <a:defRPr sz="192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645920" indent="-1468800" algn="l" defTabSz="2194560" rtl="0" eaLnBrk="1" latinLnBrk="0" hangingPunct="1">
        <a:spcBef>
          <a:spcPct val="20000"/>
        </a:spcBef>
        <a:spcAft>
          <a:spcPts val="2880"/>
        </a:spcAft>
        <a:buClr>
          <a:schemeClr val="tx2"/>
        </a:buClr>
        <a:buSzPct val="70000"/>
        <a:buFont typeface="Wingdings 2" charset="2"/>
        <a:buChar char=""/>
        <a:defRPr sz="9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3456000" indent="-1296000" algn="l" defTabSz="2194560" rtl="0" eaLnBrk="1" latinLnBrk="0" hangingPunct="1">
        <a:spcBef>
          <a:spcPct val="20000"/>
        </a:spcBef>
        <a:spcAft>
          <a:spcPts val="2880"/>
        </a:spcAft>
        <a:buClr>
          <a:schemeClr val="tx2"/>
        </a:buClr>
        <a:buSzPct val="70000"/>
        <a:buFont typeface="Wingdings 2" charset="2"/>
        <a:buChar char=""/>
        <a:defRPr sz="864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4924800" indent="-1036800" algn="l" defTabSz="2194560" rtl="0" eaLnBrk="1" latinLnBrk="0" hangingPunct="1">
        <a:spcBef>
          <a:spcPct val="20000"/>
        </a:spcBef>
        <a:spcAft>
          <a:spcPts val="2880"/>
        </a:spcAft>
        <a:buClr>
          <a:schemeClr val="tx2"/>
        </a:buClr>
        <a:buSzPct val="70000"/>
        <a:buFont typeface="Wingdings 2" charset="2"/>
        <a:buChar char=""/>
        <a:defRPr sz="768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6652800" indent="-1036800" algn="l" defTabSz="2194560" rtl="0" eaLnBrk="1" latinLnBrk="0" hangingPunct="1">
        <a:spcBef>
          <a:spcPct val="20000"/>
        </a:spcBef>
        <a:spcAft>
          <a:spcPts val="2880"/>
        </a:spcAft>
        <a:buClr>
          <a:schemeClr val="tx2"/>
        </a:buClr>
        <a:buSzPct val="70000"/>
        <a:buFont typeface="Wingdings 2" charset="2"/>
        <a:buChar char=""/>
        <a:defRPr sz="672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8035200" indent="-1036800" algn="l" defTabSz="2194560" rtl="0" eaLnBrk="1" latinLnBrk="0" hangingPunct="1">
        <a:spcBef>
          <a:spcPct val="20000"/>
        </a:spcBef>
        <a:spcAft>
          <a:spcPts val="2880"/>
        </a:spcAft>
        <a:buClr>
          <a:schemeClr val="tx2"/>
        </a:buClr>
        <a:buSzPct val="70000"/>
        <a:buFont typeface="Wingdings 2" charset="2"/>
        <a:buChar char=""/>
        <a:defRPr sz="672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9670080" indent="-1097280" algn="l" defTabSz="2194560" rtl="0" eaLnBrk="1" latinLnBrk="0" hangingPunct="1">
        <a:spcBef>
          <a:spcPct val="20000"/>
        </a:spcBef>
        <a:spcAft>
          <a:spcPts val="2880"/>
        </a:spcAft>
        <a:buClr>
          <a:schemeClr val="tx2"/>
        </a:buClr>
        <a:buSzPct val="70000"/>
        <a:buFont typeface="Wingdings 2" charset="2"/>
        <a:buChar char=""/>
        <a:defRPr sz="672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11528640" indent="-1097280" algn="l" defTabSz="2194560" rtl="0" eaLnBrk="1" latinLnBrk="0" hangingPunct="1">
        <a:spcBef>
          <a:spcPct val="20000"/>
        </a:spcBef>
        <a:spcAft>
          <a:spcPts val="2880"/>
        </a:spcAft>
        <a:buClr>
          <a:schemeClr val="tx2"/>
        </a:buClr>
        <a:buSzPct val="70000"/>
        <a:buFont typeface="Wingdings 2" charset="2"/>
        <a:buChar char=""/>
        <a:defRPr sz="672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13387200" indent="-1097280" algn="l" defTabSz="2194560" rtl="0" eaLnBrk="1" latinLnBrk="0" hangingPunct="1">
        <a:spcBef>
          <a:spcPct val="20000"/>
        </a:spcBef>
        <a:spcAft>
          <a:spcPts val="2880"/>
        </a:spcAft>
        <a:buClr>
          <a:schemeClr val="tx2"/>
        </a:buClr>
        <a:buSzPct val="70000"/>
        <a:buFont typeface="Wingdings 2" charset="2"/>
        <a:buChar char=""/>
        <a:defRPr sz="672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14909760" indent="-1097280" algn="l" defTabSz="2194560" rtl="0" eaLnBrk="1" latinLnBrk="0" hangingPunct="1">
        <a:spcBef>
          <a:spcPct val="20000"/>
        </a:spcBef>
        <a:spcAft>
          <a:spcPts val="2880"/>
        </a:spcAft>
        <a:buClr>
          <a:schemeClr val="tx2"/>
        </a:buClr>
        <a:buSzPct val="70000"/>
        <a:buFont typeface="Wingdings 2" charset="2"/>
        <a:buChar char=""/>
        <a:defRPr sz="672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456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219456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219456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219456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219456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219456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219456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219456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219456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6.png"/><Relationship Id="rId3" Type="http://schemas.openxmlformats.org/officeDocument/2006/relationships/hyperlink" Target="mailto:kmiller114@liberty.edu" TargetMode="External"/><Relationship Id="rId7" Type="http://schemas.openxmlformats.org/officeDocument/2006/relationships/diagramColors" Target="../diagrams/colors1.xml"/><Relationship Id="rId12" Type="http://schemas.openxmlformats.org/officeDocument/2006/relationships/hyperlink" Target="https://doi.org/10.1371/journal_pmed1000097" TargetMode="Externa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11" Type="http://schemas.openxmlformats.org/officeDocument/2006/relationships/hyperlink" Target="https://doi.org/10.3928/00220124-20210414-08" TargetMode="External"/><Relationship Id="rId5" Type="http://schemas.openxmlformats.org/officeDocument/2006/relationships/diagramLayout" Target="../diagrams/layout1.xml"/><Relationship Id="rId15" Type="http://schemas.openxmlformats.org/officeDocument/2006/relationships/image" Target="../media/image7.jpg"/><Relationship Id="rId10" Type="http://schemas.openxmlformats.org/officeDocument/2006/relationships/hyperlink" Target="https://doi.org/10.1097/pts.0000000000000720" TargetMode="External"/><Relationship Id="rId4" Type="http://schemas.openxmlformats.org/officeDocument/2006/relationships/diagramData" Target="../diagrams/data1.xml"/><Relationship Id="rId9" Type="http://schemas.openxmlformats.org/officeDocument/2006/relationships/hyperlink" Target="https://doi.org/10.1016/j.nedt.2021.104947" TargetMode="External"/><Relationship Id="rId14" Type="http://schemas.openxmlformats.org/officeDocument/2006/relationships/hyperlink" Target="https://www.cartoonstock.com/cartoon?searchID=CC3657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0541892" y="5842000"/>
            <a:ext cx="23130387" cy="26571873"/>
          </a:xfrm>
          <a:prstGeom prst="rect">
            <a:avLst/>
          </a:prstGeom>
          <a:solidFill>
            <a:srgbClr val="FFFFFF"/>
          </a:solidFill>
          <a:ln cap="rnd">
            <a:solidFill>
              <a:schemeClr val="tx1"/>
            </a:solidFill>
          </a:ln>
        </p:spPr>
        <p:txBody>
          <a:bodyPr wrap="square" lIns="182880" rIns="182880" rtlCol="0">
            <a:noAutofit/>
          </a:bodyPr>
          <a:lstStyle/>
          <a:p>
            <a:pPr algn="just"/>
            <a:endParaRPr lang="en-US" sz="1800" dirty="0">
              <a:latin typeface="Times New Roman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2129" y="504527"/>
            <a:ext cx="42534030" cy="4111957"/>
          </a:xfrm>
          <a:prstGeom prst="rect">
            <a:avLst/>
          </a:prstGeom>
          <a:ln w="12700" cap="rnd" cmpd="sng">
            <a:solidFill>
              <a:schemeClr val="tx1"/>
            </a:solidFill>
            <a:rou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414591" tIns="207295" rIns="414591" bIns="207295" rtlCol="0" anchor="t" anchorCtr="0">
            <a:spAutoFit/>
          </a:bodyPr>
          <a:lstStyle/>
          <a:p>
            <a:pPr algn="ctr"/>
            <a:r>
              <a:rPr lang="en-US" sz="6000" b="1" dirty="0">
                <a:latin typeface="Times New Roman"/>
                <a:cs typeface="Times New Roman"/>
              </a:rPr>
              <a:t>Is an Ounce of Simulation Worth a Pound of Safety?</a:t>
            </a:r>
          </a:p>
          <a:p>
            <a:pPr algn="ctr"/>
            <a:r>
              <a:rPr lang="en-US" sz="6000" b="1" dirty="0">
                <a:latin typeface="Times New Roman"/>
                <a:cs typeface="Times New Roman"/>
              </a:rPr>
              <a:t>Simulation as a Patient Safety Solution: A Review</a:t>
            </a:r>
          </a:p>
          <a:p>
            <a:pPr algn="ctr"/>
            <a:endParaRPr lang="en-US" sz="4000" b="1" dirty="0">
              <a:latin typeface="Times New Roman"/>
              <a:cs typeface="Times New Roman"/>
            </a:endParaRPr>
          </a:p>
          <a:p>
            <a:pPr algn="ctr"/>
            <a:r>
              <a:rPr lang="en-US" sz="4000" b="1" dirty="0">
                <a:latin typeface="Times New Roman"/>
                <a:cs typeface="Times New Roman"/>
              </a:rPr>
              <a:t>Kathy Miller </a:t>
            </a:r>
            <a:r>
              <a:rPr lang="en-US" sz="4000" b="1" dirty="0">
                <a:latin typeface="Times New Roman"/>
                <a:cs typeface="Times New Roman"/>
                <a:hlinkClick r:id="rId3"/>
              </a:rPr>
              <a:t>kmiller114@liberty.edu</a:t>
            </a:r>
            <a:r>
              <a:rPr lang="en-US" sz="4000" b="1" dirty="0">
                <a:latin typeface="Times New Roman"/>
                <a:cs typeface="Times New Roman"/>
              </a:rPr>
              <a:t> 417-880-9363</a:t>
            </a:r>
          </a:p>
          <a:p>
            <a:pPr algn="ctr"/>
            <a:r>
              <a:rPr lang="en-US" sz="4000" b="1" dirty="0">
                <a:latin typeface="Times New Roman"/>
                <a:cs typeface="Times New Roman"/>
              </a:rPr>
              <a:t>(Mentor: Dr. Rachel Joseph-Liberty School of Nursing)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9589" y="6335591"/>
            <a:ext cx="9312771" cy="10966465"/>
          </a:xfrm>
          <a:prstGeom prst="rect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txBody>
          <a:bodyPr wrap="square" lIns="131445" tIns="65723" rIns="131445" bIns="65723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Background: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Medication errors and failure to rescue (FTR) events jeopardize patient safety.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Novice nurses transitioning to practice may lack competency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Safety-focused simulation can provide targeted learning opportunities to increase competence in the medication administration process and in the care and management of a deteriorating patient.  </a:t>
            </a:r>
          </a:p>
          <a:p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Purpose: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examine the efficacy of simulation on reducing medication errors and FTR events.  </a:t>
            </a:r>
          </a:p>
          <a:p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Methods: 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integrative review of twenty studies evaluating the outcomes of safety-focused simulation on nursing students and new graduate registered nurses (NGRNs).</a:t>
            </a:r>
          </a:p>
          <a:p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Findings: 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range of simulation fidelity levels and types were used with most outcome measures trending positive if not statistically significant.  </a:t>
            </a:r>
          </a:p>
          <a:p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Conclusion: 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While more research is needed, this review captures the numerous translational benefits of simulation that can directly impact the competency of novice nurses and consequently, the safety of patients.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06081" y="5246564"/>
            <a:ext cx="9312771" cy="871393"/>
          </a:xfrm>
          <a:prstGeom prst="rect">
            <a:avLst/>
          </a:prstGeom>
          <a:solidFill>
            <a:srgbClr val="0A254E"/>
          </a:solidFill>
          <a:ln>
            <a:solidFill>
              <a:schemeClr val="tx1"/>
            </a:solidFill>
          </a:ln>
        </p:spPr>
        <p:txBody>
          <a:bodyPr wrap="square" lIns="131445" tIns="65723" rIns="131445" bIns="65723" rtlCol="0">
            <a:spAutoFit/>
          </a:bodyPr>
          <a:lstStyle/>
          <a:p>
            <a:pPr algn="ctr"/>
            <a:r>
              <a:rPr lang="en-US" sz="4800" dirty="0">
                <a:latin typeface="Times New Roman"/>
                <a:cs typeface="Times New Roman"/>
              </a:rPr>
              <a:t>Abstract</a:t>
            </a:r>
            <a:endParaRPr lang="en-US" sz="6000" dirty="0">
              <a:latin typeface="Times New Roman"/>
              <a:cs typeface="Times New Rom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0377" y="18777856"/>
            <a:ext cx="9296102" cy="2594942"/>
          </a:xfrm>
          <a:prstGeom prst="rect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txBody>
          <a:bodyPr wrap="square" lIns="131445" tIns="65723" rIns="131445" bIns="65723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/>
                <a:cs typeface="Times New Roman"/>
              </a:rPr>
              <a:t>Can the use of safety-focused simulation lead to decreased medication administration errors and failure to rescue events among pre-licensure nursing students and new graduate registered nurses?   </a:t>
            </a:r>
          </a:p>
          <a:p>
            <a:endParaRPr lang="en-US" sz="32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9588" y="17751495"/>
            <a:ext cx="9312772" cy="871393"/>
          </a:xfrm>
          <a:prstGeom prst="rect">
            <a:avLst/>
          </a:prstGeom>
          <a:solidFill>
            <a:srgbClr val="0A254E"/>
          </a:solidFill>
          <a:ln>
            <a:solidFill>
              <a:schemeClr val="tx1"/>
            </a:solidFill>
          </a:ln>
        </p:spPr>
        <p:txBody>
          <a:bodyPr wrap="square" lIns="131445" tIns="65723" rIns="131445" bIns="65723" rtlCol="0">
            <a:spAutoFit/>
          </a:bodyPr>
          <a:lstStyle/>
          <a:p>
            <a:pPr algn="ctr"/>
            <a:r>
              <a:rPr lang="en-US" sz="4800" dirty="0">
                <a:latin typeface="Times New Roman"/>
                <a:cs typeface="Times New Roman"/>
              </a:rPr>
              <a:t>Research Question</a:t>
            </a:r>
            <a:endParaRPr lang="en-US" sz="6000" dirty="0">
              <a:latin typeface="Times New Roman"/>
              <a:cs typeface="Times New Roman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43717" y="23019192"/>
            <a:ext cx="9265422" cy="9395292"/>
          </a:xfrm>
          <a:prstGeom prst="rect">
            <a:avLst/>
          </a:prstGeom>
          <a:solidFill>
            <a:srgbClr val="FFFFFF"/>
          </a:solidFill>
          <a:ln cap="rnd">
            <a:solidFill>
              <a:schemeClr val="tx1"/>
            </a:solidFill>
          </a:ln>
        </p:spPr>
        <p:txBody>
          <a:bodyPr wrap="square" lIns="182880" rIns="182880" rtlCol="0">
            <a:noAutofit/>
          </a:bodyPr>
          <a:lstStyle/>
          <a:p>
            <a:pPr algn="just"/>
            <a:r>
              <a:rPr lang="en-US" sz="3200" b="1" dirty="0">
                <a:solidFill>
                  <a:schemeClr val="bg1"/>
                </a:solidFill>
                <a:latin typeface="Times New Roman"/>
                <a:cs typeface="Times New Roman"/>
              </a:rPr>
              <a:t>Databases Searched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latin typeface="Times New Roman"/>
                <a:cs typeface="Times New Roman"/>
              </a:rPr>
              <a:t>CINAHL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latin typeface="Times New Roman"/>
                <a:cs typeface="Times New Roman"/>
              </a:rPr>
              <a:t>Health Source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latin typeface="Times New Roman"/>
                <a:cs typeface="Times New Roman"/>
              </a:rPr>
              <a:t>MEDLINE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latin typeface="Times New Roman"/>
                <a:cs typeface="Times New Roman"/>
              </a:rPr>
              <a:t>Cochrane</a:t>
            </a:r>
          </a:p>
          <a:p>
            <a:pPr algn="just"/>
            <a:r>
              <a:rPr lang="en-US" sz="3200" b="1" dirty="0">
                <a:solidFill>
                  <a:schemeClr val="bg1"/>
                </a:solidFill>
                <a:latin typeface="Times New Roman"/>
                <a:cs typeface="Times New Roman"/>
              </a:rPr>
              <a:t>Criteria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latin typeface="Times New Roman"/>
                <a:cs typeface="Times New Roman"/>
              </a:rPr>
              <a:t>Peer-Reviewed/Full-Text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latin typeface="Times New Roman"/>
                <a:cs typeface="Times New Roman"/>
              </a:rPr>
              <a:t>English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latin typeface="Times New Roman"/>
                <a:cs typeface="Times New Roman"/>
              </a:rPr>
              <a:t>2017-2022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latin typeface="Times New Roman"/>
                <a:cs typeface="Times New Roman"/>
              </a:rPr>
              <a:t>Any type of simulation</a:t>
            </a:r>
          </a:p>
          <a:p>
            <a:pPr algn="just"/>
            <a:r>
              <a:rPr lang="en-US" sz="3200" b="1" dirty="0">
                <a:solidFill>
                  <a:schemeClr val="bg1"/>
                </a:solidFill>
                <a:latin typeface="Times New Roman"/>
                <a:cs typeface="Times New Roman"/>
              </a:rPr>
              <a:t>Key Words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latin typeface="Times New Roman"/>
                <a:cs typeface="Times New Roman"/>
              </a:rPr>
              <a:t>Simulation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latin typeface="Times New Roman"/>
                <a:cs typeface="Times New Roman"/>
              </a:rPr>
              <a:t>Nursing Student*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latin typeface="Times New Roman"/>
                <a:cs typeface="Times New Roman"/>
              </a:rPr>
              <a:t>New Graduate Nurse*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latin typeface="Times New Roman"/>
                <a:cs typeface="Times New Roman"/>
              </a:rPr>
              <a:t>Novice Nurse*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latin typeface="Times New Roman"/>
                <a:cs typeface="Times New Roman"/>
              </a:rPr>
              <a:t>Patient Safety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latin typeface="Times New Roman"/>
                <a:cs typeface="Times New Roman"/>
              </a:rPr>
              <a:t>Medication Error*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latin typeface="Times New Roman"/>
                <a:cs typeface="Times New Roman"/>
              </a:rPr>
              <a:t>Failure to Rescue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latin typeface="Times New Roman"/>
                <a:cs typeface="Times New Roman"/>
              </a:rPr>
              <a:t>Deteriorating Patient</a:t>
            </a:r>
          </a:p>
          <a:p>
            <a:pPr algn="just"/>
            <a:endParaRPr lang="en-US" sz="24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43717" y="21843745"/>
            <a:ext cx="9312771" cy="871393"/>
          </a:xfrm>
          <a:prstGeom prst="rect">
            <a:avLst/>
          </a:prstGeom>
          <a:solidFill>
            <a:srgbClr val="0A254E"/>
          </a:solidFill>
          <a:ln>
            <a:solidFill>
              <a:schemeClr val="tx1"/>
            </a:solidFill>
          </a:ln>
        </p:spPr>
        <p:txBody>
          <a:bodyPr wrap="square" lIns="131445" tIns="65723" rIns="131445" bIns="65723" rtlCol="0">
            <a:spAutoFit/>
          </a:bodyPr>
          <a:lstStyle/>
          <a:p>
            <a:pPr algn="ctr"/>
            <a:r>
              <a:rPr lang="en-US" sz="4800" dirty="0">
                <a:latin typeface="Times New Roman"/>
                <a:cs typeface="Times New Roman"/>
              </a:rPr>
              <a:t>Methods</a:t>
            </a:r>
            <a:endParaRPr lang="en-US" sz="6000" dirty="0">
              <a:latin typeface="Times New Roman"/>
              <a:cs typeface="Times New Roman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3920901" y="5206933"/>
            <a:ext cx="9328854" cy="871393"/>
          </a:xfrm>
          <a:prstGeom prst="rect">
            <a:avLst/>
          </a:prstGeom>
          <a:solidFill>
            <a:srgbClr val="0A254E"/>
          </a:solidFill>
          <a:ln>
            <a:solidFill>
              <a:schemeClr val="tx1"/>
            </a:solidFill>
          </a:ln>
        </p:spPr>
        <p:txBody>
          <a:bodyPr wrap="square" lIns="131445" tIns="65723" rIns="131445" bIns="65723" rtlCol="0">
            <a:spAutoFit/>
          </a:bodyPr>
          <a:lstStyle/>
          <a:p>
            <a:pPr algn="ctr"/>
            <a:r>
              <a:rPr lang="en-US" sz="4800" dirty="0">
                <a:latin typeface="Times New Roman"/>
                <a:cs typeface="Times New Roman"/>
              </a:rPr>
              <a:t>Conclusion </a:t>
            </a:r>
            <a:endParaRPr lang="en-US" sz="6000" dirty="0">
              <a:latin typeface="Times New Roman"/>
              <a:cs typeface="Times New Roman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3923114" y="17077760"/>
            <a:ext cx="9302450" cy="5071040"/>
          </a:xfrm>
          <a:prstGeom prst="rect">
            <a:avLst/>
          </a:prstGeom>
          <a:solidFill>
            <a:srgbClr val="FFFFFF"/>
          </a:solidFill>
          <a:ln cap="rnd">
            <a:solidFill>
              <a:schemeClr val="tx1"/>
            </a:solidFill>
          </a:ln>
        </p:spPr>
        <p:txBody>
          <a:bodyPr wrap="square" lIns="182880" rIns="182880" rtlCol="0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  <a:latin typeface="Times New Roman"/>
                <a:cs typeface="Times New Roman"/>
              </a:rPr>
              <a:t>High Quality Studies are needed using similar and validated measurement tools to provide evidence as to which type of simulation works best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  <a:latin typeface="Times New Roman"/>
                <a:cs typeface="Times New Roman"/>
              </a:rPr>
              <a:t>Additional studies that focus on the impact of safety-focused simulation on patient outcomes (decline in medication errors or failure to rescue events) involving NGRNs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  <a:latin typeface="Times New Roman"/>
                <a:cs typeface="Times New Roman"/>
              </a:rPr>
              <a:t>Studies using simulation that focus on other nurse sensitive safety issues such as hospital-acquired infections and discharge teaching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33898923" y="16048205"/>
            <a:ext cx="9326641" cy="871393"/>
          </a:xfrm>
          <a:prstGeom prst="rect">
            <a:avLst/>
          </a:prstGeom>
          <a:solidFill>
            <a:srgbClr val="0A254E"/>
          </a:solidFill>
          <a:ln>
            <a:solidFill>
              <a:schemeClr val="tx1"/>
            </a:solidFill>
          </a:ln>
        </p:spPr>
        <p:txBody>
          <a:bodyPr wrap="square" lIns="131445" tIns="65723" rIns="131445" bIns="65723" rtlCol="0">
            <a:spAutoFit/>
          </a:bodyPr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Implications for Future Research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33920901" y="22306962"/>
            <a:ext cx="9453719" cy="871393"/>
          </a:xfrm>
          <a:prstGeom prst="rect">
            <a:avLst/>
          </a:prstGeom>
          <a:solidFill>
            <a:srgbClr val="0A254E"/>
          </a:solidFill>
          <a:ln>
            <a:solidFill>
              <a:schemeClr val="tx1"/>
            </a:solidFill>
          </a:ln>
        </p:spPr>
        <p:txBody>
          <a:bodyPr wrap="square" lIns="131445" tIns="65723" rIns="131445" bIns="65723" rtlCol="0">
            <a:spAutoFit/>
          </a:bodyPr>
          <a:lstStyle/>
          <a:p>
            <a:pPr algn="ctr"/>
            <a:r>
              <a:rPr lang="en-US" sz="4800" dirty="0">
                <a:latin typeface="Times New Roman"/>
                <a:cs typeface="Times New Roman"/>
              </a:rPr>
              <a:t>References &amp; Acknowledgments</a:t>
            </a:r>
            <a:endParaRPr lang="en-US" sz="6000" dirty="0">
              <a:latin typeface="Times New Roman"/>
              <a:cs typeface="Times New Roman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34159900" y="6746581"/>
            <a:ext cx="93024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>
              <a:latin typeface="Times New Roman"/>
              <a:cs typeface="Times New Roman"/>
            </a:endParaRPr>
          </a:p>
          <a:p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16878446" y="13613834"/>
            <a:ext cx="303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b="1" dirty="0">
                <a:latin typeface="Garamond"/>
                <a:cs typeface="Garamond"/>
              </a:rPr>
              <a:t>A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15218277" y="24656230"/>
            <a:ext cx="303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b="1" dirty="0">
                <a:latin typeface="Garamond"/>
                <a:cs typeface="Garamond"/>
              </a:rPr>
              <a:t>B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13751281" y="25691983"/>
            <a:ext cx="303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b="1" dirty="0">
                <a:solidFill>
                  <a:srgbClr val="FFFFFF"/>
                </a:solidFill>
                <a:latin typeface="Garamond"/>
                <a:cs typeface="Garamond"/>
              </a:rPr>
              <a:t>B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11507173" y="25691983"/>
            <a:ext cx="303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b="1" dirty="0">
                <a:solidFill>
                  <a:srgbClr val="FFFFFF"/>
                </a:solidFill>
                <a:latin typeface="Garamond"/>
                <a:cs typeface="Garamond"/>
              </a:rPr>
              <a:t>A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7866686" y="7258241"/>
            <a:ext cx="8581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800" b="1" dirty="0">
                <a:latin typeface="Garamond"/>
                <a:cs typeface="Garamond"/>
              </a:rPr>
              <a:t>B</a:t>
            </a:r>
          </a:p>
        </p:txBody>
      </p:sp>
      <p:sp>
        <p:nvSpPr>
          <p:cNvPr id="75" name="Rectangle 74"/>
          <p:cNvSpPr/>
          <p:nvPr/>
        </p:nvSpPr>
        <p:spPr>
          <a:xfrm>
            <a:off x="26686410" y="23505783"/>
            <a:ext cx="11392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Times New Roman"/>
                <a:cs typeface="Times New Roman"/>
              </a:rPr>
              <a:t>MG1655</a:t>
            </a:r>
          </a:p>
        </p:txBody>
      </p:sp>
      <p:sp>
        <p:nvSpPr>
          <p:cNvPr id="36" name="Rectangle 35"/>
          <p:cNvSpPr/>
          <p:nvPr/>
        </p:nvSpPr>
        <p:spPr>
          <a:xfrm rot="16200000">
            <a:off x="10007532" y="26874024"/>
            <a:ext cx="187163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0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Log10 Optical Density at 600nm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95818D1-7182-2C4A-A3E1-9D8592A30A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3444164"/>
              </p:ext>
            </p:extLst>
          </p:nvPr>
        </p:nvGraphicFramePr>
        <p:xfrm>
          <a:off x="21005800" y="6058810"/>
          <a:ext cx="12446000" cy="95426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74245">
                  <a:extLst>
                    <a:ext uri="{9D8B030D-6E8A-4147-A177-3AD203B41FA5}">
                      <a16:colId xmlns:a16="http://schemas.microsoft.com/office/drawing/2014/main" val="3952930696"/>
                    </a:ext>
                  </a:extLst>
                </a:gridCol>
                <a:gridCol w="3227014">
                  <a:extLst>
                    <a:ext uri="{9D8B030D-6E8A-4147-A177-3AD203B41FA5}">
                      <a16:colId xmlns:a16="http://schemas.microsoft.com/office/drawing/2014/main" val="935819385"/>
                    </a:ext>
                  </a:extLst>
                </a:gridCol>
                <a:gridCol w="3454051">
                  <a:extLst>
                    <a:ext uri="{9D8B030D-6E8A-4147-A177-3AD203B41FA5}">
                      <a16:colId xmlns:a16="http://schemas.microsoft.com/office/drawing/2014/main" val="2018949721"/>
                    </a:ext>
                  </a:extLst>
                </a:gridCol>
                <a:gridCol w="2890690">
                  <a:extLst>
                    <a:ext uri="{9D8B030D-6E8A-4147-A177-3AD203B41FA5}">
                      <a16:colId xmlns:a16="http://schemas.microsoft.com/office/drawing/2014/main" val="3964769582"/>
                    </a:ext>
                  </a:extLst>
                </a:gridCol>
              </a:tblGrid>
              <a:tr h="1506734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Medication Administration (MA)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Failure to Rescue/Deteriorating patient (FTR/DP)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Both MA and FTR/DP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88255998"/>
                  </a:ext>
                </a:extLst>
              </a:tr>
              <a:tr h="6026934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Nursing Students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Aggar et al. (2018)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Avraham et al. (2021)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Brauneis et al. (2021)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Chan et al. (2019)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Craig et al. (2021)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Jarvill et al. (2018)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Kuo et al. (2020)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Kelly et al. (2018)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Hayes et al. (2017)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Mariani et al. (2017)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Sanko &amp; McKay (2017)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Breen et al. (2019)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Goldsworthy et al. (2019)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Haddeland et al. (2018)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Park &amp; Kim (2021)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Sapiano et al. (2018)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Woda et al. (2019)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93432286"/>
                  </a:ext>
                </a:extLst>
              </a:tr>
              <a:tr h="1004488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NGRNs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Chan &amp; Burns (2021)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58169262"/>
                  </a:ext>
                </a:extLst>
              </a:tr>
              <a:tr h="1004488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Both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Cooper et al. (2017)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Orique &amp; Phillips (2018)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13361378"/>
                  </a:ext>
                </a:extLst>
              </a:tr>
            </a:tbl>
          </a:graphicData>
        </a:graphic>
      </p:graphicFrame>
      <p:sp>
        <p:nvSpPr>
          <p:cNvPr id="113" name="TextBox 112">
            <a:extLst>
              <a:ext uri="{FF2B5EF4-FFF2-40B4-BE49-F238E27FC236}">
                <a16:creationId xmlns:a16="http://schemas.microsoft.com/office/drawing/2014/main" id="{13A571A8-94F8-EA4A-BFF3-1A37CDE37FC9}"/>
              </a:ext>
            </a:extLst>
          </p:cNvPr>
          <p:cNvSpPr txBox="1"/>
          <p:nvPr/>
        </p:nvSpPr>
        <p:spPr>
          <a:xfrm>
            <a:off x="33947305" y="6360999"/>
            <a:ext cx="9302450" cy="9488601"/>
          </a:xfrm>
          <a:prstGeom prst="rect">
            <a:avLst/>
          </a:prstGeom>
          <a:solidFill>
            <a:srgbClr val="FFFFFF"/>
          </a:solidFill>
          <a:ln cap="rnd">
            <a:solidFill>
              <a:schemeClr val="tx1"/>
            </a:solidFill>
          </a:ln>
        </p:spPr>
        <p:txBody>
          <a:bodyPr wrap="square" lIns="182880" rIns="182880" rtlCol="0">
            <a:no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/>
                <a:cs typeface="Times New Roman"/>
              </a:rPr>
              <a:t>The evidence synthesized in this review revealed that simulation can positively impact patient safety in the following ways:</a:t>
            </a:r>
            <a:endParaRPr lang="en-US" sz="32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endParaRPr lang="en-US" sz="3200" b="1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r>
              <a:rPr lang="en-US" sz="3200" b="1" dirty="0">
                <a:solidFill>
                  <a:prstClr val="black"/>
                </a:solidFill>
                <a:latin typeface="Times New Roman"/>
                <a:cs typeface="Times New Roman"/>
              </a:rPr>
              <a:t>Medication Administration Safety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  <a:latin typeface="Times New Roman"/>
                <a:cs typeface="Times New Roman"/>
              </a:rPr>
              <a:t>Increase competence (Knowledge, Performance, Confidence)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  <a:latin typeface="Times New Roman"/>
                <a:cs typeface="Times New Roman"/>
              </a:rPr>
              <a:t>Increase preparedness to administer medications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  <a:latin typeface="Times New Roman"/>
                <a:cs typeface="Times New Roman"/>
              </a:rPr>
              <a:t>Enhance understanding of the nursing role in safe medication administration</a:t>
            </a:r>
          </a:p>
          <a:p>
            <a:endParaRPr lang="en-US" sz="3200" b="1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r>
              <a:rPr lang="en-US" sz="3200" b="1" dirty="0">
                <a:solidFill>
                  <a:prstClr val="black"/>
                </a:solidFill>
                <a:latin typeface="Times New Roman"/>
                <a:cs typeface="Times New Roman"/>
              </a:rPr>
              <a:t>Failure to Rescue Events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  <a:latin typeface="Times New Roman"/>
                <a:cs typeface="Times New Roman"/>
              </a:rPr>
              <a:t>Increase knowledge which corrects the 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“failure to recognize”</a:t>
            </a:r>
            <a:r>
              <a:rPr lang="en-US" sz="3200" dirty="0">
                <a:solidFill>
                  <a:prstClr val="black"/>
                </a:solidFill>
                <a:latin typeface="Times New Roman"/>
                <a:cs typeface="Times New Roman"/>
              </a:rPr>
              <a:t> deficit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  <a:latin typeface="Times New Roman"/>
                <a:cs typeface="Times New Roman"/>
              </a:rPr>
              <a:t>Enhance performance which corrects the 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“failure to react” </a:t>
            </a:r>
            <a:r>
              <a:rPr lang="en-US" sz="3200" dirty="0">
                <a:solidFill>
                  <a:prstClr val="black"/>
                </a:solidFill>
                <a:latin typeface="Times New Roman"/>
                <a:cs typeface="Times New Roman"/>
              </a:rPr>
              <a:t>deficit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  <a:latin typeface="Times New Roman"/>
                <a:cs typeface="Times New Roman"/>
              </a:rPr>
              <a:t>Enhance communication skills which corrects the 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“failure to relay information”</a:t>
            </a:r>
            <a:r>
              <a:rPr lang="en-US" sz="32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200" dirty="0">
                <a:solidFill>
                  <a:prstClr val="black"/>
                </a:solidFill>
                <a:latin typeface="Times New Roman"/>
                <a:cs typeface="Times New Roman"/>
              </a:rPr>
              <a:t>deficit (Burke et al., 2022)</a:t>
            </a:r>
          </a:p>
        </p:txBody>
      </p:sp>
      <p:graphicFrame>
        <p:nvGraphicFramePr>
          <p:cNvPr id="111" name="Diagram 110">
            <a:extLst>
              <a:ext uri="{FF2B5EF4-FFF2-40B4-BE49-F238E27FC236}">
                <a16:creationId xmlns:a16="http://schemas.microsoft.com/office/drawing/2014/main" id="{010F5580-C018-8444-BA1C-F50A81FE3E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5652543"/>
              </p:ext>
            </p:extLst>
          </p:nvPr>
        </p:nvGraphicFramePr>
        <p:xfrm>
          <a:off x="19837070" y="17355295"/>
          <a:ext cx="13967651" cy="13304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7" name="TextBox 116">
            <a:extLst>
              <a:ext uri="{FF2B5EF4-FFF2-40B4-BE49-F238E27FC236}">
                <a16:creationId xmlns:a16="http://schemas.microsoft.com/office/drawing/2014/main" id="{F7ADE06A-BB55-7943-A2B9-1C402EFF66AC}"/>
              </a:ext>
            </a:extLst>
          </p:cNvPr>
          <p:cNvSpPr txBox="1"/>
          <p:nvPr/>
        </p:nvSpPr>
        <p:spPr>
          <a:xfrm>
            <a:off x="33898923" y="23376960"/>
            <a:ext cx="9439870" cy="9036914"/>
          </a:xfrm>
          <a:prstGeom prst="rect">
            <a:avLst/>
          </a:prstGeom>
          <a:solidFill>
            <a:srgbClr val="FFFFFF"/>
          </a:solidFill>
          <a:ln cap="rnd">
            <a:solidFill>
              <a:schemeClr val="tx1"/>
            </a:solidFill>
          </a:ln>
        </p:spPr>
        <p:txBody>
          <a:bodyPr wrap="square" lIns="182880" rIns="182880" rtlCol="0">
            <a:noAutofit/>
          </a:bodyPr>
          <a:lstStyle/>
          <a:p>
            <a:pPr marL="457200" indent="-457200">
              <a:lnSpc>
                <a:spcPct val="140000"/>
              </a:lnSpc>
            </a:pPr>
            <a:r>
              <a:rPr lang="en-US" sz="2400" dirty="0">
                <a:solidFill>
                  <a:prstClr val="black"/>
                </a:solidFill>
                <a:latin typeface="Times New Roman"/>
                <a:cs typeface="Times New Roman"/>
              </a:rPr>
              <a:t>Avraham, R., Shor, V., &amp; Kimhi, E. (2021). The influence of simulated medication administration learning on the clinical performance of nursing students: A comparative quasi-experimental study. </a:t>
            </a:r>
            <a:r>
              <a:rPr lang="en-US" sz="2400" i="1" dirty="0">
                <a:solidFill>
                  <a:prstClr val="black"/>
                </a:solidFill>
                <a:latin typeface="Times New Roman"/>
                <a:cs typeface="Times New Roman"/>
              </a:rPr>
              <a:t>Nurse Education Today</a:t>
            </a:r>
            <a:r>
              <a:rPr lang="en-US" sz="2400" dirty="0">
                <a:solidFill>
                  <a:prstClr val="black"/>
                </a:solidFill>
                <a:latin typeface="Times New Roman"/>
                <a:cs typeface="Times New Roman"/>
              </a:rPr>
              <a:t>, 103, 104947.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https://doi.org/10.1016/j.nedt.2021.104947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40000"/>
              </a:lnSpc>
            </a:pPr>
            <a:r>
              <a:rPr lang="en-US" sz="2400" dirty="0">
                <a:solidFill>
                  <a:prstClr val="black"/>
                </a:solidFill>
                <a:latin typeface="Times New Roman"/>
                <a:cs typeface="Times New Roman"/>
              </a:rPr>
              <a:t>Burke, J.R., Downey, C., &amp;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cs typeface="Times New Roman"/>
              </a:rPr>
              <a:t>Almoudaris</a:t>
            </a:r>
            <a:r>
              <a:rPr lang="en-US" sz="2400" dirty="0">
                <a:solidFill>
                  <a:prstClr val="black"/>
                </a:solidFill>
                <a:latin typeface="Times New Roman"/>
                <a:cs typeface="Times New Roman"/>
              </a:rPr>
              <a:t>, A. M. (2022). Failure to rescue deteriorating patients: A systematic review of root causes and improvement strategies. Journal of Patient Safety, 18(1), e140-e155. </a:t>
            </a:r>
            <a:r>
              <a:rPr lang="en-US" sz="2400" dirty="0">
                <a:hlinkClick r:id="rId10"/>
              </a:rPr>
              <a:t>https://doi.org/10.1097/pts.0000000000000720</a:t>
            </a:r>
            <a:endParaRPr lang="en-US" sz="24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457200" indent="-457200">
              <a:lnSpc>
                <a:spcPct val="140000"/>
              </a:lnSpc>
            </a:pPr>
            <a:r>
              <a:rPr lang="en-US" sz="2400" dirty="0">
                <a:solidFill>
                  <a:prstClr val="black"/>
                </a:solidFill>
                <a:latin typeface="Times New Roman"/>
                <a:cs typeface="Times New Roman"/>
              </a:rPr>
              <a:t>Chan, G.K., &amp; Burns, E. M. (2021). Quantifying and remediating the new graduate nurse resident academic-practice gap using online patient simulation. The Journal of Continuing Education in Nursing, 52(5), 240-247. </a:t>
            </a:r>
            <a:r>
              <a:rPr lang="en-US" sz="2400" dirty="0">
                <a:hlinkClick r:id="rId11"/>
              </a:rPr>
              <a:t>https://doi.org/10.3928/00220124-20210414-08</a:t>
            </a:r>
            <a:endParaRPr lang="en-US" sz="24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457200" indent="-457200">
              <a:lnSpc>
                <a:spcPct val="140000"/>
              </a:lnSpc>
            </a:pPr>
            <a:r>
              <a:rPr lang="en-US" sz="2400" dirty="0">
                <a:solidFill>
                  <a:prstClr val="black"/>
                </a:solidFill>
                <a:latin typeface="Times New Roman"/>
                <a:cs typeface="Times New Roman"/>
              </a:rPr>
              <a:t>Moher, D.,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cs typeface="Times New Roman"/>
              </a:rPr>
              <a:t>Liberati</a:t>
            </a:r>
            <a:r>
              <a:rPr lang="en-US" sz="2400" dirty="0">
                <a:solidFill>
                  <a:prstClr val="black"/>
                </a:solidFill>
                <a:latin typeface="Times New Roman"/>
                <a:cs typeface="Times New Roman"/>
              </a:rPr>
              <a:t>, A.,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cs typeface="Times New Roman"/>
              </a:rPr>
              <a:t>Tetzlaff</a:t>
            </a:r>
            <a:r>
              <a:rPr lang="en-US" sz="2400" dirty="0">
                <a:solidFill>
                  <a:prstClr val="black"/>
                </a:solidFill>
                <a:latin typeface="Times New Roman"/>
                <a:cs typeface="Times New Roman"/>
              </a:rPr>
              <a:t>, J., &amp; Altman, D.G. (2009). Preferred reporting items for systematic reviews and meta-analyses: The PRISMA statement. </a:t>
            </a:r>
            <a:r>
              <a:rPr lang="en-US" sz="2400" i="1" dirty="0" err="1">
                <a:solidFill>
                  <a:prstClr val="black"/>
                </a:solidFill>
                <a:latin typeface="Times New Roman"/>
                <a:cs typeface="Times New Roman"/>
              </a:rPr>
              <a:t>PLoS</a:t>
            </a:r>
            <a:r>
              <a:rPr lang="en-US" sz="2400" i="1" dirty="0">
                <a:solidFill>
                  <a:prstClr val="black"/>
                </a:solidFill>
                <a:latin typeface="Times New Roman"/>
                <a:cs typeface="Times New Roman"/>
              </a:rPr>
              <a:t> Medicine</a:t>
            </a:r>
            <a:r>
              <a:rPr lang="en-US" sz="2400" dirty="0">
                <a:solidFill>
                  <a:prstClr val="black"/>
                </a:solidFill>
                <a:latin typeface="Times New Roman"/>
                <a:cs typeface="Times New Roman"/>
              </a:rPr>
              <a:t>, 6(7), e1000097. </a:t>
            </a:r>
            <a:r>
              <a:rPr lang="en-US" sz="2400" dirty="0">
                <a:solidFill>
                  <a:prstClr val="black"/>
                </a:solidFill>
                <a:latin typeface="Times New Roman"/>
                <a:cs typeface="Times New Roman"/>
                <a:hlinkClick r:id="rId12"/>
              </a:rPr>
              <a:t>https://doi.org/10.1371/journal_pmed1000097</a:t>
            </a:r>
            <a:endParaRPr lang="en-US" sz="24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457200" indent="-457200">
              <a:lnSpc>
                <a:spcPct val="140000"/>
              </a:lnSpc>
            </a:pPr>
            <a:endParaRPr lang="en-US" sz="24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DEB82ED6-4E5C-6349-8168-E5B06889ED8B}"/>
              </a:ext>
            </a:extLst>
          </p:cNvPr>
          <p:cNvSpPr txBox="1"/>
          <p:nvPr/>
        </p:nvSpPr>
        <p:spPr>
          <a:xfrm>
            <a:off x="10868600" y="30429200"/>
            <a:ext cx="8163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as</a:t>
            </a:r>
          </a:p>
        </p:txBody>
      </p:sp>
      <p:pic>
        <p:nvPicPr>
          <p:cNvPr id="42" name="Picture 41" descr="Diagram&#10;&#10;Description automatically generated">
            <a:extLst>
              <a:ext uri="{FF2B5EF4-FFF2-40B4-BE49-F238E27FC236}">
                <a16:creationId xmlns:a16="http://schemas.microsoft.com/office/drawing/2014/main" id="{FE0D8FE0-90C9-9540-89ED-6683DDAE811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820219" y="17586128"/>
            <a:ext cx="9152199" cy="13304737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CA87F59A-DCC5-8B40-9600-921CC28C12DA}"/>
              </a:ext>
            </a:extLst>
          </p:cNvPr>
          <p:cNvSpPr txBox="1"/>
          <p:nvPr/>
        </p:nvSpPr>
        <p:spPr>
          <a:xfrm>
            <a:off x="10541892" y="4854415"/>
            <a:ext cx="23120673" cy="871393"/>
          </a:xfrm>
          <a:prstGeom prst="rect">
            <a:avLst/>
          </a:prstGeom>
          <a:solidFill>
            <a:srgbClr val="0A254E"/>
          </a:solidFill>
          <a:ln>
            <a:solidFill>
              <a:schemeClr val="tx1"/>
            </a:solidFill>
          </a:ln>
        </p:spPr>
        <p:txBody>
          <a:bodyPr wrap="square" lIns="131445" tIns="65723" rIns="131445" bIns="65723" rtlCol="0">
            <a:spAutoFit/>
          </a:bodyPr>
          <a:lstStyle/>
          <a:p>
            <a:pPr algn="ctr"/>
            <a:r>
              <a:rPr lang="en-US" sz="4800" dirty="0">
                <a:latin typeface="Times New Roman"/>
                <a:cs typeface="Times New Roman"/>
              </a:rPr>
              <a:t>Results </a:t>
            </a:r>
            <a:endParaRPr lang="en-US" sz="6000" dirty="0">
              <a:latin typeface="Times New Roman"/>
              <a:cs typeface="Times New Roman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11BE18-684B-D84D-A699-E7553F897040}"/>
              </a:ext>
            </a:extLst>
          </p:cNvPr>
          <p:cNvSpPr txBox="1"/>
          <p:nvPr/>
        </p:nvSpPr>
        <p:spPr>
          <a:xfrm>
            <a:off x="29505470" y="15920711"/>
            <a:ext cx="4191000" cy="412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Figure 2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Created by Kathy Miller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4CA75C-3170-FB4F-8F0A-3A8EDD62193C}"/>
              </a:ext>
            </a:extLst>
          </p:cNvPr>
          <p:cNvSpPr txBox="1"/>
          <p:nvPr/>
        </p:nvSpPr>
        <p:spPr>
          <a:xfrm>
            <a:off x="29638949" y="30890865"/>
            <a:ext cx="40817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Figure 4. 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Created by Kathy Miller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D084EF-7F69-AC4A-9289-8E86FA8D097D}"/>
              </a:ext>
            </a:extLst>
          </p:cNvPr>
          <p:cNvSpPr txBox="1"/>
          <p:nvPr/>
        </p:nvSpPr>
        <p:spPr>
          <a:xfrm>
            <a:off x="11066463" y="15926723"/>
            <a:ext cx="89059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Figure 1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“I’ll have an ounce of prevention” by Dana Fradon, 1987, 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https://www.cartoonstock.com/cartoon?searchID=CC36572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Used with permission.</a:t>
            </a:r>
          </a:p>
        </p:txBody>
      </p:sp>
      <p:pic>
        <p:nvPicPr>
          <p:cNvPr id="24" name="Picture 23" descr="Diagram&#10;&#10;Description automatically generated">
            <a:extLst>
              <a:ext uri="{FF2B5EF4-FFF2-40B4-BE49-F238E27FC236}">
                <a16:creationId xmlns:a16="http://schemas.microsoft.com/office/drawing/2014/main" id="{AD9A9B94-E163-414B-9A12-750D46FBF4E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423912" y="6705765"/>
            <a:ext cx="7892661" cy="9026617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AE2137BC-3507-594F-8F80-CEEA11D40B8C}"/>
              </a:ext>
            </a:extLst>
          </p:cNvPr>
          <p:cNvSpPr txBox="1"/>
          <p:nvPr/>
        </p:nvSpPr>
        <p:spPr>
          <a:xfrm>
            <a:off x="11066463" y="30890865"/>
            <a:ext cx="68002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Figure 3. 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Moher et al. (2009)</a:t>
            </a:r>
            <a:endParaRPr lang="en-US" sz="20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FADDA3CB-624D-1842-9E5C-834BC3B9B5C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207588"/>
            <a:ext cx="6662057" cy="1907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7086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25642</TotalTime>
  <Words>907</Words>
  <Application>Microsoft Macintosh PowerPoint</Application>
  <PresentationFormat>Custom</PresentationFormat>
  <Paragraphs>114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Calisto MT</vt:lpstr>
      <vt:lpstr>Garamond</vt:lpstr>
      <vt:lpstr>Times New Roman</vt:lpstr>
      <vt:lpstr>Wingdings 2</vt:lpstr>
      <vt:lpstr>Slate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Montalvo</dc:creator>
  <cp:lastModifiedBy>Kathy Miller</cp:lastModifiedBy>
  <cp:revision>327</cp:revision>
  <cp:lastPrinted>2022-01-08T16:37:09Z</cp:lastPrinted>
  <dcterms:created xsi:type="dcterms:W3CDTF">2013-10-19T16:33:22Z</dcterms:created>
  <dcterms:modified xsi:type="dcterms:W3CDTF">2022-03-22T14:42:56Z</dcterms:modified>
</cp:coreProperties>
</file>