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9" r:id="rId2"/>
  </p:sldIdLst>
  <p:sldSz cx="32918400" cy="438912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5" userDrawn="1">
          <p15:clr>
            <a:srgbClr val="A4A3A4"/>
          </p15:clr>
        </p15:guide>
        <p15:guide id="2" pos="12096" userDrawn="1">
          <p15:clr>
            <a:srgbClr val="A4A3A4"/>
          </p15:clr>
        </p15:guide>
        <p15:guide id="3"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68" autoAdjust="0"/>
    <p:restoredTop sz="50687" autoAdjust="0"/>
  </p:normalViewPr>
  <p:slideViewPr>
    <p:cSldViewPr snapToGrid="0" snapToObjects="1">
      <p:cViewPr>
        <p:scale>
          <a:sx n="66" d="100"/>
          <a:sy n="66" d="100"/>
        </p:scale>
        <p:origin x="-3542" y="-14818"/>
      </p:cViewPr>
      <p:guideLst>
        <p:guide orient="horz" pos="13825"/>
        <p:guide pos="12096"/>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3/7/2022</a:t>
            </a:fld>
            <a:endParaRPr lang="en-US"/>
          </a:p>
        </p:txBody>
      </p:sp>
      <p:sp>
        <p:nvSpPr>
          <p:cNvPr id="4" name="Slide Image Placeholder 3"/>
          <p:cNvSpPr>
            <a:spLocks noGrp="1" noRot="1" noChangeAspect="1"/>
          </p:cNvSpPr>
          <p:nvPr>
            <p:ph type="sldImg" idx="2"/>
          </p:nvPr>
        </p:nvSpPr>
        <p:spPr>
          <a:xfrm>
            <a:off x="3606800" y="514350"/>
            <a:ext cx="19304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140280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9"/>
            <a:ext cx="27980640" cy="9408161"/>
          </a:xfrm>
        </p:spPr>
        <p:txBody>
          <a:bodyPr/>
          <a:lstStyle/>
          <a:p>
            <a:r>
              <a:rPr lang="en-US"/>
              <a:t>Click to edit Master title style</a:t>
            </a:r>
          </a:p>
        </p:txBody>
      </p:sp>
      <p:sp>
        <p:nvSpPr>
          <p:cNvPr id="3" name="Subtitle 2"/>
          <p:cNvSpPr>
            <a:spLocks noGrp="1"/>
          </p:cNvSpPr>
          <p:nvPr>
            <p:ph type="subTitle" idx="1"/>
          </p:nvPr>
        </p:nvSpPr>
        <p:spPr>
          <a:xfrm>
            <a:off x="4937760" y="24871684"/>
            <a:ext cx="23042880" cy="11216640"/>
          </a:xfrm>
        </p:spPr>
        <p:txBody>
          <a:bodyPr/>
          <a:lstStyle>
            <a:lvl1pPr marL="0" indent="0" algn="ctr">
              <a:buNone/>
              <a:defRPr>
                <a:solidFill>
                  <a:schemeClr val="tx1">
                    <a:tint val="75000"/>
                  </a:schemeClr>
                </a:solidFill>
              </a:defRPr>
            </a:lvl1pPr>
            <a:lvl2pPr marL="2763866" indent="0" algn="ctr">
              <a:buNone/>
              <a:defRPr>
                <a:solidFill>
                  <a:schemeClr val="tx1">
                    <a:tint val="75000"/>
                  </a:schemeClr>
                </a:solidFill>
              </a:defRPr>
            </a:lvl2pPr>
            <a:lvl3pPr marL="5527728" indent="0" algn="ctr">
              <a:buNone/>
              <a:defRPr>
                <a:solidFill>
                  <a:schemeClr val="tx1">
                    <a:tint val="75000"/>
                  </a:schemeClr>
                </a:solidFill>
              </a:defRPr>
            </a:lvl3pPr>
            <a:lvl4pPr marL="8291594" indent="0" algn="ctr">
              <a:buNone/>
              <a:defRPr>
                <a:solidFill>
                  <a:schemeClr val="tx1">
                    <a:tint val="75000"/>
                  </a:schemeClr>
                </a:solidFill>
              </a:defRPr>
            </a:lvl4pPr>
            <a:lvl5pPr marL="11055454" indent="0" algn="ctr">
              <a:buNone/>
              <a:defRPr>
                <a:solidFill>
                  <a:schemeClr val="tx1">
                    <a:tint val="75000"/>
                  </a:schemeClr>
                </a:solidFill>
              </a:defRPr>
            </a:lvl5pPr>
            <a:lvl6pPr marL="13819321" indent="0" algn="ctr">
              <a:buNone/>
              <a:defRPr>
                <a:solidFill>
                  <a:schemeClr val="tx1">
                    <a:tint val="75000"/>
                  </a:schemeClr>
                </a:solidFill>
              </a:defRPr>
            </a:lvl6pPr>
            <a:lvl7pPr marL="16583187" indent="0" algn="ctr">
              <a:buNone/>
              <a:defRPr>
                <a:solidFill>
                  <a:schemeClr val="tx1">
                    <a:tint val="75000"/>
                  </a:schemeClr>
                </a:solidFill>
              </a:defRPr>
            </a:lvl7pPr>
            <a:lvl8pPr marL="19347047" indent="0" algn="ctr">
              <a:buNone/>
              <a:defRPr>
                <a:solidFill>
                  <a:schemeClr val="tx1">
                    <a:tint val="75000"/>
                  </a:schemeClr>
                </a:solidFill>
              </a:defRPr>
            </a:lvl8pPr>
            <a:lvl9pPr marL="221109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701"/>
            <a:ext cx="7406640" cy="37449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1757701"/>
            <a:ext cx="21671280" cy="374497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6"/>
            <a:ext cx="27980640" cy="8717281"/>
          </a:xfrm>
        </p:spPr>
        <p:txBody>
          <a:bodyPr anchor="t"/>
          <a:lstStyle>
            <a:lvl1pPr algn="l">
              <a:defRPr sz="24399" b="1" cap="all"/>
            </a:lvl1pPr>
          </a:lstStyle>
          <a:p>
            <a:r>
              <a:rPr lang="en-US"/>
              <a:t>Click to edit Master title style</a:t>
            </a:r>
          </a:p>
        </p:txBody>
      </p:sp>
      <p:sp>
        <p:nvSpPr>
          <p:cNvPr id="3" name="Text Placeholder 2"/>
          <p:cNvSpPr>
            <a:spLocks noGrp="1"/>
          </p:cNvSpPr>
          <p:nvPr>
            <p:ph type="body" idx="1"/>
          </p:nvPr>
        </p:nvSpPr>
        <p:spPr>
          <a:xfrm>
            <a:off x="2600327" y="18602975"/>
            <a:ext cx="27980640" cy="9601200"/>
          </a:xfrm>
        </p:spPr>
        <p:txBody>
          <a:bodyPr anchor="b"/>
          <a:lstStyle>
            <a:lvl1pPr marL="0" indent="0">
              <a:buNone/>
              <a:defRPr sz="12133">
                <a:solidFill>
                  <a:schemeClr val="tx1">
                    <a:tint val="75000"/>
                  </a:schemeClr>
                </a:solidFill>
              </a:defRPr>
            </a:lvl1pPr>
            <a:lvl2pPr marL="2763866" indent="0">
              <a:buNone/>
              <a:defRPr sz="10933">
                <a:solidFill>
                  <a:schemeClr val="tx1">
                    <a:tint val="75000"/>
                  </a:schemeClr>
                </a:solidFill>
              </a:defRPr>
            </a:lvl2pPr>
            <a:lvl3pPr marL="5527728" indent="0">
              <a:buNone/>
              <a:defRPr sz="9600">
                <a:solidFill>
                  <a:schemeClr val="tx1">
                    <a:tint val="75000"/>
                  </a:schemeClr>
                </a:solidFill>
              </a:defRPr>
            </a:lvl3pPr>
            <a:lvl4pPr marL="8291594" indent="0">
              <a:buNone/>
              <a:defRPr sz="8400">
                <a:solidFill>
                  <a:schemeClr val="tx1">
                    <a:tint val="75000"/>
                  </a:schemeClr>
                </a:solidFill>
              </a:defRPr>
            </a:lvl4pPr>
            <a:lvl5pPr marL="11055454" indent="0">
              <a:buNone/>
              <a:defRPr sz="8400">
                <a:solidFill>
                  <a:schemeClr val="tx1">
                    <a:tint val="75000"/>
                  </a:schemeClr>
                </a:solidFill>
              </a:defRPr>
            </a:lvl5pPr>
            <a:lvl6pPr marL="13819321" indent="0">
              <a:buNone/>
              <a:defRPr sz="8400">
                <a:solidFill>
                  <a:schemeClr val="tx1">
                    <a:tint val="75000"/>
                  </a:schemeClr>
                </a:solidFill>
              </a:defRPr>
            </a:lvl6pPr>
            <a:lvl7pPr marL="16583187" indent="0">
              <a:buNone/>
              <a:defRPr sz="8400">
                <a:solidFill>
                  <a:schemeClr val="tx1">
                    <a:tint val="75000"/>
                  </a:schemeClr>
                </a:solidFill>
              </a:defRPr>
            </a:lvl7pPr>
            <a:lvl8pPr marL="19347047" indent="0">
              <a:buNone/>
              <a:defRPr sz="8400">
                <a:solidFill>
                  <a:schemeClr val="tx1">
                    <a:tint val="75000"/>
                  </a:schemeClr>
                </a:solidFill>
              </a:defRPr>
            </a:lvl8pPr>
            <a:lvl9pPr marL="22110915" indent="0">
              <a:buNone/>
              <a:defRPr sz="8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10241294"/>
            <a:ext cx="14538960" cy="28966163"/>
          </a:xfrm>
        </p:spPr>
        <p:txBody>
          <a:bodyPr/>
          <a:lstStyle>
            <a:lvl1pPr>
              <a:defRPr sz="17066"/>
            </a:lvl1pPr>
            <a:lvl2pPr>
              <a:defRPr sz="14533"/>
            </a:lvl2pPr>
            <a:lvl3pPr>
              <a:defRPr sz="12133"/>
            </a:lvl3pPr>
            <a:lvl4pPr>
              <a:defRPr sz="10933"/>
            </a:lvl4pPr>
            <a:lvl5pPr>
              <a:defRPr sz="10933"/>
            </a:lvl5pPr>
            <a:lvl6pPr>
              <a:defRPr sz="10933"/>
            </a:lvl6pPr>
            <a:lvl7pPr>
              <a:defRPr sz="10933"/>
            </a:lvl7pPr>
            <a:lvl8pPr>
              <a:defRPr sz="10933"/>
            </a:lvl8pPr>
            <a:lvl9pPr>
              <a:defRPr sz="10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10241294"/>
            <a:ext cx="14538960" cy="28966163"/>
          </a:xfrm>
        </p:spPr>
        <p:txBody>
          <a:bodyPr/>
          <a:lstStyle>
            <a:lvl1pPr>
              <a:defRPr sz="17066"/>
            </a:lvl1pPr>
            <a:lvl2pPr>
              <a:defRPr sz="14533"/>
            </a:lvl2pPr>
            <a:lvl3pPr>
              <a:defRPr sz="12133"/>
            </a:lvl3pPr>
            <a:lvl4pPr>
              <a:defRPr sz="10933"/>
            </a:lvl4pPr>
            <a:lvl5pPr>
              <a:defRPr sz="10933"/>
            </a:lvl5pPr>
            <a:lvl6pPr>
              <a:defRPr sz="10933"/>
            </a:lvl6pPr>
            <a:lvl7pPr>
              <a:defRPr sz="10933"/>
            </a:lvl7pPr>
            <a:lvl8pPr>
              <a:defRPr sz="10933"/>
            </a:lvl8pPr>
            <a:lvl9pPr>
              <a:defRPr sz="10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4" y="9824726"/>
            <a:ext cx="14544677" cy="4094479"/>
          </a:xfrm>
        </p:spPr>
        <p:txBody>
          <a:bodyPr anchor="b"/>
          <a:lstStyle>
            <a:lvl1pPr marL="0" indent="0">
              <a:buNone/>
              <a:defRPr sz="14533" b="1"/>
            </a:lvl1pPr>
            <a:lvl2pPr marL="2763866" indent="0">
              <a:buNone/>
              <a:defRPr sz="12133" b="1"/>
            </a:lvl2pPr>
            <a:lvl3pPr marL="5527728" indent="0">
              <a:buNone/>
              <a:defRPr sz="10933" b="1"/>
            </a:lvl3pPr>
            <a:lvl4pPr marL="8291594" indent="0">
              <a:buNone/>
              <a:defRPr sz="9600" b="1"/>
            </a:lvl4pPr>
            <a:lvl5pPr marL="11055454" indent="0">
              <a:buNone/>
              <a:defRPr sz="9600" b="1"/>
            </a:lvl5pPr>
            <a:lvl6pPr marL="13819321" indent="0">
              <a:buNone/>
              <a:defRPr sz="9600" b="1"/>
            </a:lvl6pPr>
            <a:lvl7pPr marL="16583187" indent="0">
              <a:buNone/>
              <a:defRPr sz="9600" b="1"/>
            </a:lvl7pPr>
            <a:lvl8pPr marL="19347047" indent="0">
              <a:buNone/>
              <a:defRPr sz="9600" b="1"/>
            </a:lvl8pPr>
            <a:lvl9pPr marL="22110915" indent="0">
              <a:buNone/>
              <a:defRPr sz="9600" b="1"/>
            </a:lvl9pPr>
          </a:lstStyle>
          <a:p>
            <a:pPr lvl="0"/>
            <a:r>
              <a:rPr lang="en-US"/>
              <a:t>Click to edit Master text styles</a:t>
            </a:r>
          </a:p>
        </p:txBody>
      </p:sp>
      <p:sp>
        <p:nvSpPr>
          <p:cNvPr id="4" name="Content Placeholder 3"/>
          <p:cNvSpPr>
            <a:spLocks noGrp="1"/>
          </p:cNvSpPr>
          <p:nvPr>
            <p:ph sz="half" idx="2"/>
          </p:nvPr>
        </p:nvSpPr>
        <p:spPr>
          <a:xfrm>
            <a:off x="1645924" y="13919204"/>
            <a:ext cx="14544677" cy="25288241"/>
          </a:xfrm>
        </p:spPr>
        <p:txBody>
          <a:bodyPr/>
          <a:lstStyle>
            <a:lvl1pPr>
              <a:defRPr sz="14533"/>
            </a:lvl1pPr>
            <a:lvl2pPr>
              <a:defRPr sz="12133"/>
            </a:lvl2pPr>
            <a:lvl3pPr>
              <a:defRPr sz="10933"/>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6" y="9824726"/>
            <a:ext cx="14550390" cy="4094479"/>
          </a:xfrm>
        </p:spPr>
        <p:txBody>
          <a:bodyPr anchor="b"/>
          <a:lstStyle>
            <a:lvl1pPr marL="0" indent="0">
              <a:buNone/>
              <a:defRPr sz="14533" b="1"/>
            </a:lvl1pPr>
            <a:lvl2pPr marL="2763866" indent="0">
              <a:buNone/>
              <a:defRPr sz="12133" b="1"/>
            </a:lvl2pPr>
            <a:lvl3pPr marL="5527728" indent="0">
              <a:buNone/>
              <a:defRPr sz="10933" b="1"/>
            </a:lvl3pPr>
            <a:lvl4pPr marL="8291594" indent="0">
              <a:buNone/>
              <a:defRPr sz="9600" b="1"/>
            </a:lvl4pPr>
            <a:lvl5pPr marL="11055454" indent="0">
              <a:buNone/>
              <a:defRPr sz="9600" b="1"/>
            </a:lvl5pPr>
            <a:lvl6pPr marL="13819321" indent="0">
              <a:buNone/>
              <a:defRPr sz="9600" b="1"/>
            </a:lvl6pPr>
            <a:lvl7pPr marL="16583187" indent="0">
              <a:buNone/>
              <a:defRPr sz="9600" b="1"/>
            </a:lvl7pPr>
            <a:lvl8pPr marL="19347047" indent="0">
              <a:buNone/>
              <a:defRPr sz="9600" b="1"/>
            </a:lvl8pPr>
            <a:lvl9pPr marL="22110915" indent="0">
              <a:buNone/>
              <a:defRPr sz="9600" b="1"/>
            </a:lvl9pPr>
          </a:lstStyle>
          <a:p>
            <a:pPr lvl="0"/>
            <a:r>
              <a:rPr lang="en-US"/>
              <a:t>Click to edit Master text styles</a:t>
            </a:r>
          </a:p>
        </p:txBody>
      </p:sp>
      <p:sp>
        <p:nvSpPr>
          <p:cNvPr id="6" name="Content Placeholder 5"/>
          <p:cNvSpPr>
            <a:spLocks noGrp="1"/>
          </p:cNvSpPr>
          <p:nvPr>
            <p:ph sz="quarter" idx="4"/>
          </p:nvPr>
        </p:nvSpPr>
        <p:spPr>
          <a:xfrm>
            <a:off x="16722096" y="13919204"/>
            <a:ext cx="14550390" cy="25288241"/>
          </a:xfrm>
        </p:spPr>
        <p:txBody>
          <a:bodyPr/>
          <a:lstStyle>
            <a:lvl1pPr>
              <a:defRPr sz="14533"/>
            </a:lvl1pPr>
            <a:lvl2pPr>
              <a:defRPr sz="12133"/>
            </a:lvl2pPr>
            <a:lvl3pPr>
              <a:defRPr sz="10933"/>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1747520"/>
            <a:ext cx="10829927" cy="7437120"/>
          </a:xfrm>
        </p:spPr>
        <p:txBody>
          <a:bodyPr anchor="b"/>
          <a:lstStyle>
            <a:lvl1pPr algn="l">
              <a:defRPr sz="12133" b="1"/>
            </a:lvl1pPr>
          </a:lstStyle>
          <a:p>
            <a:r>
              <a:rPr lang="en-US"/>
              <a:t>Click to edit Master title style</a:t>
            </a:r>
          </a:p>
        </p:txBody>
      </p:sp>
      <p:sp>
        <p:nvSpPr>
          <p:cNvPr id="3" name="Content Placeholder 2"/>
          <p:cNvSpPr>
            <a:spLocks noGrp="1"/>
          </p:cNvSpPr>
          <p:nvPr>
            <p:ph idx="1"/>
          </p:nvPr>
        </p:nvSpPr>
        <p:spPr>
          <a:xfrm>
            <a:off x="12870180" y="1747538"/>
            <a:ext cx="18402300" cy="37459924"/>
          </a:xfrm>
        </p:spPr>
        <p:txBody>
          <a:bodyPr/>
          <a:lstStyle>
            <a:lvl1pPr>
              <a:defRPr sz="19333"/>
            </a:lvl1pPr>
            <a:lvl2pPr>
              <a:defRPr sz="17066"/>
            </a:lvl2pPr>
            <a:lvl3pPr>
              <a:defRPr sz="14533"/>
            </a:lvl3pPr>
            <a:lvl4pPr>
              <a:defRPr sz="12133"/>
            </a:lvl4pPr>
            <a:lvl5pPr>
              <a:defRPr sz="12133"/>
            </a:lvl5pPr>
            <a:lvl6pPr>
              <a:defRPr sz="12133"/>
            </a:lvl6pPr>
            <a:lvl7pPr>
              <a:defRPr sz="12133"/>
            </a:lvl7pPr>
            <a:lvl8pPr>
              <a:defRPr sz="12133"/>
            </a:lvl8pPr>
            <a:lvl9pPr>
              <a:defRPr sz="1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9" y="9184651"/>
            <a:ext cx="10829927" cy="30022804"/>
          </a:xfrm>
        </p:spPr>
        <p:txBody>
          <a:bodyPr/>
          <a:lstStyle>
            <a:lvl1pPr marL="0" indent="0">
              <a:buNone/>
              <a:defRPr sz="8400"/>
            </a:lvl1pPr>
            <a:lvl2pPr marL="2763866" indent="0">
              <a:buNone/>
              <a:defRPr sz="7333"/>
            </a:lvl2pPr>
            <a:lvl3pPr marL="5527728" indent="0">
              <a:buNone/>
              <a:defRPr sz="6000"/>
            </a:lvl3pPr>
            <a:lvl4pPr marL="8291594" indent="0">
              <a:buNone/>
              <a:defRPr sz="5333"/>
            </a:lvl4pPr>
            <a:lvl5pPr marL="11055454" indent="0">
              <a:buNone/>
              <a:defRPr sz="5333"/>
            </a:lvl5pPr>
            <a:lvl6pPr marL="13819321" indent="0">
              <a:buNone/>
              <a:defRPr sz="5333"/>
            </a:lvl6pPr>
            <a:lvl7pPr marL="16583187" indent="0">
              <a:buNone/>
              <a:defRPr sz="5333"/>
            </a:lvl7pPr>
            <a:lvl8pPr marL="19347047" indent="0">
              <a:buNone/>
              <a:defRPr sz="5333"/>
            </a:lvl8pPr>
            <a:lvl9pPr marL="22110915" indent="0">
              <a:buNone/>
              <a:defRPr sz="5333"/>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2"/>
            <a:ext cx="19751040" cy="3627124"/>
          </a:xfrm>
        </p:spPr>
        <p:txBody>
          <a:bodyPr anchor="b"/>
          <a:lstStyle>
            <a:lvl1pPr algn="l">
              <a:defRPr sz="12133" b="1"/>
            </a:lvl1pPr>
          </a:lstStyle>
          <a:p>
            <a:r>
              <a:rPr lang="en-US"/>
              <a:t>Click to edit Master title style</a:t>
            </a:r>
          </a:p>
        </p:txBody>
      </p:sp>
      <p:sp>
        <p:nvSpPr>
          <p:cNvPr id="3" name="Picture Placeholder 2"/>
          <p:cNvSpPr>
            <a:spLocks noGrp="1"/>
          </p:cNvSpPr>
          <p:nvPr>
            <p:ph type="pic" idx="1"/>
          </p:nvPr>
        </p:nvSpPr>
        <p:spPr>
          <a:xfrm>
            <a:off x="6452237" y="3921761"/>
            <a:ext cx="19751040" cy="26334720"/>
          </a:xfrm>
        </p:spPr>
        <p:txBody>
          <a:bodyPr/>
          <a:lstStyle>
            <a:lvl1pPr marL="0" indent="0">
              <a:buNone/>
              <a:defRPr sz="19333"/>
            </a:lvl1pPr>
            <a:lvl2pPr marL="2763866" indent="0">
              <a:buNone/>
              <a:defRPr sz="17066"/>
            </a:lvl2pPr>
            <a:lvl3pPr marL="5527728" indent="0">
              <a:buNone/>
              <a:defRPr sz="14533"/>
            </a:lvl3pPr>
            <a:lvl4pPr marL="8291594" indent="0">
              <a:buNone/>
              <a:defRPr sz="12133"/>
            </a:lvl4pPr>
            <a:lvl5pPr marL="11055454" indent="0">
              <a:buNone/>
              <a:defRPr sz="12133"/>
            </a:lvl5pPr>
            <a:lvl6pPr marL="13819321" indent="0">
              <a:buNone/>
              <a:defRPr sz="12133"/>
            </a:lvl6pPr>
            <a:lvl7pPr marL="16583187" indent="0">
              <a:buNone/>
              <a:defRPr sz="12133"/>
            </a:lvl7pPr>
            <a:lvl8pPr marL="19347047" indent="0">
              <a:buNone/>
              <a:defRPr sz="12133"/>
            </a:lvl8pPr>
            <a:lvl9pPr marL="22110915" indent="0">
              <a:buNone/>
              <a:defRPr sz="12133"/>
            </a:lvl9pPr>
          </a:lstStyle>
          <a:p>
            <a:endParaRPr lang="en-US"/>
          </a:p>
        </p:txBody>
      </p:sp>
      <p:sp>
        <p:nvSpPr>
          <p:cNvPr id="4" name="Text Placeholder 3"/>
          <p:cNvSpPr>
            <a:spLocks noGrp="1"/>
          </p:cNvSpPr>
          <p:nvPr>
            <p:ph type="body" sz="half" idx="2"/>
          </p:nvPr>
        </p:nvSpPr>
        <p:spPr>
          <a:xfrm>
            <a:off x="6452237" y="34350970"/>
            <a:ext cx="19751040" cy="5151116"/>
          </a:xfrm>
        </p:spPr>
        <p:txBody>
          <a:bodyPr/>
          <a:lstStyle>
            <a:lvl1pPr marL="0" indent="0">
              <a:buNone/>
              <a:defRPr sz="8400"/>
            </a:lvl1pPr>
            <a:lvl2pPr marL="2763866" indent="0">
              <a:buNone/>
              <a:defRPr sz="7333"/>
            </a:lvl2pPr>
            <a:lvl3pPr marL="5527728" indent="0">
              <a:buNone/>
              <a:defRPr sz="6000"/>
            </a:lvl3pPr>
            <a:lvl4pPr marL="8291594" indent="0">
              <a:buNone/>
              <a:defRPr sz="5333"/>
            </a:lvl4pPr>
            <a:lvl5pPr marL="11055454" indent="0">
              <a:buNone/>
              <a:defRPr sz="5333"/>
            </a:lvl5pPr>
            <a:lvl6pPr marL="13819321" indent="0">
              <a:buNone/>
              <a:defRPr sz="5333"/>
            </a:lvl6pPr>
            <a:lvl7pPr marL="16583187" indent="0">
              <a:buNone/>
              <a:defRPr sz="5333"/>
            </a:lvl7pPr>
            <a:lvl8pPr marL="19347047" indent="0">
              <a:buNone/>
              <a:defRPr sz="5333"/>
            </a:lvl8pPr>
            <a:lvl9pPr marL="22110915" indent="0">
              <a:buNone/>
              <a:defRPr sz="5333"/>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1645920" y="10241294"/>
            <a:ext cx="29626560" cy="28966163"/>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40680644"/>
            <a:ext cx="7680960" cy="2336801"/>
          </a:xfrm>
          <a:prstGeom prst="rect">
            <a:avLst/>
          </a:prstGeom>
        </p:spPr>
        <p:txBody>
          <a:bodyPr vert="horz" lIns="414591" tIns="207295" rIns="414591" bIns="207295" rtlCol="0" anchor="ctr"/>
          <a:lstStyle>
            <a:lvl1pPr algn="l">
              <a:defRPr sz="7333">
                <a:solidFill>
                  <a:schemeClr val="tx1">
                    <a:tint val="75000"/>
                  </a:schemeClr>
                </a:solidFill>
              </a:defRPr>
            </a:lvl1pPr>
          </a:lstStyle>
          <a:p>
            <a:fld id="{163D97CC-475F-BE49-B579-6BFEF977A37E}" type="datetimeFigureOut">
              <a:rPr lang="en-US" smtClean="0"/>
              <a:t>3/7/2022</a:t>
            </a:fld>
            <a:endParaRPr lang="en-US"/>
          </a:p>
        </p:txBody>
      </p:sp>
      <p:sp>
        <p:nvSpPr>
          <p:cNvPr id="5" name="Footer Placeholder 4"/>
          <p:cNvSpPr>
            <a:spLocks noGrp="1"/>
          </p:cNvSpPr>
          <p:nvPr>
            <p:ph type="ftr" sz="quarter" idx="3"/>
          </p:nvPr>
        </p:nvSpPr>
        <p:spPr>
          <a:xfrm>
            <a:off x="11247120" y="40680644"/>
            <a:ext cx="10424160" cy="2336801"/>
          </a:xfrm>
          <a:prstGeom prst="rect">
            <a:avLst/>
          </a:prstGeom>
        </p:spPr>
        <p:txBody>
          <a:bodyPr vert="horz" lIns="414591" tIns="207295" rIns="414591" bIns="207295" rtlCol="0" anchor="ctr"/>
          <a:lstStyle>
            <a:lvl1pPr algn="ctr">
              <a:defRPr sz="73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4"/>
            <a:ext cx="7680960" cy="2336801"/>
          </a:xfrm>
          <a:prstGeom prst="rect">
            <a:avLst/>
          </a:prstGeom>
        </p:spPr>
        <p:txBody>
          <a:bodyPr vert="horz" lIns="414591" tIns="207295" rIns="414591" bIns="207295" rtlCol="0" anchor="ctr"/>
          <a:lstStyle>
            <a:lvl1pPr algn="r">
              <a:defRPr sz="7333">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763866" rtl="0" eaLnBrk="1" latinLnBrk="0" hangingPunct="1">
        <a:spcBef>
          <a:spcPct val="0"/>
        </a:spcBef>
        <a:buNone/>
        <a:defRPr sz="26666" kern="1200">
          <a:solidFill>
            <a:schemeClr val="tx1"/>
          </a:solidFill>
          <a:latin typeface="+mj-lt"/>
          <a:ea typeface="+mj-ea"/>
          <a:cs typeface="+mj-cs"/>
        </a:defRPr>
      </a:lvl1pPr>
    </p:titleStyle>
    <p:bodyStyle>
      <a:lvl1pPr marL="2072896" indent="-2072896" algn="l" defTabSz="2763866" rtl="0" eaLnBrk="1" latinLnBrk="0" hangingPunct="1">
        <a:spcBef>
          <a:spcPct val="20000"/>
        </a:spcBef>
        <a:buFont typeface="Arial"/>
        <a:buChar char="•"/>
        <a:defRPr sz="19333" kern="1200">
          <a:solidFill>
            <a:schemeClr val="tx1"/>
          </a:solidFill>
          <a:latin typeface="+mn-lt"/>
          <a:ea typeface="+mn-ea"/>
          <a:cs typeface="+mn-cs"/>
        </a:defRPr>
      </a:lvl1pPr>
      <a:lvl2pPr marL="4491276" indent="-1727415" algn="l" defTabSz="2763866" rtl="0" eaLnBrk="1" latinLnBrk="0" hangingPunct="1">
        <a:spcBef>
          <a:spcPct val="20000"/>
        </a:spcBef>
        <a:buFont typeface="Arial"/>
        <a:buChar char="–"/>
        <a:defRPr sz="17066" kern="1200">
          <a:solidFill>
            <a:schemeClr val="tx1"/>
          </a:solidFill>
          <a:latin typeface="+mn-lt"/>
          <a:ea typeface="+mn-ea"/>
          <a:cs typeface="+mn-cs"/>
        </a:defRPr>
      </a:lvl2pPr>
      <a:lvl3pPr marL="6909658" indent="-1381929" algn="l" defTabSz="2763866" rtl="0" eaLnBrk="1" latinLnBrk="0" hangingPunct="1">
        <a:spcBef>
          <a:spcPct val="20000"/>
        </a:spcBef>
        <a:buFont typeface="Arial"/>
        <a:buChar char="•"/>
        <a:defRPr sz="14533" kern="1200">
          <a:solidFill>
            <a:schemeClr val="tx1"/>
          </a:solidFill>
          <a:latin typeface="+mn-lt"/>
          <a:ea typeface="+mn-ea"/>
          <a:cs typeface="+mn-cs"/>
        </a:defRPr>
      </a:lvl3pPr>
      <a:lvl4pPr marL="9673523" indent="-1381929" algn="l" defTabSz="2763866" rtl="0" eaLnBrk="1" latinLnBrk="0" hangingPunct="1">
        <a:spcBef>
          <a:spcPct val="20000"/>
        </a:spcBef>
        <a:buFont typeface="Arial"/>
        <a:buChar char="–"/>
        <a:defRPr sz="12133" kern="1200">
          <a:solidFill>
            <a:schemeClr val="tx1"/>
          </a:solidFill>
          <a:latin typeface="+mn-lt"/>
          <a:ea typeface="+mn-ea"/>
          <a:cs typeface="+mn-cs"/>
        </a:defRPr>
      </a:lvl4pPr>
      <a:lvl5pPr marL="12437389" indent="-1381929" algn="l" defTabSz="2763866" rtl="0" eaLnBrk="1" latinLnBrk="0" hangingPunct="1">
        <a:spcBef>
          <a:spcPct val="20000"/>
        </a:spcBef>
        <a:buFont typeface="Arial"/>
        <a:buChar char="»"/>
        <a:defRPr sz="12133" kern="1200">
          <a:solidFill>
            <a:schemeClr val="tx1"/>
          </a:solidFill>
          <a:latin typeface="+mn-lt"/>
          <a:ea typeface="+mn-ea"/>
          <a:cs typeface="+mn-cs"/>
        </a:defRPr>
      </a:lvl5pPr>
      <a:lvl6pPr marL="15201252" indent="-1381929" algn="l" defTabSz="2763866" rtl="0" eaLnBrk="1" latinLnBrk="0" hangingPunct="1">
        <a:spcBef>
          <a:spcPct val="20000"/>
        </a:spcBef>
        <a:buFont typeface="Arial"/>
        <a:buChar char="•"/>
        <a:defRPr sz="12133" kern="1200">
          <a:solidFill>
            <a:schemeClr val="tx1"/>
          </a:solidFill>
          <a:latin typeface="+mn-lt"/>
          <a:ea typeface="+mn-ea"/>
          <a:cs typeface="+mn-cs"/>
        </a:defRPr>
      </a:lvl6pPr>
      <a:lvl7pPr marL="17965118" indent="-1381929" algn="l" defTabSz="2763866" rtl="0" eaLnBrk="1" latinLnBrk="0" hangingPunct="1">
        <a:spcBef>
          <a:spcPct val="20000"/>
        </a:spcBef>
        <a:buFont typeface="Arial"/>
        <a:buChar char="•"/>
        <a:defRPr sz="12133" kern="1200">
          <a:solidFill>
            <a:schemeClr val="tx1"/>
          </a:solidFill>
          <a:latin typeface="+mn-lt"/>
          <a:ea typeface="+mn-ea"/>
          <a:cs typeface="+mn-cs"/>
        </a:defRPr>
      </a:lvl7pPr>
      <a:lvl8pPr marL="20728978" indent="-1381929" algn="l" defTabSz="2763866" rtl="0" eaLnBrk="1" latinLnBrk="0" hangingPunct="1">
        <a:spcBef>
          <a:spcPct val="20000"/>
        </a:spcBef>
        <a:buFont typeface="Arial"/>
        <a:buChar char="•"/>
        <a:defRPr sz="12133" kern="1200">
          <a:solidFill>
            <a:schemeClr val="tx1"/>
          </a:solidFill>
          <a:latin typeface="+mn-lt"/>
          <a:ea typeface="+mn-ea"/>
          <a:cs typeface="+mn-cs"/>
        </a:defRPr>
      </a:lvl8pPr>
      <a:lvl9pPr marL="23492843" indent="-1381929" algn="l" defTabSz="2763866" rtl="0" eaLnBrk="1" latinLnBrk="0" hangingPunct="1">
        <a:spcBef>
          <a:spcPct val="20000"/>
        </a:spcBef>
        <a:buFont typeface="Arial"/>
        <a:buChar char="•"/>
        <a:defRPr sz="12133" kern="1200">
          <a:solidFill>
            <a:schemeClr val="tx1"/>
          </a:solidFill>
          <a:latin typeface="+mn-lt"/>
          <a:ea typeface="+mn-ea"/>
          <a:cs typeface="+mn-cs"/>
        </a:defRPr>
      </a:lvl9pPr>
    </p:bodyStyle>
    <p:otherStyle>
      <a:defPPr>
        <a:defRPr lang="en-US"/>
      </a:defPPr>
      <a:lvl1pPr marL="0" algn="l" defTabSz="2763866" rtl="0" eaLnBrk="1" latinLnBrk="0" hangingPunct="1">
        <a:defRPr sz="10933" kern="1200">
          <a:solidFill>
            <a:schemeClr val="tx1"/>
          </a:solidFill>
          <a:latin typeface="+mn-lt"/>
          <a:ea typeface="+mn-ea"/>
          <a:cs typeface="+mn-cs"/>
        </a:defRPr>
      </a:lvl1pPr>
      <a:lvl2pPr marL="2763866" algn="l" defTabSz="2763866" rtl="0" eaLnBrk="1" latinLnBrk="0" hangingPunct="1">
        <a:defRPr sz="10933" kern="1200">
          <a:solidFill>
            <a:schemeClr val="tx1"/>
          </a:solidFill>
          <a:latin typeface="+mn-lt"/>
          <a:ea typeface="+mn-ea"/>
          <a:cs typeface="+mn-cs"/>
        </a:defRPr>
      </a:lvl2pPr>
      <a:lvl3pPr marL="5527728" algn="l" defTabSz="2763866" rtl="0" eaLnBrk="1" latinLnBrk="0" hangingPunct="1">
        <a:defRPr sz="10933" kern="1200">
          <a:solidFill>
            <a:schemeClr val="tx1"/>
          </a:solidFill>
          <a:latin typeface="+mn-lt"/>
          <a:ea typeface="+mn-ea"/>
          <a:cs typeface="+mn-cs"/>
        </a:defRPr>
      </a:lvl3pPr>
      <a:lvl4pPr marL="8291594" algn="l" defTabSz="2763866" rtl="0" eaLnBrk="1" latinLnBrk="0" hangingPunct="1">
        <a:defRPr sz="10933" kern="1200">
          <a:solidFill>
            <a:schemeClr val="tx1"/>
          </a:solidFill>
          <a:latin typeface="+mn-lt"/>
          <a:ea typeface="+mn-ea"/>
          <a:cs typeface="+mn-cs"/>
        </a:defRPr>
      </a:lvl4pPr>
      <a:lvl5pPr marL="11055454" algn="l" defTabSz="2763866" rtl="0" eaLnBrk="1" latinLnBrk="0" hangingPunct="1">
        <a:defRPr sz="10933" kern="1200">
          <a:solidFill>
            <a:schemeClr val="tx1"/>
          </a:solidFill>
          <a:latin typeface="+mn-lt"/>
          <a:ea typeface="+mn-ea"/>
          <a:cs typeface="+mn-cs"/>
        </a:defRPr>
      </a:lvl5pPr>
      <a:lvl6pPr marL="13819321" algn="l" defTabSz="2763866" rtl="0" eaLnBrk="1" latinLnBrk="0" hangingPunct="1">
        <a:defRPr sz="10933" kern="1200">
          <a:solidFill>
            <a:schemeClr val="tx1"/>
          </a:solidFill>
          <a:latin typeface="+mn-lt"/>
          <a:ea typeface="+mn-ea"/>
          <a:cs typeface="+mn-cs"/>
        </a:defRPr>
      </a:lvl6pPr>
      <a:lvl7pPr marL="16583187" algn="l" defTabSz="2763866" rtl="0" eaLnBrk="1" latinLnBrk="0" hangingPunct="1">
        <a:defRPr sz="10933" kern="1200">
          <a:solidFill>
            <a:schemeClr val="tx1"/>
          </a:solidFill>
          <a:latin typeface="+mn-lt"/>
          <a:ea typeface="+mn-ea"/>
          <a:cs typeface="+mn-cs"/>
        </a:defRPr>
      </a:lvl7pPr>
      <a:lvl8pPr marL="19347047" algn="l" defTabSz="2763866" rtl="0" eaLnBrk="1" latinLnBrk="0" hangingPunct="1">
        <a:defRPr sz="10933" kern="1200">
          <a:solidFill>
            <a:schemeClr val="tx1"/>
          </a:solidFill>
          <a:latin typeface="+mn-lt"/>
          <a:ea typeface="+mn-ea"/>
          <a:cs typeface="+mn-cs"/>
        </a:defRPr>
      </a:lvl8pPr>
      <a:lvl9pPr marL="22110915" algn="l" defTabSz="2763866" rtl="0" eaLnBrk="1" latinLnBrk="0" hangingPunct="1">
        <a:defRPr sz="109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9310033" y="4438503"/>
            <a:ext cx="14719009" cy="37671395"/>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dirty="0"/>
          </a:p>
        </p:txBody>
      </p:sp>
      <p:sp>
        <p:nvSpPr>
          <p:cNvPr id="48" name="TextBox 47"/>
          <p:cNvSpPr txBox="1"/>
          <p:nvPr/>
        </p:nvSpPr>
        <p:spPr>
          <a:xfrm>
            <a:off x="25399980" y="24671345"/>
            <a:ext cx="6617103" cy="18254325"/>
          </a:xfrm>
          <a:prstGeom prst="rect">
            <a:avLst/>
          </a:prstGeom>
          <a:solidFill>
            <a:schemeClr val="bg1"/>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marL="0" marR="0">
              <a:lnSpc>
                <a:spcPct val="150000"/>
              </a:lnSpc>
              <a:spcBef>
                <a:spcPts val="750"/>
              </a:spcBef>
              <a:spcAft>
                <a:spcPts val="0"/>
              </a:spcAft>
            </a:pPr>
            <a:endParaRPr lang="en-US" sz="2000" b="0" dirty="0">
              <a:effectLst/>
              <a:latin typeface="Times New Roman" panose="02020603050405020304" pitchFamily="18" charset="0"/>
              <a:ea typeface="Times New Roman" panose="02020603050405020304" pitchFamily="18" charset="0"/>
            </a:endParaRPr>
          </a:p>
          <a:p>
            <a:pPr marL="0" marR="0">
              <a:lnSpc>
                <a:spcPct val="150000"/>
              </a:lnSpc>
              <a:spcBef>
                <a:spcPts val="750"/>
              </a:spcBef>
              <a:spcAft>
                <a:spcPts val="0"/>
              </a:spcAft>
            </a:pPr>
            <a:r>
              <a:rPr lang="en-US" sz="2000" b="0" dirty="0">
                <a:effectLst/>
                <a:latin typeface="Times New Roman" panose="02020603050405020304" pitchFamily="18" charset="0"/>
                <a:ea typeface="Times New Roman" panose="02020603050405020304" pitchFamily="18" charset="0"/>
              </a:rPr>
              <a:t>The Epidemic  PANS PANDAS (2021)</a:t>
            </a:r>
            <a:br>
              <a:rPr lang="en-US" sz="2000" b="0" dirty="0">
                <a:effectLst/>
                <a:latin typeface="Times New Roman" panose="02020603050405020304" pitchFamily="18" charset="0"/>
                <a:ea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rPr>
              <a:t>https://epidemicanswers.org/pans-pandas/</a:t>
            </a:r>
            <a:br>
              <a:rPr lang="en-US" sz="2000" b="1" dirty="0">
                <a:effectLst/>
                <a:latin typeface="Times New Roman" panose="02020603050405020304" pitchFamily="18" charset="0"/>
                <a:ea typeface="Times New Roman" panose="02020603050405020304" pitchFamily="18" charset="0"/>
              </a:rPr>
            </a:br>
            <a:br>
              <a:rPr lang="en-US" sz="2000" b="0" dirty="0">
                <a:effectLst/>
                <a:latin typeface="Times New Roman" panose="02020603050405020304" pitchFamily="18" charset="0"/>
                <a:ea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rPr>
              <a:t>Genetic and Rare Diseases Information Center, (2015, 2016, 2021,</a:t>
            </a:r>
            <a:r>
              <a:rPr lang="en-US" sz="2000" b="1" dirty="0">
                <a:effectLst/>
                <a:latin typeface="Times New Roman" panose="02020603050405020304" pitchFamily="18" charset="0"/>
                <a:ea typeface="Times New Roman" panose="02020603050405020304" pitchFamily="18" charset="0"/>
              </a:rPr>
              <a:t>) </a:t>
            </a:r>
            <a:r>
              <a:rPr lang="en-US" sz="2000" b="0" i="1" dirty="0">
                <a:effectLst/>
                <a:latin typeface="Times New Roman" panose="02020603050405020304" pitchFamily="18" charset="0"/>
                <a:ea typeface="Times New Roman" panose="02020603050405020304" pitchFamily="18" charset="0"/>
              </a:rPr>
              <a:t>Pediatric autoimmune neuropsychiatric disorders associated with Streptococcus infections</a:t>
            </a:r>
            <a:br>
              <a:rPr lang="en-US" sz="2000" b="0" i="1" dirty="0">
                <a:effectLst/>
                <a:latin typeface="Times New Roman" panose="02020603050405020304" pitchFamily="18" charset="0"/>
                <a:ea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rPr>
              <a:t>https://rarediseases.info.nih.gov/diseases/7312/pediatric-autoimmune-neuropsychiatric-disorders-associated-with-streptococcus-infections</a:t>
            </a:r>
            <a:endParaRPr lang="en-US" sz="2000" b="1" dirty="0">
              <a:effectLst/>
              <a:latin typeface="Times New Roman" panose="02020603050405020304" pitchFamily="18" charset="0"/>
              <a:ea typeface="Times New Roman" panose="02020603050405020304" pitchFamily="18" charset="0"/>
            </a:endParaRPr>
          </a:p>
          <a:p>
            <a:pPr marL="0" marR="0" fontAlgn="base">
              <a:lnSpc>
                <a:spcPct val="150000"/>
              </a:lnSpc>
              <a:spcBef>
                <a:spcPts val="0"/>
              </a:spcBef>
              <a:spcAft>
                <a:spcPts val="0"/>
              </a:spcAft>
            </a:pPr>
            <a:br>
              <a:rPr lang="en-US" sz="2000" b="0" dirty="0">
                <a:solidFill>
                  <a:srgbClr val="000000"/>
                </a:solidFill>
                <a:effectLst/>
                <a:latin typeface="Times New Roman" panose="02020603050405020304" pitchFamily="18" charset="0"/>
                <a:ea typeface="Times New Roman" panose="02020603050405020304" pitchFamily="18" charset="0"/>
              </a:rPr>
            </a:br>
            <a:r>
              <a:rPr lang="en-US" sz="2000" b="0" dirty="0" err="1">
                <a:solidFill>
                  <a:srgbClr val="000000"/>
                </a:solidFill>
                <a:effectLst/>
                <a:latin typeface="Times New Roman" panose="02020603050405020304" pitchFamily="18" charset="0"/>
                <a:ea typeface="Times New Roman" panose="02020603050405020304" pitchFamily="18" charset="0"/>
              </a:rPr>
              <a:t>Kinderlehrer</a:t>
            </a:r>
            <a:r>
              <a:rPr lang="en-US" sz="2000" b="0" dirty="0">
                <a:solidFill>
                  <a:srgbClr val="000000"/>
                </a:solidFill>
                <a:effectLst/>
                <a:latin typeface="Times New Roman" panose="02020603050405020304" pitchFamily="18" charset="0"/>
                <a:ea typeface="Times New Roman" panose="02020603050405020304" pitchFamily="18" charset="0"/>
              </a:rPr>
              <a:t>, D (2020</a:t>
            </a:r>
            <a:r>
              <a:rPr lang="en-US" sz="2000" b="0" i="1" dirty="0">
                <a:solidFill>
                  <a:srgbClr val="000000"/>
                </a:solidFill>
                <a:effectLst/>
                <a:latin typeface="Times New Roman" panose="02020603050405020304" pitchFamily="18" charset="0"/>
                <a:ea typeface="Times New Roman" panose="02020603050405020304" pitchFamily="18" charset="0"/>
              </a:rPr>
              <a:t>), Does your child have a mental illness or a medical disorder? Many symptoms of tick-borne diseases can easily be misidentified as mental illness, David A. </a:t>
            </a:r>
            <a:r>
              <a:rPr lang="en-US" sz="2000" b="0" i="1" dirty="0" err="1">
                <a:solidFill>
                  <a:srgbClr val="000000"/>
                </a:solidFill>
                <a:effectLst/>
                <a:latin typeface="Times New Roman" panose="02020603050405020304" pitchFamily="18" charset="0"/>
                <a:ea typeface="Times New Roman" panose="02020603050405020304" pitchFamily="18" charset="0"/>
              </a:rPr>
              <a:t>Kinderlehrer</a:t>
            </a:r>
            <a:r>
              <a:rPr lang="en-US" sz="2000" b="0" i="1" dirty="0">
                <a:solidFill>
                  <a:srgbClr val="000000"/>
                </a:solidFill>
                <a:effectLst/>
                <a:latin typeface="Times New Roman" panose="02020603050405020304" pitchFamily="18" charset="0"/>
                <a:ea typeface="Times New Roman" panose="02020603050405020304" pitchFamily="18" charset="0"/>
              </a:rPr>
              <a:t> M.D. </a:t>
            </a:r>
            <a:r>
              <a:rPr lang="en-US" sz="2000" b="0" dirty="0">
                <a:solidFill>
                  <a:srgbClr val="000000"/>
                </a:solidFill>
                <a:effectLst/>
                <a:latin typeface="Times New Roman" panose="02020603050405020304" pitchFamily="18" charset="0"/>
                <a:ea typeface="Times New Roman" panose="02020603050405020304" pitchFamily="18" charset="0"/>
              </a:rPr>
              <a:t>LymeDisease.org </a:t>
            </a:r>
            <a:r>
              <a:rPr lang="en-US" sz="2000" b="0" dirty="0" err="1">
                <a:solidFill>
                  <a:srgbClr val="000000"/>
                </a:solidFill>
                <a:effectLst/>
                <a:latin typeface="Times New Roman" panose="02020603050405020304" pitchFamily="18" charset="0"/>
                <a:ea typeface="Times New Roman" panose="02020603050405020304" pitchFamily="18" charset="0"/>
              </a:rPr>
              <a:t>LymeTimes</a:t>
            </a:r>
            <a:r>
              <a:rPr lang="en-US" sz="2000" b="0" dirty="0">
                <a:solidFill>
                  <a:srgbClr val="000000"/>
                </a:solidFill>
                <a:effectLst/>
                <a:latin typeface="Times New Roman" panose="02020603050405020304" pitchFamily="18" charset="0"/>
                <a:ea typeface="Times New Roman" panose="02020603050405020304" pitchFamily="18" charset="0"/>
              </a:rPr>
              <a:t> and Community Membership</a:t>
            </a:r>
            <a:br>
              <a:rPr lang="en-US" sz="2000" b="0" dirty="0">
                <a:solidFill>
                  <a:srgbClr val="000000"/>
                </a:solidFill>
                <a:effectLst/>
                <a:latin typeface="Times New Roman" panose="02020603050405020304" pitchFamily="18" charset="0"/>
                <a:ea typeface="Times New Roman" panose="02020603050405020304" pitchFamily="18" charset="0"/>
              </a:rPr>
            </a:br>
            <a:r>
              <a:rPr lang="en-US" sz="2000" dirty="0">
                <a:solidFill>
                  <a:srgbClr val="000000"/>
                </a:solidFill>
                <a:effectLst/>
                <a:latin typeface="Times New Roman" panose="02020603050405020304" pitchFamily="18" charset="0"/>
                <a:ea typeface="Times New Roman" panose="02020603050405020304" pitchFamily="18" charset="0"/>
              </a:rPr>
              <a:t>Does your child have a mental illness or a medical disorder? - PANS and PANDAS (lymedisease.org)</a:t>
            </a:r>
            <a:br>
              <a:rPr lang="en-US" sz="2000" b="0" dirty="0">
                <a:solidFill>
                  <a:srgbClr val="000000"/>
                </a:solidFill>
                <a:effectLst/>
                <a:latin typeface="Times New Roman" panose="02020603050405020304" pitchFamily="18" charset="0"/>
                <a:ea typeface="Times New Roman" panose="02020603050405020304" pitchFamily="18" charset="0"/>
              </a:rPr>
            </a:br>
            <a:br>
              <a:rPr lang="en-US" sz="2000" b="0" dirty="0">
                <a:solidFill>
                  <a:srgbClr val="000000"/>
                </a:solidFill>
                <a:effectLst/>
                <a:latin typeface="Times New Roman" panose="02020603050405020304" pitchFamily="18" charset="0"/>
                <a:ea typeface="Times New Roman" panose="02020603050405020304" pitchFamily="18" charset="0"/>
              </a:rPr>
            </a:br>
            <a:r>
              <a:rPr lang="en-US" sz="2000" b="0" dirty="0">
                <a:solidFill>
                  <a:srgbClr val="000000"/>
                </a:solidFill>
                <a:effectLst/>
                <a:latin typeface="Times New Roman" panose="02020603050405020304" pitchFamily="18" charset="0"/>
                <a:ea typeface="Times New Roman" panose="02020603050405020304" pitchFamily="18" charset="0"/>
              </a:rPr>
              <a:t>National Institute of Mental Health, (2019), </a:t>
            </a:r>
            <a:r>
              <a:rPr lang="en-US" sz="2000" b="0" i="1" dirty="0">
                <a:solidFill>
                  <a:srgbClr val="000000"/>
                </a:solidFill>
                <a:effectLst/>
                <a:latin typeface="Times New Roman" panose="02020603050405020304" pitchFamily="18" charset="0"/>
                <a:ea typeface="Times New Roman" panose="02020603050405020304" pitchFamily="18" charset="0"/>
              </a:rPr>
              <a:t>PANDAS-Questions and Answers</a:t>
            </a:r>
            <a:br>
              <a:rPr lang="en-US" sz="2000" b="0" dirty="0">
                <a:solidFill>
                  <a:srgbClr val="000000"/>
                </a:solidFill>
                <a:effectLst/>
                <a:latin typeface="Times New Roman" panose="02020603050405020304" pitchFamily="18" charset="0"/>
                <a:ea typeface="Times New Roman" panose="02020603050405020304" pitchFamily="18" charset="0"/>
              </a:rPr>
            </a:br>
            <a:r>
              <a:rPr lang="en-US" sz="2000" dirty="0">
                <a:solidFill>
                  <a:srgbClr val="000000"/>
                </a:solidFill>
                <a:effectLst/>
                <a:latin typeface="Times New Roman" panose="02020603050405020304" pitchFamily="18" charset="0"/>
                <a:ea typeface="Times New Roman" panose="02020603050405020304" pitchFamily="18" charset="0"/>
              </a:rPr>
              <a:t>NIMH » PANDAS—Questions and Answers (nih.gov)</a:t>
            </a:r>
            <a:br>
              <a:rPr lang="en-US" sz="2000" dirty="0">
                <a:solidFill>
                  <a:srgbClr val="000000"/>
                </a:solidFill>
                <a:effectLst/>
                <a:latin typeface="Times New Roman" panose="02020603050405020304" pitchFamily="18" charset="0"/>
                <a:ea typeface="Times New Roman" panose="02020603050405020304" pitchFamily="18" charset="0"/>
              </a:rPr>
            </a:br>
            <a:br>
              <a:rPr lang="en-US" sz="2000" dirty="0">
                <a:solidFill>
                  <a:srgbClr val="000000"/>
                </a:solidFill>
                <a:effectLst/>
                <a:latin typeface="Times New Roman" panose="02020603050405020304" pitchFamily="18" charset="0"/>
                <a:ea typeface="Times New Roman" panose="02020603050405020304" pitchFamily="18" charset="0"/>
              </a:rPr>
            </a:br>
            <a:r>
              <a:rPr lang="en-US" sz="2000" dirty="0">
                <a:effectLst/>
                <a:latin typeface="Times New Roman" panose="02020603050405020304" pitchFamily="18" charset="0"/>
                <a:ea typeface="Times New Roman" panose="02020603050405020304" pitchFamily="18" charset="0"/>
              </a:rPr>
              <a:t>PANDAS Network Healing Youth with PANS/AE, (2022),  Statistics  https://pandasnetwork.org/get-involved/statistics/</a:t>
            </a:r>
            <a:br>
              <a:rPr lang="en-US" sz="2000" b="1" u="sng" dirty="0">
                <a:solidFill>
                  <a:srgbClr val="0000FF"/>
                </a:solidFill>
                <a:effectLst/>
                <a:latin typeface="Times New Roman" panose="02020603050405020304" pitchFamily="18" charset="0"/>
                <a:ea typeface="Times New Roman" panose="02020603050405020304" pitchFamily="18" charset="0"/>
              </a:rPr>
            </a:br>
            <a:br>
              <a:rPr lang="en-US" sz="2000" b="1" u="sng" dirty="0">
                <a:solidFill>
                  <a:srgbClr val="0000FF"/>
                </a:solidFill>
                <a:effectLst/>
                <a:latin typeface="Times New Roman" panose="02020603050405020304" pitchFamily="18" charset="0"/>
                <a:ea typeface="Times New Roman" panose="02020603050405020304" pitchFamily="18" charset="0"/>
              </a:rPr>
            </a:br>
            <a:r>
              <a:rPr lang="en-US" sz="2000" dirty="0">
                <a:effectLst/>
                <a:latin typeface="Times New Roman" panose="02020603050405020304" pitchFamily="18" charset="0"/>
                <a:ea typeface="Times New Roman" panose="02020603050405020304" pitchFamily="18" charset="0"/>
              </a:rPr>
              <a:t>Pandas Physicians Network, 2022, Treating PANS\PANDAS</a:t>
            </a:r>
            <a:br>
              <a:rPr lang="en-US" sz="2000" b="1" u="sng" dirty="0">
                <a:solidFill>
                  <a:srgbClr val="0000FF"/>
                </a:solidFill>
                <a:effectLst/>
                <a:latin typeface="Times New Roman" panose="02020603050405020304" pitchFamily="18" charset="0"/>
                <a:ea typeface="Times New Roman" panose="02020603050405020304" pitchFamily="18" charset="0"/>
              </a:rPr>
            </a:br>
            <a:r>
              <a:rPr lang="en-US" sz="2000" b="0" dirty="0">
                <a:solidFill>
                  <a:srgbClr val="000000"/>
                </a:solidFill>
                <a:effectLst/>
                <a:latin typeface="Times New Roman" panose="02020603050405020304" pitchFamily="18" charset="0"/>
                <a:ea typeface="Times New Roman" panose="02020603050405020304" pitchFamily="18" charset="0"/>
              </a:rPr>
              <a:t>PANS/PANDAS Treatment | PPN (pandasppn.org)</a:t>
            </a:r>
            <a:br>
              <a:rPr lang="en-US" sz="2000" b="0" dirty="0">
                <a:solidFill>
                  <a:srgbClr val="000000"/>
                </a:solidFill>
                <a:effectLst/>
                <a:latin typeface="Times New Roman" panose="02020603050405020304" pitchFamily="18" charset="0"/>
                <a:ea typeface="Times New Roman" panose="02020603050405020304" pitchFamily="18" charset="0"/>
              </a:rPr>
            </a:br>
            <a:br>
              <a:rPr lang="en-US" sz="2000" b="0" dirty="0">
                <a:solidFill>
                  <a:srgbClr val="000000"/>
                </a:solidFill>
                <a:effectLst/>
                <a:latin typeface="Times New Roman" panose="02020603050405020304" pitchFamily="18" charset="0"/>
                <a:ea typeface="Times New Roman" panose="02020603050405020304" pitchFamily="18" charset="0"/>
              </a:rPr>
            </a:br>
            <a:r>
              <a:rPr lang="en-US" sz="2000" b="0" dirty="0">
                <a:solidFill>
                  <a:srgbClr val="000000"/>
                </a:solidFill>
                <a:effectLst/>
                <a:latin typeface="Times New Roman" panose="02020603050405020304" pitchFamily="18" charset="0"/>
                <a:ea typeface="Times New Roman" panose="02020603050405020304" pitchFamily="18" charset="0"/>
              </a:rPr>
              <a:t>Singh, A (2021, April 21). </a:t>
            </a:r>
            <a:r>
              <a:rPr lang="en-US" sz="2000" b="0" i="1" dirty="0">
                <a:solidFill>
                  <a:srgbClr val="000000"/>
                </a:solidFill>
                <a:effectLst/>
                <a:latin typeface="Times New Roman" panose="02020603050405020304" pitchFamily="18" charset="0"/>
                <a:ea typeface="Times New Roman" panose="02020603050405020304" pitchFamily="18" charset="0"/>
              </a:rPr>
              <a:t>Episode #144: PANS and PANDAS with Dr. Anju Usman Singh, MD</a:t>
            </a:r>
            <a:r>
              <a:rPr lang="en-US" sz="2000" b="0" dirty="0">
                <a:solidFill>
                  <a:srgbClr val="000000"/>
                </a:solidFill>
                <a:effectLst/>
                <a:latin typeface="Times New Roman" panose="02020603050405020304" pitchFamily="18" charset="0"/>
                <a:ea typeface="Times New Roman" panose="02020603050405020304" pitchFamily="18" charset="0"/>
              </a:rPr>
              <a:t>, Better Health Guy </a:t>
            </a:r>
            <a:r>
              <a:rPr lang="en-US" sz="2000" dirty="0">
                <a:solidFill>
                  <a:srgbClr val="000000"/>
                </a:solidFill>
                <a:effectLst/>
                <a:latin typeface="Times New Roman" panose="02020603050405020304" pitchFamily="18" charset="0"/>
                <a:ea typeface="Times New Roman" panose="02020603050405020304" pitchFamily="18" charset="0"/>
              </a:rPr>
              <a:t>https://www.betterhealthguy.com/episode144</a:t>
            </a:r>
            <a:br>
              <a:rPr lang="en-US" sz="2000" b="0" dirty="0">
                <a:solidFill>
                  <a:srgbClr val="000000"/>
                </a:solidFill>
                <a:effectLst/>
                <a:latin typeface="Times New Roman" panose="02020603050405020304" pitchFamily="18" charset="0"/>
                <a:ea typeface="Times New Roman" panose="02020603050405020304" pitchFamily="18" charset="0"/>
              </a:rPr>
            </a:br>
            <a:br>
              <a:rPr lang="en-US" sz="2000" b="0" dirty="0">
                <a:solidFill>
                  <a:srgbClr val="000000"/>
                </a:solidFill>
                <a:effectLst/>
                <a:latin typeface="Times New Roman" panose="02020603050405020304" pitchFamily="18" charset="0"/>
                <a:ea typeface="Times New Roman" panose="02020603050405020304" pitchFamily="18" charset="0"/>
              </a:rPr>
            </a:br>
            <a:r>
              <a:rPr lang="en-US" sz="2000" b="0" dirty="0">
                <a:solidFill>
                  <a:srgbClr val="000000"/>
                </a:solidFill>
                <a:effectLst/>
                <a:latin typeface="Times New Roman" panose="02020603050405020304" pitchFamily="18" charset="0"/>
                <a:ea typeface="Times New Roman" panose="02020603050405020304" pitchFamily="18" charset="0"/>
              </a:rPr>
              <a:t>Song, Elisa (2021, October 11) </a:t>
            </a:r>
            <a:r>
              <a:rPr lang="en-US" sz="2000" b="0" i="1" dirty="0">
                <a:solidFill>
                  <a:srgbClr val="000000"/>
                </a:solidFill>
                <a:effectLst/>
                <a:latin typeface="Times New Roman" panose="02020603050405020304" pitchFamily="18" charset="0"/>
                <a:ea typeface="Times New Roman" panose="02020603050405020304" pitchFamily="18" charset="0"/>
              </a:rPr>
              <a:t>Does Your Child Have PANS/PANDAS?</a:t>
            </a:r>
            <a:r>
              <a:rPr lang="en-US" sz="2000" b="0" dirty="0">
                <a:solidFill>
                  <a:srgbClr val="000000"/>
                </a:solidFill>
                <a:effectLst/>
                <a:latin typeface="Times New Roman" panose="02020603050405020304" pitchFamily="18" charset="0"/>
                <a:ea typeface="Times New Roman" panose="02020603050405020304" pitchFamily="18" charset="0"/>
              </a:rPr>
              <a:t> Healthy Kids Happy Kids Advice and Adventures with holistic mama doc, Elisa Song, MD.</a:t>
            </a:r>
            <a:br>
              <a:rPr lang="en-US" sz="2000" b="0" dirty="0">
                <a:solidFill>
                  <a:srgbClr val="000000"/>
                </a:solidFill>
                <a:effectLst/>
                <a:latin typeface="Times New Roman" panose="02020603050405020304" pitchFamily="18" charset="0"/>
                <a:ea typeface="Times New Roman" panose="02020603050405020304" pitchFamily="18" charset="0"/>
              </a:rPr>
            </a:br>
            <a:r>
              <a:rPr lang="en-US" sz="2000" b="0" dirty="0">
                <a:solidFill>
                  <a:srgbClr val="000000"/>
                </a:solidFill>
                <a:effectLst/>
                <a:latin typeface="Times New Roman" panose="02020603050405020304" pitchFamily="18" charset="0"/>
                <a:ea typeface="Times New Roman" panose="02020603050405020304" pitchFamily="18" charset="0"/>
              </a:rPr>
              <a:t>https://healthykidshappykids.com/2020/10/11/does-your-child-have-pans-pandas/</a:t>
            </a:r>
            <a:endParaRPr lang="en-US" sz="2000" b="1" dirty="0">
              <a:effectLst/>
              <a:latin typeface="Times New Roman" panose="02020603050405020304" pitchFamily="18" charset="0"/>
              <a:ea typeface="Times New Roman" panose="02020603050405020304" pitchFamily="18" charset="0"/>
            </a:endParaRPr>
          </a:p>
          <a:p>
            <a:pPr marL="0" marR="0">
              <a:lnSpc>
                <a:spcPct val="150000"/>
              </a:lnSpc>
              <a:spcBef>
                <a:spcPts val="750"/>
              </a:spcBef>
              <a:spcAft>
                <a:spcPts val="0"/>
              </a:spcAft>
            </a:pPr>
            <a:endParaRPr lang="en-US" sz="2000" b="1" dirty="0">
              <a:effectLst/>
              <a:latin typeface="Times New Roman" panose="02020603050405020304" pitchFamily="18" charset="0"/>
              <a:ea typeface="Times New Roman" panose="02020603050405020304" pitchFamily="18" charset="0"/>
            </a:endParaRPr>
          </a:p>
        </p:txBody>
      </p:sp>
      <p:sp>
        <p:nvSpPr>
          <p:cNvPr id="49" name="TextBox 48"/>
          <p:cNvSpPr txBox="1"/>
          <p:nvPr/>
        </p:nvSpPr>
        <p:spPr>
          <a:xfrm>
            <a:off x="859534" y="294531"/>
            <a:ext cx="31199328" cy="1883639"/>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310943" tIns="155471" rIns="310943" bIns="155471" rtlCol="0" anchor="t" anchorCtr="0">
            <a:spAutoFit/>
          </a:bodyPr>
          <a:lstStyle>
            <a:defPPr>
              <a:defRPr lang="en-US"/>
            </a:defPPr>
            <a:lvl1pPr marL="0" algn="l" defTabSz="2072951" rtl="0" eaLnBrk="1" latinLnBrk="0" hangingPunct="1">
              <a:defRPr sz="8200" kern="1200">
                <a:solidFill>
                  <a:schemeClr val="dk1"/>
                </a:solidFill>
                <a:latin typeface="+mn-lt"/>
                <a:ea typeface="+mn-ea"/>
                <a:cs typeface="+mn-cs"/>
              </a:defRPr>
            </a:lvl1pPr>
            <a:lvl2pPr marL="2072951" algn="l" defTabSz="2072951" rtl="0" eaLnBrk="1" latinLnBrk="0" hangingPunct="1">
              <a:defRPr sz="8200" kern="1200">
                <a:solidFill>
                  <a:schemeClr val="dk1"/>
                </a:solidFill>
                <a:latin typeface="+mn-lt"/>
                <a:ea typeface="+mn-ea"/>
                <a:cs typeface="+mn-cs"/>
              </a:defRPr>
            </a:lvl2pPr>
            <a:lvl3pPr marL="4145900" algn="l" defTabSz="2072951" rtl="0" eaLnBrk="1" latinLnBrk="0" hangingPunct="1">
              <a:defRPr sz="8200" kern="1200">
                <a:solidFill>
                  <a:schemeClr val="dk1"/>
                </a:solidFill>
                <a:latin typeface="+mn-lt"/>
                <a:ea typeface="+mn-ea"/>
                <a:cs typeface="+mn-cs"/>
              </a:defRPr>
            </a:lvl3pPr>
            <a:lvl4pPr marL="6218851" algn="l" defTabSz="2072951" rtl="0" eaLnBrk="1" latinLnBrk="0" hangingPunct="1">
              <a:defRPr sz="8200" kern="1200">
                <a:solidFill>
                  <a:schemeClr val="dk1"/>
                </a:solidFill>
                <a:latin typeface="+mn-lt"/>
                <a:ea typeface="+mn-ea"/>
                <a:cs typeface="+mn-cs"/>
              </a:defRPr>
            </a:lvl4pPr>
            <a:lvl5pPr marL="8291798" algn="l" defTabSz="2072951" rtl="0" eaLnBrk="1" latinLnBrk="0" hangingPunct="1">
              <a:defRPr sz="8200" kern="1200">
                <a:solidFill>
                  <a:schemeClr val="dk1"/>
                </a:solidFill>
                <a:latin typeface="+mn-lt"/>
                <a:ea typeface="+mn-ea"/>
                <a:cs typeface="+mn-cs"/>
              </a:defRPr>
            </a:lvl5pPr>
            <a:lvl6pPr marL="10364750" algn="l" defTabSz="2072951" rtl="0" eaLnBrk="1" latinLnBrk="0" hangingPunct="1">
              <a:defRPr sz="8200" kern="1200">
                <a:solidFill>
                  <a:schemeClr val="dk1"/>
                </a:solidFill>
                <a:latin typeface="+mn-lt"/>
                <a:ea typeface="+mn-ea"/>
                <a:cs typeface="+mn-cs"/>
              </a:defRPr>
            </a:lvl6pPr>
            <a:lvl7pPr marL="12437701" algn="l" defTabSz="2072951" rtl="0" eaLnBrk="1" latinLnBrk="0" hangingPunct="1">
              <a:defRPr sz="8200" kern="1200">
                <a:solidFill>
                  <a:schemeClr val="dk1"/>
                </a:solidFill>
                <a:latin typeface="+mn-lt"/>
                <a:ea typeface="+mn-ea"/>
                <a:cs typeface="+mn-cs"/>
              </a:defRPr>
            </a:lvl7pPr>
            <a:lvl8pPr marL="14510648" algn="l" defTabSz="2072951" rtl="0" eaLnBrk="1" latinLnBrk="0" hangingPunct="1">
              <a:defRPr sz="8200" kern="1200">
                <a:solidFill>
                  <a:schemeClr val="dk1"/>
                </a:solidFill>
                <a:latin typeface="+mn-lt"/>
                <a:ea typeface="+mn-ea"/>
                <a:cs typeface="+mn-cs"/>
              </a:defRPr>
            </a:lvl8pPr>
            <a:lvl9pPr marL="16583601" algn="l" defTabSz="2072951" rtl="0" eaLnBrk="1" latinLnBrk="0" hangingPunct="1">
              <a:defRPr sz="8200" kern="1200">
                <a:solidFill>
                  <a:schemeClr val="dk1"/>
                </a:solidFill>
                <a:latin typeface="+mn-lt"/>
                <a:ea typeface="+mn-ea"/>
                <a:cs typeface="+mn-cs"/>
              </a:defRPr>
            </a:lvl9pPr>
          </a:lstStyle>
          <a:p>
            <a:pPr algn="ctr"/>
            <a:r>
              <a:rPr lang="en-US" sz="5400" b="1" dirty="0">
                <a:latin typeface="Times New Roman"/>
                <a:cs typeface="Times New Roman"/>
              </a:rPr>
              <a:t>Using Antimicrobials with PANDAS DISORDER</a:t>
            </a:r>
          </a:p>
          <a:p>
            <a:pPr algn="ctr"/>
            <a:r>
              <a:rPr lang="en-US" sz="4800" b="1" dirty="0">
                <a:latin typeface="Times New Roman"/>
                <a:cs typeface="Times New Roman"/>
              </a:rPr>
              <a:t>Michelle Tonkin (L29381110)</a:t>
            </a: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33" y="719714"/>
            <a:ext cx="3630168" cy="1033272"/>
          </a:xfrm>
          <a:prstGeom prst="rect">
            <a:avLst/>
          </a:prstGeom>
        </p:spPr>
      </p:pic>
      <p:sp>
        <p:nvSpPr>
          <p:cNvPr id="51" name="TextBox 50"/>
          <p:cNvSpPr txBox="1"/>
          <p:nvPr/>
        </p:nvSpPr>
        <p:spPr>
          <a:xfrm>
            <a:off x="872914" y="3612524"/>
            <a:ext cx="6858000" cy="653545"/>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Abstract</a:t>
            </a:r>
            <a:endParaRPr lang="en-US" sz="4500" dirty="0">
              <a:solidFill>
                <a:schemeClr val="bg1"/>
              </a:solidFill>
              <a:latin typeface="Times New Roman"/>
              <a:cs typeface="Times New Roman"/>
            </a:endParaRPr>
          </a:p>
        </p:txBody>
      </p:sp>
      <p:sp>
        <p:nvSpPr>
          <p:cNvPr id="52" name="TextBox 51"/>
          <p:cNvSpPr txBox="1"/>
          <p:nvPr/>
        </p:nvSpPr>
        <p:spPr>
          <a:xfrm>
            <a:off x="936198" y="14296545"/>
            <a:ext cx="6868272" cy="653545"/>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Introduction</a:t>
            </a:r>
            <a:endParaRPr lang="en-US" sz="4500" dirty="0">
              <a:solidFill>
                <a:schemeClr val="bg1"/>
              </a:solidFill>
              <a:latin typeface="Times New Roman"/>
              <a:cs typeface="Times New Roman"/>
            </a:endParaRPr>
          </a:p>
        </p:txBody>
      </p:sp>
      <p:sp>
        <p:nvSpPr>
          <p:cNvPr id="53" name="TextBox 52"/>
          <p:cNvSpPr txBox="1"/>
          <p:nvPr/>
        </p:nvSpPr>
        <p:spPr>
          <a:xfrm>
            <a:off x="871891" y="25130305"/>
            <a:ext cx="6858000" cy="731520"/>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Methods</a:t>
            </a:r>
            <a:endParaRPr lang="en-US" sz="4500" dirty="0">
              <a:solidFill>
                <a:schemeClr val="bg1"/>
              </a:solidFill>
              <a:latin typeface="Times New Roman"/>
              <a:cs typeface="Times New Roman"/>
            </a:endParaRPr>
          </a:p>
        </p:txBody>
      </p:sp>
      <p:sp>
        <p:nvSpPr>
          <p:cNvPr id="88" name="TextBox 87"/>
          <p:cNvSpPr txBox="1"/>
          <p:nvPr/>
        </p:nvSpPr>
        <p:spPr>
          <a:xfrm>
            <a:off x="25399980" y="14920865"/>
            <a:ext cx="6858000" cy="6824609"/>
          </a:xfrm>
          <a:prstGeom prst="rect">
            <a:avLst/>
          </a:prstGeom>
          <a:solidFill>
            <a:srgbClr val="FFFFFF"/>
          </a:solidFill>
          <a:ln cap="rnd">
            <a:solidFill>
              <a:schemeClr val="tx1"/>
            </a:solidFill>
          </a:ln>
        </p:spPr>
        <p:txBody>
          <a:bodyPr wrap="square" lIns="137160" rIns="137160" rtlCol="0">
            <a:no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just"/>
            <a:endParaRPr lang="en-US" sz="2400" dirty="0">
              <a:solidFill>
                <a:schemeClr val="bg1"/>
              </a:solidFill>
              <a:latin typeface="Times New Roman"/>
              <a:cs typeface="Times New Roman"/>
            </a:endParaRPr>
          </a:p>
          <a:p>
            <a:pPr>
              <a:lnSpc>
                <a:spcPct val="140000"/>
              </a:lnSpc>
            </a:pPr>
            <a:r>
              <a:rPr lang="en-US" sz="2400" b="1" dirty="0">
                <a:solidFill>
                  <a:prstClr val="black"/>
                </a:solidFill>
                <a:latin typeface="Times New Roman"/>
                <a:cs typeface="Times New Roman"/>
              </a:rPr>
              <a:t>Future Work</a:t>
            </a:r>
          </a:p>
          <a:p>
            <a:pPr>
              <a:lnSpc>
                <a:spcPct val="140000"/>
              </a:lnSpc>
            </a:pPr>
            <a:endParaRPr lang="en-US" sz="2400" b="1" dirty="0">
              <a:solidFill>
                <a:prstClr val="black"/>
              </a:solidFill>
              <a:latin typeface="Times New Roman"/>
              <a:cs typeface="Times New Roman"/>
            </a:endParaRPr>
          </a:p>
          <a:p>
            <a:pPr>
              <a:lnSpc>
                <a:spcPct val="140000"/>
              </a:lnSpc>
            </a:pPr>
            <a:r>
              <a:rPr lang="en-US" sz="2400" dirty="0">
                <a:effectLst/>
                <a:latin typeface="Times New Roman" panose="02020603050405020304" pitchFamily="18" charset="0"/>
                <a:ea typeface="Times New Roman" panose="02020603050405020304" pitchFamily="18" charset="0"/>
              </a:rPr>
              <a:t>The PANDAS Physician network has also developed a website complete with different therapies that can help practitioners treat PANS and PANDAS and its many symptoms based on both research and physician’s experiences with clients. (</a:t>
            </a:r>
            <a:r>
              <a:rPr lang="en-US" sz="2400" u="none" strike="noStrike" dirty="0">
                <a:effectLst/>
                <a:latin typeface="Times New Roman" panose="02020603050405020304" pitchFamily="18" charset="0"/>
                <a:ea typeface="Times New Roman" panose="02020603050405020304" pitchFamily="18" charset="0"/>
              </a:rPr>
              <a:t>Pandas Physicians Network, 2022)</a:t>
            </a:r>
            <a:r>
              <a:rPr lang="en-US" sz="2400" dirty="0">
                <a:effectLst/>
                <a:latin typeface="Times New Roman" panose="02020603050405020304" pitchFamily="18" charset="0"/>
                <a:ea typeface="Times New Roman" panose="02020603050405020304" pitchFamily="18" charset="0"/>
              </a:rPr>
              <a:t> Suggested treatments could include: antibiotics, steroids, NSAIDS, IVIG, Plasmapheresis, CBT, SSRI’s, antifungals, antihistamines, Vitamin D and Tonsillectomy (</a:t>
            </a:r>
            <a:r>
              <a:rPr lang="en-US" sz="2400" u="none" strike="noStrike" dirty="0">
                <a:effectLst/>
                <a:latin typeface="Times New Roman" panose="02020603050405020304" pitchFamily="18" charset="0"/>
                <a:ea typeface="Times New Roman" panose="02020603050405020304" pitchFamily="18" charset="0"/>
              </a:rPr>
              <a:t>Pandas Physicians Network, 2022).</a:t>
            </a:r>
            <a:endParaRPr lang="en-US" sz="2400" b="1" dirty="0">
              <a:solidFill>
                <a:prstClr val="black"/>
              </a:solidFill>
              <a:latin typeface="Times New Roman"/>
              <a:cs typeface="Times New Roman"/>
            </a:endParaRPr>
          </a:p>
        </p:txBody>
      </p:sp>
      <p:sp>
        <p:nvSpPr>
          <p:cNvPr id="55" name="TextBox 54"/>
          <p:cNvSpPr txBox="1"/>
          <p:nvPr/>
        </p:nvSpPr>
        <p:spPr>
          <a:xfrm>
            <a:off x="25318717" y="24056589"/>
            <a:ext cx="6698366" cy="653545"/>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References</a:t>
            </a:r>
            <a:endParaRPr lang="en-US" sz="4500" dirty="0">
              <a:solidFill>
                <a:schemeClr val="bg1"/>
              </a:solidFill>
              <a:latin typeface="Times New Roman"/>
              <a:cs typeface="Times New Roman"/>
            </a:endParaRPr>
          </a:p>
        </p:txBody>
      </p:sp>
      <p:grpSp>
        <p:nvGrpSpPr>
          <p:cNvPr id="56" name="Group 55"/>
          <p:cNvGrpSpPr/>
          <p:nvPr/>
        </p:nvGrpSpPr>
        <p:grpSpPr>
          <a:xfrm>
            <a:off x="25229079" y="3339164"/>
            <a:ext cx="6958903" cy="9717319"/>
            <a:chOff x="33379694" y="1172721"/>
            <a:chExt cx="10403960" cy="22722316"/>
          </a:xfrm>
        </p:grpSpPr>
        <p:sp>
          <p:nvSpPr>
            <p:cNvPr id="85" name="TextBox 84"/>
            <p:cNvSpPr txBox="1"/>
            <p:nvPr/>
          </p:nvSpPr>
          <p:spPr>
            <a:xfrm>
              <a:off x="33496865" y="2655340"/>
              <a:ext cx="10253106" cy="21239697"/>
            </a:xfrm>
            <a:prstGeom prst="rect">
              <a:avLst/>
            </a:prstGeom>
            <a:solidFill>
              <a:srgbClr val="FFFFFF"/>
            </a:solidFill>
            <a:ln cap="rnd">
              <a:solidFill>
                <a:schemeClr val="tx1"/>
              </a:solidFill>
            </a:ln>
          </p:spPr>
          <p:txBody>
            <a:bodyPr wrap="square" lIns="137160" rIns="137160" rtlCol="0">
              <a:no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just"/>
              <a:endParaRPr lang="en-US" sz="1350" dirty="0">
                <a:latin typeface="Garamond"/>
                <a:cs typeface="Garamond"/>
              </a:endParaRPr>
            </a:p>
            <a:p>
              <a:pPr algn="just"/>
              <a:r>
                <a:rPr lang="en-US" sz="2400" b="1" dirty="0">
                  <a:latin typeface="Times New Roman" panose="02020603050405020304" pitchFamily="18" charset="0"/>
                  <a:cs typeface="Times New Roman" panose="02020603050405020304" pitchFamily="18" charset="0"/>
                </a:rPr>
                <a:t>Results</a:t>
              </a: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p:txBody>
        </p:sp>
        <p:sp>
          <p:nvSpPr>
            <p:cNvPr id="86" name="TextBox 85"/>
            <p:cNvSpPr txBox="1"/>
            <p:nvPr/>
          </p:nvSpPr>
          <p:spPr>
            <a:xfrm>
              <a:off x="33379694" y="1172721"/>
              <a:ext cx="10403960" cy="1684997"/>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Results and/or Conclusion</a:t>
              </a:r>
              <a:endParaRPr lang="en-US" sz="4500" dirty="0">
                <a:solidFill>
                  <a:schemeClr val="bg1"/>
                </a:solidFill>
                <a:latin typeface="Times New Roman"/>
                <a:cs typeface="Times New Roman"/>
              </a:endParaRPr>
            </a:p>
          </p:txBody>
        </p:sp>
        <p:sp>
          <p:nvSpPr>
            <p:cNvPr id="87" name="Rectangle 86"/>
            <p:cNvSpPr/>
            <p:nvPr/>
          </p:nvSpPr>
          <p:spPr>
            <a:xfrm>
              <a:off x="34159900" y="4750371"/>
              <a:ext cx="8886024" cy="18196756"/>
            </a:xfrm>
            <a:prstGeom prst="rect">
              <a:avLst/>
            </a:prstGeom>
            <a:ln>
              <a:noFill/>
            </a:ln>
          </p:spPr>
          <p:txBody>
            <a:bodyPr wrap="square">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marL="0" marR="0">
                <a:lnSpc>
                  <a:spcPct val="150000"/>
                </a:lnSpc>
                <a:spcBef>
                  <a:spcPts val="0"/>
                </a:spcBef>
                <a:spcAft>
                  <a:spcPts val="0"/>
                </a:spcAft>
              </a:pPr>
              <a:r>
                <a:rPr lang="en-US" sz="2400" dirty="0">
                  <a:effectLst/>
                  <a:latin typeface="Times New Roman" panose="02020603050405020304" pitchFamily="18" charset="0"/>
                  <a:ea typeface="Times New Roman" panose="02020603050405020304" pitchFamily="18" charset="0"/>
                </a:rPr>
                <a:t> Certain medical professionals are now seeing the value of combing both western and alternative medicine to help the body in recovery and prevention of PANDAS. Alternative antimicrobials that work well against strep bacteria like barberry, goldenseal, and oregano oil (Singh, 2021) have been used.  Some Integrative practitioners are also treating not only the infection(s) that can cause PANDAS, but are also concerned with possible inflammatory triggers like gluten (</a:t>
              </a:r>
              <a:r>
                <a:rPr lang="en-US" sz="2400" dirty="0" err="1">
                  <a:effectLst/>
                  <a:latin typeface="Times New Roman" panose="02020603050405020304" pitchFamily="18" charset="0"/>
                  <a:ea typeface="Times New Roman" panose="02020603050405020304" pitchFamily="18" charset="0"/>
                </a:rPr>
                <a:t>Kinderleher</a:t>
              </a:r>
              <a:r>
                <a:rPr lang="en-US" sz="2400" dirty="0">
                  <a:effectLst/>
                  <a:latin typeface="Times New Roman" panose="02020603050405020304" pitchFamily="18" charset="0"/>
                  <a:ea typeface="Times New Roman" panose="02020603050405020304" pitchFamily="18" charset="0"/>
                </a:rPr>
                <a:t>, 2020), treating gut health, addressing cellular issues, and assisting the body in detoxification. (Song, 2021). </a:t>
              </a:r>
              <a:endParaRPr lang="en-US" sz="2400" dirty="0">
                <a:solidFill>
                  <a:schemeClr val="bg1"/>
                </a:solidFill>
                <a:latin typeface="Times New Roman"/>
                <a:cs typeface="Times New Roman"/>
              </a:endParaRPr>
            </a:p>
          </p:txBody>
        </p:sp>
      </p:grpSp>
      <p:sp>
        <p:nvSpPr>
          <p:cNvPr id="59" name="TextBox 58"/>
          <p:cNvSpPr txBox="1"/>
          <p:nvPr/>
        </p:nvSpPr>
        <p:spPr>
          <a:xfrm>
            <a:off x="872914" y="4289687"/>
            <a:ext cx="6856977" cy="9339361"/>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a:p>
        </p:txBody>
      </p:sp>
      <p:sp>
        <p:nvSpPr>
          <p:cNvPr id="60" name="TextBox 59"/>
          <p:cNvSpPr txBox="1"/>
          <p:nvPr/>
        </p:nvSpPr>
        <p:spPr>
          <a:xfrm>
            <a:off x="947493" y="14950090"/>
            <a:ext cx="6868272" cy="9433272"/>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r>
              <a:rPr lang="en-US" sz="2400" dirty="0">
                <a:effectLst/>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Introduction</a:t>
            </a:r>
          </a:p>
          <a:p>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dirty="0">
                <a:effectLst/>
                <a:latin typeface="Times New Roman" panose="02020603050405020304" pitchFamily="18" charset="0"/>
                <a:ea typeface="Times New Roman" panose="02020603050405020304" pitchFamily="18" charset="0"/>
              </a:rPr>
              <a:t>Based on a survey done in 2014, its estimated that at least 35% of children with PANDAS symptoms take three years or longer to get an official diagnosis (Song, 2021). Children are also frequently misdiagnosed and prescribed behavioral medication not effective for this condition (Song, 2021) Antibiotics are often the route of choice to treat PANDAS and can be effective (Genetic and Rare Diseases, 2015). Some studies also show that streptococcus bacteria alone may not be responsible for PANDAS (</a:t>
            </a:r>
            <a:r>
              <a:rPr lang="en-US" sz="2400" dirty="0" err="1">
                <a:effectLst/>
                <a:latin typeface="Times New Roman" panose="02020603050405020304" pitchFamily="18" charset="0"/>
                <a:ea typeface="Times New Roman" panose="02020603050405020304" pitchFamily="18" charset="0"/>
              </a:rPr>
              <a:t>Kinderlehrer</a:t>
            </a:r>
            <a:r>
              <a:rPr lang="en-US" sz="2400" dirty="0">
                <a:effectLst/>
                <a:latin typeface="Times New Roman" panose="02020603050405020304" pitchFamily="18" charset="0"/>
                <a:ea typeface="Times New Roman" panose="02020603050405020304" pitchFamily="18" charset="0"/>
              </a:rPr>
              <a:t>, 2020). Viruses and bacteria like Herpes Simplex, Epstein Barr, Varicella Zoster, HIV, Mycoplasma pneumonia, Bartonella, Lyme bacteria, chronic sinusitis and even the common cold could be potential initiators (</a:t>
            </a:r>
            <a:r>
              <a:rPr lang="en-US" sz="2400" dirty="0" err="1">
                <a:effectLst/>
                <a:latin typeface="Times New Roman" panose="02020603050405020304" pitchFamily="18" charset="0"/>
                <a:ea typeface="Times New Roman" panose="02020603050405020304" pitchFamily="18" charset="0"/>
              </a:rPr>
              <a:t>Kinderlehrer</a:t>
            </a:r>
            <a:r>
              <a:rPr lang="en-US" sz="2400" dirty="0">
                <a:effectLst/>
                <a:latin typeface="Times New Roman" panose="02020603050405020304" pitchFamily="18" charset="0"/>
                <a:ea typeface="Times New Roman" panose="02020603050405020304" pitchFamily="18" charset="0"/>
              </a:rPr>
              <a:t>, 2020). </a:t>
            </a:r>
            <a:endParaRPr lang="en-US" sz="2400" dirty="0"/>
          </a:p>
        </p:txBody>
      </p:sp>
      <p:sp>
        <p:nvSpPr>
          <p:cNvPr id="61" name="TextBox 60"/>
          <p:cNvSpPr txBox="1"/>
          <p:nvPr/>
        </p:nvSpPr>
        <p:spPr>
          <a:xfrm>
            <a:off x="901317" y="25865269"/>
            <a:ext cx="6858000" cy="16507083"/>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marL="0" marR="0">
              <a:spcBef>
                <a:spcPts val="1200"/>
              </a:spcBef>
              <a:spcAft>
                <a:spcPts val="1200"/>
              </a:spcAft>
            </a:pP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latin typeface="Times New Roman" panose="02020603050405020304" pitchFamily="18" charset="0"/>
                <a:ea typeface="Times New Roman" panose="02020603050405020304" pitchFamily="18" charset="0"/>
              </a:rPr>
              <a:t>Methods</a:t>
            </a:r>
          </a:p>
          <a:p>
            <a:pPr marL="0" marR="0">
              <a:spcBef>
                <a:spcPts val="1200"/>
              </a:spcBef>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rPr>
              <a:t>Since there are no official tests that can confirm a diagnosis of PANDAS, practitioners have developed certain standards for diagnosis (National Institute of Mental Health, 2019)</a:t>
            </a:r>
            <a:br>
              <a:rPr lang="en-US" sz="2400" dirty="0">
                <a:solidFill>
                  <a:srgbClr val="000000"/>
                </a:solidFill>
                <a:effectLst/>
                <a:latin typeface="Times New Roman" panose="02020603050405020304" pitchFamily="18" charset="0"/>
                <a:ea typeface="Times New Roman" panose="02020603050405020304" pitchFamily="18" charset="0"/>
              </a:rPr>
            </a:br>
            <a:br>
              <a:rPr lang="en-US" sz="2400" dirty="0">
                <a:solidFill>
                  <a:srgbClr val="000000"/>
                </a:solidFill>
                <a:effectLst/>
                <a:latin typeface="Open Sans" panose="020B0606030504020204" pitchFamily="34" charset="0"/>
                <a:ea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rPr>
              <a:t>“The diagnostic criteria are:</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rPr>
              <a:t>Presence of OCD, a tic disorder, or both</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rPr>
              <a:t>Pediatric onset of symptoms (i.e., age 3 to puberty)</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rPr>
              <a:t>Episodic course of symptom severity (see information below)</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rPr>
              <a:t>Association with group A Beta-hemolytic strep infection, such as a positive throat culture for strep or history of scarlet fever</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rPr>
              <a:t>Association with neurological abnormalities, such as physical hyperactivity or unusual, jerky movements that are not in the child’s control</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rPr>
              <a:t>Very abrupt onset or worsening of symptoms” (National Institute of Mental Health, 2019), para 8)</a:t>
            </a:r>
            <a:endParaRPr lang="en-US" sz="2400" dirty="0">
              <a:effectLst/>
              <a:latin typeface="Times New Roman" panose="02020603050405020304" pitchFamily="18" charset="0"/>
              <a:ea typeface="Times New Roman" panose="02020603050405020304" pitchFamily="18" charset="0"/>
            </a:endParaRPr>
          </a:p>
          <a:p>
            <a:endParaRPr lang="en-US"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 A blood test to see if streptococcus infection is prevalent can be done if symptoms have gone on longer than a one-week period (</a:t>
            </a:r>
            <a:r>
              <a:rPr lang="en-US" sz="2400" dirty="0">
                <a:solidFill>
                  <a:srgbClr val="000000"/>
                </a:solidFill>
                <a:effectLst/>
                <a:latin typeface="Times New Roman" panose="02020603050405020304" pitchFamily="18" charset="0"/>
                <a:ea typeface="Times New Roman" panose="02020603050405020304" pitchFamily="18" charset="0"/>
              </a:rPr>
              <a:t>National Institute of Mental Health, 2019).</a:t>
            </a:r>
            <a:br>
              <a:rPr lang="en-US" sz="2400" dirty="0">
                <a:solidFill>
                  <a:srgbClr val="000000"/>
                </a:solidFill>
                <a:effectLst/>
                <a:latin typeface="Times New Roman" panose="02020603050405020304" pitchFamily="18" charset="0"/>
                <a:ea typeface="Times New Roman" panose="02020603050405020304" pitchFamily="18" charset="0"/>
              </a:rPr>
            </a:br>
            <a:br>
              <a:rPr lang="en-US" sz="2400" dirty="0">
                <a:solidFill>
                  <a:srgbClr val="000000"/>
                </a:solidFill>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Other symptoms of PANDAS that can coincide with tic or OCD issues can include: ADD like symptoms, separation anxiety, mood swings, sleep issues, frequent urination and/or bedwetting, motor skill changes, and joint discomfort (</a:t>
            </a:r>
            <a:r>
              <a:rPr lang="en-US" sz="2400" dirty="0">
                <a:solidFill>
                  <a:srgbClr val="000000"/>
                </a:solidFill>
                <a:effectLst/>
                <a:latin typeface="Times New Roman" panose="02020603050405020304" pitchFamily="18" charset="0"/>
                <a:ea typeface="Times New Roman" panose="02020603050405020304" pitchFamily="18" charset="0"/>
              </a:rPr>
              <a:t>National Institute of Mental Health, 2019).</a:t>
            </a:r>
            <a:endParaRPr lang="en-US" sz="2400" dirty="0">
              <a:effectLst/>
              <a:latin typeface="Times New Roman" panose="02020603050405020304" pitchFamily="18" charset="0"/>
              <a:ea typeface="Times New Roman" panose="02020603050405020304" pitchFamily="18" charset="0"/>
            </a:endParaRPr>
          </a:p>
          <a:p>
            <a:br>
              <a:rPr lang="en-US" sz="2400" dirty="0">
                <a:solidFill>
                  <a:srgbClr val="000000"/>
                </a:solidFill>
                <a:effectLst/>
                <a:latin typeface="Times New Roman" panose="02020603050405020304" pitchFamily="18" charset="0"/>
                <a:ea typeface="Times New Roman" panose="02020603050405020304" pitchFamily="18" charset="0"/>
              </a:rPr>
            </a:br>
            <a:br>
              <a:rPr lang="en-US" sz="2400" dirty="0">
                <a:solidFill>
                  <a:srgbClr val="000000"/>
                </a:solidFill>
                <a:effectLst/>
                <a:latin typeface="Times New Roman" panose="02020603050405020304" pitchFamily="18" charset="0"/>
                <a:ea typeface="Times New Roman" panose="02020603050405020304" pitchFamily="18" charset="0"/>
              </a:rPr>
            </a:br>
            <a:r>
              <a:rPr lang="en-US" sz="2400" b="1" dirty="0">
                <a:solidFill>
                  <a:srgbClr val="000000"/>
                </a:solidFill>
                <a:effectLst/>
                <a:latin typeface="Times New Roman" panose="02020603050405020304" pitchFamily="18" charset="0"/>
                <a:ea typeface="Times New Roman" panose="02020603050405020304" pitchFamily="18" charset="0"/>
              </a:rPr>
              <a:t>For specific PANDAS type testing:</a:t>
            </a:r>
            <a:br>
              <a:rPr lang="en-US" sz="2400" dirty="0">
                <a:solidFill>
                  <a:srgbClr val="000000"/>
                </a:solidFill>
                <a:effectLst/>
                <a:latin typeface="Times New Roman" panose="02020603050405020304" pitchFamily="18" charset="0"/>
                <a:ea typeface="Times New Roman" panose="02020603050405020304" pitchFamily="18" charset="0"/>
              </a:rPr>
            </a:br>
            <a:br>
              <a:rPr lang="en-US" sz="2400" dirty="0">
                <a:effectLst/>
                <a:latin typeface="Work Sans" pitchFamily="2"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“Serum ASO titer (Anti-Streptolysin O): This is produced between one week to one month after the onset of an infection.</a:t>
            </a:r>
          </a:p>
          <a:p>
            <a:pPr marL="342900" marR="0" lvl="0" indent="-342900" fontAlgn="base">
              <a:lnSpc>
                <a:spcPts val="1950"/>
              </a:lnSpc>
              <a:spcBef>
                <a:spcPts val="0"/>
              </a:spcBef>
              <a:spcAft>
                <a:spcPts val="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rPr>
              <a:t>Serum ASDB titer (Anti-Streptococcal DNase B): This peaks four to six weeks after infection and remains elevated longer than ASO” (The Epidemic, 2021, para 49-50).</a:t>
            </a:r>
          </a:p>
          <a:p>
            <a:pPr marL="0" marR="0" fontAlgn="base">
              <a:spcBef>
                <a:spcPts val="0"/>
              </a:spcBef>
              <a:spcAft>
                <a:spcPts val="0"/>
              </a:spcAft>
            </a:pPr>
            <a:br>
              <a:rPr lang="en-US" sz="1800" dirty="0">
                <a:solidFill>
                  <a:srgbClr val="000000"/>
                </a:solidFill>
                <a:effectLst/>
                <a:latin typeface="Times New Roman" panose="02020603050405020304" pitchFamily="18" charset="0"/>
                <a:ea typeface="Times New Roman" panose="02020603050405020304" pitchFamily="18" charset="0"/>
              </a:rPr>
            </a:br>
            <a:br>
              <a:rPr lang="en-US" sz="2000" dirty="0">
                <a:solidFill>
                  <a:srgbClr val="000000"/>
                </a:solidFill>
                <a:effectLst/>
                <a:latin typeface="Times New Roman" panose="02020603050405020304" pitchFamily="18" charset="0"/>
                <a:ea typeface="Times New Roman" panose="02020603050405020304" pitchFamily="18" charset="0"/>
              </a:rPr>
            </a:br>
            <a:endParaRPr lang="en-US" sz="2000" dirty="0">
              <a:latin typeface="Times New Roman" charset="0"/>
              <a:ea typeface="Times New Roman" charset="0"/>
              <a:cs typeface="Times New Roman" charset="0"/>
            </a:endParaRPr>
          </a:p>
        </p:txBody>
      </p:sp>
      <p:sp>
        <p:nvSpPr>
          <p:cNvPr id="62" name="TextBox 61"/>
          <p:cNvSpPr txBox="1"/>
          <p:nvPr/>
        </p:nvSpPr>
        <p:spPr>
          <a:xfrm>
            <a:off x="25399980" y="23125405"/>
            <a:ext cx="5943600" cy="906467"/>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nSpc>
                <a:spcPct val="140000"/>
              </a:lnSpc>
            </a:pPr>
            <a:r>
              <a:rPr lang="en-US" sz="2000" dirty="0">
                <a:effectLst/>
                <a:latin typeface="Times New Roman" panose="02020603050405020304" pitchFamily="18" charset="0"/>
                <a:ea typeface="Times New Roman" panose="02020603050405020304" pitchFamily="18" charset="0"/>
              </a:rPr>
              <a:t>         </a:t>
            </a:r>
            <a:br>
              <a:rPr lang="en-US" sz="2000" dirty="0">
                <a:effectLst/>
                <a:latin typeface="Times New Roman" panose="02020603050405020304" pitchFamily="18" charset="0"/>
                <a:ea typeface="Times New Roman" panose="02020603050405020304" pitchFamily="18" charset="0"/>
              </a:rPr>
            </a:br>
            <a:endParaRPr lang="en-US" sz="2000" dirty="0">
              <a:latin typeface="Times New Roman"/>
              <a:cs typeface="Times New Roman"/>
            </a:endParaRPr>
          </a:p>
        </p:txBody>
      </p:sp>
      <p:sp>
        <p:nvSpPr>
          <p:cNvPr id="63" name="TextBox 62"/>
          <p:cNvSpPr txBox="1"/>
          <p:nvPr/>
        </p:nvSpPr>
        <p:spPr>
          <a:xfrm>
            <a:off x="1482543" y="4372134"/>
            <a:ext cx="5943600" cy="9233297"/>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sz="1100" b="1" dirty="0"/>
          </a:p>
          <a:p>
            <a:pPr marL="0" marR="0">
              <a:lnSpc>
                <a:spcPct val="150000"/>
              </a:lnSpc>
              <a:spcBef>
                <a:spcPts val="0"/>
              </a:spcBef>
              <a:spcAft>
                <a:spcPts val="0"/>
              </a:spcAft>
            </a:pPr>
            <a:r>
              <a:rPr lang="en-US" sz="2400" b="1" dirty="0">
                <a:latin typeface="Times New Roman"/>
                <a:cs typeface="Times New Roman"/>
              </a:rPr>
              <a:t>Abstract</a:t>
            </a:r>
            <a:r>
              <a:rPr lang="en-US" sz="2400" dirty="0">
                <a:latin typeface="Times New Roman"/>
                <a:cs typeface="Times New Roman"/>
              </a:rPr>
              <a:t>: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           </a:t>
            </a:r>
          </a:p>
          <a:p>
            <a:pPr marL="0" marR="0">
              <a:lnSpc>
                <a:spcPct val="150000"/>
              </a:lnSpc>
              <a:spcBef>
                <a:spcPts val="0"/>
              </a:spcBef>
              <a:spcAft>
                <a:spcPts val="0"/>
              </a:spcAft>
            </a:pPr>
            <a:r>
              <a:rPr lang="en-US" sz="2400" dirty="0">
                <a:effectLst/>
                <a:latin typeface="Times New Roman" panose="02020603050405020304" pitchFamily="18" charset="0"/>
                <a:ea typeface="Times New Roman" panose="02020603050405020304" pitchFamily="18" charset="0"/>
              </a:rPr>
              <a:t>PANDAS (</a:t>
            </a:r>
            <a:r>
              <a:rPr lang="en-US" sz="2400" dirty="0">
                <a:solidFill>
                  <a:srgbClr val="000000"/>
                </a:solidFill>
                <a:effectLst/>
                <a:latin typeface="Times New Roman" panose="02020603050405020304" pitchFamily="18" charset="0"/>
                <a:ea typeface="Times New Roman" panose="02020603050405020304" pitchFamily="18" charset="0"/>
              </a:rPr>
              <a:t>Pediatric Autoimmune Neuropsychiatric Disorders) (The Epidemic, 2021),</a:t>
            </a:r>
            <a:r>
              <a:rPr lang="en-US" sz="2400" dirty="0">
                <a:effectLst/>
                <a:latin typeface="Times New Roman" panose="02020603050405020304" pitchFamily="18" charset="0"/>
                <a:ea typeface="Times New Roman" panose="02020603050405020304" pitchFamily="18" charset="0"/>
              </a:rPr>
              <a:t> is an auto-immune infection triggered by the bacteria Streptococcus, which can result in neuropsychiatric disorders (Genetic and Rare Diseases Information Center, 2016).  This infection caused disorder was brought to light Dr Sue </a:t>
            </a:r>
            <a:r>
              <a:rPr lang="en-US" sz="2400" dirty="0" err="1">
                <a:effectLst/>
                <a:latin typeface="Times New Roman" panose="02020603050405020304" pitchFamily="18" charset="0"/>
                <a:ea typeface="Times New Roman" panose="02020603050405020304" pitchFamily="18" charset="0"/>
              </a:rPr>
              <a:t>Swedo</a:t>
            </a:r>
            <a:r>
              <a:rPr lang="en-US" sz="2400" dirty="0">
                <a:effectLst/>
                <a:latin typeface="Times New Roman" panose="02020603050405020304" pitchFamily="18" charset="0"/>
                <a:ea typeface="Times New Roman" panose="02020603050405020304" pitchFamily="18" charset="0"/>
              </a:rPr>
              <a:t>, now head “of the </a:t>
            </a:r>
            <a:r>
              <a:rPr lang="en-US" sz="2400" dirty="0">
                <a:solidFill>
                  <a:srgbClr val="000000"/>
                </a:solidFill>
                <a:effectLst/>
                <a:latin typeface="Times New Roman" panose="02020603050405020304" pitchFamily="18" charset="0"/>
                <a:ea typeface="Times New Roman" panose="02020603050405020304" pitchFamily="18" charset="0"/>
              </a:rPr>
              <a:t>Pediatrics &amp; Developmental Neuroscience Branch at the U.S. National Institute of Mental Health” (</a:t>
            </a:r>
            <a:r>
              <a:rPr lang="en-US" sz="2400" dirty="0" err="1">
                <a:solidFill>
                  <a:srgbClr val="000000"/>
                </a:solidFill>
                <a:effectLst/>
                <a:latin typeface="Times New Roman" panose="02020603050405020304" pitchFamily="18" charset="0"/>
                <a:ea typeface="Times New Roman" panose="02020603050405020304" pitchFamily="18" charset="0"/>
              </a:rPr>
              <a:t>K</a:t>
            </a:r>
            <a:r>
              <a:rPr lang="en-US" sz="2400" dirty="0" err="1">
                <a:effectLst/>
                <a:latin typeface="Times New Roman" panose="02020603050405020304" pitchFamily="18" charset="0"/>
                <a:ea typeface="Times New Roman" panose="02020603050405020304" pitchFamily="18" charset="0"/>
              </a:rPr>
              <a:t>inderlehrer</a:t>
            </a:r>
            <a:r>
              <a:rPr lang="en-US" sz="2400" dirty="0">
                <a:effectLst/>
                <a:latin typeface="Times New Roman" panose="02020603050405020304" pitchFamily="18" charset="0"/>
                <a:ea typeface="Times New Roman" panose="02020603050405020304" pitchFamily="18" charset="0"/>
              </a:rPr>
              <a:t>, 2020, para 6, line 2-4). It is estimated that roughly 1 in 200 children in the USA have PANDAS (The Epidemic, 2021). </a:t>
            </a:r>
          </a:p>
          <a:p>
            <a:endParaRPr lang="en-US" sz="1600" b="1" dirty="0">
              <a:latin typeface="Times New Roman"/>
              <a:cs typeface="Times New Roman"/>
            </a:endParaRPr>
          </a:p>
          <a:p>
            <a:endParaRPr lang="en-US" sz="1200" dirty="0">
              <a:latin typeface="Times New Roman" charset="0"/>
              <a:ea typeface="Times New Roman" charset="0"/>
              <a:cs typeface="Times New Roman" charset="0"/>
            </a:endParaRPr>
          </a:p>
          <a:p>
            <a:endParaRPr lang="en-US" sz="1500" dirty="0">
              <a:latin typeface="Times New Roman" charset="0"/>
              <a:ea typeface="Times New Roman" charset="0"/>
              <a:cs typeface="Times New Roman" charset="0"/>
            </a:endParaRPr>
          </a:p>
        </p:txBody>
      </p:sp>
      <p:sp>
        <p:nvSpPr>
          <p:cNvPr id="79" name="Rectangle 78"/>
          <p:cNvSpPr/>
          <p:nvPr/>
        </p:nvSpPr>
        <p:spPr>
          <a:xfrm>
            <a:off x="12563629" y="13523060"/>
            <a:ext cx="8211816" cy="3570208"/>
          </a:xfrm>
          <a:prstGeom prst="rect">
            <a:avLst/>
          </a:prstGeom>
        </p:spPr>
        <p:txBody>
          <a:bodyPr wrap="square">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lvl="0" algn="ctr"/>
            <a:r>
              <a:rPr lang="en-US" sz="2000" b="1" dirty="0">
                <a:solidFill>
                  <a:prstClr val="black"/>
                </a:solidFill>
                <a:latin typeface="Times New Roman"/>
                <a:cs typeface="Times New Roman"/>
              </a:rPr>
              <a:t>Figure 1.  Percentage of the Age of Symptoms of PANDAS in the USA Population. This is based on a survey of 700 participants. </a:t>
            </a:r>
            <a:br>
              <a:rPr lang="en-US" sz="2000" b="1" dirty="0">
                <a:solidFill>
                  <a:prstClr val="black"/>
                </a:solidFill>
                <a:latin typeface="Times New Roman"/>
                <a:cs typeface="Times New Roman"/>
              </a:rPr>
            </a:br>
            <a:br>
              <a:rPr lang="en-US" sz="2000" b="1" dirty="0">
                <a:solidFill>
                  <a:prstClr val="black"/>
                </a:solidFill>
                <a:latin typeface="Times New Roman"/>
                <a:cs typeface="Times New Roman"/>
              </a:rPr>
            </a:br>
            <a:r>
              <a:rPr lang="en-US" sz="2000" b="1" dirty="0">
                <a:effectLst/>
                <a:latin typeface="Times New Roman" panose="02020603050405020304" pitchFamily="18" charset="0"/>
                <a:ea typeface="Times New Roman" panose="02020603050405020304" pitchFamily="18" charset="0"/>
              </a:rPr>
              <a:t>Stats from:  PANDAS Network Healing Youth with PANS/AE, (2022),  Statistics  https://pandasnetwork.org/get-involved/statistics/</a:t>
            </a:r>
          </a:p>
          <a:p>
            <a:pPr lvl="0" algn="ctr"/>
            <a:endParaRPr lang="en-US" sz="2000" b="1" dirty="0">
              <a:solidFill>
                <a:prstClr val="black"/>
              </a:solidFill>
              <a:latin typeface="Times New Roman" panose="02020603050405020304" pitchFamily="18" charset="0"/>
              <a:cs typeface="Times New Roman"/>
            </a:endParaRPr>
          </a:p>
          <a:p>
            <a:pPr lvl="0" algn="ctr"/>
            <a:endParaRPr lang="en-US" sz="2000" b="1" dirty="0">
              <a:solidFill>
                <a:prstClr val="black"/>
              </a:solidFill>
              <a:latin typeface="Times New Roman"/>
              <a:cs typeface="Times New Roman"/>
            </a:endParaRPr>
          </a:p>
          <a:p>
            <a:pPr lvl="0"/>
            <a:endParaRPr lang="en-US" sz="1800" b="1" dirty="0">
              <a:solidFill>
                <a:prstClr val="black"/>
              </a:solidFill>
              <a:latin typeface="Times New Roman"/>
              <a:cs typeface="Times New Roman"/>
            </a:endParaRPr>
          </a:p>
          <a:p>
            <a:pPr lvl="0"/>
            <a:endParaRPr lang="en-US" sz="1800" b="1" dirty="0">
              <a:solidFill>
                <a:prstClr val="black"/>
              </a:solidFill>
              <a:latin typeface="Times New Roman"/>
              <a:cs typeface="Times New Roman"/>
            </a:endParaRPr>
          </a:p>
          <a:p>
            <a:pPr lvl="0"/>
            <a:endParaRPr lang="en-US" sz="1800" b="1" dirty="0">
              <a:solidFill>
                <a:prstClr val="black"/>
              </a:solidFill>
              <a:latin typeface="Times New Roman"/>
              <a:cs typeface="Times New Roman"/>
            </a:endParaRPr>
          </a:p>
          <a:p>
            <a:pPr lvl="0"/>
            <a:endParaRPr lang="en-US" sz="1800" b="1" dirty="0">
              <a:solidFill>
                <a:prstClr val="black"/>
              </a:solidFill>
              <a:latin typeface="Times New Roman"/>
              <a:cs typeface="Times New Roman"/>
            </a:endParaRPr>
          </a:p>
          <a:p>
            <a:pPr lvl="0"/>
            <a:endParaRPr lang="en-US" sz="1400" dirty="0">
              <a:solidFill>
                <a:prstClr val="black"/>
              </a:solidFill>
              <a:latin typeface="Times New Roman"/>
              <a:cs typeface="Times New Roman"/>
            </a:endParaRPr>
          </a:p>
        </p:txBody>
      </p:sp>
      <p:sp>
        <p:nvSpPr>
          <p:cNvPr id="45" name="TextBox 44"/>
          <p:cNvSpPr txBox="1"/>
          <p:nvPr/>
        </p:nvSpPr>
        <p:spPr>
          <a:xfrm>
            <a:off x="25349528" y="14189345"/>
            <a:ext cx="6885432" cy="731520"/>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Future Work</a:t>
            </a:r>
            <a:endParaRPr lang="en-US" sz="4500" dirty="0">
              <a:solidFill>
                <a:schemeClr val="bg1"/>
              </a:solidFill>
              <a:latin typeface="Times New Roman"/>
              <a:cs typeface="Times New Roman"/>
            </a:endParaRPr>
          </a:p>
        </p:txBody>
      </p:sp>
      <p:pic>
        <p:nvPicPr>
          <p:cNvPr id="54" name="Picture 53">
            <a:extLst>
              <a:ext uri="{FF2B5EF4-FFF2-40B4-BE49-F238E27FC236}">
                <a16:creationId xmlns:a16="http://schemas.microsoft.com/office/drawing/2014/main" id="{73CF1CBC-D087-4D4D-912F-47603CE97A25}"/>
              </a:ext>
            </a:extLst>
          </p:cNvPr>
          <p:cNvPicPr>
            <a:picLocks noChangeAspect="1"/>
          </p:cNvPicPr>
          <p:nvPr/>
        </p:nvPicPr>
        <p:blipFill>
          <a:blip r:embed="rId4"/>
          <a:stretch>
            <a:fillRect/>
          </a:stretch>
        </p:blipFill>
        <p:spPr>
          <a:xfrm>
            <a:off x="11983451" y="6108227"/>
            <a:ext cx="9410868" cy="7058151"/>
          </a:xfrm>
          <a:prstGeom prst="rect">
            <a:avLst/>
          </a:prstGeom>
        </p:spPr>
      </p:pic>
      <p:pic>
        <p:nvPicPr>
          <p:cNvPr id="8" name="Picture 7">
            <a:extLst>
              <a:ext uri="{FF2B5EF4-FFF2-40B4-BE49-F238E27FC236}">
                <a16:creationId xmlns:a16="http://schemas.microsoft.com/office/drawing/2014/main" id="{E88DB788-C3BC-4718-8C44-43F2F83B34F7}"/>
              </a:ext>
            </a:extLst>
          </p:cNvPr>
          <p:cNvPicPr>
            <a:picLocks noChangeAspect="1"/>
          </p:cNvPicPr>
          <p:nvPr/>
        </p:nvPicPr>
        <p:blipFill>
          <a:blip r:embed="rId5"/>
          <a:stretch>
            <a:fillRect/>
          </a:stretch>
        </p:blipFill>
        <p:spPr>
          <a:xfrm>
            <a:off x="11339257" y="17981604"/>
            <a:ext cx="9752381" cy="7314286"/>
          </a:xfrm>
          <a:prstGeom prst="rect">
            <a:avLst/>
          </a:prstGeom>
        </p:spPr>
      </p:pic>
      <p:sp>
        <p:nvSpPr>
          <p:cNvPr id="9" name="TextBox 8">
            <a:extLst>
              <a:ext uri="{FF2B5EF4-FFF2-40B4-BE49-F238E27FC236}">
                <a16:creationId xmlns:a16="http://schemas.microsoft.com/office/drawing/2014/main" id="{A4035062-DF2E-4E74-9B2C-33BF9F2BFD60}"/>
              </a:ext>
            </a:extLst>
          </p:cNvPr>
          <p:cNvSpPr txBox="1"/>
          <p:nvPr/>
        </p:nvSpPr>
        <p:spPr>
          <a:xfrm>
            <a:off x="11994036" y="25575975"/>
            <a:ext cx="8951494" cy="1631216"/>
          </a:xfrm>
          <a:prstGeom prst="rect">
            <a:avLst/>
          </a:prstGeom>
          <a:noFill/>
        </p:spPr>
        <p:txBody>
          <a:bodyPr wrap="square" rtlCol="0">
            <a:spAutoFit/>
          </a:bodyPr>
          <a:lstStyle/>
          <a:p>
            <a:pPr algn="ctr"/>
            <a:r>
              <a:rPr lang="en-US" sz="2000" b="1" dirty="0">
                <a:solidFill>
                  <a:prstClr val="black"/>
                </a:solidFill>
                <a:latin typeface="Times New Roman"/>
                <a:cs typeface="Times New Roman"/>
              </a:rPr>
              <a:t>Figure 2.  Percentage Main Symptoms of PANDAS in the USA Population. This is based on a survey of 700 participants. </a:t>
            </a:r>
            <a:br>
              <a:rPr lang="en-US" sz="2000" b="1" dirty="0">
                <a:solidFill>
                  <a:prstClr val="black"/>
                </a:solidFill>
                <a:latin typeface="Times New Roman"/>
                <a:cs typeface="Times New Roman"/>
              </a:rPr>
            </a:br>
            <a:br>
              <a:rPr lang="en-US" sz="2000" b="1" dirty="0">
                <a:solidFill>
                  <a:prstClr val="black"/>
                </a:solidFill>
                <a:latin typeface="Times New Roman"/>
                <a:cs typeface="Times New Roman"/>
              </a:rPr>
            </a:br>
            <a:r>
              <a:rPr lang="en-US" sz="2000" b="1" dirty="0">
                <a:effectLst/>
                <a:latin typeface="Times New Roman" panose="02020603050405020304" pitchFamily="18" charset="0"/>
                <a:ea typeface="Times New Roman" panose="02020603050405020304" pitchFamily="18" charset="0"/>
              </a:rPr>
              <a:t>Stats from:  PANDAS Network Healing Youth with PANS/AE, (2022),  Statistics  https://pandasnetwork.org/get-involved/statistics</a:t>
            </a:r>
            <a:endParaRPr lang="en-US" sz="2000" dirty="0"/>
          </a:p>
        </p:txBody>
      </p:sp>
      <p:pic>
        <p:nvPicPr>
          <p:cNvPr id="13" name="Picture 12">
            <a:extLst>
              <a:ext uri="{FF2B5EF4-FFF2-40B4-BE49-F238E27FC236}">
                <a16:creationId xmlns:a16="http://schemas.microsoft.com/office/drawing/2014/main" id="{0EEA5111-1DB1-430F-96A4-F1FC2E84E21E}"/>
              </a:ext>
            </a:extLst>
          </p:cNvPr>
          <p:cNvPicPr>
            <a:picLocks noChangeAspect="1"/>
          </p:cNvPicPr>
          <p:nvPr/>
        </p:nvPicPr>
        <p:blipFill>
          <a:blip r:embed="rId6"/>
          <a:stretch>
            <a:fillRect/>
          </a:stretch>
        </p:blipFill>
        <p:spPr>
          <a:xfrm>
            <a:off x="11641938" y="29724234"/>
            <a:ext cx="9752381" cy="7314286"/>
          </a:xfrm>
          <a:prstGeom prst="rect">
            <a:avLst/>
          </a:prstGeom>
        </p:spPr>
      </p:pic>
      <p:sp>
        <p:nvSpPr>
          <p:cNvPr id="14" name="TextBox 13">
            <a:extLst>
              <a:ext uri="{FF2B5EF4-FFF2-40B4-BE49-F238E27FC236}">
                <a16:creationId xmlns:a16="http://schemas.microsoft.com/office/drawing/2014/main" id="{CACBE712-897A-44E2-A81C-E5A4EA46DCF6}"/>
              </a:ext>
            </a:extLst>
          </p:cNvPr>
          <p:cNvSpPr txBox="1"/>
          <p:nvPr/>
        </p:nvSpPr>
        <p:spPr>
          <a:xfrm>
            <a:off x="12240088" y="37520277"/>
            <a:ext cx="7954707" cy="2246769"/>
          </a:xfrm>
          <a:prstGeom prst="rect">
            <a:avLst/>
          </a:prstGeom>
          <a:noFill/>
        </p:spPr>
        <p:txBody>
          <a:bodyPr wrap="square" rtlCol="0">
            <a:spAutoFit/>
          </a:bodyPr>
          <a:lstStyle/>
          <a:p>
            <a:pPr algn="ctr"/>
            <a:r>
              <a:rPr lang="en-US" sz="2000" b="1" dirty="0">
                <a:solidFill>
                  <a:prstClr val="black"/>
                </a:solidFill>
                <a:latin typeface="Times New Roman" panose="02020603050405020304" pitchFamily="18" charset="0"/>
                <a:cs typeface="Times New Roman" panose="02020603050405020304" pitchFamily="18" charset="0"/>
              </a:rPr>
              <a:t>Figure 3.  Percentage of the types of infections associated with PANDAS in the USA Population. This is based on a survey of 700 participants. </a:t>
            </a:r>
            <a:br>
              <a:rPr lang="en-US" sz="2000" b="1" dirty="0">
                <a:solidFill>
                  <a:prstClr val="black"/>
                </a:solidFill>
                <a:latin typeface="Times New Roman" panose="02020603050405020304" pitchFamily="18"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“Other” infections i.e. Lyme Disease, Mycoplasma etc.</a:t>
            </a:r>
            <a:br>
              <a:rPr lang="en-US" sz="2000" b="1" dirty="0">
                <a:solidFill>
                  <a:prstClr val="black"/>
                </a:solidFill>
                <a:latin typeface="Times New Roman" panose="02020603050405020304" pitchFamily="18" charset="0"/>
                <a:cs typeface="Times New Roman" panose="02020603050405020304" pitchFamily="18" charset="0"/>
              </a:rPr>
            </a:br>
            <a:br>
              <a:rPr lang="en-US" sz="2000" b="1" dirty="0">
                <a:solidFill>
                  <a:prstClr val="black"/>
                </a:solidFill>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Stats from:  PANDAS Network Healing Youth with PANS/AE, (2022),  Statistics  https://pandasnetwork.org/get-involved/statistics</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453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23084</TotalTime>
  <Words>1202</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Garamond</vt:lpstr>
      <vt:lpstr>Open Sans</vt:lpstr>
      <vt:lpstr>Symbol</vt:lpstr>
      <vt:lpstr>Times New Roman</vt:lpstr>
      <vt:lpstr>Work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Truth Seeker</cp:lastModifiedBy>
  <cp:revision>340</cp:revision>
  <dcterms:created xsi:type="dcterms:W3CDTF">2013-10-19T16:33:22Z</dcterms:created>
  <dcterms:modified xsi:type="dcterms:W3CDTF">2022-03-07T21:56:56Z</dcterms:modified>
</cp:coreProperties>
</file>