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9601200" cy="7315200"/>
  <p:embeddedFontLst>
    <p:embeddedFont>
      <p:font typeface="Calibri" panose="020F0502020204030204" pitchFamily="34" charset="0"/>
      <p:regular r:id="rId4"/>
      <p:bold r:id="rId5"/>
      <p:italic r:id="rId6"/>
      <p:boldItalic r:id="rId7"/>
    </p:embeddedFont>
    <p:embeddedFont>
      <p:font typeface="Garamond" panose="02020404030301010803" pitchFamily="18" charset="0"/>
      <p:regular r:id="rId8"/>
      <p:bold r:id="rId9"/>
      <p:italic r:id="rId10"/>
      <p:boldItalic r:id="rId11"/>
    </p:embeddedFont>
    <p:embeddedFont>
      <p:font typeface="Lustria" panose="02000603060000020004" pitchFamily="2" charset="0"/>
      <p:regular r:id="rId12"/>
    </p:embeddedFont>
    <p:embeddedFont>
      <p:font typeface="Merriweather Sans"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Ip+JImdWbbOJXtFI1HSfVRA40g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848002-8FF8-A92A-D11F-46B75FF02872}" name="Kirk, Krista Elizabeth (Ctr for Counseling &amp; Family Studies)" initials="KKE(fC&amp;FS" userId="S::keadour@liberty.edu::43c6470a-9875-4f93-9442-90b8eba095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36" d="100"/>
          <a:sy n="36" d="100"/>
        </p:scale>
        <p:origin x="144" y="-1040"/>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2A480CEA-758E-464E-B74D-A58772CEA7F1}" authorId="{AD848002-8FF8-A92A-D11F-46B75FF02872}" created="2022-02-25T13:56:04.279">
    <ac:txMkLst xmlns:ac="http://schemas.microsoft.com/office/drawing/2013/main/command">
      <pc:docMk xmlns:pc="http://schemas.microsoft.com/office/powerpoint/2013/main/command"/>
      <pc:sldMk xmlns:pc="http://schemas.microsoft.com/office/powerpoint/2013/main/command" cId="0" sldId="256"/>
      <ac:spMk id="154" creationId="{00000000-0000-0000-0000-000000000000}"/>
      <ac:txMk cp="274" len="203">
        <ac:context len="691" hash="3218301479"/>
      </ac:txMk>
    </ac:txMkLst>
    <p188:pos x="9930791" y="3639381"/>
    <p188:txBody>
      <a:bodyPr/>
      <a:lstStyle/>
      <a:p>
        <a:r>
          <a:rPr lang="en-US"/>
          <a:t>Perhaps change this wording to what I changed in the proposal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160520" cy="3657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9014" y="0"/>
            <a:ext cx="4160520" cy="3657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7747"/>
            <a:ext cx="4160520" cy="3657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9014" y="6947747"/>
            <a:ext cx="4160520" cy="3657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29718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960120" y="3474720"/>
            <a:ext cx="7680960" cy="32918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5439014" y="6947747"/>
            <a:ext cx="4160520" cy="3657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934496" y="8493799"/>
            <a:ext cx="33984125" cy="877824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spcBef>
                <a:spcPts val="0"/>
              </a:spcBef>
              <a:spcAft>
                <a:spcPts val="0"/>
              </a:spcAft>
              <a:buClr>
                <a:schemeClr val="lt2"/>
              </a:buClr>
              <a:buSzPts val="25920"/>
              <a:buFont typeface="Lustria"/>
              <a:buNone/>
              <a:defRPr sz="259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934496" y="17272029"/>
            <a:ext cx="33984125" cy="503936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lvl="0" algn="ctr">
              <a:spcBef>
                <a:spcPts val="1920"/>
              </a:spcBef>
              <a:spcAft>
                <a:spcPts val="0"/>
              </a:spcAft>
              <a:buSzPts val="6720"/>
              <a:buNone/>
              <a:defRPr>
                <a:solidFill>
                  <a:schemeClr val="lt1"/>
                </a:solidFill>
              </a:defRPr>
            </a:lvl1pPr>
            <a:lvl2pPr lvl="1" algn="ctr">
              <a:spcBef>
                <a:spcPts val="2880"/>
              </a:spcBef>
              <a:spcAft>
                <a:spcPts val="0"/>
              </a:spcAft>
              <a:buSzPts val="6048"/>
              <a:buNone/>
              <a:defRPr>
                <a:solidFill>
                  <a:schemeClr val="lt1"/>
                </a:solidFill>
              </a:defRPr>
            </a:lvl2pPr>
            <a:lvl3pPr lvl="2" algn="ctr">
              <a:spcBef>
                <a:spcPts val="2880"/>
              </a:spcBef>
              <a:spcAft>
                <a:spcPts val="0"/>
              </a:spcAft>
              <a:buSzPts val="5376"/>
              <a:buNone/>
              <a:defRPr>
                <a:solidFill>
                  <a:schemeClr val="lt1"/>
                </a:solidFill>
              </a:defRPr>
            </a:lvl3pPr>
            <a:lvl4pPr lvl="3" algn="ctr">
              <a:spcBef>
                <a:spcPts val="2880"/>
              </a:spcBef>
              <a:spcAft>
                <a:spcPts val="0"/>
              </a:spcAft>
              <a:buSzPts val="4704"/>
              <a:buNone/>
              <a:defRPr>
                <a:solidFill>
                  <a:schemeClr val="lt1"/>
                </a:solidFill>
              </a:defRPr>
            </a:lvl4pPr>
            <a:lvl5pPr lvl="4" algn="ctr">
              <a:spcBef>
                <a:spcPts val="2880"/>
              </a:spcBef>
              <a:spcAft>
                <a:spcPts val="0"/>
              </a:spcAft>
              <a:buSzPts val="4704"/>
              <a:buNone/>
              <a:defRPr>
                <a:solidFill>
                  <a:schemeClr val="lt1"/>
                </a:solidFill>
              </a:defRPr>
            </a:lvl5pPr>
            <a:lvl6pPr lvl="5" algn="ctr">
              <a:spcBef>
                <a:spcPts val="2880"/>
              </a:spcBef>
              <a:spcAft>
                <a:spcPts val="0"/>
              </a:spcAft>
              <a:buSzPts val="4704"/>
              <a:buNone/>
              <a:defRPr>
                <a:solidFill>
                  <a:schemeClr val="lt1"/>
                </a:solidFill>
              </a:defRPr>
            </a:lvl6pPr>
            <a:lvl7pPr lvl="6" algn="ctr">
              <a:spcBef>
                <a:spcPts val="2880"/>
              </a:spcBef>
              <a:spcAft>
                <a:spcPts val="0"/>
              </a:spcAft>
              <a:buSzPts val="4704"/>
              <a:buNone/>
              <a:defRPr>
                <a:solidFill>
                  <a:schemeClr val="lt1"/>
                </a:solidFill>
              </a:defRPr>
            </a:lvl7pPr>
            <a:lvl8pPr lvl="7" algn="ctr">
              <a:spcBef>
                <a:spcPts val="2880"/>
              </a:spcBef>
              <a:spcAft>
                <a:spcPts val="0"/>
              </a:spcAft>
              <a:buSzPts val="4704"/>
              <a:buNone/>
              <a:defRPr>
                <a:solidFill>
                  <a:schemeClr val="lt1"/>
                </a:solidFill>
              </a:defRPr>
            </a:lvl8pPr>
            <a:lvl9pPr lvl="8" algn="ctr">
              <a:spcBef>
                <a:spcPts val="2880"/>
              </a:spcBef>
              <a:spcAft>
                <a:spcPts val="2880"/>
              </a:spcAft>
              <a:buSzPts val="4704"/>
              <a:buNone/>
              <a:defRPr>
                <a:solidFill>
                  <a:schemeClr val="lt1"/>
                </a:solidFill>
              </a:defRPr>
            </a:lvl9pPr>
          </a:lstStyle>
          <a:p>
            <a:endParaRPr/>
          </a:p>
        </p:txBody>
      </p:sp>
      <p:sp>
        <p:nvSpPr>
          <p:cNvPr id="18" name="Google Shape;18;p3"/>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12" descr="Slate-V2-SD-panoPhotoInset.png"/>
          <p:cNvPicPr preferRelativeResize="0"/>
          <p:nvPr/>
        </p:nvPicPr>
        <p:blipFill rotWithShape="1">
          <a:blip r:embed="rId2">
            <a:alphaModFix/>
          </a:blip>
          <a:srcRect/>
          <a:stretch/>
        </p:blipFill>
        <p:spPr>
          <a:xfrm>
            <a:off x="3571176" y="2592408"/>
            <a:ext cx="36748848" cy="18404995"/>
          </a:xfrm>
          <a:prstGeom prst="rect">
            <a:avLst/>
          </a:prstGeom>
          <a:noFill/>
          <a:ln>
            <a:noFill/>
          </a:ln>
        </p:spPr>
      </p:pic>
      <p:sp>
        <p:nvSpPr>
          <p:cNvPr id="77" name="Google Shape;77;p12"/>
          <p:cNvSpPr txBox="1">
            <a:spLocks noGrp="1"/>
          </p:cNvSpPr>
          <p:nvPr>
            <p:ph type="title"/>
          </p:nvPr>
        </p:nvSpPr>
        <p:spPr>
          <a:xfrm>
            <a:off x="3289702" y="21913224"/>
            <a:ext cx="37279176" cy="2608666"/>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spcBef>
                <a:spcPts val="0"/>
              </a:spcBef>
              <a:spcAft>
                <a:spcPts val="0"/>
              </a:spcAft>
              <a:buClr>
                <a:schemeClr val="lt2"/>
              </a:buClr>
              <a:buSzPts val="13440"/>
              <a:buFont typeface="Lustria"/>
              <a:buNone/>
              <a:defRPr sz="1343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a:spLocks noGrp="1"/>
          </p:cNvSpPr>
          <p:nvPr>
            <p:ph type="pic" idx="2"/>
          </p:nvPr>
        </p:nvSpPr>
        <p:spPr>
          <a:xfrm>
            <a:off x="4445842" y="3336050"/>
            <a:ext cx="34970880" cy="16923221"/>
          </a:xfrm>
          <a:prstGeom prst="rect">
            <a:avLst/>
          </a:prstGeom>
          <a:noFill/>
          <a:ln>
            <a:noFill/>
          </a:ln>
          <a:effectLst>
            <a:outerShdw blurRad="38100" dist="25400" dir="4440000">
              <a:srgbClr val="000000">
                <a:alpha val="35686"/>
              </a:srgbClr>
            </a:outerShdw>
          </a:effectLst>
        </p:spPr>
      </p:sp>
      <p:sp>
        <p:nvSpPr>
          <p:cNvPr id="79" name="Google Shape;79;p12"/>
          <p:cNvSpPr txBox="1">
            <a:spLocks noGrp="1"/>
          </p:cNvSpPr>
          <p:nvPr>
            <p:ph type="body" idx="1"/>
          </p:nvPr>
        </p:nvSpPr>
        <p:spPr>
          <a:xfrm>
            <a:off x="3289661" y="24521894"/>
            <a:ext cx="37273546" cy="3275866"/>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536"/>
              </a:spcBef>
              <a:spcAft>
                <a:spcPts val="0"/>
              </a:spcAft>
              <a:buSzPts val="5376"/>
              <a:buNone/>
              <a:defRPr sz="7680"/>
            </a:lvl1pPr>
            <a:lvl2pPr marL="914400" lvl="1" indent="-228600" algn="l">
              <a:spcBef>
                <a:spcPts val="2880"/>
              </a:spcBef>
              <a:spcAft>
                <a:spcPts val="0"/>
              </a:spcAft>
              <a:buSzPts val="4704"/>
              <a:buNone/>
              <a:defRPr sz="6719"/>
            </a:lvl2pPr>
            <a:lvl3pPr marL="1371600" lvl="2" indent="-228600" algn="l">
              <a:spcBef>
                <a:spcPts val="2880"/>
              </a:spcBef>
              <a:spcAft>
                <a:spcPts val="0"/>
              </a:spcAft>
              <a:buSzPts val="4032"/>
              <a:buNone/>
              <a:defRPr sz="5760"/>
            </a:lvl3pPr>
            <a:lvl4pPr marL="1828800" lvl="3" indent="-228600" algn="l">
              <a:spcBef>
                <a:spcPts val="2880"/>
              </a:spcBef>
              <a:spcAft>
                <a:spcPts val="0"/>
              </a:spcAft>
              <a:buSzPts val="3360"/>
              <a:buNone/>
              <a:defRPr sz="4800"/>
            </a:lvl4pPr>
            <a:lvl5pPr marL="2286000" lvl="4" indent="-228600" algn="l">
              <a:spcBef>
                <a:spcPts val="2880"/>
              </a:spcBef>
              <a:spcAft>
                <a:spcPts val="0"/>
              </a:spcAft>
              <a:buSzPts val="3360"/>
              <a:buNone/>
              <a:defRPr sz="4800"/>
            </a:lvl5pPr>
            <a:lvl6pPr marL="2743200" lvl="5" indent="-228600" algn="l">
              <a:spcBef>
                <a:spcPts val="2880"/>
              </a:spcBef>
              <a:spcAft>
                <a:spcPts val="0"/>
              </a:spcAft>
              <a:buSzPts val="3360"/>
              <a:buNone/>
              <a:defRPr sz="4800"/>
            </a:lvl6pPr>
            <a:lvl7pPr marL="3200400" lvl="6" indent="-228600" algn="l">
              <a:spcBef>
                <a:spcPts val="2880"/>
              </a:spcBef>
              <a:spcAft>
                <a:spcPts val="0"/>
              </a:spcAft>
              <a:buSzPts val="3360"/>
              <a:buNone/>
              <a:defRPr sz="4800"/>
            </a:lvl7pPr>
            <a:lvl8pPr marL="3657600" lvl="7" indent="-228600" algn="l">
              <a:spcBef>
                <a:spcPts val="2880"/>
              </a:spcBef>
              <a:spcAft>
                <a:spcPts val="0"/>
              </a:spcAft>
              <a:buSzPts val="3360"/>
              <a:buNone/>
              <a:defRPr sz="4800"/>
            </a:lvl8pPr>
            <a:lvl9pPr marL="4114800" lvl="8" indent="-228600" algn="l">
              <a:spcBef>
                <a:spcPts val="2880"/>
              </a:spcBef>
              <a:spcAft>
                <a:spcPts val="2880"/>
              </a:spcAft>
              <a:buSzPts val="3360"/>
              <a:buNone/>
              <a:defRPr sz="4800"/>
            </a:lvl9pPr>
          </a:lstStyle>
          <a:p>
            <a:endParaRPr/>
          </a:p>
        </p:txBody>
      </p:sp>
      <p:sp>
        <p:nvSpPr>
          <p:cNvPr id="80" name="Google Shape;80;p12"/>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289661" y="2920498"/>
            <a:ext cx="37273546" cy="16964851"/>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5360"/>
              <a:buFont typeface="Lustria"/>
              <a:buNone/>
              <a:defRPr sz="153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3289661" y="20616864"/>
            <a:ext cx="37273546" cy="7208765"/>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spcBef>
                <a:spcPts val="1536"/>
              </a:spcBef>
              <a:spcAft>
                <a:spcPts val="0"/>
              </a:spcAft>
              <a:buSzPts val="5376"/>
              <a:buNone/>
              <a:defRPr sz="7680"/>
            </a:lvl1pPr>
            <a:lvl2pPr marL="914400" lvl="1" indent="-228600" algn="l">
              <a:spcBef>
                <a:spcPts val="2880"/>
              </a:spcBef>
              <a:spcAft>
                <a:spcPts val="0"/>
              </a:spcAft>
              <a:buSzPts val="4704"/>
              <a:buNone/>
              <a:defRPr sz="6719"/>
            </a:lvl2pPr>
            <a:lvl3pPr marL="1371600" lvl="2" indent="-228600" algn="l">
              <a:spcBef>
                <a:spcPts val="2880"/>
              </a:spcBef>
              <a:spcAft>
                <a:spcPts val="0"/>
              </a:spcAft>
              <a:buSzPts val="4032"/>
              <a:buNone/>
              <a:defRPr sz="5760"/>
            </a:lvl3pPr>
            <a:lvl4pPr marL="1828800" lvl="3" indent="-228600" algn="l">
              <a:spcBef>
                <a:spcPts val="2880"/>
              </a:spcBef>
              <a:spcAft>
                <a:spcPts val="0"/>
              </a:spcAft>
              <a:buSzPts val="3360"/>
              <a:buNone/>
              <a:defRPr sz="4800"/>
            </a:lvl4pPr>
            <a:lvl5pPr marL="2286000" lvl="4" indent="-228600" algn="l">
              <a:spcBef>
                <a:spcPts val="2880"/>
              </a:spcBef>
              <a:spcAft>
                <a:spcPts val="0"/>
              </a:spcAft>
              <a:buSzPts val="3360"/>
              <a:buNone/>
              <a:defRPr sz="4800"/>
            </a:lvl5pPr>
            <a:lvl6pPr marL="2743200" lvl="5" indent="-228600" algn="l">
              <a:spcBef>
                <a:spcPts val="2880"/>
              </a:spcBef>
              <a:spcAft>
                <a:spcPts val="0"/>
              </a:spcAft>
              <a:buSzPts val="3360"/>
              <a:buNone/>
              <a:defRPr sz="4800"/>
            </a:lvl6pPr>
            <a:lvl7pPr marL="3200400" lvl="6" indent="-228600" algn="l">
              <a:spcBef>
                <a:spcPts val="2880"/>
              </a:spcBef>
              <a:spcAft>
                <a:spcPts val="0"/>
              </a:spcAft>
              <a:buSzPts val="3360"/>
              <a:buNone/>
              <a:defRPr sz="4800"/>
            </a:lvl7pPr>
            <a:lvl8pPr marL="3657600" lvl="7" indent="-228600" algn="l">
              <a:spcBef>
                <a:spcPts val="2880"/>
              </a:spcBef>
              <a:spcAft>
                <a:spcPts val="0"/>
              </a:spcAft>
              <a:buSzPts val="3360"/>
              <a:buNone/>
              <a:defRPr sz="4800"/>
            </a:lvl8pPr>
            <a:lvl9pPr marL="4114800" lvl="8" indent="-228600" algn="l">
              <a:spcBef>
                <a:spcPts val="2880"/>
              </a:spcBef>
              <a:spcAft>
                <a:spcPts val="2880"/>
              </a:spcAft>
              <a:buSzPts val="3360"/>
              <a:buNone/>
              <a:defRPr sz="4800"/>
            </a:lvl9pPr>
          </a:lstStyle>
          <a:p>
            <a:endParaRPr/>
          </a:p>
        </p:txBody>
      </p:sp>
      <p:sp>
        <p:nvSpPr>
          <p:cNvPr id="86" name="Google Shape;86;p13"/>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206363" y="2926080"/>
            <a:ext cx="33489907" cy="14365939"/>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5360"/>
              <a:buFont typeface="Lustria"/>
              <a:buNone/>
              <a:defRPr sz="153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body" idx="1"/>
          </p:nvPr>
        </p:nvSpPr>
        <p:spPr>
          <a:xfrm>
            <a:off x="6194323" y="17328161"/>
            <a:ext cx="31508275" cy="255719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r">
              <a:spcBef>
                <a:spcPts val="1344"/>
              </a:spcBef>
              <a:spcAft>
                <a:spcPts val="0"/>
              </a:spcAft>
              <a:buSzPts val="4704"/>
              <a:buNone/>
              <a:defRPr sz="6719"/>
            </a:lvl1pPr>
            <a:lvl2pPr marL="914400" lvl="1" indent="-228600" algn="l">
              <a:spcBef>
                <a:spcPts val="2880"/>
              </a:spcBef>
              <a:spcAft>
                <a:spcPts val="0"/>
              </a:spcAft>
              <a:buSzPts val="4704"/>
              <a:buNone/>
              <a:defRPr sz="6719"/>
            </a:lvl2pPr>
            <a:lvl3pPr marL="1371600" lvl="2" indent="-228600" algn="l">
              <a:spcBef>
                <a:spcPts val="2880"/>
              </a:spcBef>
              <a:spcAft>
                <a:spcPts val="0"/>
              </a:spcAft>
              <a:buSzPts val="4032"/>
              <a:buNone/>
              <a:defRPr sz="5760"/>
            </a:lvl3pPr>
            <a:lvl4pPr marL="1828800" lvl="3" indent="-228600" algn="l">
              <a:spcBef>
                <a:spcPts val="2880"/>
              </a:spcBef>
              <a:spcAft>
                <a:spcPts val="0"/>
              </a:spcAft>
              <a:buSzPts val="3360"/>
              <a:buNone/>
              <a:defRPr sz="4800"/>
            </a:lvl4pPr>
            <a:lvl5pPr marL="2286000" lvl="4" indent="-228600" algn="l">
              <a:spcBef>
                <a:spcPts val="2880"/>
              </a:spcBef>
              <a:spcAft>
                <a:spcPts val="0"/>
              </a:spcAft>
              <a:buSzPts val="3360"/>
              <a:buNone/>
              <a:defRPr sz="4800"/>
            </a:lvl5pPr>
            <a:lvl6pPr marL="2743200" lvl="5" indent="-228600" algn="l">
              <a:spcBef>
                <a:spcPts val="2880"/>
              </a:spcBef>
              <a:spcAft>
                <a:spcPts val="0"/>
              </a:spcAft>
              <a:buSzPts val="3360"/>
              <a:buNone/>
              <a:defRPr sz="4800"/>
            </a:lvl6pPr>
            <a:lvl7pPr marL="3200400" lvl="6" indent="-228600" algn="l">
              <a:spcBef>
                <a:spcPts val="2880"/>
              </a:spcBef>
              <a:spcAft>
                <a:spcPts val="0"/>
              </a:spcAft>
              <a:buSzPts val="3360"/>
              <a:buNone/>
              <a:defRPr sz="4800"/>
            </a:lvl7pPr>
            <a:lvl8pPr marL="3657600" lvl="7" indent="-228600" algn="l">
              <a:spcBef>
                <a:spcPts val="2880"/>
              </a:spcBef>
              <a:spcAft>
                <a:spcPts val="0"/>
              </a:spcAft>
              <a:buSzPts val="3360"/>
              <a:buNone/>
              <a:defRPr sz="4800"/>
            </a:lvl8pPr>
            <a:lvl9pPr marL="4114800" lvl="8" indent="-228600" algn="l">
              <a:spcBef>
                <a:spcPts val="2880"/>
              </a:spcBef>
              <a:spcAft>
                <a:spcPts val="2880"/>
              </a:spcAft>
              <a:buSzPts val="3360"/>
              <a:buNone/>
              <a:defRPr sz="4800"/>
            </a:lvl9pPr>
          </a:lstStyle>
          <a:p>
            <a:endParaRPr/>
          </a:p>
        </p:txBody>
      </p:sp>
      <p:sp>
        <p:nvSpPr>
          <p:cNvPr id="92" name="Google Shape;92;p14"/>
          <p:cNvSpPr txBox="1">
            <a:spLocks noGrp="1"/>
          </p:cNvSpPr>
          <p:nvPr>
            <p:ph type="body" idx="2"/>
          </p:nvPr>
        </p:nvSpPr>
        <p:spPr>
          <a:xfrm>
            <a:off x="3289661" y="20660894"/>
            <a:ext cx="37273546" cy="7149581"/>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spcBef>
                <a:spcPts val="1536"/>
              </a:spcBef>
              <a:spcAft>
                <a:spcPts val="0"/>
              </a:spcAft>
              <a:buSzPts val="5376"/>
              <a:buNone/>
              <a:defRPr sz="7680"/>
            </a:lvl1pPr>
            <a:lvl2pPr marL="914400" lvl="1" indent="-228600" algn="l">
              <a:spcBef>
                <a:spcPts val="2880"/>
              </a:spcBef>
              <a:spcAft>
                <a:spcPts val="0"/>
              </a:spcAft>
              <a:buSzPts val="4704"/>
              <a:buNone/>
              <a:defRPr sz="6719"/>
            </a:lvl2pPr>
            <a:lvl3pPr marL="1371600" lvl="2" indent="-228600" algn="l">
              <a:spcBef>
                <a:spcPts val="2880"/>
              </a:spcBef>
              <a:spcAft>
                <a:spcPts val="0"/>
              </a:spcAft>
              <a:buSzPts val="4032"/>
              <a:buNone/>
              <a:defRPr sz="5760"/>
            </a:lvl3pPr>
            <a:lvl4pPr marL="1828800" lvl="3" indent="-228600" algn="l">
              <a:spcBef>
                <a:spcPts val="2880"/>
              </a:spcBef>
              <a:spcAft>
                <a:spcPts val="0"/>
              </a:spcAft>
              <a:buSzPts val="3360"/>
              <a:buNone/>
              <a:defRPr sz="4800"/>
            </a:lvl4pPr>
            <a:lvl5pPr marL="2286000" lvl="4" indent="-228600" algn="l">
              <a:spcBef>
                <a:spcPts val="2880"/>
              </a:spcBef>
              <a:spcAft>
                <a:spcPts val="0"/>
              </a:spcAft>
              <a:buSzPts val="3360"/>
              <a:buNone/>
              <a:defRPr sz="4800"/>
            </a:lvl5pPr>
            <a:lvl6pPr marL="2743200" lvl="5" indent="-228600" algn="l">
              <a:spcBef>
                <a:spcPts val="2880"/>
              </a:spcBef>
              <a:spcAft>
                <a:spcPts val="0"/>
              </a:spcAft>
              <a:buSzPts val="3360"/>
              <a:buNone/>
              <a:defRPr sz="4800"/>
            </a:lvl6pPr>
            <a:lvl7pPr marL="3200400" lvl="6" indent="-228600" algn="l">
              <a:spcBef>
                <a:spcPts val="2880"/>
              </a:spcBef>
              <a:spcAft>
                <a:spcPts val="0"/>
              </a:spcAft>
              <a:buSzPts val="3360"/>
              <a:buNone/>
              <a:defRPr sz="4800"/>
            </a:lvl7pPr>
            <a:lvl8pPr marL="3657600" lvl="7" indent="-228600" algn="l">
              <a:spcBef>
                <a:spcPts val="2880"/>
              </a:spcBef>
              <a:spcAft>
                <a:spcPts val="0"/>
              </a:spcAft>
              <a:buSzPts val="3360"/>
              <a:buNone/>
              <a:defRPr sz="4800"/>
            </a:lvl8pPr>
            <a:lvl9pPr marL="4114800" lvl="8" indent="-228600" algn="l">
              <a:spcBef>
                <a:spcPts val="2880"/>
              </a:spcBef>
              <a:spcAft>
                <a:spcPts val="2880"/>
              </a:spcAft>
              <a:buSzPts val="3360"/>
              <a:buNone/>
              <a:defRPr sz="4800"/>
            </a:lvl9pPr>
          </a:lstStyle>
          <a:p>
            <a:endParaRPr/>
          </a:p>
        </p:txBody>
      </p:sp>
      <p:sp>
        <p:nvSpPr>
          <p:cNvPr id="93" name="Google Shape;93;p14"/>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14"/>
          <p:cNvSpPr txBox="1"/>
          <p:nvPr/>
        </p:nvSpPr>
        <p:spPr>
          <a:xfrm>
            <a:off x="3011803" y="4194778"/>
            <a:ext cx="2194560" cy="2806925"/>
          </a:xfrm>
          <a:prstGeom prst="rect">
            <a:avLst/>
          </a:prstGeom>
          <a:noFill/>
          <a:ln>
            <a:noFill/>
          </a:ln>
        </p:spPr>
        <p:txBody>
          <a:bodyPr spcFirstLastPara="1" wrap="square" lIns="438900" tIns="219450" rIns="438900" bIns="219450" anchor="ctr" anchorCtr="0">
            <a:noAutofit/>
          </a:bodyPr>
          <a:lstStyle/>
          <a:p>
            <a:pPr marL="0" marR="0" lvl="0" indent="0" algn="l" rtl="0">
              <a:spcBef>
                <a:spcPts val="0"/>
              </a:spcBef>
              <a:spcAft>
                <a:spcPts val="0"/>
              </a:spcAft>
              <a:buClr>
                <a:schemeClr val="lt1"/>
              </a:buClr>
              <a:buSzPts val="38400"/>
              <a:buFont typeface="Lustria"/>
              <a:buNone/>
            </a:pPr>
            <a:r>
              <a:rPr lang="en-US" sz="38400" b="0" cap="none">
                <a:solidFill>
                  <a:schemeClr val="lt1"/>
                </a:solidFill>
                <a:latin typeface="Lustria"/>
                <a:ea typeface="Lustria"/>
                <a:cs typeface="Lustria"/>
                <a:sym typeface="Lustria"/>
              </a:rPr>
              <a:t>“</a:t>
            </a:r>
            <a:endParaRPr/>
          </a:p>
        </p:txBody>
      </p:sp>
      <p:sp>
        <p:nvSpPr>
          <p:cNvPr id="97" name="Google Shape;97;p14"/>
          <p:cNvSpPr txBox="1"/>
          <p:nvPr/>
        </p:nvSpPr>
        <p:spPr>
          <a:xfrm>
            <a:off x="37576123" y="14079576"/>
            <a:ext cx="2194560" cy="2806925"/>
          </a:xfrm>
          <a:prstGeom prst="rect">
            <a:avLst/>
          </a:prstGeom>
          <a:noFill/>
          <a:ln>
            <a:noFill/>
          </a:ln>
        </p:spPr>
        <p:txBody>
          <a:bodyPr spcFirstLastPara="1" wrap="square" lIns="438900" tIns="219450" rIns="438900" bIns="219450" anchor="ctr" anchorCtr="0">
            <a:noAutofit/>
          </a:bodyPr>
          <a:lstStyle/>
          <a:p>
            <a:pPr marL="0" marR="0" lvl="0" indent="0" algn="r" rtl="0">
              <a:spcBef>
                <a:spcPts val="0"/>
              </a:spcBef>
              <a:spcAft>
                <a:spcPts val="0"/>
              </a:spcAft>
              <a:buClr>
                <a:schemeClr val="lt1"/>
              </a:buClr>
              <a:buSzPts val="38400"/>
              <a:buFont typeface="Lustria"/>
              <a:buNone/>
            </a:pPr>
            <a:r>
              <a:rPr lang="en-US" sz="38400" b="0" cap="non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289661" y="10209329"/>
            <a:ext cx="37273546" cy="1205680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spcBef>
                <a:spcPts val="0"/>
              </a:spcBef>
              <a:spcAft>
                <a:spcPts val="0"/>
              </a:spcAft>
              <a:buClr>
                <a:schemeClr val="lt2"/>
              </a:buClr>
              <a:buSzPts val="15360"/>
              <a:buFont typeface="Lustria"/>
              <a:buNone/>
              <a:defRPr sz="153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3289630" y="22322669"/>
            <a:ext cx="37267915" cy="547509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536"/>
              </a:spcBef>
              <a:spcAft>
                <a:spcPts val="0"/>
              </a:spcAft>
              <a:buSzPts val="5376"/>
              <a:buNone/>
              <a:defRPr sz="7680"/>
            </a:lvl1pPr>
            <a:lvl2pPr marL="914400" lvl="1" indent="-228600" algn="l">
              <a:spcBef>
                <a:spcPts val="2880"/>
              </a:spcBef>
              <a:spcAft>
                <a:spcPts val="0"/>
              </a:spcAft>
              <a:buSzPts val="4704"/>
              <a:buNone/>
              <a:defRPr sz="6719"/>
            </a:lvl2pPr>
            <a:lvl3pPr marL="1371600" lvl="2" indent="-228600" algn="l">
              <a:spcBef>
                <a:spcPts val="2880"/>
              </a:spcBef>
              <a:spcAft>
                <a:spcPts val="0"/>
              </a:spcAft>
              <a:buSzPts val="4032"/>
              <a:buNone/>
              <a:defRPr sz="5760"/>
            </a:lvl3pPr>
            <a:lvl4pPr marL="1828800" lvl="3" indent="-228600" algn="l">
              <a:spcBef>
                <a:spcPts val="2880"/>
              </a:spcBef>
              <a:spcAft>
                <a:spcPts val="0"/>
              </a:spcAft>
              <a:buSzPts val="3360"/>
              <a:buNone/>
              <a:defRPr sz="4800"/>
            </a:lvl4pPr>
            <a:lvl5pPr marL="2286000" lvl="4" indent="-228600" algn="l">
              <a:spcBef>
                <a:spcPts val="2880"/>
              </a:spcBef>
              <a:spcAft>
                <a:spcPts val="0"/>
              </a:spcAft>
              <a:buSzPts val="3360"/>
              <a:buNone/>
              <a:defRPr sz="4800"/>
            </a:lvl5pPr>
            <a:lvl6pPr marL="2743200" lvl="5" indent="-228600" algn="l">
              <a:spcBef>
                <a:spcPts val="2880"/>
              </a:spcBef>
              <a:spcAft>
                <a:spcPts val="0"/>
              </a:spcAft>
              <a:buSzPts val="3360"/>
              <a:buNone/>
              <a:defRPr sz="4800"/>
            </a:lvl6pPr>
            <a:lvl7pPr marL="3200400" lvl="6" indent="-228600" algn="l">
              <a:spcBef>
                <a:spcPts val="2880"/>
              </a:spcBef>
              <a:spcAft>
                <a:spcPts val="0"/>
              </a:spcAft>
              <a:buSzPts val="3360"/>
              <a:buNone/>
              <a:defRPr sz="4800"/>
            </a:lvl7pPr>
            <a:lvl8pPr marL="3657600" lvl="7" indent="-228600" algn="l">
              <a:spcBef>
                <a:spcPts val="2880"/>
              </a:spcBef>
              <a:spcAft>
                <a:spcPts val="0"/>
              </a:spcAft>
              <a:buSzPts val="3360"/>
              <a:buNone/>
              <a:defRPr sz="4800"/>
            </a:lvl8pPr>
            <a:lvl9pPr marL="4114800" lvl="8" indent="-228600" algn="l">
              <a:spcBef>
                <a:spcPts val="2880"/>
              </a:spcBef>
              <a:spcAft>
                <a:spcPts val="2880"/>
              </a:spcAft>
              <a:buSzPts val="3360"/>
              <a:buNone/>
              <a:defRPr sz="4800"/>
            </a:lvl9pPr>
          </a:lstStyle>
          <a:p>
            <a:endParaRPr/>
          </a:p>
        </p:txBody>
      </p:sp>
      <p:sp>
        <p:nvSpPr>
          <p:cNvPr id="101" name="Google Shape;101;p15"/>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3289661" y="9052560"/>
            <a:ext cx="11883542" cy="276605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2304"/>
              </a:spcBef>
              <a:spcAft>
                <a:spcPts val="0"/>
              </a:spcAft>
              <a:buSzPts val="8064"/>
              <a:buNone/>
              <a:defRPr sz="11520" b="0">
                <a:solidFill>
                  <a:schemeClr val="lt1"/>
                </a:solidFill>
              </a:defRPr>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107" name="Google Shape;107;p16"/>
          <p:cNvSpPr txBox="1">
            <a:spLocks noGrp="1"/>
          </p:cNvSpPr>
          <p:nvPr>
            <p:ph type="body" idx="2"/>
          </p:nvPr>
        </p:nvSpPr>
        <p:spPr>
          <a:xfrm>
            <a:off x="3289661" y="12344400"/>
            <a:ext cx="11883542" cy="1545336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344"/>
              </a:spcBef>
              <a:spcAft>
                <a:spcPts val="0"/>
              </a:spcAft>
              <a:buSzPts val="4704"/>
              <a:buNone/>
              <a:defRPr sz="6719"/>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108" name="Google Shape;108;p16"/>
          <p:cNvSpPr txBox="1">
            <a:spLocks noGrp="1"/>
          </p:cNvSpPr>
          <p:nvPr>
            <p:ph type="body" idx="3"/>
          </p:nvPr>
        </p:nvSpPr>
        <p:spPr>
          <a:xfrm>
            <a:off x="16008159" y="9052560"/>
            <a:ext cx="11883542" cy="276605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2304"/>
              </a:spcBef>
              <a:spcAft>
                <a:spcPts val="0"/>
              </a:spcAft>
              <a:buSzPts val="8064"/>
              <a:buNone/>
              <a:defRPr sz="11520" b="0">
                <a:solidFill>
                  <a:schemeClr val="lt1"/>
                </a:solidFill>
              </a:defRPr>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109" name="Google Shape;109;p16"/>
          <p:cNvSpPr txBox="1">
            <a:spLocks noGrp="1"/>
          </p:cNvSpPr>
          <p:nvPr>
            <p:ph type="body" idx="4"/>
          </p:nvPr>
        </p:nvSpPr>
        <p:spPr>
          <a:xfrm>
            <a:off x="15989165" y="12344400"/>
            <a:ext cx="11883542" cy="1545336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344"/>
              </a:spcBef>
              <a:spcAft>
                <a:spcPts val="0"/>
              </a:spcAft>
              <a:buSzPts val="4704"/>
              <a:buNone/>
              <a:defRPr sz="6719"/>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110" name="Google Shape;110;p16"/>
          <p:cNvSpPr txBox="1">
            <a:spLocks noGrp="1"/>
          </p:cNvSpPr>
          <p:nvPr>
            <p:ph type="body" idx="5"/>
          </p:nvPr>
        </p:nvSpPr>
        <p:spPr>
          <a:xfrm>
            <a:off x="28679659" y="9052560"/>
            <a:ext cx="11883542" cy="276605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2304"/>
              </a:spcBef>
              <a:spcAft>
                <a:spcPts val="0"/>
              </a:spcAft>
              <a:buSzPts val="8064"/>
              <a:buNone/>
              <a:defRPr sz="11520" b="0">
                <a:solidFill>
                  <a:schemeClr val="lt1"/>
                </a:solidFill>
              </a:defRPr>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111" name="Google Shape;111;p16"/>
          <p:cNvSpPr txBox="1">
            <a:spLocks noGrp="1"/>
          </p:cNvSpPr>
          <p:nvPr>
            <p:ph type="body" idx="6"/>
          </p:nvPr>
        </p:nvSpPr>
        <p:spPr>
          <a:xfrm>
            <a:off x="28679659" y="12344400"/>
            <a:ext cx="11883542" cy="1545336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344"/>
              </a:spcBef>
              <a:spcAft>
                <a:spcPts val="0"/>
              </a:spcAft>
              <a:buSzPts val="4704"/>
              <a:buNone/>
              <a:defRPr sz="6719"/>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112" name="Google Shape;112;p16"/>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17" descr="Slate-V2-SD-3colPhotoInset.png"/>
          <p:cNvPicPr preferRelativeResize="0"/>
          <p:nvPr/>
        </p:nvPicPr>
        <p:blipFill rotWithShape="1">
          <a:blip r:embed="rId2">
            <a:alphaModFix/>
          </a:blip>
          <a:srcRect/>
          <a:stretch/>
        </p:blipFill>
        <p:spPr>
          <a:xfrm>
            <a:off x="3164347" y="8765016"/>
            <a:ext cx="12139421" cy="8801078"/>
          </a:xfrm>
          <a:prstGeom prst="rect">
            <a:avLst/>
          </a:prstGeom>
          <a:noFill/>
          <a:ln>
            <a:noFill/>
          </a:ln>
        </p:spPr>
      </p:pic>
      <p:pic>
        <p:nvPicPr>
          <p:cNvPr id="117" name="Google Shape;117;p17" descr="Slate-V2-SD-3colPhotoInset.png"/>
          <p:cNvPicPr preferRelativeResize="0"/>
          <p:nvPr/>
        </p:nvPicPr>
        <p:blipFill rotWithShape="1">
          <a:blip r:embed="rId2">
            <a:alphaModFix/>
          </a:blip>
          <a:srcRect/>
          <a:stretch/>
        </p:blipFill>
        <p:spPr>
          <a:xfrm>
            <a:off x="15810302" y="8765016"/>
            <a:ext cx="12139421" cy="8801078"/>
          </a:xfrm>
          <a:prstGeom prst="rect">
            <a:avLst/>
          </a:prstGeom>
          <a:noFill/>
          <a:ln>
            <a:noFill/>
          </a:ln>
        </p:spPr>
      </p:pic>
      <p:pic>
        <p:nvPicPr>
          <p:cNvPr id="118" name="Google Shape;118;p17" descr="Slate-V2-SD-3colPhotoInset.png"/>
          <p:cNvPicPr preferRelativeResize="0"/>
          <p:nvPr/>
        </p:nvPicPr>
        <p:blipFill rotWithShape="1">
          <a:blip r:embed="rId2">
            <a:alphaModFix/>
          </a:blip>
          <a:srcRect/>
          <a:stretch/>
        </p:blipFill>
        <p:spPr>
          <a:xfrm>
            <a:off x="28424232" y="8765016"/>
            <a:ext cx="12139421" cy="8801078"/>
          </a:xfrm>
          <a:prstGeom prst="rect">
            <a:avLst/>
          </a:prstGeom>
          <a:noFill/>
          <a:ln>
            <a:noFill/>
          </a:ln>
        </p:spPr>
      </p:pic>
      <p:sp>
        <p:nvSpPr>
          <p:cNvPr id="119" name="Google Shape;119;p17"/>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7"/>
          <p:cNvSpPr txBox="1">
            <a:spLocks noGrp="1"/>
          </p:cNvSpPr>
          <p:nvPr>
            <p:ph type="body" idx="1"/>
          </p:nvPr>
        </p:nvSpPr>
        <p:spPr>
          <a:xfrm>
            <a:off x="3289661" y="18739709"/>
            <a:ext cx="11883542" cy="276605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1920"/>
              </a:spcBef>
              <a:spcAft>
                <a:spcPts val="0"/>
              </a:spcAft>
              <a:buSzPts val="6720"/>
              <a:buNone/>
              <a:defRPr sz="9600" b="0">
                <a:solidFill>
                  <a:schemeClr val="lt1"/>
                </a:solidFill>
              </a:defRPr>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121" name="Google Shape;121;p17"/>
          <p:cNvSpPr>
            <a:spLocks noGrp="1"/>
          </p:cNvSpPr>
          <p:nvPr>
            <p:ph type="pic" idx="2"/>
          </p:nvPr>
        </p:nvSpPr>
        <p:spPr>
          <a:xfrm>
            <a:off x="3665170" y="9306807"/>
            <a:ext cx="11132525" cy="7694179"/>
          </a:xfrm>
          <a:prstGeom prst="roundRect">
            <a:avLst>
              <a:gd name="adj" fmla="val 1858"/>
            </a:avLst>
          </a:prstGeom>
          <a:noFill/>
          <a:ln>
            <a:noFill/>
          </a:ln>
          <a:effectLst>
            <a:outerShdw blurRad="38100" dist="25400" dir="4440000">
              <a:srgbClr val="000000">
                <a:alpha val="35686"/>
              </a:srgbClr>
            </a:outerShdw>
          </a:effectLst>
        </p:spPr>
      </p:sp>
      <p:sp>
        <p:nvSpPr>
          <p:cNvPr id="122" name="Google Shape;122;p17"/>
          <p:cNvSpPr txBox="1">
            <a:spLocks noGrp="1"/>
          </p:cNvSpPr>
          <p:nvPr>
            <p:ph type="body" idx="3"/>
          </p:nvPr>
        </p:nvSpPr>
        <p:spPr>
          <a:xfrm>
            <a:off x="3289661" y="21505774"/>
            <a:ext cx="11883542" cy="629199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344"/>
              </a:spcBef>
              <a:spcAft>
                <a:spcPts val="0"/>
              </a:spcAft>
              <a:buSzPts val="4704"/>
              <a:buNone/>
              <a:defRPr sz="6719"/>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123" name="Google Shape;123;p17"/>
          <p:cNvSpPr txBox="1">
            <a:spLocks noGrp="1"/>
          </p:cNvSpPr>
          <p:nvPr>
            <p:ph type="body" idx="4"/>
          </p:nvPr>
        </p:nvSpPr>
        <p:spPr>
          <a:xfrm>
            <a:off x="15994037" y="18739709"/>
            <a:ext cx="11883542" cy="276605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1920"/>
              </a:spcBef>
              <a:spcAft>
                <a:spcPts val="0"/>
              </a:spcAft>
              <a:buSzPts val="6720"/>
              <a:buNone/>
              <a:defRPr sz="9600" b="0">
                <a:solidFill>
                  <a:schemeClr val="lt1"/>
                </a:solidFill>
              </a:defRPr>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124" name="Google Shape;124;p17"/>
          <p:cNvSpPr>
            <a:spLocks noGrp="1"/>
          </p:cNvSpPr>
          <p:nvPr>
            <p:ph type="pic" idx="5"/>
          </p:nvPr>
        </p:nvSpPr>
        <p:spPr>
          <a:xfrm>
            <a:off x="16364674" y="9307651"/>
            <a:ext cx="11132525" cy="7719187"/>
          </a:xfrm>
          <a:prstGeom prst="roundRect">
            <a:avLst>
              <a:gd name="adj" fmla="val 1858"/>
            </a:avLst>
          </a:prstGeom>
          <a:noFill/>
          <a:ln>
            <a:noFill/>
          </a:ln>
          <a:effectLst>
            <a:outerShdw blurRad="38100" dist="25400" dir="4440000">
              <a:srgbClr val="000000">
                <a:alpha val="35686"/>
              </a:srgbClr>
            </a:outerShdw>
          </a:effectLst>
        </p:spPr>
      </p:sp>
      <p:sp>
        <p:nvSpPr>
          <p:cNvPr id="125" name="Google Shape;125;p17"/>
          <p:cNvSpPr txBox="1">
            <a:spLocks noGrp="1"/>
          </p:cNvSpPr>
          <p:nvPr>
            <p:ph type="body" idx="6"/>
          </p:nvPr>
        </p:nvSpPr>
        <p:spPr>
          <a:xfrm>
            <a:off x="15989163" y="21505769"/>
            <a:ext cx="11888414" cy="629199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344"/>
              </a:spcBef>
              <a:spcAft>
                <a:spcPts val="0"/>
              </a:spcAft>
              <a:buSzPts val="4704"/>
              <a:buNone/>
              <a:defRPr sz="6719"/>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126" name="Google Shape;126;p17"/>
          <p:cNvSpPr txBox="1">
            <a:spLocks noGrp="1"/>
          </p:cNvSpPr>
          <p:nvPr>
            <p:ph type="body" idx="7"/>
          </p:nvPr>
        </p:nvSpPr>
        <p:spPr>
          <a:xfrm>
            <a:off x="28680111" y="18739709"/>
            <a:ext cx="11883542" cy="276605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1920"/>
              </a:spcBef>
              <a:spcAft>
                <a:spcPts val="0"/>
              </a:spcAft>
              <a:buSzPts val="6720"/>
              <a:buNone/>
              <a:defRPr sz="9600" b="0">
                <a:solidFill>
                  <a:schemeClr val="lt1"/>
                </a:solidFill>
              </a:defRPr>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127" name="Google Shape;127;p17"/>
          <p:cNvSpPr>
            <a:spLocks noGrp="1"/>
          </p:cNvSpPr>
          <p:nvPr>
            <p:ph type="pic" idx="8"/>
          </p:nvPr>
        </p:nvSpPr>
        <p:spPr>
          <a:xfrm>
            <a:off x="29072515" y="9285274"/>
            <a:ext cx="11132525" cy="7715011"/>
          </a:xfrm>
          <a:prstGeom prst="roundRect">
            <a:avLst>
              <a:gd name="adj" fmla="val 1858"/>
            </a:avLst>
          </a:prstGeom>
          <a:noFill/>
          <a:ln>
            <a:noFill/>
          </a:ln>
          <a:effectLst>
            <a:outerShdw blurRad="38100" dist="25400" dir="4440000">
              <a:srgbClr val="000000">
                <a:alpha val="35686"/>
              </a:srgbClr>
            </a:outerShdw>
          </a:effectLst>
        </p:spPr>
      </p:sp>
      <p:sp>
        <p:nvSpPr>
          <p:cNvPr id="128" name="Google Shape;128;p17"/>
          <p:cNvSpPr txBox="1">
            <a:spLocks noGrp="1"/>
          </p:cNvSpPr>
          <p:nvPr>
            <p:ph type="body" idx="9"/>
          </p:nvPr>
        </p:nvSpPr>
        <p:spPr>
          <a:xfrm>
            <a:off x="28679659" y="21505759"/>
            <a:ext cx="11883542" cy="629200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344"/>
              </a:spcBef>
              <a:spcAft>
                <a:spcPts val="0"/>
              </a:spcAft>
              <a:buSzPts val="4704"/>
              <a:buNone/>
              <a:defRPr sz="6719"/>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129" name="Google Shape;129;p17"/>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rot="5400000">
            <a:off x="12185432" y="-580009"/>
            <a:ext cx="19482005" cy="37273546"/>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2880"/>
              </a:spcBef>
              <a:spcAft>
                <a:spcPts val="0"/>
              </a:spcAft>
              <a:buSzPts val="1260"/>
              <a:buChar char="🞚"/>
              <a:defRPr/>
            </a:lvl2pPr>
            <a:lvl3pPr marL="1371600" lvl="2" indent="-308610" algn="l">
              <a:spcBef>
                <a:spcPts val="2880"/>
              </a:spcBef>
              <a:spcAft>
                <a:spcPts val="0"/>
              </a:spcAft>
              <a:buSzPts val="1260"/>
              <a:buChar char="◈"/>
              <a:defRPr/>
            </a:lvl3pPr>
            <a:lvl4pPr marL="1828800" lvl="3" indent="-308610" algn="l">
              <a:spcBef>
                <a:spcPts val="2880"/>
              </a:spcBef>
              <a:spcAft>
                <a:spcPts val="0"/>
              </a:spcAft>
              <a:buSzPts val="1260"/>
              <a:buChar char="🞚"/>
              <a:defRPr/>
            </a:lvl4pPr>
            <a:lvl5pPr marL="2286000" lvl="4" indent="-308610" algn="l">
              <a:spcBef>
                <a:spcPts val="2880"/>
              </a:spcBef>
              <a:spcAft>
                <a:spcPts val="0"/>
              </a:spcAft>
              <a:buSzPts val="1260"/>
              <a:buChar char="◈"/>
              <a:defRPr/>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135" name="Google Shape;135;p18"/>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rot="5400000">
            <a:off x="24015286" y="11249848"/>
            <a:ext cx="24871685" cy="822415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l">
              <a:spcBef>
                <a:spcPts val="0"/>
              </a:spcBef>
              <a:spcAft>
                <a:spcPts val="0"/>
              </a:spcAft>
              <a:buClr>
                <a:schemeClr val="lt2"/>
              </a:buClr>
              <a:buSzPts val="192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9"/>
          <p:cNvSpPr txBox="1">
            <a:spLocks noGrp="1"/>
          </p:cNvSpPr>
          <p:nvPr>
            <p:ph type="body" idx="1"/>
          </p:nvPr>
        </p:nvSpPr>
        <p:spPr>
          <a:xfrm rot="5400000">
            <a:off x="5104193" y="1111555"/>
            <a:ext cx="24871685" cy="2850073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2880"/>
              </a:spcBef>
              <a:spcAft>
                <a:spcPts val="0"/>
              </a:spcAft>
              <a:buSzPts val="1260"/>
              <a:buChar char="🞚"/>
              <a:defRPr/>
            </a:lvl2pPr>
            <a:lvl3pPr marL="1371600" lvl="2" indent="-308610" algn="l">
              <a:spcBef>
                <a:spcPts val="2880"/>
              </a:spcBef>
              <a:spcAft>
                <a:spcPts val="0"/>
              </a:spcAft>
              <a:buSzPts val="1260"/>
              <a:buChar char="◈"/>
              <a:defRPr/>
            </a:lvl3pPr>
            <a:lvl4pPr marL="1828800" lvl="3" indent="-308610" algn="l">
              <a:spcBef>
                <a:spcPts val="2880"/>
              </a:spcBef>
              <a:spcAft>
                <a:spcPts val="0"/>
              </a:spcAft>
              <a:buSzPts val="1260"/>
              <a:buChar char="🞚"/>
              <a:defRPr/>
            </a:lvl4pPr>
            <a:lvl5pPr marL="2286000" lvl="4" indent="-308610" algn="l">
              <a:spcBef>
                <a:spcPts val="2880"/>
              </a:spcBef>
              <a:spcAft>
                <a:spcPts val="0"/>
              </a:spcAft>
              <a:buSzPts val="1260"/>
              <a:buChar char="◈"/>
              <a:defRPr/>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141" name="Google Shape;141;p19"/>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9"/>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289661" y="8315762"/>
            <a:ext cx="37273546" cy="1948200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2880"/>
              </a:spcBef>
              <a:spcAft>
                <a:spcPts val="0"/>
              </a:spcAft>
              <a:buSzPts val="1260"/>
              <a:buChar char="🞚"/>
              <a:defRPr/>
            </a:lvl2pPr>
            <a:lvl3pPr marL="1371600" lvl="2" indent="-308610" algn="l">
              <a:spcBef>
                <a:spcPts val="2880"/>
              </a:spcBef>
              <a:spcAft>
                <a:spcPts val="0"/>
              </a:spcAft>
              <a:buSzPts val="1260"/>
              <a:buChar char="◈"/>
              <a:defRPr/>
            </a:lvl3pPr>
            <a:lvl4pPr marL="1828800" lvl="3" indent="-308610" algn="l">
              <a:spcBef>
                <a:spcPts val="2880"/>
              </a:spcBef>
              <a:spcAft>
                <a:spcPts val="0"/>
              </a:spcAft>
              <a:buSzPts val="1260"/>
              <a:buChar char="🞚"/>
              <a:defRPr/>
            </a:lvl4pPr>
            <a:lvl5pPr marL="2286000" lvl="4" indent="-308610" algn="l">
              <a:spcBef>
                <a:spcPts val="2880"/>
              </a:spcBef>
              <a:spcAft>
                <a:spcPts val="0"/>
              </a:spcAft>
              <a:buSzPts val="1260"/>
              <a:buChar char="◈"/>
              <a:defRPr/>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24" name="Google Shape;24;p4"/>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63447" y="8453129"/>
            <a:ext cx="34525982" cy="877830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spcBef>
                <a:spcPts val="0"/>
              </a:spcBef>
              <a:spcAft>
                <a:spcPts val="0"/>
              </a:spcAft>
              <a:buClr>
                <a:schemeClr val="lt2"/>
              </a:buClr>
              <a:buSzPts val="19200"/>
              <a:buFont typeface="Lustria"/>
              <a:buNone/>
              <a:defRPr sz="19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663447" y="17231419"/>
            <a:ext cx="34525982" cy="723385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920"/>
              </a:spcBef>
              <a:spcAft>
                <a:spcPts val="0"/>
              </a:spcAft>
              <a:buSzPts val="6720"/>
              <a:buNone/>
              <a:defRPr sz="9600">
                <a:solidFill>
                  <a:schemeClr val="lt1"/>
                </a:solidFill>
              </a:defRPr>
            </a:lvl1pPr>
            <a:lvl2pPr marL="914400" lvl="1" indent="-228600" algn="l">
              <a:spcBef>
                <a:spcPts val="2880"/>
              </a:spcBef>
              <a:spcAft>
                <a:spcPts val="0"/>
              </a:spcAft>
              <a:buSzPts val="6048"/>
              <a:buNone/>
              <a:defRPr sz="8640">
                <a:solidFill>
                  <a:schemeClr val="lt1"/>
                </a:solidFill>
              </a:defRPr>
            </a:lvl2pPr>
            <a:lvl3pPr marL="1371600" lvl="2" indent="-228600" algn="l">
              <a:spcBef>
                <a:spcPts val="2880"/>
              </a:spcBef>
              <a:spcAft>
                <a:spcPts val="0"/>
              </a:spcAft>
              <a:buSzPts val="5376"/>
              <a:buNone/>
              <a:defRPr sz="7680">
                <a:solidFill>
                  <a:schemeClr val="lt1"/>
                </a:solidFill>
              </a:defRPr>
            </a:lvl3pPr>
            <a:lvl4pPr marL="1828800" lvl="3" indent="-228600" algn="l">
              <a:spcBef>
                <a:spcPts val="2880"/>
              </a:spcBef>
              <a:spcAft>
                <a:spcPts val="0"/>
              </a:spcAft>
              <a:buSzPts val="4704"/>
              <a:buNone/>
              <a:defRPr sz="6719">
                <a:solidFill>
                  <a:schemeClr val="lt1"/>
                </a:solidFill>
              </a:defRPr>
            </a:lvl4pPr>
            <a:lvl5pPr marL="2286000" lvl="4" indent="-228600" algn="l">
              <a:spcBef>
                <a:spcPts val="2880"/>
              </a:spcBef>
              <a:spcAft>
                <a:spcPts val="0"/>
              </a:spcAft>
              <a:buSzPts val="4704"/>
              <a:buNone/>
              <a:defRPr sz="6719">
                <a:solidFill>
                  <a:schemeClr val="lt1"/>
                </a:solidFill>
              </a:defRPr>
            </a:lvl5pPr>
            <a:lvl6pPr marL="2743200" lvl="5" indent="-228600" algn="l">
              <a:spcBef>
                <a:spcPts val="2880"/>
              </a:spcBef>
              <a:spcAft>
                <a:spcPts val="0"/>
              </a:spcAft>
              <a:buSzPts val="4704"/>
              <a:buNone/>
              <a:defRPr sz="6719">
                <a:solidFill>
                  <a:schemeClr val="lt1"/>
                </a:solidFill>
              </a:defRPr>
            </a:lvl6pPr>
            <a:lvl7pPr marL="3200400" lvl="6" indent="-228600" algn="l">
              <a:spcBef>
                <a:spcPts val="2880"/>
              </a:spcBef>
              <a:spcAft>
                <a:spcPts val="0"/>
              </a:spcAft>
              <a:buSzPts val="4704"/>
              <a:buNone/>
              <a:defRPr sz="6719">
                <a:solidFill>
                  <a:schemeClr val="lt1"/>
                </a:solidFill>
              </a:defRPr>
            </a:lvl7pPr>
            <a:lvl8pPr marL="3657600" lvl="7" indent="-228600" algn="l">
              <a:spcBef>
                <a:spcPts val="2880"/>
              </a:spcBef>
              <a:spcAft>
                <a:spcPts val="0"/>
              </a:spcAft>
              <a:buSzPts val="4704"/>
              <a:buNone/>
              <a:defRPr sz="6719">
                <a:solidFill>
                  <a:schemeClr val="lt1"/>
                </a:solidFill>
              </a:defRPr>
            </a:lvl8pPr>
            <a:lvl9pPr marL="4114800" lvl="8" indent="-228600" algn="l">
              <a:spcBef>
                <a:spcPts val="2880"/>
              </a:spcBef>
              <a:spcAft>
                <a:spcPts val="2880"/>
              </a:spcAft>
              <a:buSzPts val="4704"/>
              <a:buNone/>
              <a:defRPr sz="6719">
                <a:solidFill>
                  <a:schemeClr val="lt1"/>
                </a:solidFill>
              </a:defRPr>
            </a:lvl9pPr>
          </a:lstStyle>
          <a:p>
            <a:endParaRPr/>
          </a:p>
        </p:txBody>
      </p:sp>
      <p:sp>
        <p:nvSpPr>
          <p:cNvPr id="30" name="Google Shape;30;p5"/>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289668" y="8315755"/>
            <a:ext cx="18217790" cy="1948200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2880"/>
              </a:spcBef>
              <a:spcAft>
                <a:spcPts val="0"/>
              </a:spcAft>
              <a:buSzPts val="1260"/>
              <a:buChar char="🞚"/>
              <a:defRPr/>
            </a:lvl2pPr>
            <a:lvl3pPr marL="1371600" lvl="2" indent="-308610" algn="l">
              <a:spcBef>
                <a:spcPts val="2880"/>
              </a:spcBef>
              <a:spcAft>
                <a:spcPts val="0"/>
              </a:spcAft>
              <a:buSzPts val="1260"/>
              <a:buChar char="◈"/>
              <a:defRPr/>
            </a:lvl3pPr>
            <a:lvl4pPr marL="1828800" lvl="3" indent="-308610" algn="l">
              <a:spcBef>
                <a:spcPts val="2880"/>
              </a:spcBef>
              <a:spcAft>
                <a:spcPts val="0"/>
              </a:spcAft>
              <a:buSzPts val="1260"/>
              <a:buChar char="🞚"/>
              <a:defRPr/>
            </a:lvl4pPr>
            <a:lvl5pPr marL="2286000" lvl="4" indent="-308610" algn="l">
              <a:spcBef>
                <a:spcPts val="2880"/>
              </a:spcBef>
              <a:spcAft>
                <a:spcPts val="0"/>
              </a:spcAft>
              <a:buSzPts val="1260"/>
              <a:buChar char="◈"/>
              <a:defRPr/>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36" name="Google Shape;36;p6"/>
          <p:cNvSpPr txBox="1">
            <a:spLocks noGrp="1"/>
          </p:cNvSpPr>
          <p:nvPr>
            <p:ph type="body" idx="2"/>
          </p:nvPr>
        </p:nvSpPr>
        <p:spPr>
          <a:xfrm>
            <a:off x="22330414" y="8315762"/>
            <a:ext cx="18232795" cy="1948200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2880"/>
              </a:spcBef>
              <a:spcAft>
                <a:spcPts val="0"/>
              </a:spcAft>
              <a:buSzPts val="1260"/>
              <a:buChar char="🞚"/>
              <a:defRPr/>
            </a:lvl2pPr>
            <a:lvl3pPr marL="1371600" lvl="2" indent="-308610" algn="l">
              <a:spcBef>
                <a:spcPts val="2880"/>
              </a:spcBef>
              <a:spcAft>
                <a:spcPts val="0"/>
              </a:spcAft>
              <a:buSzPts val="1260"/>
              <a:buChar char="◈"/>
              <a:defRPr/>
            </a:lvl3pPr>
            <a:lvl4pPr marL="1828800" lvl="3" indent="-308610" algn="l">
              <a:spcBef>
                <a:spcPts val="2880"/>
              </a:spcBef>
              <a:spcAft>
                <a:spcPts val="0"/>
              </a:spcAft>
              <a:buSzPts val="1260"/>
              <a:buChar char="🞚"/>
              <a:defRPr/>
            </a:lvl4pPr>
            <a:lvl5pPr marL="2286000" lvl="4" indent="-308610" algn="l">
              <a:spcBef>
                <a:spcPts val="2880"/>
              </a:spcBef>
              <a:spcAft>
                <a:spcPts val="0"/>
              </a:spcAft>
              <a:buSzPts val="1260"/>
              <a:buChar char="◈"/>
              <a:defRPr/>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37" name="Google Shape;37;p6"/>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7" descr="Slate-V2-SD-compPhotoInset.png"/>
          <p:cNvPicPr preferRelativeResize="0"/>
          <p:nvPr/>
        </p:nvPicPr>
        <p:blipFill rotWithShape="1">
          <a:blip r:embed="rId2">
            <a:alphaModFix/>
          </a:blip>
          <a:srcRect/>
          <a:stretch/>
        </p:blipFill>
        <p:spPr>
          <a:xfrm>
            <a:off x="3289659" y="8497553"/>
            <a:ext cx="18179630" cy="19742174"/>
          </a:xfrm>
          <a:prstGeom prst="rect">
            <a:avLst/>
          </a:prstGeom>
          <a:noFill/>
          <a:ln>
            <a:noFill/>
          </a:ln>
        </p:spPr>
      </p:pic>
      <p:pic>
        <p:nvPicPr>
          <p:cNvPr id="42" name="Google Shape;42;p7" descr="Slate-V2-SD-compPhotoInset.png"/>
          <p:cNvPicPr preferRelativeResize="0"/>
          <p:nvPr/>
        </p:nvPicPr>
        <p:blipFill rotWithShape="1">
          <a:blip r:embed="rId2">
            <a:alphaModFix/>
          </a:blip>
          <a:srcRect/>
          <a:stretch/>
        </p:blipFill>
        <p:spPr>
          <a:xfrm>
            <a:off x="22383579" y="8497553"/>
            <a:ext cx="18179630" cy="19742174"/>
          </a:xfrm>
          <a:prstGeom prst="rect">
            <a:avLst/>
          </a:prstGeom>
          <a:noFill/>
          <a:ln>
            <a:noFill/>
          </a:ln>
        </p:spPr>
      </p:pic>
      <p:sp>
        <p:nvSpPr>
          <p:cNvPr id="43" name="Google Shape;43;p7"/>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92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3621139" y="8809219"/>
            <a:ext cx="17554838" cy="261544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2304"/>
              </a:spcBef>
              <a:spcAft>
                <a:spcPts val="0"/>
              </a:spcAft>
              <a:buSzPts val="8064"/>
              <a:buNone/>
              <a:defRPr sz="11520" b="0"/>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45" name="Google Shape;45;p7"/>
          <p:cNvSpPr txBox="1">
            <a:spLocks noGrp="1"/>
          </p:cNvSpPr>
          <p:nvPr>
            <p:ph type="body" idx="2"/>
          </p:nvPr>
        </p:nvSpPr>
        <p:spPr>
          <a:xfrm>
            <a:off x="3621139" y="11424665"/>
            <a:ext cx="17554838" cy="1637310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612648" algn="l">
              <a:spcBef>
                <a:spcPts val="1728"/>
              </a:spcBef>
              <a:spcAft>
                <a:spcPts val="0"/>
              </a:spcAft>
              <a:buSzPts val="6048"/>
              <a:buChar char="◈"/>
              <a:defRPr sz="8640"/>
            </a:lvl1pPr>
            <a:lvl2pPr marL="914400" lvl="1" indent="-569975" algn="l">
              <a:spcBef>
                <a:spcPts val="2880"/>
              </a:spcBef>
              <a:spcAft>
                <a:spcPts val="0"/>
              </a:spcAft>
              <a:buSzPts val="5376"/>
              <a:buChar char="🞚"/>
              <a:defRPr sz="7680"/>
            </a:lvl2pPr>
            <a:lvl3pPr marL="1371600" lvl="2" indent="-527304" algn="l">
              <a:spcBef>
                <a:spcPts val="2880"/>
              </a:spcBef>
              <a:spcAft>
                <a:spcPts val="0"/>
              </a:spcAft>
              <a:buSzPts val="4704"/>
              <a:buChar char="◈"/>
              <a:defRPr sz="6719"/>
            </a:lvl3pPr>
            <a:lvl4pPr marL="1828800" lvl="3" indent="-484632" algn="l">
              <a:spcBef>
                <a:spcPts val="2880"/>
              </a:spcBef>
              <a:spcAft>
                <a:spcPts val="0"/>
              </a:spcAft>
              <a:buSzPts val="4032"/>
              <a:buChar char="🞚"/>
              <a:defRPr sz="5760"/>
            </a:lvl4pPr>
            <a:lvl5pPr marL="2286000" lvl="4" indent="-484632" algn="l">
              <a:spcBef>
                <a:spcPts val="2880"/>
              </a:spcBef>
              <a:spcAft>
                <a:spcPts val="0"/>
              </a:spcAft>
              <a:buSzPts val="4032"/>
              <a:buChar char="◈"/>
              <a:defRPr sz="5760"/>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46" name="Google Shape;46;p7"/>
          <p:cNvSpPr txBox="1">
            <a:spLocks noGrp="1"/>
          </p:cNvSpPr>
          <p:nvPr>
            <p:ph type="body" idx="3"/>
          </p:nvPr>
        </p:nvSpPr>
        <p:spPr>
          <a:xfrm>
            <a:off x="22661880" y="8809227"/>
            <a:ext cx="17623190" cy="261543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spcBef>
                <a:spcPts val="2304"/>
              </a:spcBef>
              <a:spcAft>
                <a:spcPts val="0"/>
              </a:spcAft>
              <a:buSzPts val="8064"/>
              <a:buNone/>
              <a:defRPr sz="11520" b="0"/>
            </a:lvl1pPr>
            <a:lvl2pPr marL="914400" lvl="1" indent="-228600" algn="l">
              <a:spcBef>
                <a:spcPts val="2880"/>
              </a:spcBef>
              <a:spcAft>
                <a:spcPts val="0"/>
              </a:spcAft>
              <a:buSzPts val="6720"/>
              <a:buNone/>
              <a:defRPr sz="9600" b="1"/>
            </a:lvl2pPr>
            <a:lvl3pPr marL="1371600" lvl="2" indent="-228600" algn="l">
              <a:spcBef>
                <a:spcPts val="2880"/>
              </a:spcBef>
              <a:spcAft>
                <a:spcPts val="0"/>
              </a:spcAft>
              <a:buSzPts val="6048"/>
              <a:buNone/>
              <a:defRPr sz="8640" b="1"/>
            </a:lvl3pPr>
            <a:lvl4pPr marL="1828800" lvl="3" indent="-228600" algn="l">
              <a:spcBef>
                <a:spcPts val="2880"/>
              </a:spcBef>
              <a:spcAft>
                <a:spcPts val="0"/>
              </a:spcAft>
              <a:buSzPts val="5376"/>
              <a:buNone/>
              <a:defRPr sz="7680" b="1"/>
            </a:lvl4pPr>
            <a:lvl5pPr marL="2286000" lvl="4" indent="-228600" algn="l">
              <a:spcBef>
                <a:spcPts val="2880"/>
              </a:spcBef>
              <a:spcAft>
                <a:spcPts val="0"/>
              </a:spcAft>
              <a:buSzPts val="5376"/>
              <a:buNone/>
              <a:defRPr sz="7680" b="1"/>
            </a:lvl5pPr>
            <a:lvl6pPr marL="2743200" lvl="5" indent="-228600" algn="l">
              <a:spcBef>
                <a:spcPts val="2880"/>
              </a:spcBef>
              <a:spcAft>
                <a:spcPts val="0"/>
              </a:spcAft>
              <a:buSzPts val="5376"/>
              <a:buNone/>
              <a:defRPr sz="7680" b="1"/>
            </a:lvl6pPr>
            <a:lvl7pPr marL="3200400" lvl="6" indent="-228600" algn="l">
              <a:spcBef>
                <a:spcPts val="2880"/>
              </a:spcBef>
              <a:spcAft>
                <a:spcPts val="0"/>
              </a:spcAft>
              <a:buSzPts val="5376"/>
              <a:buNone/>
              <a:defRPr sz="7680" b="1"/>
            </a:lvl7pPr>
            <a:lvl8pPr marL="3657600" lvl="7" indent="-228600" algn="l">
              <a:spcBef>
                <a:spcPts val="2880"/>
              </a:spcBef>
              <a:spcAft>
                <a:spcPts val="0"/>
              </a:spcAft>
              <a:buSzPts val="5376"/>
              <a:buNone/>
              <a:defRPr sz="7680" b="1"/>
            </a:lvl8pPr>
            <a:lvl9pPr marL="4114800" lvl="8" indent="-228600" algn="l">
              <a:spcBef>
                <a:spcPts val="2880"/>
              </a:spcBef>
              <a:spcAft>
                <a:spcPts val="2880"/>
              </a:spcAft>
              <a:buSzPts val="5376"/>
              <a:buNone/>
              <a:defRPr sz="7680" b="1"/>
            </a:lvl9pPr>
          </a:lstStyle>
          <a:p>
            <a:endParaRPr/>
          </a:p>
        </p:txBody>
      </p:sp>
      <p:sp>
        <p:nvSpPr>
          <p:cNvPr id="47" name="Google Shape;47;p7"/>
          <p:cNvSpPr txBox="1">
            <a:spLocks noGrp="1"/>
          </p:cNvSpPr>
          <p:nvPr>
            <p:ph type="body" idx="4"/>
          </p:nvPr>
        </p:nvSpPr>
        <p:spPr>
          <a:xfrm>
            <a:off x="22661880" y="11424665"/>
            <a:ext cx="17623190" cy="1637310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612648" algn="l">
              <a:spcBef>
                <a:spcPts val="1728"/>
              </a:spcBef>
              <a:spcAft>
                <a:spcPts val="0"/>
              </a:spcAft>
              <a:buSzPts val="6048"/>
              <a:buChar char="◈"/>
              <a:defRPr sz="8640"/>
            </a:lvl1pPr>
            <a:lvl2pPr marL="914400" lvl="1" indent="-569975" algn="l">
              <a:spcBef>
                <a:spcPts val="2880"/>
              </a:spcBef>
              <a:spcAft>
                <a:spcPts val="0"/>
              </a:spcAft>
              <a:buSzPts val="5376"/>
              <a:buChar char="🞚"/>
              <a:defRPr sz="7680"/>
            </a:lvl2pPr>
            <a:lvl3pPr marL="1371600" lvl="2" indent="-527304" algn="l">
              <a:spcBef>
                <a:spcPts val="2880"/>
              </a:spcBef>
              <a:spcAft>
                <a:spcPts val="0"/>
              </a:spcAft>
              <a:buSzPts val="4704"/>
              <a:buChar char="◈"/>
              <a:defRPr sz="6719"/>
            </a:lvl3pPr>
            <a:lvl4pPr marL="1828800" lvl="3" indent="-484632" algn="l">
              <a:spcBef>
                <a:spcPts val="2880"/>
              </a:spcBef>
              <a:spcAft>
                <a:spcPts val="0"/>
              </a:spcAft>
              <a:buSzPts val="4032"/>
              <a:buChar char="🞚"/>
              <a:defRPr sz="5760"/>
            </a:lvl4pPr>
            <a:lvl5pPr marL="2286000" lvl="4" indent="-484632" algn="l">
              <a:spcBef>
                <a:spcPts val="2880"/>
              </a:spcBef>
              <a:spcAft>
                <a:spcPts val="0"/>
              </a:spcAft>
              <a:buSzPts val="4032"/>
              <a:buChar char="◈"/>
              <a:defRPr sz="5760"/>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48" name="Google Shape;48;p7"/>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289668" y="2926080"/>
            <a:ext cx="13344802" cy="8745206"/>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spcBef>
                <a:spcPts val="0"/>
              </a:spcBef>
              <a:spcAft>
                <a:spcPts val="0"/>
              </a:spcAft>
              <a:buClr>
                <a:schemeClr val="lt2"/>
              </a:buClr>
              <a:buSzPts val="11520"/>
              <a:buFont typeface="Lustria"/>
              <a:buNone/>
              <a:defRPr sz="1152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17480283" y="2926080"/>
            <a:ext cx="23082926" cy="2487168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spcBef>
                <a:spcPts val="360"/>
              </a:spcBef>
              <a:spcAft>
                <a:spcPts val="0"/>
              </a:spcAft>
              <a:buSzPts val="1260"/>
              <a:buChar char="◈"/>
              <a:defRPr/>
            </a:lvl1pPr>
            <a:lvl2pPr marL="914400" lvl="1" indent="-308610" algn="l">
              <a:spcBef>
                <a:spcPts val="2880"/>
              </a:spcBef>
              <a:spcAft>
                <a:spcPts val="0"/>
              </a:spcAft>
              <a:buSzPts val="1260"/>
              <a:buChar char="🞚"/>
              <a:defRPr/>
            </a:lvl2pPr>
            <a:lvl3pPr marL="1371600" lvl="2" indent="-308610" algn="l">
              <a:spcBef>
                <a:spcPts val="2880"/>
              </a:spcBef>
              <a:spcAft>
                <a:spcPts val="0"/>
              </a:spcAft>
              <a:buSzPts val="1260"/>
              <a:buChar char="◈"/>
              <a:defRPr/>
            </a:lvl3pPr>
            <a:lvl4pPr marL="1828800" lvl="3" indent="-308610" algn="l">
              <a:spcBef>
                <a:spcPts val="2880"/>
              </a:spcBef>
              <a:spcAft>
                <a:spcPts val="0"/>
              </a:spcAft>
              <a:buSzPts val="1260"/>
              <a:buChar char="🞚"/>
              <a:defRPr/>
            </a:lvl4pPr>
            <a:lvl5pPr marL="2286000" lvl="4" indent="-308610" algn="l">
              <a:spcBef>
                <a:spcPts val="2880"/>
              </a:spcBef>
              <a:spcAft>
                <a:spcPts val="0"/>
              </a:spcAft>
              <a:buSzPts val="1260"/>
              <a:buChar char="◈"/>
              <a:defRPr/>
            </a:lvl5pPr>
            <a:lvl6pPr marL="2743200" lvl="5" indent="-308610" algn="l">
              <a:spcBef>
                <a:spcPts val="2880"/>
              </a:spcBef>
              <a:spcAft>
                <a:spcPts val="0"/>
              </a:spcAft>
              <a:buSzPts val="1260"/>
              <a:buChar char="◈"/>
              <a:defRPr/>
            </a:lvl6pPr>
            <a:lvl7pPr marL="3200400" lvl="6" indent="-308610" algn="l">
              <a:spcBef>
                <a:spcPts val="2880"/>
              </a:spcBef>
              <a:spcAft>
                <a:spcPts val="0"/>
              </a:spcAft>
              <a:buSzPts val="1260"/>
              <a:buChar char="◈"/>
              <a:defRPr/>
            </a:lvl7pPr>
            <a:lvl8pPr marL="3657600" lvl="7" indent="-308609" algn="l">
              <a:spcBef>
                <a:spcPts val="2880"/>
              </a:spcBef>
              <a:spcAft>
                <a:spcPts val="0"/>
              </a:spcAft>
              <a:buSzPts val="1260"/>
              <a:buChar char="◈"/>
              <a:defRPr/>
            </a:lvl8pPr>
            <a:lvl9pPr marL="4114800" lvl="8" indent="-308609" algn="l">
              <a:spcBef>
                <a:spcPts val="2880"/>
              </a:spcBef>
              <a:spcAft>
                <a:spcPts val="2880"/>
              </a:spcAft>
              <a:buSzPts val="1260"/>
              <a:buChar char="◈"/>
              <a:defRPr/>
            </a:lvl9pPr>
          </a:lstStyle>
          <a:p>
            <a:endParaRPr/>
          </a:p>
        </p:txBody>
      </p:sp>
      <p:sp>
        <p:nvSpPr>
          <p:cNvPr id="63" name="Google Shape;63;p10"/>
          <p:cNvSpPr txBox="1">
            <a:spLocks noGrp="1"/>
          </p:cNvSpPr>
          <p:nvPr>
            <p:ph type="body" idx="2"/>
          </p:nvPr>
        </p:nvSpPr>
        <p:spPr>
          <a:xfrm>
            <a:off x="3289668" y="11671289"/>
            <a:ext cx="13344802" cy="1612646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536"/>
              </a:spcBef>
              <a:spcAft>
                <a:spcPts val="0"/>
              </a:spcAft>
              <a:buSzPts val="5376"/>
              <a:buNone/>
              <a:defRPr sz="7680"/>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64" name="Google Shape;64;p10"/>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pic>
        <p:nvPicPr>
          <p:cNvPr id="68" name="Google Shape;68;p11" descr="Slate-V2-SD-vertPhotoInset.png"/>
          <p:cNvPicPr preferRelativeResize="0"/>
          <p:nvPr/>
        </p:nvPicPr>
        <p:blipFill rotWithShape="1">
          <a:blip r:embed="rId2">
            <a:alphaModFix/>
          </a:blip>
          <a:srcRect/>
          <a:stretch/>
        </p:blipFill>
        <p:spPr>
          <a:xfrm>
            <a:off x="23255938" y="2927630"/>
            <a:ext cx="16455101" cy="24986266"/>
          </a:xfrm>
          <a:prstGeom prst="rect">
            <a:avLst/>
          </a:prstGeom>
          <a:noFill/>
          <a:ln>
            <a:noFill/>
          </a:ln>
        </p:spPr>
      </p:pic>
      <p:sp>
        <p:nvSpPr>
          <p:cNvPr id="69" name="Google Shape;69;p11"/>
          <p:cNvSpPr txBox="1">
            <a:spLocks noGrp="1"/>
          </p:cNvSpPr>
          <p:nvPr>
            <p:ph type="title"/>
          </p:nvPr>
        </p:nvSpPr>
        <p:spPr>
          <a:xfrm>
            <a:off x="3289666" y="2927631"/>
            <a:ext cx="18838445" cy="878082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spcBef>
                <a:spcPts val="0"/>
              </a:spcBef>
              <a:spcAft>
                <a:spcPts val="0"/>
              </a:spcAft>
              <a:buClr>
                <a:schemeClr val="lt2"/>
              </a:buClr>
              <a:buSzPts val="15360"/>
              <a:buFont typeface="Lustria"/>
              <a:buNone/>
              <a:defRPr sz="1536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a:spLocks noGrp="1"/>
          </p:cNvSpPr>
          <p:nvPr>
            <p:ph type="pic" idx="2"/>
          </p:nvPr>
        </p:nvSpPr>
        <p:spPr>
          <a:xfrm>
            <a:off x="23888297" y="3571147"/>
            <a:ext cx="15193800" cy="23581546"/>
          </a:xfrm>
          <a:prstGeom prst="rect">
            <a:avLst/>
          </a:prstGeom>
          <a:noFill/>
          <a:ln>
            <a:noFill/>
          </a:ln>
          <a:effectLst>
            <a:outerShdw blurRad="38100" dist="25400" dir="4440000">
              <a:srgbClr val="000000">
                <a:alpha val="35686"/>
              </a:srgbClr>
            </a:outerShdw>
          </a:effectLst>
        </p:spPr>
      </p:sp>
      <p:sp>
        <p:nvSpPr>
          <p:cNvPr id="71" name="Google Shape;71;p11"/>
          <p:cNvSpPr txBox="1">
            <a:spLocks noGrp="1"/>
          </p:cNvSpPr>
          <p:nvPr>
            <p:ph type="body" idx="1"/>
          </p:nvPr>
        </p:nvSpPr>
        <p:spPr>
          <a:xfrm>
            <a:off x="3289666" y="11708453"/>
            <a:ext cx="18838445" cy="1620544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spcBef>
                <a:spcPts val="1536"/>
              </a:spcBef>
              <a:spcAft>
                <a:spcPts val="0"/>
              </a:spcAft>
              <a:buSzPts val="5376"/>
              <a:buNone/>
              <a:defRPr sz="7680"/>
            </a:lvl1pPr>
            <a:lvl2pPr marL="914400" lvl="1" indent="-228600" algn="l">
              <a:spcBef>
                <a:spcPts val="2880"/>
              </a:spcBef>
              <a:spcAft>
                <a:spcPts val="0"/>
              </a:spcAft>
              <a:buSzPts val="4032"/>
              <a:buNone/>
              <a:defRPr sz="5760"/>
            </a:lvl2pPr>
            <a:lvl3pPr marL="1371600" lvl="2" indent="-228600" algn="l">
              <a:spcBef>
                <a:spcPts val="2880"/>
              </a:spcBef>
              <a:spcAft>
                <a:spcPts val="0"/>
              </a:spcAft>
              <a:buSzPts val="3360"/>
              <a:buNone/>
              <a:defRPr sz="4800"/>
            </a:lvl3pPr>
            <a:lvl4pPr marL="1828800" lvl="3" indent="-228600" algn="l">
              <a:spcBef>
                <a:spcPts val="2880"/>
              </a:spcBef>
              <a:spcAft>
                <a:spcPts val="0"/>
              </a:spcAft>
              <a:buSzPts val="3024"/>
              <a:buNone/>
              <a:defRPr sz="4320"/>
            </a:lvl4pPr>
            <a:lvl5pPr marL="2286000" lvl="4" indent="-228600" algn="l">
              <a:spcBef>
                <a:spcPts val="2880"/>
              </a:spcBef>
              <a:spcAft>
                <a:spcPts val="0"/>
              </a:spcAft>
              <a:buSzPts val="3024"/>
              <a:buNone/>
              <a:defRPr sz="4320"/>
            </a:lvl5pPr>
            <a:lvl6pPr marL="2743200" lvl="5" indent="-228600" algn="l">
              <a:spcBef>
                <a:spcPts val="2880"/>
              </a:spcBef>
              <a:spcAft>
                <a:spcPts val="0"/>
              </a:spcAft>
              <a:buSzPts val="3024"/>
              <a:buNone/>
              <a:defRPr sz="4320"/>
            </a:lvl6pPr>
            <a:lvl7pPr marL="3200400" lvl="6" indent="-228600" algn="l">
              <a:spcBef>
                <a:spcPts val="2880"/>
              </a:spcBef>
              <a:spcAft>
                <a:spcPts val="0"/>
              </a:spcAft>
              <a:buSzPts val="3024"/>
              <a:buNone/>
              <a:defRPr sz="4320"/>
            </a:lvl7pPr>
            <a:lvl8pPr marL="3657600" lvl="7" indent="-228600" algn="l">
              <a:spcBef>
                <a:spcPts val="2880"/>
              </a:spcBef>
              <a:spcAft>
                <a:spcPts val="0"/>
              </a:spcAft>
              <a:buSzPts val="3024"/>
              <a:buNone/>
              <a:defRPr sz="4320"/>
            </a:lvl8pPr>
            <a:lvl9pPr marL="4114800" lvl="8" indent="-228600" algn="l">
              <a:spcBef>
                <a:spcPts val="2880"/>
              </a:spcBef>
              <a:spcAft>
                <a:spcPts val="2880"/>
              </a:spcAft>
              <a:buSzPts val="3024"/>
              <a:buNone/>
              <a:defRPr sz="4320"/>
            </a:lvl9pPr>
          </a:lstStyle>
          <a:p>
            <a:endParaRPr/>
          </a:p>
        </p:txBody>
      </p:sp>
      <p:sp>
        <p:nvSpPr>
          <p:cNvPr id="72" name="Google Shape;72;p11"/>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289661" y="2926080"/>
            <a:ext cx="37273546" cy="465816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R="0" lvl="0" algn="ctr" rtl="0">
              <a:spcBef>
                <a:spcPts val="0"/>
              </a:spcBef>
              <a:spcAft>
                <a:spcPts val="0"/>
              </a:spcAft>
              <a:buClr>
                <a:schemeClr val="lt2"/>
              </a:buClr>
              <a:buSzPts val="19200"/>
              <a:buFont typeface="Lustria"/>
              <a:buNone/>
              <a:defRPr sz="192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2"/>
          <p:cNvSpPr txBox="1">
            <a:spLocks noGrp="1"/>
          </p:cNvSpPr>
          <p:nvPr>
            <p:ph type="body" idx="1"/>
          </p:nvPr>
        </p:nvSpPr>
        <p:spPr>
          <a:xfrm>
            <a:off x="3289661" y="8315762"/>
            <a:ext cx="37273546" cy="1948200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marR="0" lvl="0" indent="-655320" algn="l" rtl="0">
              <a:spcBef>
                <a:spcPts val="1920"/>
              </a:spcBef>
              <a:spcAft>
                <a:spcPts val="0"/>
              </a:spcAft>
              <a:buClr>
                <a:schemeClr val="lt2"/>
              </a:buClr>
              <a:buSzPts val="6720"/>
              <a:buFont typeface="Noto Sans Symbols"/>
              <a:buChar char="◈"/>
              <a:defRPr sz="9600" b="0" i="0" u="none" strike="noStrike" cap="none">
                <a:solidFill>
                  <a:schemeClr val="lt2"/>
                </a:solidFill>
                <a:latin typeface="Lustria"/>
                <a:ea typeface="Lustria"/>
                <a:cs typeface="Lustria"/>
                <a:sym typeface="Lustria"/>
              </a:defRPr>
            </a:lvl1pPr>
            <a:lvl2pPr marL="914400" marR="0" lvl="1" indent="-612648" algn="l" rtl="0">
              <a:spcBef>
                <a:spcPts val="2880"/>
              </a:spcBef>
              <a:spcAft>
                <a:spcPts val="0"/>
              </a:spcAft>
              <a:buClr>
                <a:schemeClr val="lt2"/>
              </a:buClr>
              <a:buSzPts val="6048"/>
              <a:buFont typeface="Noto Sans Symbols"/>
              <a:buChar char="🞚"/>
              <a:defRPr sz="8640" b="0" i="0" u="none" strike="noStrike" cap="none">
                <a:solidFill>
                  <a:schemeClr val="lt2"/>
                </a:solidFill>
                <a:latin typeface="Lustria"/>
                <a:ea typeface="Lustria"/>
                <a:cs typeface="Lustria"/>
                <a:sym typeface="Lustria"/>
              </a:defRPr>
            </a:lvl2pPr>
            <a:lvl3pPr marL="1371600" marR="0" lvl="2" indent="-569975" algn="l" rtl="0">
              <a:spcBef>
                <a:spcPts val="2880"/>
              </a:spcBef>
              <a:spcAft>
                <a:spcPts val="0"/>
              </a:spcAft>
              <a:buClr>
                <a:schemeClr val="lt2"/>
              </a:buClr>
              <a:buSzPts val="5376"/>
              <a:buFont typeface="Noto Sans Symbols"/>
              <a:buChar char="◈"/>
              <a:defRPr sz="7680" b="0" i="0" u="none" strike="noStrike" cap="none">
                <a:solidFill>
                  <a:schemeClr val="lt2"/>
                </a:solidFill>
                <a:latin typeface="Lustria"/>
                <a:ea typeface="Lustria"/>
                <a:cs typeface="Lustria"/>
                <a:sym typeface="Lustria"/>
              </a:defRPr>
            </a:lvl3pPr>
            <a:lvl4pPr marL="1828800" marR="0" lvl="3" indent="-527304" algn="l" rtl="0">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4pPr>
            <a:lvl5pPr marL="2286000" marR="0" lvl="4" indent="-527304" algn="l" rtl="0">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5pPr>
            <a:lvl6pPr marL="2743200" marR="0" lvl="5" indent="-527304" algn="l" rtl="0">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6pPr>
            <a:lvl7pPr marL="3200400" marR="0" lvl="6" indent="-527304" algn="l" rtl="0">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7pPr>
            <a:lvl8pPr marL="3657600" marR="0" lvl="7" indent="-527304" algn="l" rtl="0">
              <a:spcBef>
                <a:spcPts val="2880"/>
              </a:spcBef>
              <a:spcAft>
                <a:spcPts val="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8pPr>
            <a:lvl9pPr marL="4114800" marR="0" lvl="8" indent="-527303" algn="l" rtl="0">
              <a:spcBef>
                <a:spcPts val="2880"/>
              </a:spcBef>
              <a:spcAft>
                <a:spcPts val="2880"/>
              </a:spcAft>
              <a:buClr>
                <a:schemeClr val="lt2"/>
              </a:buClr>
              <a:buSzPts val="4704"/>
              <a:buFont typeface="Noto Sans Symbols"/>
              <a:buChar char="◈"/>
              <a:defRPr sz="6719" b="0" i="0" u="none" strike="noStrike" cap="none">
                <a:solidFill>
                  <a:schemeClr val="lt2"/>
                </a:solidFill>
                <a:latin typeface="Lustria"/>
                <a:ea typeface="Lustria"/>
                <a:cs typeface="Lustria"/>
                <a:sym typeface="Lustria"/>
              </a:defRPr>
            </a:lvl9pPr>
          </a:lstStyle>
          <a:p>
            <a:endParaRPr/>
          </a:p>
        </p:txBody>
      </p:sp>
      <p:sp>
        <p:nvSpPr>
          <p:cNvPr id="12" name="Google Shape;12;p2"/>
          <p:cNvSpPr txBox="1">
            <a:spLocks noGrp="1"/>
          </p:cNvSpPr>
          <p:nvPr>
            <p:ph type="dt" idx="10"/>
          </p:nvPr>
        </p:nvSpPr>
        <p:spPr>
          <a:xfrm>
            <a:off x="27643450" y="28239727"/>
            <a:ext cx="9875520" cy="1752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48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9pPr>
          </a:lstStyle>
          <a:p>
            <a:endParaRPr/>
          </a:p>
        </p:txBody>
      </p:sp>
      <p:sp>
        <p:nvSpPr>
          <p:cNvPr id="13" name="Google Shape;13;p2"/>
          <p:cNvSpPr txBox="1">
            <a:spLocks noGrp="1"/>
          </p:cNvSpPr>
          <p:nvPr>
            <p:ph type="ftr" idx="11"/>
          </p:nvPr>
        </p:nvSpPr>
        <p:spPr>
          <a:xfrm>
            <a:off x="3289668" y="28239727"/>
            <a:ext cx="24022315"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8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8200" b="0" i="0" u="none" strike="noStrike" cap="none">
                <a:solidFill>
                  <a:schemeClr val="lt1"/>
                </a:solidFill>
                <a:latin typeface="Lustria"/>
                <a:ea typeface="Lustria"/>
                <a:cs typeface="Lustria"/>
                <a:sym typeface="Lustria"/>
              </a:defRPr>
            </a:lvl9pPr>
          </a:lstStyle>
          <a:p>
            <a:endParaRPr/>
          </a:p>
        </p:txBody>
      </p:sp>
      <p:sp>
        <p:nvSpPr>
          <p:cNvPr id="14" name="Google Shape;14;p2"/>
          <p:cNvSpPr txBox="1">
            <a:spLocks noGrp="1"/>
          </p:cNvSpPr>
          <p:nvPr>
            <p:ph type="sldNum" idx="12"/>
          </p:nvPr>
        </p:nvSpPr>
        <p:spPr>
          <a:xfrm>
            <a:off x="37850446" y="28239727"/>
            <a:ext cx="2712763"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800" b="0" i="0" u="none" strike="noStrike" cap="none">
                <a:solidFill>
                  <a:srgbClr val="F2F2F2"/>
                </a:solidFill>
                <a:latin typeface="Lustria"/>
                <a:ea typeface="Lustria"/>
                <a:cs typeface="Lustria"/>
                <a:sym typeface="Lustria"/>
              </a:defRPr>
            </a:lvl1pPr>
            <a:lvl2pPr marL="0" marR="0" lvl="1" indent="0" algn="r" rtl="0">
              <a:spcBef>
                <a:spcPts val="0"/>
              </a:spcBef>
              <a:buNone/>
              <a:defRPr sz="4800" b="0" i="0" u="none" strike="noStrike" cap="none">
                <a:solidFill>
                  <a:srgbClr val="F2F2F2"/>
                </a:solidFill>
                <a:latin typeface="Lustria"/>
                <a:ea typeface="Lustria"/>
                <a:cs typeface="Lustria"/>
                <a:sym typeface="Lustria"/>
              </a:defRPr>
            </a:lvl2pPr>
            <a:lvl3pPr marL="0" marR="0" lvl="2" indent="0" algn="r" rtl="0">
              <a:spcBef>
                <a:spcPts val="0"/>
              </a:spcBef>
              <a:buNone/>
              <a:defRPr sz="4800" b="0" i="0" u="none" strike="noStrike" cap="none">
                <a:solidFill>
                  <a:srgbClr val="F2F2F2"/>
                </a:solidFill>
                <a:latin typeface="Lustria"/>
                <a:ea typeface="Lustria"/>
                <a:cs typeface="Lustria"/>
                <a:sym typeface="Lustria"/>
              </a:defRPr>
            </a:lvl3pPr>
            <a:lvl4pPr marL="0" marR="0" lvl="3" indent="0" algn="r" rtl="0">
              <a:spcBef>
                <a:spcPts val="0"/>
              </a:spcBef>
              <a:buNone/>
              <a:defRPr sz="4800" b="0" i="0" u="none" strike="noStrike" cap="none">
                <a:solidFill>
                  <a:srgbClr val="F2F2F2"/>
                </a:solidFill>
                <a:latin typeface="Lustria"/>
                <a:ea typeface="Lustria"/>
                <a:cs typeface="Lustria"/>
                <a:sym typeface="Lustria"/>
              </a:defRPr>
            </a:lvl4pPr>
            <a:lvl5pPr marL="0" marR="0" lvl="4" indent="0" algn="r" rtl="0">
              <a:spcBef>
                <a:spcPts val="0"/>
              </a:spcBef>
              <a:buNone/>
              <a:defRPr sz="4800" b="0" i="0" u="none" strike="noStrike" cap="none">
                <a:solidFill>
                  <a:srgbClr val="F2F2F2"/>
                </a:solidFill>
                <a:latin typeface="Lustria"/>
                <a:ea typeface="Lustria"/>
                <a:cs typeface="Lustria"/>
                <a:sym typeface="Lustria"/>
              </a:defRPr>
            </a:lvl5pPr>
            <a:lvl6pPr marL="0" marR="0" lvl="5" indent="0" algn="r" rtl="0">
              <a:spcBef>
                <a:spcPts val="0"/>
              </a:spcBef>
              <a:buNone/>
              <a:defRPr sz="4800" b="0" i="0" u="none" strike="noStrike" cap="none">
                <a:solidFill>
                  <a:srgbClr val="F2F2F2"/>
                </a:solidFill>
                <a:latin typeface="Lustria"/>
                <a:ea typeface="Lustria"/>
                <a:cs typeface="Lustria"/>
                <a:sym typeface="Lustria"/>
              </a:defRPr>
            </a:lvl6pPr>
            <a:lvl7pPr marL="0" marR="0" lvl="6" indent="0" algn="r" rtl="0">
              <a:spcBef>
                <a:spcPts val="0"/>
              </a:spcBef>
              <a:buNone/>
              <a:defRPr sz="4800" b="0" i="0" u="none" strike="noStrike" cap="none">
                <a:solidFill>
                  <a:srgbClr val="F2F2F2"/>
                </a:solidFill>
                <a:latin typeface="Lustria"/>
                <a:ea typeface="Lustria"/>
                <a:cs typeface="Lustria"/>
                <a:sym typeface="Lustria"/>
              </a:defRPr>
            </a:lvl7pPr>
            <a:lvl8pPr marL="0" marR="0" lvl="7" indent="0" algn="r" rtl="0">
              <a:spcBef>
                <a:spcPts val="0"/>
              </a:spcBef>
              <a:buNone/>
              <a:defRPr sz="4800" b="0" i="0" u="none" strike="noStrike" cap="none">
                <a:solidFill>
                  <a:srgbClr val="F2F2F2"/>
                </a:solidFill>
                <a:latin typeface="Lustria"/>
                <a:ea typeface="Lustria"/>
                <a:cs typeface="Lustria"/>
                <a:sym typeface="Lustria"/>
              </a:defRPr>
            </a:lvl8pPr>
            <a:lvl9pPr marL="0" marR="0" lvl="8" indent="0" algn="r" rtl="0">
              <a:spcBef>
                <a:spcPts val="0"/>
              </a:spcBef>
              <a:buNone/>
              <a:defRPr sz="48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86/s12889-019-7856-0" TargetMode="External"/><Relationship Id="rId3" Type="http://schemas.microsoft.com/office/2018/10/relationships/comments" Target="../comments/modernComment_100_0.xml"/><Relationship Id="rId7" Type="http://schemas.openxmlformats.org/officeDocument/2006/relationships/hyperlink" Target="https://doi.org./10.1177/263183181986241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111/jomf.12466" TargetMode="External"/><Relationship Id="rId5" Type="http://schemas.openxmlformats.org/officeDocument/2006/relationships/hyperlink" Target="https://doi.org/10.1007/s40653-017-0157-9" TargetMode="External"/><Relationship Id="rId10" Type="http://schemas.openxmlformats.org/officeDocument/2006/relationships/image" Target="../media/image7.png"/><Relationship Id="rId4" Type="http://schemas.openxmlformats.org/officeDocument/2006/relationships/hyperlink" Target="http://doi.org./10.2196/13462"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p:nvPr/>
        </p:nvSpPr>
        <p:spPr>
          <a:xfrm>
            <a:off x="33929972" y="24750485"/>
            <a:ext cx="9415800" cy="7952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Craig, S. L., McInroy, L. B., Eaton, A. D., Iacono, G., Leung, V. W., Austin, A., &amp;</a:t>
            </a:r>
            <a:endParaRPr/>
          </a:p>
          <a:p>
            <a:pPr marL="0" marR="0" lvl="0" indent="0" algn="l" rtl="0">
              <a:spcBef>
                <a:spcPts val="0"/>
              </a:spcBef>
              <a:spcAft>
                <a:spcPts val="0"/>
              </a:spcAft>
              <a:buNone/>
            </a:pPr>
            <a:r>
              <a:rPr lang="en-US" sz="2000" b="0" i="0" u="none" strike="noStrike" cap="none">
                <a:solidFill>
                  <a:srgbClr val="000000"/>
                </a:solidFill>
                <a:latin typeface="Arial"/>
                <a:ea typeface="Arial"/>
                <a:cs typeface="Arial"/>
                <a:sym typeface="Arial"/>
              </a:rPr>
              <a:t>     Dobinson, C.</a:t>
            </a:r>
            <a:r>
              <a:rPr lang="en-US" sz="2000" b="0" i="0" u="none" strike="noStrike" cap="none">
                <a:solidFill>
                  <a:schemeClr val="lt1"/>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(2019). An affirmative coping skills intervention to improve the</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mental and sexual</a:t>
            </a:r>
            <a:r>
              <a:rPr lang="en-US" sz="2000">
                <a:solidFill>
                  <a:schemeClr val="lt1"/>
                </a:solidFill>
                <a:latin typeface="Arial"/>
                <a:ea typeface="Arial"/>
                <a:cs typeface="Arial"/>
                <a:sym typeface="Arial"/>
              </a:rPr>
              <a:t> </a:t>
            </a:r>
            <a:r>
              <a:rPr lang="en-US" sz="2000" b="0" i="0" u="none" strike="noStrike">
                <a:solidFill>
                  <a:srgbClr val="000000"/>
                </a:solidFill>
                <a:latin typeface="Arial"/>
                <a:ea typeface="Arial"/>
                <a:cs typeface="Arial"/>
                <a:sym typeface="Arial"/>
              </a:rPr>
              <a:t>health of sexual and gender minority youth (Project Youth</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AFFIRM): Protocol for an</a:t>
            </a:r>
            <a:r>
              <a:rPr lang="en-US" sz="2000">
                <a:solidFill>
                  <a:schemeClr val="lt1"/>
                </a:solidFill>
                <a:latin typeface="Arial"/>
                <a:ea typeface="Arial"/>
                <a:cs typeface="Arial"/>
                <a:sym typeface="Arial"/>
              </a:rPr>
              <a:t> </a:t>
            </a:r>
            <a:r>
              <a:rPr lang="en-US" sz="2000" b="0" i="0" u="none" strike="noStrike">
                <a:solidFill>
                  <a:srgbClr val="000000"/>
                </a:solidFill>
                <a:latin typeface="Arial"/>
                <a:ea typeface="Arial"/>
                <a:cs typeface="Arial"/>
                <a:sym typeface="Arial"/>
              </a:rPr>
              <a:t>implementation study. </a:t>
            </a:r>
            <a:r>
              <a:rPr lang="en-US" sz="2000" b="0" i="1" u="none" strike="noStrike">
                <a:solidFill>
                  <a:srgbClr val="000000"/>
                </a:solidFill>
                <a:latin typeface="Arial"/>
                <a:ea typeface="Arial"/>
                <a:cs typeface="Arial"/>
                <a:sym typeface="Arial"/>
              </a:rPr>
              <a:t>JMIR Research Protocols, </a:t>
            </a:r>
            <a:endParaRPr/>
          </a:p>
          <a:p>
            <a:pPr marL="0" marR="0" lvl="0" indent="0" algn="l" rtl="0">
              <a:spcBef>
                <a:spcPts val="0"/>
              </a:spcBef>
              <a:spcAft>
                <a:spcPts val="0"/>
              </a:spcAft>
              <a:buNone/>
            </a:pPr>
            <a:r>
              <a:rPr lang="en-US" sz="2000" i="1">
                <a:solidFill>
                  <a:srgbClr val="000000"/>
                </a:solidFill>
                <a:latin typeface="Arial"/>
                <a:ea typeface="Arial"/>
                <a:cs typeface="Arial"/>
                <a:sym typeface="Arial"/>
              </a:rPr>
              <a:t>     </a:t>
            </a:r>
            <a:r>
              <a:rPr lang="en-US" sz="2000" b="0" i="1" u="none" strike="noStrike">
                <a:solidFill>
                  <a:srgbClr val="000000"/>
                </a:solidFill>
                <a:latin typeface="Arial"/>
                <a:ea typeface="Arial"/>
                <a:cs typeface="Arial"/>
                <a:sym typeface="Arial"/>
              </a:rPr>
              <a:t>8</a:t>
            </a:r>
            <a:r>
              <a:rPr lang="en-US" sz="2000" b="0" i="0" u="none" strike="noStrike">
                <a:solidFill>
                  <a:srgbClr val="000000"/>
                </a:solidFill>
                <a:latin typeface="Arial"/>
                <a:ea typeface="Arial"/>
                <a:cs typeface="Arial"/>
                <a:sym typeface="Arial"/>
              </a:rPr>
              <a:t>(6), 1-17.</a:t>
            </a:r>
            <a:r>
              <a:rPr lang="en-US" sz="2000">
                <a:solidFill>
                  <a:schemeClr val="lt1"/>
                </a:solidFill>
                <a:latin typeface="Arial"/>
                <a:ea typeface="Arial"/>
                <a:cs typeface="Arial"/>
                <a:sym typeface="Arial"/>
              </a:rPr>
              <a:t> </a:t>
            </a:r>
            <a:r>
              <a:rPr lang="en-US" sz="20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http://doi.org./10.2196/13462</a:t>
            </a:r>
            <a:endParaRPr sz="2000" b="0" i="0" u="sng" strike="noStrike">
              <a:solidFill>
                <a:srgbClr val="1155CC"/>
              </a:solidFill>
              <a:latin typeface="Arial"/>
              <a:ea typeface="Arial"/>
              <a:cs typeface="Arial"/>
              <a:sym typeface="Arial"/>
            </a:endParaRPr>
          </a:p>
          <a:p>
            <a:pPr marL="0" marR="0" lvl="0" indent="0" algn="l" rtl="0">
              <a:spcBef>
                <a:spcPts val="0"/>
              </a:spcBef>
              <a:spcAft>
                <a:spcPts val="0"/>
              </a:spcAft>
              <a:buNone/>
            </a:pPr>
            <a:r>
              <a:rPr lang="en-US" sz="2000" b="0" i="0" u="none" strike="noStrike">
                <a:solidFill>
                  <a:srgbClr val="000000"/>
                </a:solidFill>
                <a:latin typeface="Arial"/>
                <a:ea typeface="Arial"/>
                <a:cs typeface="Arial"/>
                <a:sym typeface="Arial"/>
              </a:rPr>
              <a:t>Milburn, N. G., Stein, J. A., Lopez, S. A., Hilberg, A. M., Veprinsky, A., Arnold, E.</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M., Desmond,</a:t>
            </a:r>
            <a:r>
              <a:rPr lang="en-US" sz="2000">
                <a:solidFill>
                  <a:schemeClr val="lt1"/>
                </a:solidFill>
                <a:latin typeface="Arial"/>
                <a:ea typeface="Arial"/>
                <a:cs typeface="Arial"/>
                <a:sym typeface="Arial"/>
              </a:rPr>
              <a:t> </a:t>
            </a:r>
            <a:r>
              <a:rPr lang="en-US" sz="2000" b="0" i="0" u="none" strike="noStrike">
                <a:solidFill>
                  <a:srgbClr val="000000"/>
                </a:solidFill>
                <a:latin typeface="Arial"/>
                <a:ea typeface="Arial"/>
                <a:cs typeface="Arial"/>
                <a:sym typeface="Arial"/>
              </a:rPr>
              <a:t>K. A., Branson, K., Lee, A., Bath, E., Amani, B., &amp; Comulada,</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W. S. (2019). Trauma,</a:t>
            </a:r>
            <a:r>
              <a:rPr lang="en-US" sz="2000">
                <a:solidFill>
                  <a:schemeClr val="lt1"/>
                </a:solidFill>
                <a:latin typeface="Arial"/>
                <a:ea typeface="Arial"/>
                <a:cs typeface="Arial"/>
                <a:sym typeface="Arial"/>
              </a:rPr>
              <a:t> </a:t>
            </a:r>
            <a:r>
              <a:rPr lang="en-US" sz="2000" b="0" i="0" u="none" strike="noStrike">
                <a:solidFill>
                  <a:srgbClr val="000000"/>
                </a:solidFill>
                <a:latin typeface="Arial"/>
                <a:ea typeface="Arial"/>
                <a:cs typeface="Arial"/>
                <a:sym typeface="Arial"/>
              </a:rPr>
              <a:t>family factors and the mental health of homeless</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adolescents. </a:t>
            </a:r>
            <a:r>
              <a:rPr lang="en-US" sz="2000" b="0" i="1" u="none" strike="noStrike">
                <a:solidFill>
                  <a:srgbClr val="000000"/>
                </a:solidFill>
                <a:latin typeface="Arial"/>
                <a:ea typeface="Arial"/>
                <a:cs typeface="Arial"/>
                <a:sym typeface="Arial"/>
              </a:rPr>
              <a:t>Journal of Child &amp;</a:t>
            </a:r>
            <a:r>
              <a:rPr lang="en-US" sz="2000">
                <a:solidFill>
                  <a:schemeClr val="lt1"/>
                </a:solidFill>
                <a:latin typeface="Arial"/>
                <a:ea typeface="Arial"/>
                <a:cs typeface="Arial"/>
                <a:sym typeface="Arial"/>
              </a:rPr>
              <a:t> </a:t>
            </a:r>
            <a:r>
              <a:rPr lang="en-US" sz="2000" b="0" i="1" u="none" strike="noStrike">
                <a:solidFill>
                  <a:srgbClr val="000000"/>
                </a:solidFill>
                <a:latin typeface="Arial"/>
                <a:ea typeface="Arial"/>
                <a:cs typeface="Arial"/>
                <a:sym typeface="Arial"/>
              </a:rPr>
              <a:t>Adolescent Trauma, 12</a:t>
            </a:r>
            <a:r>
              <a:rPr lang="en-US" sz="2000" b="0" i="0" u="none" strike="noStrike">
                <a:solidFill>
                  <a:srgbClr val="000000"/>
                </a:solidFill>
                <a:latin typeface="Arial"/>
                <a:ea typeface="Arial"/>
                <a:cs typeface="Arial"/>
                <a:sym typeface="Arial"/>
              </a:rPr>
              <a:t>(1), 37–47.</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sng" strike="noStrik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https://doi.org/10.1007/s40653-017-0157-9</a:t>
            </a:r>
            <a:endParaRPr sz="2000">
              <a:solidFill>
                <a:srgbClr val="000000"/>
              </a:solidFill>
              <a:latin typeface="Arial"/>
              <a:ea typeface="Arial"/>
              <a:cs typeface="Arial"/>
              <a:sym typeface="Arial"/>
            </a:endParaRPr>
          </a:p>
          <a:p>
            <a:pPr marL="0" marR="0" lvl="0" indent="0" algn="l" rtl="0">
              <a:spcBef>
                <a:spcPts val="0"/>
              </a:spcBef>
              <a:spcAft>
                <a:spcPts val="0"/>
              </a:spcAft>
              <a:buNone/>
            </a:pPr>
            <a:r>
              <a:rPr lang="en-US" sz="2000" b="0" i="0" u="none" strike="noStrike">
                <a:solidFill>
                  <a:srgbClr val="000000"/>
                </a:solidFill>
                <a:latin typeface="Arial"/>
                <a:ea typeface="Arial"/>
                <a:cs typeface="Arial"/>
                <a:sym typeface="Arial"/>
              </a:rPr>
              <a:t>Robinson, B. A. (2018). Conditional families and lesbian, gay, bisexual,</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transgender, and queer</a:t>
            </a:r>
            <a:r>
              <a:rPr lang="en-US" sz="2000">
                <a:solidFill>
                  <a:schemeClr val="lt1"/>
                </a:solidFill>
                <a:latin typeface="Arial"/>
                <a:ea typeface="Arial"/>
                <a:cs typeface="Arial"/>
                <a:sym typeface="Arial"/>
              </a:rPr>
              <a:t> </a:t>
            </a:r>
            <a:r>
              <a:rPr lang="en-US" sz="2000" b="0" i="0" u="none" strike="noStrike">
                <a:solidFill>
                  <a:srgbClr val="000000"/>
                </a:solidFill>
                <a:latin typeface="Arial"/>
                <a:ea typeface="Arial"/>
                <a:cs typeface="Arial"/>
                <a:sym typeface="Arial"/>
              </a:rPr>
              <a:t>youth homelessness: Gender, sexuality, family</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instability, and rejection. </a:t>
            </a:r>
            <a:r>
              <a:rPr lang="en-US" sz="2000" b="0" i="1" u="none" strike="noStrike">
                <a:solidFill>
                  <a:srgbClr val="000000"/>
                </a:solidFill>
                <a:latin typeface="Arial"/>
                <a:ea typeface="Arial"/>
                <a:cs typeface="Arial"/>
                <a:sym typeface="Arial"/>
              </a:rPr>
              <a:t>Journal of</a:t>
            </a:r>
            <a:r>
              <a:rPr lang="en-US" sz="2000">
                <a:solidFill>
                  <a:schemeClr val="lt1"/>
                </a:solidFill>
                <a:latin typeface="Arial"/>
                <a:ea typeface="Arial"/>
                <a:cs typeface="Arial"/>
                <a:sym typeface="Arial"/>
              </a:rPr>
              <a:t> </a:t>
            </a:r>
            <a:r>
              <a:rPr lang="en-US" sz="2000" b="0" i="1" u="none" strike="noStrike">
                <a:solidFill>
                  <a:srgbClr val="000000"/>
                </a:solidFill>
                <a:latin typeface="Arial"/>
                <a:ea typeface="Arial"/>
                <a:cs typeface="Arial"/>
                <a:sym typeface="Arial"/>
              </a:rPr>
              <a:t>Marriage and Family, 80</a:t>
            </a:r>
            <a:r>
              <a:rPr lang="en-US" sz="2000" b="0" i="0" u="none" strike="noStrike">
                <a:solidFill>
                  <a:srgbClr val="000000"/>
                </a:solidFill>
                <a:latin typeface="Arial"/>
                <a:ea typeface="Arial"/>
                <a:cs typeface="Arial"/>
                <a:sym typeface="Arial"/>
              </a:rPr>
              <a:t>(2), 383-396. </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sng" strike="noStrike">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https://doi.org/10.1111/jomf.12466</a:t>
            </a:r>
            <a:endParaRPr sz="2000">
              <a:solidFill>
                <a:srgbClr val="000000"/>
              </a:solidFill>
              <a:latin typeface="Arial"/>
              <a:ea typeface="Arial"/>
              <a:cs typeface="Arial"/>
              <a:sym typeface="Arial"/>
            </a:endParaRPr>
          </a:p>
          <a:p>
            <a:pPr marL="0" marR="0" lvl="0" indent="0" algn="l" rtl="0">
              <a:spcBef>
                <a:spcPts val="0"/>
              </a:spcBef>
              <a:spcAft>
                <a:spcPts val="0"/>
              </a:spcAft>
              <a:buNone/>
            </a:pPr>
            <a:r>
              <a:rPr lang="en-US" sz="2000" b="0" i="0" u="none" strike="noStrike">
                <a:solidFill>
                  <a:srgbClr val="000000"/>
                </a:solidFill>
                <a:latin typeface="Arial"/>
                <a:ea typeface="Arial"/>
                <a:cs typeface="Arial"/>
                <a:sym typeface="Arial"/>
              </a:rPr>
              <a:t>Wandrekar, J., Nigudkar, A. (2019). Learnings from SAAHAS-A queer affirmative</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CBT-based</a:t>
            </a:r>
            <a:r>
              <a:rPr lang="en-US" sz="2000">
                <a:solidFill>
                  <a:schemeClr val="lt1"/>
                </a:solidFill>
                <a:latin typeface="Arial"/>
                <a:ea typeface="Arial"/>
                <a:cs typeface="Arial"/>
                <a:sym typeface="Arial"/>
              </a:rPr>
              <a:t> </a:t>
            </a:r>
            <a:r>
              <a:rPr lang="en-US" sz="2000" b="0" i="0" u="none" strike="noStrike">
                <a:solidFill>
                  <a:srgbClr val="000000"/>
                </a:solidFill>
                <a:latin typeface="Arial"/>
                <a:ea typeface="Arial"/>
                <a:cs typeface="Arial"/>
                <a:sym typeface="Arial"/>
              </a:rPr>
              <a:t>group therapy intervention for LGBTQIA+ individuals in Mumbai,</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none" strike="noStrike">
                <a:solidFill>
                  <a:srgbClr val="000000"/>
                </a:solidFill>
                <a:latin typeface="Arial"/>
                <a:ea typeface="Arial"/>
                <a:cs typeface="Arial"/>
                <a:sym typeface="Arial"/>
              </a:rPr>
              <a:t>India. </a:t>
            </a:r>
            <a:r>
              <a:rPr lang="en-US" sz="2000" b="0" i="1" u="none" strike="noStrike">
                <a:solidFill>
                  <a:srgbClr val="000000"/>
                </a:solidFill>
                <a:latin typeface="Arial"/>
                <a:ea typeface="Arial"/>
                <a:cs typeface="Arial"/>
                <a:sym typeface="Arial"/>
              </a:rPr>
              <a:t>Journal of</a:t>
            </a:r>
            <a:r>
              <a:rPr lang="en-US" sz="2000">
                <a:solidFill>
                  <a:schemeClr val="lt1"/>
                </a:solidFill>
                <a:latin typeface="Arial"/>
                <a:ea typeface="Arial"/>
                <a:cs typeface="Arial"/>
                <a:sym typeface="Arial"/>
              </a:rPr>
              <a:t> </a:t>
            </a:r>
            <a:r>
              <a:rPr lang="en-US" sz="2000" b="0" i="1" u="none" strike="noStrike">
                <a:solidFill>
                  <a:srgbClr val="000000"/>
                </a:solidFill>
                <a:latin typeface="Arial"/>
                <a:ea typeface="Arial"/>
                <a:cs typeface="Arial"/>
                <a:sym typeface="Arial"/>
              </a:rPr>
              <a:t>Psychosocial Health, 1</a:t>
            </a:r>
            <a:r>
              <a:rPr lang="en-US" sz="2000" b="0" i="0" u="none" strike="noStrike">
                <a:solidFill>
                  <a:srgbClr val="000000"/>
                </a:solidFill>
                <a:latin typeface="Arial"/>
                <a:ea typeface="Arial"/>
                <a:cs typeface="Arial"/>
                <a:sym typeface="Arial"/>
              </a:rPr>
              <a:t>(2), 164-173.</a:t>
            </a:r>
            <a:endParaRPr/>
          </a:p>
          <a:p>
            <a:pPr marL="0" marR="0" lvl="0" indent="0" algn="l" rtl="0">
              <a:spcBef>
                <a:spcPts val="0"/>
              </a:spcBef>
              <a:spcAft>
                <a:spcPts val="0"/>
              </a:spcAft>
              <a:buNone/>
            </a:pPr>
            <a:r>
              <a:rPr lang="en-US" sz="2000">
                <a:solidFill>
                  <a:srgbClr val="000000"/>
                </a:solidFill>
                <a:latin typeface="Arial"/>
                <a:ea typeface="Arial"/>
                <a:cs typeface="Arial"/>
                <a:sym typeface="Arial"/>
              </a:rPr>
              <a:t>     </a:t>
            </a:r>
            <a:r>
              <a:rPr lang="en-US" sz="2000" b="0" i="0" u="sng" strike="noStrike">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https://doi.org./10.1177/2631831819862414</a:t>
            </a:r>
            <a:endParaRPr sz="2000">
              <a:solidFill>
                <a:srgbClr val="000000"/>
              </a:solidFill>
              <a:latin typeface="Arial"/>
              <a:ea typeface="Arial"/>
              <a:cs typeface="Arial"/>
              <a:sym typeface="Arial"/>
            </a:endParaRPr>
          </a:p>
          <a:p>
            <a:pPr marL="0" marR="0" lvl="0" indent="0" algn="l" rtl="0">
              <a:spcBef>
                <a:spcPts val="0"/>
              </a:spcBef>
              <a:spcAft>
                <a:spcPts val="0"/>
              </a:spcAft>
              <a:buNone/>
            </a:pPr>
            <a:r>
              <a:rPr lang="en-US" sz="2000" b="0" i="0" u="none" strike="noStrike">
                <a:solidFill>
                  <a:srgbClr val="000000"/>
                </a:solidFill>
                <a:latin typeface="Arial"/>
                <a:ea typeface="Arial"/>
                <a:cs typeface="Arial"/>
                <a:sym typeface="Arial"/>
              </a:rPr>
              <a:t>Wang, J. Z., Mott, S., Magwood, O., Mathew, C., Mclellan, A., Kpade, V., Gaba,</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 Kozloff, N.,</a:t>
            </a:r>
            <a:r>
              <a:rPr lang="en-US" sz="2000" b="0" i="0" u="none" strike="noStrike" cap="none">
                <a:solidFill>
                  <a:srgbClr val="FFFFFF"/>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Pottie, K., &amp; Andermann, A. (2019). The impact of</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interventions for youth experiencing</a:t>
            </a:r>
            <a:r>
              <a:rPr lang="en-US" sz="2000" b="0" i="0" u="none" strike="noStrike" cap="none">
                <a:solidFill>
                  <a:srgbClr val="FFFFFF"/>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homelessness on housing, mental</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health, substance use, and family cohesion: A</a:t>
            </a:r>
            <a:r>
              <a:rPr lang="en-US" sz="2000" b="0" i="0" u="none" strike="noStrike" cap="none">
                <a:solidFill>
                  <a:srgbClr val="FFFFFF"/>
                </a:solidFill>
                <a:latin typeface="Arial"/>
                <a:ea typeface="Arial"/>
                <a:cs typeface="Arial"/>
                <a:sym typeface="Arial"/>
              </a:rPr>
              <a:t> </a:t>
            </a:r>
            <a:r>
              <a:rPr lang="en-US" sz="2000" b="0" i="0" u="none" strike="noStrike" cap="none">
                <a:solidFill>
                  <a:srgbClr val="000000"/>
                </a:solidFill>
                <a:latin typeface="Arial"/>
                <a:ea typeface="Arial"/>
                <a:cs typeface="Arial"/>
                <a:sym typeface="Arial"/>
              </a:rPr>
              <a:t>systematic review. </a:t>
            </a:r>
            <a:r>
              <a:rPr lang="en-US" sz="2000" b="0" i="1" u="none" strike="noStrike" cap="none">
                <a:solidFill>
                  <a:srgbClr val="000000"/>
                </a:solidFill>
                <a:latin typeface="Arial"/>
                <a:ea typeface="Arial"/>
                <a:cs typeface="Arial"/>
                <a:sym typeface="Arial"/>
              </a:rPr>
              <a:t>BMC</a:t>
            </a:r>
            <a:endParaRPr/>
          </a:p>
          <a:p>
            <a:pPr marL="0" marR="0" lvl="0" indent="0" algn="l" rtl="0">
              <a:lnSpc>
                <a:spcPct val="100000"/>
              </a:lnSpc>
              <a:spcBef>
                <a:spcPts val="0"/>
              </a:spcBef>
              <a:spcAft>
                <a:spcPts val="0"/>
              </a:spcAft>
              <a:buClr>
                <a:srgbClr val="000000"/>
              </a:buClr>
              <a:buSzPts val="2000"/>
              <a:buFont typeface="Arial"/>
              <a:buNone/>
            </a:pPr>
            <a:r>
              <a:rPr lang="en-US" sz="2000" i="1">
                <a:solidFill>
                  <a:srgbClr val="000000"/>
                </a:solidFill>
                <a:latin typeface="Arial"/>
                <a:ea typeface="Arial"/>
                <a:cs typeface="Arial"/>
                <a:sym typeface="Arial"/>
              </a:rPr>
              <a:t>      </a:t>
            </a:r>
            <a:r>
              <a:rPr lang="en-US" sz="2000" b="0" i="1" u="none" strike="noStrike" cap="none">
                <a:solidFill>
                  <a:srgbClr val="000000"/>
                </a:solidFill>
                <a:latin typeface="Arial"/>
                <a:ea typeface="Arial"/>
                <a:cs typeface="Arial"/>
                <a:sym typeface="Arial"/>
              </a:rPr>
              <a:t>Public Health, 19</a:t>
            </a:r>
            <a:r>
              <a:rPr lang="en-US" sz="2000" b="0" i="0" u="none" strike="noStrike" cap="none">
                <a:solidFill>
                  <a:srgbClr val="000000"/>
                </a:solidFill>
                <a:latin typeface="Arial"/>
                <a:ea typeface="Arial"/>
                <a:cs typeface="Arial"/>
                <a:sym typeface="Arial"/>
              </a:rPr>
              <a:t>(1528), 1-22.</a:t>
            </a:r>
            <a:r>
              <a:rPr lang="en-US" sz="2000">
                <a:solidFill>
                  <a:srgbClr val="FFFFFF"/>
                </a:solidFill>
                <a:latin typeface="Arial"/>
                <a:ea typeface="Arial"/>
                <a:cs typeface="Arial"/>
                <a:sym typeface="Arial"/>
              </a:rPr>
              <a:t> </a:t>
            </a:r>
            <a:r>
              <a:rPr lang="en-US" sz="2000" b="0" i="0" u="sng" strike="noStrike" cap="none">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https://doi.org/10.1186/s12889-019-7856-0</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i="1">
                <a:solidFill>
                  <a:srgbClr val="000000"/>
                </a:solidFill>
                <a:latin typeface="Arial"/>
                <a:ea typeface="Arial"/>
                <a:cs typeface="Arial"/>
                <a:sym typeface="Arial"/>
              </a:rPr>
              <a:t>     </a:t>
            </a:r>
            <a:endParaRPr sz="800" b="0" i="0" u="none" strike="noStrike" cap="none">
              <a:solidFill>
                <a:srgbClr val="FFFFFF"/>
              </a:solidFill>
              <a:latin typeface="Lustria"/>
              <a:ea typeface="Lustria"/>
              <a:cs typeface="Lustria"/>
              <a:sym typeface="Lustria"/>
            </a:endParaRPr>
          </a:p>
          <a:p>
            <a:pPr marL="0" marR="0" lvl="0" indent="0" algn="l" rtl="0">
              <a:lnSpc>
                <a:spcPct val="100000"/>
              </a:lnSpc>
              <a:spcBef>
                <a:spcPts val="0"/>
              </a:spcBef>
              <a:spcAft>
                <a:spcPts val="0"/>
              </a:spcAft>
              <a:buClr>
                <a:schemeClr val="lt1"/>
              </a:buClr>
              <a:buSzPts val="800"/>
              <a:buFont typeface="Lustria"/>
              <a:buNone/>
            </a:pPr>
            <a:br>
              <a:rPr lang="en-US" sz="800">
                <a:solidFill>
                  <a:schemeClr val="lt1"/>
                </a:solidFill>
                <a:latin typeface="Lustria"/>
                <a:ea typeface="Lustria"/>
                <a:cs typeface="Lustria"/>
                <a:sym typeface="Lustria"/>
              </a:rPr>
            </a:br>
            <a:endParaRPr sz="2000">
              <a:solidFill>
                <a:schemeClr val="lt1"/>
              </a:solidFill>
              <a:latin typeface="Times New Roman"/>
              <a:ea typeface="Times New Roman"/>
              <a:cs typeface="Times New Roman"/>
              <a:sym typeface="Times New Roman"/>
            </a:endParaRPr>
          </a:p>
        </p:txBody>
      </p:sp>
      <p:sp>
        <p:nvSpPr>
          <p:cNvPr id="150" name="Google Shape;150;p1"/>
          <p:cNvSpPr txBox="1"/>
          <p:nvPr/>
        </p:nvSpPr>
        <p:spPr>
          <a:xfrm>
            <a:off x="806973" y="504527"/>
            <a:ext cx="42469186" cy="4142735"/>
          </a:xfrm>
          <a:prstGeom prst="rect">
            <a:avLst/>
          </a:prstGeom>
          <a:solidFill>
            <a:schemeClr val="lt1"/>
          </a:solidFill>
          <a:ln w="12700" cap="rnd" cmpd="sng">
            <a:solidFill>
              <a:schemeClr val="dk1"/>
            </a:solidFill>
            <a:prstDash val="solid"/>
            <a:round/>
            <a:headEnd type="none" w="sm" len="sm"/>
            <a:tailEnd type="none" w="sm" len="sm"/>
          </a:ln>
        </p:spPr>
        <p:txBody>
          <a:bodyPr spcFirstLastPara="1" wrap="square" lIns="414575" tIns="207275" rIns="414575" bIns="207275" anchor="t" anchorCtr="0">
            <a:spAutoFit/>
          </a:bodyPr>
          <a:lstStyle/>
          <a:p>
            <a:pPr marL="0" marR="0" lvl="0" indent="0" algn="ctr" rtl="0">
              <a:spcBef>
                <a:spcPts val="0"/>
              </a:spcBef>
              <a:spcAft>
                <a:spcPts val="0"/>
              </a:spcAft>
              <a:buNone/>
            </a:pPr>
            <a:r>
              <a:rPr lang="en-US" sz="9200" b="1">
                <a:solidFill>
                  <a:schemeClr val="dk1"/>
                </a:solidFill>
                <a:latin typeface="Times New Roman"/>
                <a:ea typeface="Times New Roman"/>
                <a:cs typeface="Times New Roman"/>
                <a:sym typeface="Times New Roman"/>
              </a:rPr>
              <a:t>Addressing Homelessness in </a:t>
            </a:r>
            <a:endParaRPr/>
          </a:p>
          <a:p>
            <a:pPr marL="0" marR="0" lvl="0" indent="0" algn="ctr" rtl="0">
              <a:spcBef>
                <a:spcPts val="0"/>
              </a:spcBef>
              <a:spcAft>
                <a:spcPts val="0"/>
              </a:spcAft>
              <a:buNone/>
            </a:pPr>
            <a:r>
              <a:rPr lang="en-US" sz="9200" b="1">
                <a:solidFill>
                  <a:schemeClr val="dk1"/>
                </a:solidFill>
                <a:latin typeface="Times New Roman"/>
                <a:ea typeface="Times New Roman"/>
                <a:cs typeface="Times New Roman"/>
                <a:sym typeface="Times New Roman"/>
              </a:rPr>
              <a:t>the LGBTQ+ Population</a:t>
            </a:r>
            <a:endParaRPr/>
          </a:p>
          <a:p>
            <a:pPr marL="0" marR="0" lvl="0" indent="0" algn="ctr" rtl="0">
              <a:spcBef>
                <a:spcPts val="0"/>
              </a:spcBef>
              <a:spcAft>
                <a:spcPts val="0"/>
              </a:spcAft>
              <a:buNone/>
            </a:pPr>
            <a:r>
              <a:rPr lang="en-US" sz="5800" b="1">
                <a:solidFill>
                  <a:schemeClr val="dk1"/>
                </a:solidFill>
                <a:latin typeface="Times New Roman"/>
                <a:ea typeface="Times New Roman"/>
                <a:cs typeface="Times New Roman"/>
                <a:sym typeface="Times New Roman"/>
              </a:rPr>
              <a:t>Nicole Arnn</a:t>
            </a:r>
            <a:endParaRPr/>
          </a:p>
        </p:txBody>
      </p:sp>
      <p:pic>
        <p:nvPicPr>
          <p:cNvPr id="151" name="Google Shape;151;p1"/>
          <p:cNvPicPr preferRelativeResize="0"/>
          <p:nvPr/>
        </p:nvPicPr>
        <p:blipFill rotWithShape="1">
          <a:blip r:embed="rId9">
            <a:alphaModFix/>
          </a:blip>
          <a:srcRect/>
          <a:stretch/>
        </p:blipFill>
        <p:spPr>
          <a:xfrm>
            <a:off x="3034103" y="1207589"/>
            <a:ext cx="4840224" cy="1377696"/>
          </a:xfrm>
          <a:prstGeom prst="rect">
            <a:avLst/>
          </a:prstGeom>
          <a:noFill/>
          <a:ln>
            <a:noFill/>
          </a:ln>
        </p:spPr>
      </p:pic>
      <p:sp>
        <p:nvSpPr>
          <p:cNvPr id="152" name="Google Shape;152;p1"/>
          <p:cNvSpPr/>
          <p:nvPr/>
        </p:nvSpPr>
        <p:spPr>
          <a:xfrm>
            <a:off x="26067966" y="22728382"/>
            <a:ext cx="21945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000000"/>
                </a:solidFill>
                <a:latin typeface="Merriweather Sans"/>
                <a:ea typeface="Merriweather Sans"/>
                <a:cs typeface="Merriweather Sans"/>
                <a:sym typeface="Merriweather Sans"/>
              </a:rPr>
              <a:t>  1        2       3       4        5       6        7       8        9      10      11     12      13      14 </a:t>
            </a:r>
            <a:endParaRPr sz="8200">
              <a:solidFill>
                <a:schemeClr val="lt1"/>
              </a:solidFill>
              <a:latin typeface="Lustria"/>
              <a:ea typeface="Lustria"/>
              <a:cs typeface="Lustria"/>
              <a:sym typeface="Lustria"/>
            </a:endParaRPr>
          </a:p>
        </p:txBody>
      </p:sp>
      <p:sp>
        <p:nvSpPr>
          <p:cNvPr id="153" name="Google Shape;153;p1"/>
          <p:cNvSpPr txBox="1"/>
          <p:nvPr/>
        </p:nvSpPr>
        <p:spPr>
          <a:xfrm>
            <a:off x="11005760" y="5567463"/>
            <a:ext cx="22681200" cy="27132600"/>
          </a:xfrm>
          <a:prstGeom prst="rect">
            <a:avLst/>
          </a:prstGeom>
          <a:solidFill>
            <a:srgbClr val="FFFFFF"/>
          </a:solidFill>
          <a:ln w="9525" cap="rnd" cmpd="sng">
            <a:solidFill>
              <a:schemeClr val="dk1"/>
            </a:solidFill>
            <a:prstDash val="solid"/>
            <a:round/>
            <a:headEnd type="none" w="sm" len="sm"/>
            <a:tailEnd type="none" w="sm" len="sm"/>
          </a:ln>
        </p:spPr>
        <p:txBody>
          <a:bodyPr spcFirstLastPara="1" wrap="square" lIns="182875" tIns="45700" rIns="182875" bIns="45700" anchor="t" anchorCtr="0">
            <a:noAutofit/>
          </a:bodyPr>
          <a:lstStyle/>
          <a:p>
            <a:pPr marL="0" marR="0" lvl="0" indent="0" algn="just"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54" name="Google Shape;154;p1"/>
          <p:cNvSpPr txBox="1"/>
          <p:nvPr/>
        </p:nvSpPr>
        <p:spPr>
          <a:xfrm>
            <a:off x="712825" y="5724075"/>
            <a:ext cx="10111200" cy="613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l" rtl="0">
              <a:spcBef>
                <a:spcPts val="0"/>
              </a:spcBef>
              <a:spcAft>
                <a:spcPts val="0"/>
              </a:spcAft>
              <a:buNone/>
            </a:pPr>
            <a:r>
              <a:rPr lang="en-US" sz="3000" dirty="0">
                <a:solidFill>
                  <a:srgbClr val="222222"/>
                </a:solidFill>
                <a:highlight>
                  <a:srgbClr val="FFFFFF"/>
                </a:highlight>
              </a:rPr>
              <a:t>Family attitudes toward individuals with LGBTQ+ identification forms a spectrum. Some families are accepting and supportive while others are rejecting and abusive. Unfavorable family attitudes can contribute to turmoil between LGBTQ+ adolescents and unsympathetic parents. Unfortunately, some families reject their adolescents’ sexual identification and kick them out of their homes</a:t>
            </a:r>
            <a:r>
              <a:rPr lang="en-US" sz="3000" b="0" i="0" u="none" strike="noStrike" dirty="0">
                <a:solidFill>
                  <a:srgbClr val="000000"/>
                </a:solidFill>
                <a:latin typeface="Arial"/>
                <a:ea typeface="Arial"/>
                <a:cs typeface="Arial"/>
                <a:sym typeface="Arial"/>
              </a:rPr>
              <a:t>. When this occurs, adolescents face serious issues surrounding the events and their identity. This presentation will discuss previous research on the effects of homelessness on adolescents and ways that mental healthcare professionals can advocate for this population and provide suitable treatment options.</a:t>
            </a:r>
            <a:endParaRPr sz="3000" dirty="0">
              <a:solidFill>
                <a:schemeClr val="lt1"/>
              </a:solidFill>
              <a:latin typeface="Times New Roman"/>
              <a:ea typeface="Times New Roman"/>
              <a:cs typeface="Times New Roman"/>
              <a:sym typeface="Times New Roman"/>
            </a:endParaRPr>
          </a:p>
        </p:txBody>
      </p:sp>
      <p:sp>
        <p:nvSpPr>
          <p:cNvPr id="155" name="Google Shape;155;p1"/>
          <p:cNvSpPr txBox="1"/>
          <p:nvPr/>
        </p:nvSpPr>
        <p:spPr>
          <a:xfrm>
            <a:off x="689200" y="4882550"/>
            <a:ext cx="10138500" cy="8715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Abstract</a:t>
            </a:r>
            <a:endParaRPr sz="6000">
              <a:solidFill>
                <a:schemeClr val="lt1"/>
              </a:solidFill>
              <a:latin typeface="Times New Roman"/>
              <a:ea typeface="Times New Roman"/>
              <a:cs typeface="Times New Roman"/>
              <a:sym typeface="Times New Roman"/>
            </a:endParaRPr>
          </a:p>
        </p:txBody>
      </p:sp>
      <p:sp>
        <p:nvSpPr>
          <p:cNvPr id="156" name="Google Shape;156;p1"/>
          <p:cNvSpPr txBox="1"/>
          <p:nvPr/>
        </p:nvSpPr>
        <p:spPr>
          <a:xfrm>
            <a:off x="685595" y="13158643"/>
            <a:ext cx="10138500" cy="19065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457200" marR="0" lvl="0" indent="-419100" algn="l" rtl="0">
              <a:spcBef>
                <a:spcPts val="0"/>
              </a:spcBef>
              <a:spcAft>
                <a:spcPts val="0"/>
              </a:spcAft>
              <a:buClr>
                <a:srgbClr val="000000"/>
              </a:buClr>
              <a:buSzPts val="3000"/>
              <a:buFont typeface="Arial"/>
              <a:buChar char="●"/>
            </a:pPr>
            <a:r>
              <a:rPr lang="en-US" sz="3000"/>
              <a:t>N</a:t>
            </a:r>
            <a:r>
              <a:rPr lang="en-US" sz="3000" b="0" i="0" u="none" strike="noStrike">
                <a:solidFill>
                  <a:srgbClr val="000000"/>
                </a:solidFill>
                <a:latin typeface="Arial"/>
                <a:ea typeface="Arial"/>
                <a:cs typeface="Arial"/>
                <a:sym typeface="Arial"/>
              </a:rPr>
              <a:t>ot everyone is accepting of a person’s sexuality when it does not align with their own beliefs. Some families do not agree with their adolescents’ sexuality and not only reject them for their sexuality but also kick them out of their houses, forcing them to be homeless (Robinson, 2018).</a:t>
            </a:r>
            <a:endParaRPr sz="30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000"/>
          </a:p>
          <a:p>
            <a:pPr marL="457200" marR="0" lvl="0" indent="-419100" algn="l" rtl="0">
              <a:spcBef>
                <a:spcPts val="0"/>
              </a:spcBef>
              <a:spcAft>
                <a:spcPts val="0"/>
              </a:spcAft>
              <a:buClr>
                <a:srgbClr val="000000"/>
              </a:buClr>
              <a:buSzPts val="3000"/>
              <a:buFont typeface="Arial"/>
              <a:buChar char="●"/>
            </a:pPr>
            <a:r>
              <a:rPr lang="en-US" sz="3000" b="0" i="0" u="none" strike="noStrike">
                <a:solidFill>
                  <a:srgbClr val="000000"/>
                </a:solidFill>
                <a:latin typeface="Arial"/>
                <a:ea typeface="Arial"/>
                <a:cs typeface="Arial"/>
                <a:sym typeface="Arial"/>
              </a:rPr>
              <a:t>Adolescents account for approximately 22% of the homeless population (Milburn et al., 2019). Sadly, these adolescents are not only facing issues related to homelessness, but other issues as well. For example, homeless youth have an increased risk of experiencing more trauma, such as sexual assault, crime, and drug use (Wang et al., 2019). </a:t>
            </a:r>
            <a:endParaRPr sz="30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000"/>
          </a:p>
          <a:p>
            <a:pPr marL="457200" marR="0" lvl="0" indent="-419100" algn="l" rtl="0">
              <a:spcBef>
                <a:spcPts val="0"/>
              </a:spcBef>
              <a:spcAft>
                <a:spcPts val="0"/>
              </a:spcAft>
              <a:buClr>
                <a:srgbClr val="000000"/>
              </a:buClr>
              <a:buSzPts val="3000"/>
              <a:buFont typeface="Arial"/>
              <a:buChar char="●"/>
            </a:pPr>
            <a:r>
              <a:rPr lang="en-US" sz="3000" b="0" i="0" u="none" strike="noStrike">
                <a:solidFill>
                  <a:srgbClr val="000000"/>
                </a:solidFill>
                <a:latin typeface="Arial"/>
                <a:ea typeface="Arial"/>
                <a:cs typeface="Arial"/>
                <a:sym typeface="Arial"/>
              </a:rPr>
              <a:t>While there are places that adolescents can go to get help, such as shelters and food pantries, there are few places or resources to help the mental health of these adolescents (Wang et al., 2019). Mental health professionals need to step up and advocate for these adolescents by helping them g</a:t>
            </a:r>
            <a:r>
              <a:rPr lang="en-US" sz="3000"/>
              <a:t>ain access to</a:t>
            </a:r>
            <a:r>
              <a:rPr lang="en-US" sz="3000" b="0" i="0" u="none" strike="noStrike">
                <a:solidFill>
                  <a:srgbClr val="000000"/>
                </a:solidFill>
                <a:latin typeface="Arial"/>
                <a:ea typeface="Arial"/>
                <a:cs typeface="Arial"/>
                <a:sym typeface="Arial"/>
              </a:rPr>
              <a:t> mental health resources</a:t>
            </a:r>
            <a:r>
              <a:rPr lang="en-US" sz="3000"/>
              <a:t> to improve outcomes when coping with trauma.</a:t>
            </a:r>
            <a:endParaRPr sz="30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000"/>
          </a:p>
          <a:p>
            <a:pPr marL="457200" marR="0" lvl="0" indent="-419100" algn="l" rtl="0">
              <a:spcBef>
                <a:spcPts val="0"/>
              </a:spcBef>
              <a:spcAft>
                <a:spcPts val="0"/>
              </a:spcAft>
              <a:buClr>
                <a:srgbClr val="000000"/>
              </a:buClr>
              <a:buSzPts val="3000"/>
              <a:buFont typeface="Arial"/>
              <a:buChar char="●"/>
            </a:pPr>
            <a:r>
              <a:rPr lang="en-US" sz="3000" b="0" i="0" u="none" strike="noStrike">
                <a:solidFill>
                  <a:srgbClr val="000000"/>
                </a:solidFill>
                <a:latin typeface="Arial"/>
                <a:ea typeface="Arial"/>
                <a:cs typeface="Arial"/>
                <a:sym typeface="Arial"/>
              </a:rPr>
              <a:t>Family-based therapy can be used if there is a conflict in the family because of the adolescent’s sexuality (Wang et al., 2019). Cognitive-behavioral therapy (CBT) is a counseling approach that can be useful in helping adolescents overcome being rejected, depression, or anxiety (Wang et al., 2019). By teaching these youth affirmative coping skills, they can learn skills to help increase positive behaviors and decrease unhealthy ones while coping with stressful situations (Craig et al., 2019).</a:t>
            </a:r>
            <a:endParaRPr sz="3000"/>
          </a:p>
          <a:p>
            <a:pPr marL="0" marR="0" lvl="0" indent="0" algn="l" rtl="0">
              <a:spcBef>
                <a:spcPts val="0"/>
              </a:spcBef>
              <a:spcAft>
                <a:spcPts val="0"/>
              </a:spcAft>
              <a:buNone/>
            </a:pPr>
            <a:endParaRPr sz="3000">
              <a:solidFill>
                <a:srgbClr val="000000"/>
              </a:solidFill>
              <a:latin typeface="Arial"/>
              <a:ea typeface="Arial"/>
              <a:cs typeface="Arial"/>
              <a:sym typeface="Arial"/>
            </a:endParaRPr>
          </a:p>
          <a:p>
            <a:pPr marL="0" marR="0" lvl="0" indent="0" algn="l" rtl="0">
              <a:spcBef>
                <a:spcPts val="0"/>
              </a:spcBef>
              <a:spcAft>
                <a:spcPts val="0"/>
              </a:spcAft>
              <a:buNone/>
            </a:pPr>
            <a:r>
              <a:rPr lang="en-US" sz="3000" b="0">
                <a:solidFill>
                  <a:srgbClr val="000000"/>
                </a:solidFill>
                <a:latin typeface="Arial"/>
                <a:ea typeface="Arial"/>
                <a:cs typeface="Arial"/>
                <a:sym typeface="Arial"/>
              </a:rPr>
              <a:t>The research question is:</a:t>
            </a:r>
            <a:endParaRPr sz="3000"/>
          </a:p>
          <a:p>
            <a:pPr marL="0" marR="0" lvl="0" indent="0" algn="l" rtl="0">
              <a:spcBef>
                <a:spcPts val="0"/>
              </a:spcBef>
              <a:spcAft>
                <a:spcPts val="0"/>
              </a:spcAft>
              <a:buNone/>
            </a:pPr>
            <a:endParaRPr sz="3000">
              <a:solidFill>
                <a:srgbClr val="000000"/>
              </a:solidFill>
              <a:latin typeface="Arial"/>
              <a:ea typeface="Arial"/>
              <a:cs typeface="Arial"/>
              <a:sym typeface="Arial"/>
            </a:endParaRPr>
          </a:p>
          <a:p>
            <a:pPr marL="0" marR="0" lvl="0" indent="0" algn="l" rtl="0">
              <a:spcBef>
                <a:spcPts val="0"/>
              </a:spcBef>
              <a:spcAft>
                <a:spcPts val="0"/>
              </a:spcAft>
              <a:buNone/>
            </a:pPr>
            <a:r>
              <a:rPr lang="en-US" sz="3000" b="0">
                <a:solidFill>
                  <a:srgbClr val="000000"/>
                </a:solidFill>
                <a:latin typeface="Arial"/>
                <a:ea typeface="Arial"/>
                <a:cs typeface="Arial"/>
                <a:sym typeface="Arial"/>
              </a:rPr>
              <a:t>What is the best strategy to help the homeless LGBTQ+ population with mental illness?</a:t>
            </a:r>
            <a:endParaRPr sz="3000" b="0">
              <a:solidFill>
                <a:schemeClr val="lt1"/>
              </a:solidFill>
              <a:latin typeface="Lustria"/>
              <a:ea typeface="Lustria"/>
              <a:cs typeface="Lustria"/>
              <a:sym typeface="Lustria"/>
            </a:endParaRPr>
          </a:p>
          <a:p>
            <a:pPr marL="0" marR="0" lvl="0" indent="0" algn="l" rtl="0">
              <a:spcBef>
                <a:spcPts val="0"/>
              </a:spcBef>
              <a:spcAft>
                <a:spcPts val="0"/>
              </a:spcAft>
              <a:buNone/>
            </a:pPr>
            <a:br>
              <a:rPr lang="en-US" sz="3000">
                <a:solidFill>
                  <a:schemeClr val="lt1"/>
                </a:solidFill>
                <a:latin typeface="Lustria"/>
                <a:ea typeface="Lustria"/>
                <a:cs typeface="Lustria"/>
                <a:sym typeface="Lustria"/>
              </a:rPr>
            </a:br>
            <a:endParaRPr sz="3000">
              <a:solidFill>
                <a:schemeClr val="dk1"/>
              </a:solidFill>
              <a:latin typeface="Times New Roman"/>
              <a:ea typeface="Times New Roman"/>
              <a:cs typeface="Times New Roman"/>
              <a:sym typeface="Times New Roman"/>
            </a:endParaRPr>
          </a:p>
        </p:txBody>
      </p:sp>
      <p:sp>
        <p:nvSpPr>
          <p:cNvPr id="157" name="Google Shape;157;p1"/>
          <p:cNvSpPr txBox="1"/>
          <p:nvPr/>
        </p:nvSpPr>
        <p:spPr>
          <a:xfrm>
            <a:off x="693446" y="12287249"/>
            <a:ext cx="10111117" cy="871393"/>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Introduction</a:t>
            </a:r>
            <a:endParaRPr sz="6000">
              <a:solidFill>
                <a:schemeClr val="lt1"/>
              </a:solidFill>
              <a:latin typeface="Times New Roman"/>
              <a:ea typeface="Times New Roman"/>
              <a:cs typeface="Times New Roman"/>
              <a:sym typeface="Times New Roman"/>
            </a:endParaRPr>
          </a:p>
        </p:txBody>
      </p:sp>
      <p:grpSp>
        <p:nvGrpSpPr>
          <p:cNvPr id="158" name="Google Shape;158;p1"/>
          <p:cNvGrpSpPr/>
          <p:nvPr/>
        </p:nvGrpSpPr>
        <p:grpSpPr>
          <a:xfrm>
            <a:off x="33939741" y="16517554"/>
            <a:ext cx="9342876" cy="7213624"/>
            <a:chOff x="34108387" y="23145296"/>
            <a:chExt cx="9544260" cy="6623473"/>
          </a:xfrm>
        </p:grpSpPr>
        <p:sp>
          <p:nvSpPr>
            <p:cNvPr id="159" name="Google Shape;159;p1"/>
            <p:cNvSpPr txBox="1"/>
            <p:nvPr/>
          </p:nvSpPr>
          <p:spPr>
            <a:xfrm>
              <a:off x="34108387" y="23969469"/>
              <a:ext cx="9539100" cy="5799300"/>
            </a:xfrm>
            <a:prstGeom prst="rect">
              <a:avLst/>
            </a:prstGeom>
            <a:solidFill>
              <a:srgbClr val="FFFFFF"/>
            </a:solidFill>
            <a:ln w="9525" cap="rnd" cmpd="sng">
              <a:solidFill>
                <a:schemeClr val="dk1"/>
              </a:solidFill>
              <a:prstDash val="solid"/>
              <a:round/>
              <a:headEnd type="none" w="sm" len="sm"/>
              <a:tailEnd type="none" w="sm" len="sm"/>
            </a:ln>
          </p:spPr>
          <p:txBody>
            <a:bodyPr spcFirstLastPara="1" wrap="square" lIns="182875" tIns="45700" rIns="182875" bIns="45700" anchor="t" anchorCtr="0">
              <a:noAutofit/>
            </a:bodyPr>
            <a:lstStyle/>
            <a:p>
              <a:pPr marL="0" marR="0" lvl="0" indent="0" algn="just" rtl="0">
                <a:spcBef>
                  <a:spcPts val="0"/>
                </a:spcBef>
                <a:spcAft>
                  <a:spcPts val="0"/>
                </a:spcAft>
                <a:buNone/>
              </a:pPr>
              <a:endParaRPr sz="2300">
                <a:solidFill>
                  <a:schemeClr val="dk1"/>
                </a:solidFill>
                <a:latin typeface="Arial"/>
                <a:ea typeface="Arial"/>
                <a:cs typeface="Arial"/>
                <a:sym typeface="Arial"/>
              </a:endParaRPr>
            </a:p>
            <a:p>
              <a:pPr marL="514350" marR="0" lvl="0" indent="-520700" algn="l" rtl="0">
                <a:lnSpc>
                  <a:spcPct val="140000"/>
                </a:lnSpc>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Conduct studies utilizing the AFFIRM coping skills approach to see its effectiveness (Craig et al., 2019).</a:t>
              </a:r>
              <a:endParaRPr sz="1500"/>
            </a:p>
            <a:p>
              <a:pPr marL="514350" marR="0" lvl="0" indent="-520700" algn="l" rtl="0">
                <a:lnSpc>
                  <a:spcPct val="140000"/>
                </a:lnSpc>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Determining the relationship between trauma, delinquent behaviors, and interventions for homeless youth (Milburn et al., 2019).</a:t>
              </a:r>
              <a:endParaRPr sz="1500"/>
            </a:p>
            <a:p>
              <a:pPr marL="514350" marR="0" lvl="0" indent="-520700" algn="l" rtl="0">
                <a:lnSpc>
                  <a:spcPct val="140000"/>
                </a:lnSpc>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Distinguish contextual differences in </a:t>
              </a:r>
              <a:r>
                <a:rPr lang="en-US" sz="2300">
                  <a:solidFill>
                    <a:schemeClr val="dk1"/>
                  </a:solidFill>
                </a:rPr>
                <a:t>family stability between homeless LGBTQ+ youth with those who remain with their families </a:t>
              </a:r>
              <a:r>
                <a:rPr lang="en-US" sz="2300">
                  <a:solidFill>
                    <a:schemeClr val="dk1"/>
                  </a:solidFill>
                  <a:latin typeface="Arial"/>
                  <a:ea typeface="Arial"/>
                  <a:cs typeface="Arial"/>
                  <a:sym typeface="Arial"/>
                </a:rPr>
                <a:t>(Robinson, 2018).</a:t>
              </a:r>
              <a:endParaRPr sz="1500"/>
            </a:p>
            <a:p>
              <a:pPr marL="514350" marR="0" lvl="0" indent="-520700" algn="l" rtl="0">
                <a:lnSpc>
                  <a:spcPct val="140000"/>
                </a:lnSpc>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Find more intervention techniques to help the gay community (Wandrekar &amp; Nigudkar, 2019).</a:t>
              </a:r>
              <a:endParaRPr sz="1500"/>
            </a:p>
            <a:p>
              <a:pPr marL="514350" marR="0" lvl="0" indent="-520700" algn="l" rtl="0">
                <a:lnSpc>
                  <a:spcPct val="140000"/>
                </a:lnSpc>
                <a:spcBef>
                  <a:spcPts val="0"/>
                </a:spcBef>
                <a:spcAft>
                  <a:spcPts val="0"/>
                </a:spcAft>
                <a:buClr>
                  <a:schemeClr val="dk1"/>
                </a:buClr>
                <a:buSzPts val="2300"/>
                <a:buFont typeface="Arial"/>
                <a:buAutoNum type="arabicPeriod"/>
              </a:pPr>
              <a:r>
                <a:rPr lang="en-US" sz="2300">
                  <a:solidFill>
                    <a:schemeClr val="dk1"/>
                  </a:solidFill>
                  <a:latin typeface="Arial"/>
                  <a:ea typeface="Arial"/>
                  <a:cs typeface="Arial"/>
                  <a:sym typeface="Arial"/>
                </a:rPr>
                <a:t>Research regarding the effectiveness of family-based therapies for this population (Wang et al., 2019). </a:t>
              </a:r>
              <a:endParaRPr sz="1500"/>
            </a:p>
            <a:p>
              <a:pPr marL="0" marR="0" lvl="0" indent="0" algn="l" rtl="0">
                <a:lnSpc>
                  <a:spcPct val="140000"/>
                </a:lnSpc>
                <a:spcBef>
                  <a:spcPts val="0"/>
                </a:spcBef>
                <a:spcAft>
                  <a:spcPts val="0"/>
                </a:spcAft>
                <a:buNone/>
              </a:pPr>
              <a:endParaRPr sz="2300">
                <a:solidFill>
                  <a:srgbClr val="000000"/>
                </a:solidFill>
                <a:latin typeface="Arial"/>
                <a:ea typeface="Arial"/>
                <a:cs typeface="Arial"/>
                <a:sym typeface="Arial"/>
              </a:endParaRPr>
            </a:p>
          </p:txBody>
        </p:sp>
        <p:sp>
          <p:nvSpPr>
            <p:cNvPr id="160" name="Google Shape;160;p1"/>
            <p:cNvSpPr txBox="1"/>
            <p:nvPr/>
          </p:nvSpPr>
          <p:spPr>
            <a:xfrm>
              <a:off x="34113547" y="23145296"/>
              <a:ext cx="9539100" cy="8001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spcBef>
                  <a:spcPts val="0"/>
                </a:spcBef>
                <a:spcAft>
                  <a:spcPts val="0"/>
                </a:spcAft>
                <a:buNone/>
              </a:pPr>
              <a:r>
                <a:rPr lang="en-US" sz="4800">
                  <a:solidFill>
                    <a:schemeClr val="lt1"/>
                  </a:solidFill>
                  <a:latin typeface="Garamond"/>
                  <a:ea typeface="Garamond"/>
                  <a:cs typeface="Garamond"/>
                  <a:sym typeface="Garamond"/>
                </a:rPr>
                <a:t>Future Work</a:t>
              </a:r>
              <a:endParaRPr sz="6000">
                <a:solidFill>
                  <a:schemeClr val="lt1"/>
                </a:solidFill>
                <a:latin typeface="Garamond"/>
                <a:ea typeface="Garamond"/>
                <a:cs typeface="Garamond"/>
                <a:sym typeface="Garamond"/>
              </a:endParaRPr>
            </a:p>
          </p:txBody>
        </p:sp>
      </p:grpSp>
      <p:sp>
        <p:nvSpPr>
          <p:cNvPr id="161" name="Google Shape;161;p1"/>
          <p:cNvSpPr txBox="1"/>
          <p:nvPr/>
        </p:nvSpPr>
        <p:spPr>
          <a:xfrm>
            <a:off x="33938567" y="23836106"/>
            <a:ext cx="9420300" cy="8715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References</a:t>
            </a:r>
            <a:endParaRPr sz="6000">
              <a:solidFill>
                <a:schemeClr val="lt1"/>
              </a:solidFill>
              <a:latin typeface="Times New Roman"/>
              <a:ea typeface="Times New Roman"/>
              <a:cs typeface="Times New Roman"/>
              <a:sym typeface="Times New Roman"/>
            </a:endParaRPr>
          </a:p>
        </p:txBody>
      </p:sp>
      <p:grpSp>
        <p:nvGrpSpPr>
          <p:cNvPr id="162" name="Google Shape;162;p1"/>
          <p:cNvGrpSpPr/>
          <p:nvPr/>
        </p:nvGrpSpPr>
        <p:grpSpPr>
          <a:xfrm>
            <a:off x="33864998" y="4879823"/>
            <a:ext cx="9347779" cy="11532547"/>
            <a:chOff x="33833141" y="3157002"/>
            <a:chExt cx="9492058" cy="7503284"/>
          </a:xfrm>
        </p:grpSpPr>
        <p:sp>
          <p:nvSpPr>
            <p:cNvPr id="163" name="Google Shape;163;p1"/>
            <p:cNvSpPr txBox="1"/>
            <p:nvPr/>
          </p:nvSpPr>
          <p:spPr>
            <a:xfrm>
              <a:off x="33836799" y="3765086"/>
              <a:ext cx="9488400" cy="6895200"/>
            </a:xfrm>
            <a:prstGeom prst="rect">
              <a:avLst/>
            </a:prstGeom>
            <a:solidFill>
              <a:srgbClr val="FFFFFF"/>
            </a:solidFill>
            <a:ln w="9525" cap="rnd" cmpd="sng">
              <a:solidFill>
                <a:schemeClr val="dk1"/>
              </a:solidFill>
              <a:prstDash val="solid"/>
              <a:round/>
              <a:headEnd type="none" w="sm" len="sm"/>
              <a:tailEnd type="none" w="sm" len="sm"/>
            </a:ln>
          </p:spPr>
          <p:txBody>
            <a:bodyPr spcFirstLastPara="1" wrap="square" lIns="182875" tIns="45700" rIns="182875" bIns="45700" anchor="t" anchorCtr="0">
              <a:noAutofit/>
            </a:bodyPr>
            <a:lstStyle/>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a:p>
              <a:pPr marL="0" marR="0" lvl="0" indent="0" algn="just" rtl="0">
                <a:spcBef>
                  <a:spcPts val="0"/>
                </a:spcBef>
                <a:spcAft>
                  <a:spcPts val="0"/>
                </a:spcAft>
                <a:buNone/>
              </a:pPr>
              <a:endParaRPr sz="1800">
                <a:solidFill>
                  <a:schemeClr val="lt1"/>
                </a:solidFill>
                <a:latin typeface="Garamond"/>
                <a:ea typeface="Garamond"/>
                <a:cs typeface="Garamond"/>
                <a:sym typeface="Garamond"/>
              </a:endParaRPr>
            </a:p>
          </p:txBody>
        </p:sp>
        <p:sp>
          <p:nvSpPr>
            <p:cNvPr id="164" name="Google Shape;164;p1"/>
            <p:cNvSpPr txBox="1"/>
            <p:nvPr/>
          </p:nvSpPr>
          <p:spPr>
            <a:xfrm>
              <a:off x="33833141" y="3157002"/>
              <a:ext cx="9488400" cy="567000"/>
            </a:xfrm>
            <a:prstGeom prst="rect">
              <a:avLst/>
            </a:prstGeom>
            <a:solidFill>
              <a:srgbClr val="0A254E"/>
            </a:solidFill>
            <a:ln w="9525" cap="flat" cmpd="sng">
              <a:solidFill>
                <a:schemeClr val="dk1"/>
              </a:solidFill>
              <a:prstDash val="solid"/>
              <a:round/>
              <a:headEnd type="none" w="sm" len="sm"/>
              <a:tailEnd type="none" w="sm" len="sm"/>
            </a:ln>
          </p:spPr>
          <p:txBody>
            <a:bodyPr spcFirstLastPara="1" wrap="square" lIns="131425" tIns="65700" rIns="131425" bIns="65700" anchor="t" anchorCtr="0">
              <a:spAutoFit/>
            </a:bodyPr>
            <a:lstStyle/>
            <a:p>
              <a:pPr marL="0" marR="0" lvl="0" indent="0" algn="ctr" rtl="0">
                <a:spcBef>
                  <a:spcPts val="0"/>
                </a:spcBef>
                <a:spcAft>
                  <a:spcPts val="0"/>
                </a:spcAft>
                <a:buNone/>
              </a:pPr>
              <a:r>
                <a:rPr lang="en-US" sz="4800">
                  <a:solidFill>
                    <a:schemeClr val="lt1"/>
                  </a:solidFill>
                  <a:latin typeface="Times New Roman"/>
                  <a:ea typeface="Times New Roman"/>
                  <a:cs typeface="Times New Roman"/>
                  <a:sym typeface="Times New Roman"/>
                </a:rPr>
                <a:t>Results and/or Conclusion</a:t>
              </a:r>
              <a:endParaRPr sz="6000">
                <a:solidFill>
                  <a:schemeClr val="lt1"/>
                </a:solidFill>
                <a:latin typeface="Times New Roman"/>
                <a:ea typeface="Times New Roman"/>
                <a:cs typeface="Times New Roman"/>
                <a:sym typeface="Times New Roman"/>
              </a:endParaRPr>
            </a:p>
          </p:txBody>
        </p:sp>
        <p:sp>
          <p:nvSpPr>
            <p:cNvPr id="165" name="Google Shape;165;p1"/>
            <p:cNvSpPr/>
            <p:nvPr/>
          </p:nvSpPr>
          <p:spPr>
            <a:xfrm>
              <a:off x="33923755" y="5767994"/>
              <a:ext cx="9302449" cy="390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200">
                <a:solidFill>
                  <a:schemeClr val="dk1"/>
                </a:solidFill>
                <a:latin typeface="Times New Roman"/>
                <a:ea typeface="Times New Roman"/>
                <a:cs typeface="Times New Roman"/>
                <a:sym typeface="Times New Roman"/>
              </a:endParaRPr>
            </a:p>
          </p:txBody>
        </p:sp>
      </p:grpSp>
      <p:sp>
        <p:nvSpPr>
          <p:cNvPr id="166" name="Google Shape;166;p1"/>
          <p:cNvSpPr txBox="1"/>
          <p:nvPr/>
        </p:nvSpPr>
        <p:spPr>
          <a:xfrm>
            <a:off x="12719901" y="18194676"/>
            <a:ext cx="8477501"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lt1"/>
                </a:solidFill>
                <a:latin typeface="Times New Roman"/>
                <a:ea typeface="Times New Roman"/>
                <a:cs typeface="Times New Roman"/>
                <a:sym typeface="Times New Roman"/>
              </a:rPr>
              <a:t>Figure 3</a:t>
            </a:r>
            <a:r>
              <a:rPr lang="en-US" sz="1800">
                <a:solidFill>
                  <a:schemeClr val="lt1"/>
                </a:solidFill>
                <a:latin typeface="Times New Roman"/>
                <a:ea typeface="Times New Roman"/>
                <a:cs typeface="Times New Roman"/>
                <a:sym typeface="Times New Roman"/>
              </a:rPr>
              <a:t>. </a:t>
            </a:r>
            <a:r>
              <a:rPr lang="en-US" sz="1800" b="1">
                <a:solidFill>
                  <a:schemeClr val="lt1"/>
                </a:solidFill>
                <a:latin typeface="Times New Roman"/>
                <a:ea typeface="Times New Roman"/>
                <a:cs typeface="Times New Roman"/>
                <a:sym typeface="Times New Roman"/>
              </a:rPr>
              <a:t>Competitive fitness advantage.</a:t>
            </a:r>
            <a:r>
              <a:rPr lang="en-US" sz="1800">
                <a:solidFill>
                  <a:schemeClr val="lt1"/>
                </a:solidFill>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1400">
                <a:solidFill>
                  <a:schemeClr val="lt1"/>
                </a:solidFill>
                <a:latin typeface="Times New Roman"/>
                <a:ea typeface="Times New Roman"/>
                <a:cs typeface="Times New Roman"/>
                <a:sym typeface="Times New Roman"/>
              </a:rPr>
              <a:t>Quantification of fitness was based on the direct comparison of log CFUs of one species to another. There was a significant fitness advantage of group A, if not even more with group B through  overcoming colonization resistance. </a:t>
            </a:r>
            <a:endParaRPr/>
          </a:p>
        </p:txBody>
      </p:sp>
      <p:sp>
        <p:nvSpPr>
          <p:cNvPr id="167" name="Google Shape;167;p1"/>
          <p:cNvSpPr txBox="1"/>
          <p:nvPr/>
        </p:nvSpPr>
        <p:spPr>
          <a:xfrm>
            <a:off x="17119076" y="12170054"/>
            <a:ext cx="303933"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lt1"/>
                </a:solidFill>
                <a:latin typeface="Garamond"/>
                <a:ea typeface="Garamond"/>
                <a:cs typeface="Garamond"/>
                <a:sym typeface="Garamond"/>
              </a:rPr>
              <a:t>A</a:t>
            </a:r>
            <a:endParaRPr/>
          </a:p>
        </p:txBody>
      </p:sp>
      <p:sp>
        <p:nvSpPr>
          <p:cNvPr id="168" name="Google Shape;168;p1"/>
          <p:cNvSpPr txBox="1"/>
          <p:nvPr/>
        </p:nvSpPr>
        <p:spPr>
          <a:xfrm>
            <a:off x="15458907" y="23212450"/>
            <a:ext cx="303933"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lt1"/>
                </a:solidFill>
                <a:latin typeface="Garamond"/>
                <a:ea typeface="Garamond"/>
                <a:cs typeface="Garamond"/>
                <a:sym typeface="Garamond"/>
              </a:rPr>
              <a:t>B</a:t>
            </a:r>
            <a:endParaRPr/>
          </a:p>
        </p:txBody>
      </p:sp>
      <p:sp>
        <p:nvSpPr>
          <p:cNvPr id="169" name="Google Shape;169;p1"/>
          <p:cNvSpPr txBox="1"/>
          <p:nvPr/>
        </p:nvSpPr>
        <p:spPr>
          <a:xfrm>
            <a:off x="13991911" y="24248203"/>
            <a:ext cx="303933"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FFFFFF"/>
                </a:solidFill>
                <a:latin typeface="Garamond"/>
                <a:ea typeface="Garamond"/>
                <a:cs typeface="Garamond"/>
                <a:sym typeface="Garamond"/>
              </a:rPr>
              <a:t>B</a:t>
            </a:r>
            <a:endParaRPr/>
          </a:p>
        </p:txBody>
      </p:sp>
      <p:sp>
        <p:nvSpPr>
          <p:cNvPr id="170" name="Google Shape;170;p1"/>
          <p:cNvSpPr txBox="1"/>
          <p:nvPr/>
        </p:nvSpPr>
        <p:spPr>
          <a:xfrm>
            <a:off x="11747803" y="24248203"/>
            <a:ext cx="303933"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FFFFFF"/>
                </a:solidFill>
                <a:latin typeface="Garamond"/>
                <a:ea typeface="Garamond"/>
                <a:cs typeface="Garamond"/>
                <a:sym typeface="Garamond"/>
              </a:rPr>
              <a:t>A</a:t>
            </a:r>
            <a:endParaRPr/>
          </a:p>
        </p:txBody>
      </p:sp>
      <p:sp>
        <p:nvSpPr>
          <p:cNvPr id="171" name="Google Shape;171;p1"/>
          <p:cNvSpPr/>
          <p:nvPr/>
        </p:nvSpPr>
        <p:spPr>
          <a:xfrm>
            <a:off x="13445655" y="7866700"/>
            <a:ext cx="7954707" cy="3077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172" name="Google Shape;172;p1"/>
          <p:cNvSpPr/>
          <p:nvPr/>
        </p:nvSpPr>
        <p:spPr>
          <a:xfrm>
            <a:off x="18107316" y="5814461"/>
            <a:ext cx="858145"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lt1"/>
                </a:solidFill>
                <a:latin typeface="Garamond"/>
                <a:ea typeface="Garamond"/>
                <a:cs typeface="Garamond"/>
                <a:sym typeface="Garamond"/>
              </a:rPr>
              <a:t>B</a:t>
            </a:r>
            <a:endParaRPr/>
          </a:p>
        </p:txBody>
      </p:sp>
      <p:sp>
        <p:nvSpPr>
          <p:cNvPr id="173" name="Google Shape;173;p1"/>
          <p:cNvSpPr/>
          <p:nvPr/>
        </p:nvSpPr>
        <p:spPr>
          <a:xfrm>
            <a:off x="26927040" y="22062003"/>
            <a:ext cx="11392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MG1655</a:t>
            </a:r>
            <a:endParaRPr/>
          </a:p>
        </p:txBody>
      </p:sp>
      <p:sp>
        <p:nvSpPr>
          <p:cNvPr id="174" name="Google Shape;174;p1"/>
          <p:cNvSpPr txBox="1"/>
          <p:nvPr/>
        </p:nvSpPr>
        <p:spPr>
          <a:xfrm>
            <a:off x="33868600" y="5965400"/>
            <a:ext cx="9342900" cy="1055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Arial"/>
                <a:ea typeface="Arial"/>
                <a:cs typeface="Arial"/>
                <a:sym typeface="Arial"/>
              </a:rPr>
              <a:t>Wang et al. (2019) suggest using skill building, individual/family therapies, cognitive-behavioral therapy, and structural interventions when helping the homeless youth population</a:t>
            </a:r>
            <a:endParaRPr sz="2000"/>
          </a:p>
          <a:p>
            <a:pPr marL="0" marR="0" lvl="0" indent="0" algn="l" rtl="0">
              <a:spcBef>
                <a:spcPts val="1200"/>
              </a:spcBef>
              <a:spcAft>
                <a:spcPts val="0"/>
              </a:spcAft>
              <a:buNone/>
            </a:pPr>
            <a:endParaRPr sz="3000" b="0">
              <a:solidFill>
                <a:schemeClr val="lt1"/>
              </a:solidFill>
              <a:latin typeface="Lustria"/>
              <a:ea typeface="Lustria"/>
              <a:cs typeface="Lustria"/>
              <a:sym typeface="Lustria"/>
            </a:endParaRPr>
          </a:p>
          <a:p>
            <a:pPr marL="0" marR="0" lvl="0" indent="0" algn="l" rtl="0">
              <a:spcBef>
                <a:spcPts val="1200"/>
              </a:spcBef>
              <a:spcAft>
                <a:spcPts val="0"/>
              </a:spcAft>
              <a:buNone/>
            </a:pPr>
            <a:r>
              <a:rPr lang="en-US" sz="3000" b="0" i="0" u="none" strike="noStrike">
                <a:solidFill>
                  <a:srgbClr val="000000"/>
                </a:solidFill>
                <a:latin typeface="Times New Roman"/>
                <a:ea typeface="Times New Roman"/>
                <a:cs typeface="Times New Roman"/>
                <a:sym typeface="Times New Roman"/>
              </a:rPr>
              <a:t> </a:t>
            </a:r>
            <a:r>
              <a:rPr lang="en-US" sz="3000" b="0" i="0" u="none" strike="noStrike">
                <a:solidFill>
                  <a:srgbClr val="000000"/>
                </a:solidFill>
                <a:latin typeface="Arial"/>
                <a:ea typeface="Arial"/>
                <a:cs typeface="Arial"/>
                <a:sym typeface="Arial"/>
              </a:rPr>
              <a:t>SAAHAS therapy groups are low-cost and effective in providing the gay population with mental health resources (Wandrekar &amp; Nigudkar, 2019).</a:t>
            </a:r>
            <a:endParaRPr sz="2000"/>
          </a:p>
          <a:p>
            <a:pPr marL="0" marR="0" lvl="0" indent="0" algn="l" rtl="0">
              <a:spcBef>
                <a:spcPts val="1200"/>
              </a:spcBef>
              <a:spcAft>
                <a:spcPts val="0"/>
              </a:spcAft>
              <a:buNone/>
            </a:pPr>
            <a:endParaRPr sz="3000" b="0">
              <a:solidFill>
                <a:schemeClr val="lt1"/>
              </a:solidFill>
              <a:latin typeface="Lustria"/>
              <a:ea typeface="Lustria"/>
              <a:cs typeface="Lustria"/>
              <a:sym typeface="Lustria"/>
            </a:endParaRPr>
          </a:p>
          <a:p>
            <a:pPr marL="0" marR="0" lvl="0" indent="0" algn="l" rtl="0">
              <a:spcBef>
                <a:spcPts val="1200"/>
              </a:spcBef>
              <a:spcAft>
                <a:spcPts val="0"/>
              </a:spcAft>
              <a:buNone/>
            </a:pPr>
            <a:r>
              <a:rPr lang="en-US" sz="3000" b="0" i="0" u="none" strike="noStrike">
                <a:solidFill>
                  <a:srgbClr val="000000"/>
                </a:solidFill>
                <a:latin typeface="Times New Roman"/>
                <a:ea typeface="Times New Roman"/>
                <a:cs typeface="Times New Roman"/>
                <a:sym typeface="Times New Roman"/>
              </a:rPr>
              <a:t> </a:t>
            </a:r>
            <a:r>
              <a:rPr lang="en-US" sz="3000" b="0" i="0" u="none" strike="noStrike">
                <a:solidFill>
                  <a:srgbClr val="000000"/>
                </a:solidFill>
                <a:latin typeface="Arial"/>
                <a:ea typeface="Arial"/>
                <a:cs typeface="Arial"/>
                <a:sym typeface="Arial"/>
              </a:rPr>
              <a:t>Craig et al. (2019) found that affirming coping skills help youth with stressful environmental factors, but more research is needed on how effective this is.</a:t>
            </a:r>
            <a:endParaRPr sz="2000"/>
          </a:p>
          <a:p>
            <a:pPr marL="0" marR="0" lvl="0" indent="0" algn="l" rtl="0">
              <a:spcBef>
                <a:spcPts val="1200"/>
              </a:spcBef>
              <a:spcAft>
                <a:spcPts val="0"/>
              </a:spcAft>
              <a:buNone/>
            </a:pPr>
            <a:endParaRPr sz="3000" b="0">
              <a:solidFill>
                <a:schemeClr val="lt1"/>
              </a:solidFill>
              <a:latin typeface="Lustria"/>
              <a:ea typeface="Lustria"/>
              <a:cs typeface="Lustria"/>
              <a:sym typeface="Lustria"/>
            </a:endParaRPr>
          </a:p>
          <a:p>
            <a:pPr marL="0" marR="0" lvl="0" indent="0" algn="l" rtl="0">
              <a:spcBef>
                <a:spcPts val="1200"/>
              </a:spcBef>
              <a:spcAft>
                <a:spcPts val="0"/>
              </a:spcAft>
              <a:buNone/>
            </a:pPr>
            <a:r>
              <a:rPr lang="en-US" sz="3000" b="0" i="0" u="none" strike="noStrike">
                <a:solidFill>
                  <a:srgbClr val="000000"/>
                </a:solidFill>
                <a:latin typeface="Arial"/>
                <a:ea typeface="Arial"/>
                <a:cs typeface="Arial"/>
                <a:sym typeface="Arial"/>
              </a:rPr>
              <a:t>Adolescent homosexuality can lead to disruption in families who do not agree with this lifestyle (Robinson, 2018).</a:t>
            </a:r>
            <a:endParaRPr sz="2000"/>
          </a:p>
          <a:p>
            <a:pPr marL="0" marR="0" lvl="0" indent="0" algn="l" rtl="0">
              <a:spcBef>
                <a:spcPts val="1200"/>
              </a:spcBef>
              <a:spcAft>
                <a:spcPts val="0"/>
              </a:spcAft>
              <a:buNone/>
            </a:pPr>
            <a:endParaRPr sz="3000" b="0">
              <a:solidFill>
                <a:schemeClr val="lt1"/>
              </a:solidFill>
              <a:latin typeface="Lustria"/>
              <a:ea typeface="Lustria"/>
              <a:cs typeface="Lustria"/>
              <a:sym typeface="Lustria"/>
            </a:endParaRPr>
          </a:p>
          <a:p>
            <a:pPr marL="0" marR="0" lvl="0" indent="0" algn="l" rtl="0">
              <a:spcBef>
                <a:spcPts val="1200"/>
              </a:spcBef>
              <a:spcAft>
                <a:spcPts val="0"/>
              </a:spcAft>
              <a:buNone/>
            </a:pPr>
            <a:r>
              <a:rPr lang="en-US" sz="3000" b="0" i="0" u="none" strike="noStrike">
                <a:solidFill>
                  <a:srgbClr val="000000"/>
                </a:solidFill>
                <a:latin typeface="Arial"/>
                <a:ea typeface="Arial"/>
                <a:cs typeface="Arial"/>
                <a:sym typeface="Arial"/>
              </a:rPr>
              <a:t>Homelessness is a traumatic event t</a:t>
            </a:r>
            <a:r>
              <a:rPr lang="en-US" sz="3000"/>
              <a:t>hat often increases exposure to additional traumatic experiences </a:t>
            </a:r>
            <a:r>
              <a:rPr lang="en-US" sz="3000" b="0" i="0" u="none" strike="noStrike">
                <a:solidFill>
                  <a:srgbClr val="000000"/>
                </a:solidFill>
                <a:latin typeface="Arial"/>
                <a:ea typeface="Arial"/>
                <a:cs typeface="Arial"/>
                <a:sym typeface="Arial"/>
              </a:rPr>
              <a:t>(Milburn et al., 2019).</a:t>
            </a:r>
            <a:endParaRPr sz="2000"/>
          </a:p>
        </p:txBody>
      </p:sp>
      <p:sp>
        <p:nvSpPr>
          <p:cNvPr id="175" name="Google Shape;175;p1"/>
          <p:cNvSpPr/>
          <p:nvPr/>
        </p:nvSpPr>
        <p:spPr>
          <a:xfrm>
            <a:off x="21005659" y="7494075"/>
            <a:ext cx="2071800" cy="184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
          <p:cNvSpPr/>
          <p:nvPr/>
        </p:nvSpPr>
        <p:spPr>
          <a:xfrm>
            <a:off x="11747800" y="5724075"/>
            <a:ext cx="21048000" cy="18462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a:t>Adolescent reveals his/her/their sexuality to family</a:t>
            </a:r>
            <a:endParaRPr sz="6000"/>
          </a:p>
        </p:txBody>
      </p:sp>
      <p:sp>
        <p:nvSpPr>
          <p:cNvPr id="177" name="Google Shape;177;p1"/>
          <p:cNvSpPr/>
          <p:nvPr/>
        </p:nvSpPr>
        <p:spPr>
          <a:xfrm>
            <a:off x="12925925" y="11255788"/>
            <a:ext cx="2071800" cy="184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
          <p:cNvSpPr/>
          <p:nvPr/>
        </p:nvSpPr>
        <p:spPr>
          <a:xfrm>
            <a:off x="26363938" y="11255788"/>
            <a:ext cx="2071800" cy="184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
          <p:cNvSpPr/>
          <p:nvPr/>
        </p:nvSpPr>
        <p:spPr>
          <a:xfrm>
            <a:off x="11747800" y="9416475"/>
            <a:ext cx="21048000" cy="18462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a:t>Family decides whether to reject or accept this information</a:t>
            </a:r>
            <a:endParaRPr sz="6000"/>
          </a:p>
        </p:txBody>
      </p:sp>
      <p:sp>
        <p:nvSpPr>
          <p:cNvPr id="180" name="Google Shape;180;p1"/>
          <p:cNvSpPr/>
          <p:nvPr/>
        </p:nvSpPr>
        <p:spPr>
          <a:xfrm>
            <a:off x="11343350" y="13159175"/>
            <a:ext cx="6359400" cy="18462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a:t>Acceptance (Goal)</a:t>
            </a:r>
            <a:endParaRPr sz="6000"/>
          </a:p>
        </p:txBody>
      </p:sp>
      <p:sp>
        <p:nvSpPr>
          <p:cNvPr id="181" name="Google Shape;181;p1"/>
          <p:cNvSpPr/>
          <p:nvPr/>
        </p:nvSpPr>
        <p:spPr>
          <a:xfrm>
            <a:off x="26460738" y="14910075"/>
            <a:ext cx="2071800" cy="184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
          <p:cNvSpPr/>
          <p:nvPr/>
        </p:nvSpPr>
        <p:spPr>
          <a:xfrm>
            <a:off x="22081400" y="13108875"/>
            <a:ext cx="10736700" cy="18462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6000"/>
              <a:t>Rejection Which Can Lead To</a:t>
            </a:r>
            <a:endParaRPr sz="6000"/>
          </a:p>
        </p:txBody>
      </p:sp>
      <p:sp>
        <p:nvSpPr>
          <p:cNvPr id="183" name="Google Shape;183;p1"/>
          <p:cNvSpPr/>
          <p:nvPr/>
        </p:nvSpPr>
        <p:spPr>
          <a:xfrm>
            <a:off x="26532675" y="18134475"/>
            <a:ext cx="2071800" cy="1846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
          <p:cNvSpPr/>
          <p:nvPr/>
        </p:nvSpPr>
        <p:spPr>
          <a:xfrm>
            <a:off x="22081300" y="16787500"/>
            <a:ext cx="10736700" cy="13776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a:t>Mental health issues </a:t>
            </a:r>
            <a:endParaRPr sz="6000"/>
          </a:p>
        </p:txBody>
      </p:sp>
      <p:sp>
        <p:nvSpPr>
          <p:cNvPr id="185" name="Google Shape;185;p1"/>
          <p:cNvSpPr/>
          <p:nvPr/>
        </p:nvSpPr>
        <p:spPr>
          <a:xfrm>
            <a:off x="26532550" y="21358875"/>
            <a:ext cx="2071800" cy="1846200"/>
          </a:xfrm>
          <a:prstGeom prst="downArrow">
            <a:avLst>
              <a:gd name="adj1" fmla="val 50000"/>
              <a:gd name="adj2" fmla="val 481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
          <p:cNvSpPr/>
          <p:nvPr/>
        </p:nvSpPr>
        <p:spPr>
          <a:xfrm>
            <a:off x="22131000" y="20014850"/>
            <a:ext cx="10736700" cy="13776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a:t>Homelessness</a:t>
            </a:r>
            <a:endParaRPr sz="6000"/>
          </a:p>
        </p:txBody>
      </p:sp>
      <p:sp>
        <p:nvSpPr>
          <p:cNvPr id="187" name="Google Shape;187;p1"/>
          <p:cNvSpPr/>
          <p:nvPr/>
        </p:nvSpPr>
        <p:spPr>
          <a:xfrm>
            <a:off x="26618400" y="24542875"/>
            <a:ext cx="2221200" cy="2013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
          <p:cNvSpPr/>
          <p:nvPr/>
        </p:nvSpPr>
        <p:spPr>
          <a:xfrm rot="-5400000" flipH="1">
            <a:off x="15487250" y="13936300"/>
            <a:ext cx="8532900" cy="31719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
          <p:cNvSpPr/>
          <p:nvPr/>
        </p:nvSpPr>
        <p:spPr>
          <a:xfrm>
            <a:off x="22130975" y="23231650"/>
            <a:ext cx="10736700" cy="13776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500"/>
              <a:t>Issues facing homelessness such as</a:t>
            </a:r>
            <a:endParaRPr sz="4500"/>
          </a:p>
        </p:txBody>
      </p:sp>
      <p:sp>
        <p:nvSpPr>
          <p:cNvPr id="190" name="Google Shape;190;p1"/>
          <p:cNvSpPr/>
          <p:nvPr/>
        </p:nvSpPr>
        <p:spPr>
          <a:xfrm>
            <a:off x="22081400" y="26571625"/>
            <a:ext cx="10512600" cy="48348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0"/>
          </a:p>
          <a:p>
            <a:pPr marL="0" lvl="0" indent="0" algn="l" rtl="0">
              <a:spcBef>
                <a:spcPts val="0"/>
              </a:spcBef>
              <a:spcAft>
                <a:spcPts val="0"/>
              </a:spcAft>
              <a:buNone/>
            </a:pPr>
            <a:r>
              <a:rPr lang="en-US" sz="5000"/>
              <a:t>Drug abuse</a:t>
            </a:r>
            <a:endParaRPr sz="5000"/>
          </a:p>
          <a:p>
            <a:pPr marL="0" lvl="0" indent="0" algn="l" rtl="0">
              <a:spcBef>
                <a:spcPts val="0"/>
              </a:spcBef>
              <a:spcAft>
                <a:spcPts val="0"/>
              </a:spcAft>
              <a:buNone/>
            </a:pPr>
            <a:r>
              <a:rPr lang="en-US" sz="5000"/>
              <a:t>Sexual promiscuity/abuse</a:t>
            </a:r>
            <a:endParaRPr sz="5000"/>
          </a:p>
          <a:p>
            <a:pPr marL="0" lvl="0" indent="0" algn="l" rtl="0">
              <a:spcBef>
                <a:spcPts val="0"/>
              </a:spcBef>
              <a:spcAft>
                <a:spcPts val="0"/>
              </a:spcAft>
              <a:buNone/>
            </a:pPr>
            <a:r>
              <a:rPr lang="en-US" sz="5000"/>
              <a:t>More mental health issues</a:t>
            </a:r>
            <a:endParaRPr sz="5000"/>
          </a:p>
          <a:p>
            <a:pPr marL="0" lvl="0" indent="0" algn="l" rtl="0">
              <a:spcBef>
                <a:spcPts val="0"/>
              </a:spcBef>
              <a:spcAft>
                <a:spcPts val="0"/>
              </a:spcAft>
              <a:buNone/>
            </a:pPr>
            <a:r>
              <a:rPr lang="en-US" sz="5000"/>
              <a:t>Limited access to mental health/physical health resources</a:t>
            </a:r>
            <a:endParaRPr sz="5000"/>
          </a:p>
          <a:p>
            <a:pPr marL="0" lvl="0" indent="0" algn="l" rtl="0">
              <a:spcBef>
                <a:spcPts val="0"/>
              </a:spcBef>
              <a:spcAft>
                <a:spcPts val="0"/>
              </a:spcAft>
              <a:buNone/>
            </a:pPr>
            <a:endParaRPr sz="5000"/>
          </a:p>
        </p:txBody>
      </p:sp>
      <p:sp>
        <p:nvSpPr>
          <p:cNvPr id="191" name="Google Shape;191;p1"/>
          <p:cNvSpPr/>
          <p:nvPr/>
        </p:nvSpPr>
        <p:spPr>
          <a:xfrm>
            <a:off x="11343350" y="17564738"/>
            <a:ext cx="6764100" cy="2865900"/>
          </a:xfrm>
          <a:prstGeom prst="round2DiagRect">
            <a:avLst>
              <a:gd name="adj1" fmla="val 16667"/>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500"/>
              <a:t>Family is confused and needs intervention</a:t>
            </a:r>
            <a:endParaRPr sz="4500"/>
          </a:p>
        </p:txBody>
      </p:sp>
      <p:pic>
        <p:nvPicPr>
          <p:cNvPr id="192" name="Google Shape;192;p1"/>
          <p:cNvPicPr preferRelativeResize="0"/>
          <p:nvPr/>
        </p:nvPicPr>
        <p:blipFill>
          <a:blip r:embed="rId10">
            <a:alphaModFix/>
          </a:blip>
          <a:stretch>
            <a:fillRect/>
          </a:stretch>
        </p:blipFill>
        <p:spPr>
          <a:xfrm>
            <a:off x="12377867" y="22728367"/>
            <a:ext cx="8199338" cy="7213625"/>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Slat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1166</Words>
  <Application>Microsoft Macintosh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Garamond</vt:lpstr>
      <vt:lpstr>Noto Sans Symbols</vt:lpstr>
      <vt:lpstr>Lustria</vt:lpstr>
      <vt:lpstr>Times New Roman</vt:lpstr>
      <vt:lpstr>Merriweather Sans</vt:lpstr>
      <vt:lpstr>Calibri</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Kirk, Krista Elizabeth (Ctr for Counseling &amp; Family Studies)</cp:lastModifiedBy>
  <cp:revision>2</cp:revision>
  <dcterms:created xsi:type="dcterms:W3CDTF">2013-10-19T16:33:22Z</dcterms:created>
  <dcterms:modified xsi:type="dcterms:W3CDTF">2022-02-25T13:56:09Z</dcterms:modified>
</cp:coreProperties>
</file>