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4"/>
    <p:restoredTop sz="94674"/>
  </p:normalViewPr>
  <p:slideViewPr>
    <p:cSldViewPr snapToGrid="0" snapToObjects="1">
      <p:cViewPr varScale="1">
        <p:scale>
          <a:sx n="176" d="100"/>
          <a:sy n="176" d="100"/>
        </p:scale>
        <p:origin x="592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83736"/>
            <a:ext cx="7772400" cy="1102519"/>
          </a:xfrm>
        </p:spPr>
        <p:txBody>
          <a:bodyPr>
            <a:noAutofit/>
          </a:bodyPr>
          <a:lstStyle/>
          <a:p>
            <a:r>
              <a:rPr lang="en-US" sz="3500" dirty="0">
                <a:cs typeface="Times New Roman" panose="02020603050405020304" pitchFamily="18" charset="0"/>
              </a:rPr>
              <a:t>Reclaiming Marriage: How the Reformation Changed Marital and Family Structure in Sixteenth Century Germany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5314"/>
            <a:ext cx="6400800" cy="1314450"/>
          </a:xfrm>
        </p:spPr>
        <p:txBody>
          <a:bodyPr>
            <a:noAutofit/>
          </a:bodyPr>
          <a:lstStyle/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Rodney Y. Ford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Week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 11-17, 2022</a:t>
            </a:r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412"/>
            <a:ext cx="8229600" cy="857250"/>
          </a:xfrm>
        </p:spPr>
        <p:txBody>
          <a:bodyPr>
            <a:normAutofit/>
          </a:bodyPr>
          <a:lstStyle/>
          <a:p>
            <a:r>
              <a:rPr lang="en-US" sz="4000" i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of family in sixteenth century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should we care?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passion for the recovery of the Gospel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Cultivated presuppositions &amp; ecclesiastical absolutism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did the Reformers reclaim marriage?</a:t>
            </a:r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47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Dismantling Marital Precepts &amp; Cultural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4138"/>
            <a:ext cx="8229600" cy="3394472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Preluded by centuries of tradition and common law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Clerical celibacy and forced virginity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Outcome of a wide acceptance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Solution?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Reformers successfully elevated marriage</a:t>
            </a:r>
          </a:p>
        </p:txBody>
      </p:sp>
    </p:spTree>
    <p:extLst>
      <p:ext uri="{BB962C8B-B14F-4D97-AF65-F5344CB8AC3E}">
        <p14:creationId xmlns:p14="http://schemas.microsoft.com/office/powerpoint/2010/main" val="428680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470"/>
            <a:ext cx="8229600" cy="857250"/>
          </a:xfrm>
        </p:spPr>
        <p:txBody>
          <a:bodyPr>
            <a:normAutofit/>
          </a:bodyPr>
          <a:lstStyle/>
          <a:p>
            <a:r>
              <a:rPr lang="en-US" i="1" dirty="0"/>
              <a:t>Redefining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4138"/>
            <a:ext cx="8229600" cy="3394472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generation reformers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Interlocking spiritual bond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course to recover from mankind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Liberation of people from bondage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Marriage balanced society</a:t>
            </a:r>
          </a:p>
        </p:txBody>
      </p:sp>
    </p:spTree>
    <p:extLst>
      <p:ext uri="{BB962C8B-B14F-4D97-AF65-F5344CB8AC3E}">
        <p14:creationId xmlns:p14="http://schemas.microsoft.com/office/powerpoint/2010/main" val="125697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470"/>
            <a:ext cx="8229600" cy="857250"/>
          </a:xfrm>
        </p:spPr>
        <p:txBody>
          <a:bodyPr>
            <a:normAutofit/>
          </a:bodyPr>
          <a:lstStyle/>
          <a:p>
            <a:r>
              <a:rPr lang="en-US" i="1" dirty="0"/>
              <a:t>Men as Fathers and Husbands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4138"/>
            <a:ext cx="8229600" cy="3394472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Reminded of their biblical rights and responsibilities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Equitable leadership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of discipline and discernment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Christological fidelity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effort through trials</a:t>
            </a: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50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470"/>
            <a:ext cx="8229600" cy="857250"/>
          </a:xfrm>
        </p:spPr>
        <p:txBody>
          <a:bodyPr>
            <a:normAutofit/>
          </a:bodyPr>
          <a:lstStyle/>
          <a:p>
            <a:r>
              <a:rPr lang="en-US" i="1" dirty="0"/>
              <a:t>Women as Mothers and Wives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4138"/>
            <a:ext cx="8229600" cy="3394472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Keen of the household vitality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Bearing and rearing of children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 on the cradle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Inseparable from their role as wives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handles of household economy</a:t>
            </a:r>
          </a:p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30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470"/>
            <a:ext cx="8229600" cy="857250"/>
          </a:xfrm>
        </p:spPr>
        <p:txBody>
          <a:bodyPr>
            <a:normAutofit/>
          </a:bodyPr>
          <a:lstStyle/>
          <a:p>
            <a:r>
              <a:rPr lang="en-US" i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4138"/>
            <a:ext cx="8229600" cy="3394472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Notable dysfunction inside the home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Widely accepted ideas supported by law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was a land filled with agony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Reformers fueled by an ambition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to God-given rights and duties</a:t>
            </a:r>
          </a:p>
        </p:txBody>
      </p:sp>
    </p:spTree>
    <p:extLst>
      <p:ext uri="{BB962C8B-B14F-4D97-AF65-F5344CB8AC3E}">
        <p14:creationId xmlns:p14="http://schemas.microsoft.com/office/powerpoint/2010/main" val="3899436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</TotalTime>
  <Words>194</Words>
  <Application>Microsoft Macintosh PowerPoint</Application>
  <PresentationFormat>On-screen Show (16:9)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</vt:lpstr>
      <vt:lpstr>Times New Roman</vt:lpstr>
      <vt:lpstr>Office Theme</vt:lpstr>
      <vt:lpstr>Reclaiming Marriage: How the Reformation Changed Marital and Family Structure in Sixteenth Century Germany</vt:lpstr>
      <vt:lpstr>Introduction</vt:lpstr>
      <vt:lpstr>Dismantling Marital Precepts &amp; Cultural Practices</vt:lpstr>
      <vt:lpstr>Redefining Roles</vt:lpstr>
      <vt:lpstr>Men as Fathers and Husbands</vt:lpstr>
      <vt:lpstr>Women as Mothers and Wives</vt:lpstr>
      <vt:lpstr>Conclusion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Ford, Rodney Yale</cp:lastModifiedBy>
  <cp:revision>13</cp:revision>
  <dcterms:created xsi:type="dcterms:W3CDTF">2014-11-10T20:35:24Z</dcterms:created>
  <dcterms:modified xsi:type="dcterms:W3CDTF">2022-03-16T15:09:42Z</dcterms:modified>
</cp:coreProperties>
</file>