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264" r:id="rId3"/>
    <p:sldId id="265" r:id="rId4"/>
    <p:sldId id="266" r:id="rId5"/>
    <p:sldId id="267" r:id="rId6"/>
    <p:sldId id="257" r:id="rId7"/>
    <p:sldId id="260" r:id="rId8"/>
    <p:sldId id="259" r:id="rId9"/>
    <p:sldId id="261" r:id="rId10"/>
    <p:sldId id="262" r:id="rId11"/>
    <p:sldId id="268" r:id="rId12"/>
    <p:sldId id="270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49ED43-B6A1-4DEC-9968-BCB37BECA67B}" v="32" dt="2022-03-17T02:22:28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92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Hoisington" userId="add12095-19e4-45ca-929c-8309ef985dc5" providerId="ADAL" clId="{EF49ED43-B6A1-4DEC-9968-BCB37BECA67B}"/>
    <pc:docChg chg="custSel addSld delSld modSld">
      <pc:chgData name="Irene Hoisington" userId="add12095-19e4-45ca-929c-8309ef985dc5" providerId="ADAL" clId="{EF49ED43-B6A1-4DEC-9968-BCB37BECA67B}" dt="2022-03-17T02:23:12.487" v="4040" actId="2696"/>
      <pc:docMkLst>
        <pc:docMk/>
      </pc:docMkLst>
      <pc:sldChg chg="addSp delSp modSp mod chgLayout">
        <pc:chgData name="Irene Hoisington" userId="add12095-19e4-45ca-929c-8309ef985dc5" providerId="ADAL" clId="{EF49ED43-B6A1-4DEC-9968-BCB37BECA67B}" dt="2022-03-17T02:20:36.238" v="3983" actId="1076"/>
        <pc:sldMkLst>
          <pc:docMk/>
          <pc:sldMk cId="2910443229" sldId="257"/>
        </pc:sldMkLst>
        <pc:spChg chg="mod ord">
          <ac:chgData name="Irene Hoisington" userId="add12095-19e4-45ca-929c-8309ef985dc5" providerId="ADAL" clId="{EF49ED43-B6A1-4DEC-9968-BCB37BECA67B}" dt="2022-03-16T22:33:05.161" v="1346" actId="2711"/>
          <ac:spMkLst>
            <pc:docMk/>
            <pc:sldMk cId="2910443229" sldId="257"/>
            <ac:spMk id="2" creationId="{00000000-0000-0000-0000-000000000000}"/>
          </ac:spMkLst>
        </pc:spChg>
        <pc:spChg chg="add mod">
          <ac:chgData name="Irene Hoisington" userId="add12095-19e4-45ca-929c-8309ef985dc5" providerId="ADAL" clId="{EF49ED43-B6A1-4DEC-9968-BCB37BECA67B}" dt="2022-03-16T22:31:41.221" v="1333" actId="27636"/>
          <ac:spMkLst>
            <pc:docMk/>
            <pc:sldMk cId="2910443229" sldId="257"/>
            <ac:spMk id="12" creationId="{A0DDDF98-A17C-48B0-9D98-CE1F2D5AF5A8}"/>
          </ac:spMkLst>
        </pc:spChg>
        <pc:spChg chg="add del mod">
          <ac:chgData name="Irene Hoisington" userId="add12095-19e4-45ca-929c-8309ef985dc5" providerId="ADAL" clId="{EF49ED43-B6A1-4DEC-9968-BCB37BECA67B}" dt="2022-03-17T02:20:17.082" v="3977" actId="478"/>
          <ac:spMkLst>
            <pc:docMk/>
            <pc:sldMk cId="2910443229" sldId="257"/>
            <ac:spMk id="15" creationId="{01B2331C-84D3-4327-A2F9-CFAAD4A090F5}"/>
          </ac:spMkLst>
        </pc:spChg>
        <pc:spChg chg="add mod">
          <ac:chgData name="Irene Hoisington" userId="add12095-19e4-45ca-929c-8309ef985dc5" providerId="ADAL" clId="{EF49ED43-B6A1-4DEC-9968-BCB37BECA67B}" dt="2022-03-17T02:20:27.335" v="3980" actId="1076"/>
          <ac:spMkLst>
            <pc:docMk/>
            <pc:sldMk cId="2910443229" sldId="257"/>
            <ac:spMk id="16" creationId="{2B44456A-EB67-4C3B-A471-E2F18FD859B9}"/>
          </ac:spMkLst>
        </pc:spChg>
        <pc:picChg chg="mod">
          <ac:chgData name="Irene Hoisington" userId="add12095-19e4-45ca-929c-8309ef985dc5" providerId="ADAL" clId="{EF49ED43-B6A1-4DEC-9968-BCB37BECA67B}" dt="2022-03-17T02:20:36.238" v="3983" actId="1076"/>
          <ac:picMkLst>
            <pc:docMk/>
            <pc:sldMk cId="2910443229" sldId="257"/>
            <ac:picMk id="6" creationId="{5C7F08B3-4F6D-4555-98BB-82D19A7B2346}"/>
          </ac:picMkLst>
        </pc:picChg>
        <pc:picChg chg="del mod ord">
          <ac:chgData name="Irene Hoisington" userId="add12095-19e4-45ca-929c-8309ef985dc5" providerId="ADAL" clId="{EF49ED43-B6A1-4DEC-9968-BCB37BECA67B}" dt="2022-03-16T22:27:38.470" v="1042" actId="478"/>
          <ac:picMkLst>
            <pc:docMk/>
            <pc:sldMk cId="2910443229" sldId="257"/>
            <ac:picMk id="10" creationId="{8635E7CF-69FB-46CF-9975-865E119C2BEA}"/>
          </ac:picMkLst>
        </pc:picChg>
        <pc:picChg chg="add del mod modCrop">
          <ac:chgData name="Irene Hoisington" userId="add12095-19e4-45ca-929c-8309ef985dc5" providerId="ADAL" clId="{EF49ED43-B6A1-4DEC-9968-BCB37BECA67B}" dt="2022-03-17T02:20:13.513" v="3976" actId="478"/>
          <ac:picMkLst>
            <pc:docMk/>
            <pc:sldMk cId="2910443229" sldId="257"/>
            <ac:picMk id="14" creationId="{B244C899-8AA8-49A2-8D5D-BF6017414683}"/>
          </ac:picMkLst>
        </pc:picChg>
      </pc:sldChg>
      <pc:sldChg chg="addSp delSp modSp mod chgLayout">
        <pc:chgData name="Irene Hoisington" userId="add12095-19e4-45ca-929c-8309ef985dc5" providerId="ADAL" clId="{EF49ED43-B6A1-4DEC-9968-BCB37BECA67B}" dt="2022-03-17T01:43:28.816" v="3288" actId="20577"/>
        <pc:sldMkLst>
          <pc:docMk/>
          <pc:sldMk cId="4141843488" sldId="259"/>
        </pc:sldMkLst>
        <pc:spChg chg="mod ord">
          <ac:chgData name="Irene Hoisington" userId="add12095-19e4-45ca-929c-8309ef985dc5" providerId="ADAL" clId="{EF49ED43-B6A1-4DEC-9968-BCB37BECA67B}" dt="2022-03-16T23:01:03.418" v="1953" actId="700"/>
          <ac:spMkLst>
            <pc:docMk/>
            <pc:sldMk cId="4141843488" sldId="259"/>
            <ac:spMk id="2" creationId="{B4D59785-5F7F-48FA-8756-F93416080D67}"/>
          </ac:spMkLst>
        </pc:spChg>
        <pc:spChg chg="del">
          <ac:chgData name="Irene Hoisington" userId="add12095-19e4-45ca-929c-8309ef985dc5" providerId="ADAL" clId="{EF49ED43-B6A1-4DEC-9968-BCB37BECA67B}" dt="2022-03-16T18:14:34.335" v="12" actId="931"/>
          <ac:spMkLst>
            <pc:docMk/>
            <pc:sldMk cId="4141843488" sldId="259"/>
            <ac:spMk id="3" creationId="{0AEEA953-543F-49AB-AE91-0D0C8F24A015}"/>
          </ac:spMkLst>
        </pc:spChg>
        <pc:spChg chg="add del mod">
          <ac:chgData name="Irene Hoisington" userId="add12095-19e4-45ca-929c-8309ef985dc5" providerId="ADAL" clId="{EF49ED43-B6A1-4DEC-9968-BCB37BECA67B}" dt="2022-03-16T18:15:17.559" v="17" actId="931"/>
          <ac:spMkLst>
            <pc:docMk/>
            <pc:sldMk cId="4141843488" sldId="259"/>
            <ac:spMk id="7" creationId="{FFBA57B7-9345-4000-82D4-3A059B1F19D5}"/>
          </ac:spMkLst>
        </pc:spChg>
        <pc:spChg chg="add del mod">
          <ac:chgData name="Irene Hoisington" userId="add12095-19e4-45ca-929c-8309ef985dc5" providerId="ADAL" clId="{EF49ED43-B6A1-4DEC-9968-BCB37BECA67B}" dt="2022-03-16T23:00:58.360" v="1952"/>
          <ac:spMkLst>
            <pc:docMk/>
            <pc:sldMk cId="4141843488" sldId="259"/>
            <ac:spMk id="10" creationId="{15DF86E6-CE53-48C0-A335-0EC5ADDFE2F3}"/>
          </ac:spMkLst>
        </pc:spChg>
        <pc:spChg chg="add mod">
          <ac:chgData name="Irene Hoisington" userId="add12095-19e4-45ca-929c-8309ef985dc5" providerId="ADAL" clId="{EF49ED43-B6A1-4DEC-9968-BCB37BECA67B}" dt="2022-03-16T23:19:54.264" v="2623" actId="20577"/>
          <ac:spMkLst>
            <pc:docMk/>
            <pc:sldMk cId="4141843488" sldId="259"/>
            <ac:spMk id="12" creationId="{18A86F8C-3593-483B-B3F4-45C720E73C08}"/>
          </ac:spMkLst>
        </pc:spChg>
        <pc:spChg chg="add mod">
          <ac:chgData name="Irene Hoisington" userId="add12095-19e4-45ca-929c-8309ef985dc5" providerId="ADAL" clId="{EF49ED43-B6A1-4DEC-9968-BCB37BECA67B}" dt="2022-03-17T01:43:28.816" v="3288" actId="20577"/>
          <ac:spMkLst>
            <pc:docMk/>
            <pc:sldMk cId="4141843488" sldId="259"/>
            <ac:spMk id="15" creationId="{09D3E40D-175C-4915-BC16-9C1D22A49027}"/>
          </ac:spMkLst>
        </pc:spChg>
        <pc:picChg chg="add del mod">
          <ac:chgData name="Irene Hoisington" userId="add12095-19e4-45ca-929c-8309ef985dc5" providerId="ADAL" clId="{EF49ED43-B6A1-4DEC-9968-BCB37BECA67B}" dt="2022-03-16T18:14:56.098" v="16" actId="478"/>
          <ac:picMkLst>
            <pc:docMk/>
            <pc:sldMk cId="4141843488" sldId="259"/>
            <ac:picMk id="5" creationId="{BEE7D115-5BBB-4B50-AF78-2941CE72AC19}"/>
          </ac:picMkLst>
        </pc:picChg>
        <pc:picChg chg="add del mod ord">
          <ac:chgData name="Irene Hoisington" userId="add12095-19e4-45ca-929c-8309ef985dc5" providerId="ADAL" clId="{EF49ED43-B6A1-4DEC-9968-BCB37BECA67B}" dt="2022-03-16T23:01:36.977" v="1954" actId="478"/>
          <ac:picMkLst>
            <pc:docMk/>
            <pc:sldMk cId="4141843488" sldId="259"/>
            <ac:picMk id="9" creationId="{59113B70-331E-43C6-9F63-C7168F9B922D}"/>
          </ac:picMkLst>
        </pc:picChg>
        <pc:picChg chg="add mod">
          <ac:chgData name="Irene Hoisington" userId="add12095-19e4-45ca-929c-8309ef985dc5" providerId="ADAL" clId="{EF49ED43-B6A1-4DEC-9968-BCB37BECA67B}" dt="2022-03-16T23:16:47.884" v="2598" actId="1076"/>
          <ac:picMkLst>
            <pc:docMk/>
            <pc:sldMk cId="4141843488" sldId="259"/>
            <ac:picMk id="14" creationId="{58286CE8-8114-4141-9A3B-2FDE159950F8}"/>
          </ac:picMkLst>
        </pc:picChg>
      </pc:sldChg>
      <pc:sldChg chg="addSp delSp modSp mod">
        <pc:chgData name="Irene Hoisington" userId="add12095-19e4-45ca-929c-8309ef985dc5" providerId="ADAL" clId="{EF49ED43-B6A1-4DEC-9968-BCB37BECA67B}" dt="2022-03-17T01:43:39.699" v="3302" actId="20577"/>
        <pc:sldMkLst>
          <pc:docMk/>
          <pc:sldMk cId="184058233" sldId="260"/>
        </pc:sldMkLst>
        <pc:spChg chg="mod">
          <ac:chgData name="Irene Hoisington" userId="add12095-19e4-45ca-929c-8309ef985dc5" providerId="ADAL" clId="{EF49ED43-B6A1-4DEC-9968-BCB37BECA67B}" dt="2022-03-16T22:32:58.199" v="1345" actId="2711"/>
          <ac:spMkLst>
            <pc:docMk/>
            <pc:sldMk cId="184058233" sldId="260"/>
            <ac:spMk id="2" creationId="{0A297C83-830A-449E-994A-2E8F6F619495}"/>
          </ac:spMkLst>
        </pc:spChg>
        <pc:spChg chg="del">
          <ac:chgData name="Irene Hoisington" userId="add12095-19e4-45ca-929c-8309ef985dc5" providerId="ADAL" clId="{EF49ED43-B6A1-4DEC-9968-BCB37BECA67B}" dt="2022-03-16T18:11:11.106" v="3" actId="931"/>
          <ac:spMkLst>
            <pc:docMk/>
            <pc:sldMk cId="184058233" sldId="260"/>
            <ac:spMk id="3" creationId="{CAE4F146-86AE-471B-A70F-8E5785199A0E}"/>
          </ac:spMkLst>
        </pc:spChg>
        <pc:spChg chg="add mod">
          <ac:chgData name="Irene Hoisington" userId="add12095-19e4-45ca-929c-8309ef985dc5" providerId="ADAL" clId="{EF49ED43-B6A1-4DEC-9968-BCB37BECA67B}" dt="2022-03-16T22:49:13.693" v="1675" actId="1076"/>
          <ac:spMkLst>
            <pc:docMk/>
            <pc:sldMk cId="184058233" sldId="260"/>
            <ac:spMk id="8" creationId="{2A2016EE-3705-49F5-AF19-A387F6A48087}"/>
          </ac:spMkLst>
        </pc:spChg>
        <pc:spChg chg="add mod">
          <ac:chgData name="Irene Hoisington" userId="add12095-19e4-45ca-929c-8309ef985dc5" providerId="ADAL" clId="{EF49ED43-B6A1-4DEC-9968-BCB37BECA67B}" dt="2022-03-17T01:43:39.699" v="3302" actId="20577"/>
          <ac:spMkLst>
            <pc:docMk/>
            <pc:sldMk cId="184058233" sldId="260"/>
            <ac:spMk id="9" creationId="{A9633CC3-E616-4EBB-84A6-FB73AE4D5662}"/>
          </ac:spMkLst>
        </pc:spChg>
        <pc:picChg chg="add del mod">
          <ac:chgData name="Irene Hoisington" userId="add12095-19e4-45ca-929c-8309ef985dc5" providerId="ADAL" clId="{EF49ED43-B6A1-4DEC-9968-BCB37BECA67B}" dt="2022-03-16T18:10:37.668" v="2" actId="478"/>
          <ac:picMkLst>
            <pc:docMk/>
            <pc:sldMk cId="184058233" sldId="260"/>
            <ac:picMk id="5" creationId="{FDF99DF0-3A46-4817-AB79-EF8415D31E92}"/>
          </ac:picMkLst>
        </pc:picChg>
        <pc:picChg chg="add mod">
          <ac:chgData name="Irene Hoisington" userId="add12095-19e4-45ca-929c-8309ef985dc5" providerId="ADAL" clId="{EF49ED43-B6A1-4DEC-9968-BCB37BECA67B}" dt="2022-03-17T01:41:07.102" v="3156" actId="1076"/>
          <ac:picMkLst>
            <pc:docMk/>
            <pc:sldMk cId="184058233" sldId="260"/>
            <ac:picMk id="7" creationId="{FD0AEBC0-4424-4B8D-BEF1-0330AB54EA37}"/>
          </ac:picMkLst>
        </pc:picChg>
      </pc:sldChg>
      <pc:sldChg chg="addSp delSp modSp mod">
        <pc:chgData name="Irene Hoisington" userId="add12095-19e4-45ca-929c-8309ef985dc5" providerId="ADAL" clId="{EF49ED43-B6A1-4DEC-9968-BCB37BECA67B}" dt="2022-03-17T02:17:38.709" v="3974" actId="14100"/>
        <pc:sldMkLst>
          <pc:docMk/>
          <pc:sldMk cId="1111862101" sldId="261"/>
        </pc:sldMkLst>
        <pc:spChg chg="mod">
          <ac:chgData name="Irene Hoisington" userId="add12095-19e4-45ca-929c-8309ef985dc5" providerId="ADAL" clId="{EF49ED43-B6A1-4DEC-9968-BCB37BECA67B}" dt="2022-03-16T22:33:29.027" v="1348" actId="2711"/>
          <ac:spMkLst>
            <pc:docMk/>
            <pc:sldMk cId="1111862101" sldId="261"/>
            <ac:spMk id="2" creationId="{0942CD42-2D03-45C0-AFF4-5DC232AB96AD}"/>
          </ac:spMkLst>
        </pc:spChg>
        <pc:spChg chg="del">
          <ac:chgData name="Irene Hoisington" userId="add12095-19e4-45ca-929c-8309ef985dc5" providerId="ADAL" clId="{EF49ED43-B6A1-4DEC-9968-BCB37BECA67B}" dt="2022-03-16T18:16:37.416" v="20" actId="931"/>
          <ac:spMkLst>
            <pc:docMk/>
            <pc:sldMk cId="1111862101" sldId="261"/>
            <ac:spMk id="3" creationId="{1BA9255A-0DDF-4DA5-BDC6-123DF9258A05}"/>
          </ac:spMkLst>
        </pc:spChg>
        <pc:spChg chg="add del mod">
          <ac:chgData name="Irene Hoisington" userId="add12095-19e4-45ca-929c-8309ef985dc5" providerId="ADAL" clId="{EF49ED43-B6A1-4DEC-9968-BCB37BECA67B}" dt="2022-03-17T02:16:29.159" v="3960" actId="478"/>
          <ac:spMkLst>
            <pc:docMk/>
            <pc:sldMk cId="1111862101" sldId="261"/>
            <ac:spMk id="4" creationId="{B3553565-2E73-4082-BC9F-B2271DA69083}"/>
          </ac:spMkLst>
        </pc:spChg>
        <pc:spChg chg="add mod">
          <ac:chgData name="Irene Hoisington" userId="add12095-19e4-45ca-929c-8309ef985dc5" providerId="ADAL" clId="{EF49ED43-B6A1-4DEC-9968-BCB37BECA67B}" dt="2022-03-17T02:17:28.122" v="3971" actId="14100"/>
          <ac:spMkLst>
            <pc:docMk/>
            <pc:sldMk cId="1111862101" sldId="261"/>
            <ac:spMk id="10" creationId="{2D12C8F5-AD68-485F-A3BC-DD872F26379A}"/>
          </ac:spMkLst>
        </pc:spChg>
        <pc:spChg chg="add mod">
          <ac:chgData name="Irene Hoisington" userId="add12095-19e4-45ca-929c-8309ef985dc5" providerId="ADAL" clId="{EF49ED43-B6A1-4DEC-9968-BCB37BECA67B}" dt="2022-03-17T02:17:38.709" v="3974" actId="14100"/>
          <ac:spMkLst>
            <pc:docMk/>
            <pc:sldMk cId="1111862101" sldId="261"/>
            <ac:spMk id="11" creationId="{A8728737-A959-43BA-A07B-33DF6BC941C6}"/>
          </ac:spMkLst>
        </pc:spChg>
        <pc:picChg chg="add del mod">
          <ac:chgData name="Irene Hoisington" userId="add12095-19e4-45ca-929c-8309ef985dc5" providerId="ADAL" clId="{EF49ED43-B6A1-4DEC-9968-BCB37BECA67B}" dt="2022-03-17T02:16:01.404" v="3958" actId="478"/>
          <ac:picMkLst>
            <pc:docMk/>
            <pc:sldMk cId="1111862101" sldId="261"/>
            <ac:picMk id="5" creationId="{F65000A3-48FE-471E-8060-C1A6DF95493A}"/>
          </ac:picMkLst>
        </pc:picChg>
        <pc:picChg chg="add mod">
          <ac:chgData name="Irene Hoisington" userId="add12095-19e4-45ca-929c-8309ef985dc5" providerId="ADAL" clId="{EF49ED43-B6A1-4DEC-9968-BCB37BECA67B}" dt="2022-03-17T02:17:32.243" v="3972" actId="14100"/>
          <ac:picMkLst>
            <pc:docMk/>
            <pc:sldMk cId="1111862101" sldId="261"/>
            <ac:picMk id="7" creationId="{4BC4B4AB-277D-4AF0-AF6D-627DFE900B36}"/>
          </ac:picMkLst>
        </pc:picChg>
        <pc:picChg chg="add del mod ord">
          <ac:chgData name="Irene Hoisington" userId="add12095-19e4-45ca-929c-8309ef985dc5" providerId="ADAL" clId="{EF49ED43-B6A1-4DEC-9968-BCB37BECA67B}" dt="2022-03-17T02:17:23.622" v="3970" actId="478"/>
          <ac:picMkLst>
            <pc:docMk/>
            <pc:sldMk cId="1111862101" sldId="261"/>
            <ac:picMk id="9" creationId="{E16A6014-32B9-47BA-AEC6-352C214672CC}"/>
          </ac:picMkLst>
        </pc:picChg>
      </pc:sldChg>
      <pc:sldChg chg="addSp delSp modSp mod">
        <pc:chgData name="Irene Hoisington" userId="add12095-19e4-45ca-929c-8309ef985dc5" providerId="ADAL" clId="{EF49ED43-B6A1-4DEC-9968-BCB37BECA67B}" dt="2022-03-17T01:43:10.143" v="3273" actId="114"/>
        <pc:sldMkLst>
          <pc:docMk/>
          <pc:sldMk cId="550539166" sldId="262"/>
        </pc:sldMkLst>
        <pc:spChg chg="mod">
          <ac:chgData name="Irene Hoisington" userId="add12095-19e4-45ca-929c-8309ef985dc5" providerId="ADAL" clId="{EF49ED43-B6A1-4DEC-9968-BCB37BECA67B}" dt="2022-03-16T23:12:37.143" v="2297" actId="20577"/>
          <ac:spMkLst>
            <pc:docMk/>
            <pc:sldMk cId="550539166" sldId="262"/>
            <ac:spMk id="2" creationId="{BDDDC8E8-6BAF-4C02-8562-2A63424FCE0A}"/>
          </ac:spMkLst>
        </pc:spChg>
        <pc:spChg chg="del">
          <ac:chgData name="Irene Hoisington" userId="add12095-19e4-45ca-929c-8309ef985dc5" providerId="ADAL" clId="{EF49ED43-B6A1-4DEC-9968-BCB37BECA67B}" dt="2022-03-16T18:20:44.029" v="36" actId="931"/>
          <ac:spMkLst>
            <pc:docMk/>
            <pc:sldMk cId="550539166" sldId="262"/>
            <ac:spMk id="3" creationId="{B9F27329-9A1E-428C-B4DB-B657C9B6A285}"/>
          </ac:spMkLst>
        </pc:spChg>
        <pc:spChg chg="add del mod">
          <ac:chgData name="Irene Hoisington" userId="add12095-19e4-45ca-929c-8309ef985dc5" providerId="ADAL" clId="{EF49ED43-B6A1-4DEC-9968-BCB37BECA67B}" dt="2022-03-16T23:13:46.945" v="2428" actId="478"/>
          <ac:spMkLst>
            <pc:docMk/>
            <pc:sldMk cId="550539166" sldId="262"/>
            <ac:spMk id="6" creationId="{D3926172-E297-4EB4-93D0-0D7FE5F1A16A}"/>
          </ac:spMkLst>
        </pc:spChg>
        <pc:spChg chg="add mod">
          <ac:chgData name="Irene Hoisington" userId="add12095-19e4-45ca-929c-8309ef985dc5" providerId="ADAL" clId="{EF49ED43-B6A1-4DEC-9968-BCB37BECA67B}" dt="2022-03-16T23:14:28.396" v="2439" actId="27636"/>
          <ac:spMkLst>
            <pc:docMk/>
            <pc:sldMk cId="550539166" sldId="262"/>
            <ac:spMk id="8" creationId="{E6B4BBA7-A731-4BEF-8A31-417A6494A7AA}"/>
          </ac:spMkLst>
        </pc:spChg>
        <pc:spChg chg="add mod">
          <ac:chgData name="Irene Hoisington" userId="add12095-19e4-45ca-929c-8309ef985dc5" providerId="ADAL" clId="{EF49ED43-B6A1-4DEC-9968-BCB37BECA67B}" dt="2022-03-17T01:43:10.143" v="3273" actId="114"/>
          <ac:spMkLst>
            <pc:docMk/>
            <pc:sldMk cId="550539166" sldId="262"/>
            <ac:spMk id="11" creationId="{60A72676-C574-4287-A9F9-A02BFD27BF44}"/>
          </ac:spMkLst>
        </pc:spChg>
        <pc:picChg chg="add del mod">
          <ac:chgData name="Irene Hoisington" userId="add12095-19e4-45ca-929c-8309ef985dc5" providerId="ADAL" clId="{EF49ED43-B6A1-4DEC-9968-BCB37BECA67B}" dt="2022-03-16T23:13:59.445" v="2429" actId="478"/>
          <ac:picMkLst>
            <pc:docMk/>
            <pc:sldMk cId="550539166" sldId="262"/>
            <ac:picMk id="5" creationId="{6E5B970E-B3B0-4E3C-A747-B8DCC41D0A02}"/>
          </ac:picMkLst>
        </pc:picChg>
        <pc:picChg chg="add mod">
          <ac:chgData name="Irene Hoisington" userId="add12095-19e4-45ca-929c-8309ef985dc5" providerId="ADAL" clId="{EF49ED43-B6A1-4DEC-9968-BCB37BECA67B}" dt="2022-03-16T23:14:53.479" v="2446" actId="14100"/>
          <ac:picMkLst>
            <pc:docMk/>
            <pc:sldMk cId="550539166" sldId="262"/>
            <ac:picMk id="10" creationId="{AC774FDD-71C3-4A81-9868-F52CB504F29B}"/>
          </ac:picMkLst>
        </pc:picChg>
      </pc:sldChg>
      <pc:sldChg chg="delSp del mod">
        <pc:chgData name="Irene Hoisington" userId="add12095-19e4-45ca-929c-8309ef985dc5" providerId="ADAL" clId="{EF49ED43-B6A1-4DEC-9968-BCB37BECA67B}" dt="2022-03-17T02:12:56.489" v="3957" actId="2696"/>
        <pc:sldMkLst>
          <pc:docMk/>
          <pc:sldMk cId="106234556" sldId="263"/>
        </pc:sldMkLst>
        <pc:picChg chg="del">
          <ac:chgData name="Irene Hoisington" userId="add12095-19e4-45ca-929c-8309ef985dc5" providerId="ADAL" clId="{EF49ED43-B6A1-4DEC-9968-BCB37BECA67B}" dt="2022-03-16T22:25:49.407" v="948" actId="478"/>
          <ac:picMkLst>
            <pc:docMk/>
            <pc:sldMk cId="106234556" sldId="263"/>
            <ac:picMk id="7" creationId="{53E4BB9D-CDF5-4885-8BF5-8C32F3D0E43F}"/>
          </ac:picMkLst>
        </pc:picChg>
      </pc:sldChg>
      <pc:sldChg chg="addSp delSp modSp mod">
        <pc:chgData name="Irene Hoisington" userId="add12095-19e4-45ca-929c-8309ef985dc5" providerId="ADAL" clId="{EF49ED43-B6A1-4DEC-9968-BCB37BECA67B}" dt="2022-03-17T02:10:10.878" v="3956" actId="14100"/>
        <pc:sldMkLst>
          <pc:docMk/>
          <pc:sldMk cId="1536285984" sldId="264"/>
        </pc:sldMkLst>
        <pc:spChg chg="mod">
          <ac:chgData name="Irene Hoisington" userId="add12095-19e4-45ca-929c-8309ef985dc5" providerId="ADAL" clId="{EF49ED43-B6A1-4DEC-9968-BCB37BECA67B}" dt="2022-03-16T22:34:38.570" v="1353" actId="2711"/>
          <ac:spMkLst>
            <pc:docMk/>
            <pc:sldMk cId="1536285984" sldId="264"/>
            <ac:spMk id="2" creationId="{5A4E47A0-D5C4-4B82-8EF6-D75491740A1C}"/>
          </ac:spMkLst>
        </pc:spChg>
        <pc:spChg chg="mod">
          <ac:chgData name="Irene Hoisington" userId="add12095-19e4-45ca-929c-8309ef985dc5" providerId="ADAL" clId="{EF49ED43-B6A1-4DEC-9968-BCB37BECA67B}" dt="2022-03-17T02:10:10.878" v="3956" actId="14100"/>
          <ac:spMkLst>
            <pc:docMk/>
            <pc:sldMk cId="1536285984" sldId="264"/>
            <ac:spMk id="3" creationId="{CA22852E-7CD0-4D89-AB4B-CFC03E08C072}"/>
          </ac:spMkLst>
        </pc:spChg>
        <pc:spChg chg="add del mod">
          <ac:chgData name="Irene Hoisington" userId="add12095-19e4-45ca-929c-8309ef985dc5" providerId="ADAL" clId="{EF49ED43-B6A1-4DEC-9968-BCB37BECA67B}" dt="2022-03-17T02:10:06.855" v="3955" actId="478"/>
          <ac:spMkLst>
            <pc:docMk/>
            <pc:sldMk cId="1536285984" sldId="264"/>
            <ac:spMk id="6" creationId="{74752745-9C37-41A2-AD95-7CE25FB7A71A}"/>
          </ac:spMkLst>
        </pc:spChg>
        <pc:picChg chg="add del mod modCrop">
          <ac:chgData name="Irene Hoisington" userId="add12095-19e4-45ca-929c-8309ef985dc5" providerId="ADAL" clId="{EF49ED43-B6A1-4DEC-9968-BCB37BECA67B}" dt="2022-03-17T02:10:02.438" v="3954" actId="478"/>
          <ac:picMkLst>
            <pc:docMk/>
            <pc:sldMk cId="1536285984" sldId="264"/>
            <ac:picMk id="5" creationId="{BE3F11ED-8CAD-4792-8D6B-B049ED6A4798}"/>
          </ac:picMkLst>
        </pc:picChg>
      </pc:sldChg>
      <pc:sldChg chg="modSp mod">
        <pc:chgData name="Irene Hoisington" userId="add12095-19e4-45ca-929c-8309ef985dc5" providerId="ADAL" clId="{EF49ED43-B6A1-4DEC-9968-BCB37BECA67B}" dt="2022-03-16T22:34:23.773" v="1352" actId="2711"/>
        <pc:sldMkLst>
          <pc:docMk/>
          <pc:sldMk cId="1516520808" sldId="265"/>
        </pc:sldMkLst>
        <pc:spChg chg="mod">
          <ac:chgData name="Irene Hoisington" userId="add12095-19e4-45ca-929c-8309ef985dc5" providerId="ADAL" clId="{EF49ED43-B6A1-4DEC-9968-BCB37BECA67B}" dt="2022-03-16T22:34:23.773" v="1352" actId="2711"/>
          <ac:spMkLst>
            <pc:docMk/>
            <pc:sldMk cId="1516520808" sldId="265"/>
            <ac:spMk id="2" creationId="{8E8B617F-D2D5-4958-AFB4-372847250817}"/>
          </ac:spMkLst>
        </pc:spChg>
        <pc:spChg chg="mod">
          <ac:chgData name="Irene Hoisington" userId="add12095-19e4-45ca-929c-8309ef985dc5" providerId="ADAL" clId="{EF49ED43-B6A1-4DEC-9968-BCB37BECA67B}" dt="2022-03-16T21:35:09.757" v="761" actId="20577"/>
          <ac:spMkLst>
            <pc:docMk/>
            <pc:sldMk cId="1516520808" sldId="265"/>
            <ac:spMk id="3" creationId="{8498B48C-67E7-4A6A-B181-BB874EF83C3E}"/>
          </ac:spMkLst>
        </pc:spChg>
      </pc:sldChg>
      <pc:sldChg chg="addSp modSp mod">
        <pc:chgData name="Irene Hoisington" userId="add12095-19e4-45ca-929c-8309ef985dc5" providerId="ADAL" clId="{EF49ED43-B6A1-4DEC-9968-BCB37BECA67B}" dt="2022-03-17T01:12:34.619" v="2783" actId="20577"/>
        <pc:sldMkLst>
          <pc:docMk/>
          <pc:sldMk cId="3244223007" sldId="266"/>
        </pc:sldMkLst>
        <pc:spChg chg="mod">
          <ac:chgData name="Irene Hoisington" userId="add12095-19e4-45ca-929c-8309ef985dc5" providerId="ADAL" clId="{EF49ED43-B6A1-4DEC-9968-BCB37BECA67B}" dt="2022-03-16T22:34:13.172" v="1351" actId="2711"/>
          <ac:spMkLst>
            <pc:docMk/>
            <pc:sldMk cId="3244223007" sldId="266"/>
            <ac:spMk id="2" creationId="{1DD0CAB3-B519-4792-8E41-8E88CD9C4EC0}"/>
          </ac:spMkLst>
        </pc:spChg>
        <pc:spChg chg="mod">
          <ac:chgData name="Irene Hoisington" userId="add12095-19e4-45ca-929c-8309ef985dc5" providerId="ADAL" clId="{EF49ED43-B6A1-4DEC-9968-BCB37BECA67B}" dt="2022-03-16T22:24:34.687" v="937" actId="20577"/>
          <ac:spMkLst>
            <pc:docMk/>
            <pc:sldMk cId="3244223007" sldId="266"/>
            <ac:spMk id="3" creationId="{3214C649-1141-4B7C-945F-8167FA3E5355}"/>
          </ac:spMkLst>
        </pc:spChg>
        <pc:spChg chg="add mod">
          <ac:chgData name="Irene Hoisington" userId="add12095-19e4-45ca-929c-8309ef985dc5" providerId="ADAL" clId="{EF49ED43-B6A1-4DEC-9968-BCB37BECA67B}" dt="2022-03-17T01:12:34.619" v="2783" actId="20577"/>
          <ac:spMkLst>
            <pc:docMk/>
            <pc:sldMk cId="3244223007" sldId="266"/>
            <ac:spMk id="6" creationId="{49C4D64F-000E-49E2-882C-CBF61CC4F7B9}"/>
          </ac:spMkLst>
        </pc:spChg>
        <pc:picChg chg="add mod">
          <ac:chgData name="Irene Hoisington" userId="add12095-19e4-45ca-929c-8309ef985dc5" providerId="ADAL" clId="{EF49ED43-B6A1-4DEC-9968-BCB37BECA67B}" dt="2022-03-16T22:25:31.545" v="947" actId="1076"/>
          <ac:picMkLst>
            <pc:docMk/>
            <pc:sldMk cId="3244223007" sldId="266"/>
            <ac:picMk id="5" creationId="{F63BD89E-A426-44C5-A1DA-B75ABDA8B7EF}"/>
          </ac:picMkLst>
        </pc:picChg>
      </pc:sldChg>
      <pc:sldChg chg="addSp modSp mod">
        <pc:chgData name="Irene Hoisington" userId="add12095-19e4-45ca-929c-8309ef985dc5" providerId="ADAL" clId="{EF49ED43-B6A1-4DEC-9968-BCB37BECA67B}" dt="2022-03-17T01:59:14.142" v="3784" actId="20577"/>
        <pc:sldMkLst>
          <pc:docMk/>
          <pc:sldMk cId="3174265273" sldId="267"/>
        </pc:sldMkLst>
        <pc:spChg chg="mod">
          <ac:chgData name="Irene Hoisington" userId="add12095-19e4-45ca-929c-8309ef985dc5" providerId="ADAL" clId="{EF49ED43-B6A1-4DEC-9968-BCB37BECA67B}" dt="2022-03-16T22:33:56.484" v="1350" actId="2711"/>
          <ac:spMkLst>
            <pc:docMk/>
            <pc:sldMk cId="3174265273" sldId="267"/>
            <ac:spMk id="2" creationId="{1A99D3C8-0640-461D-97BD-BEBAF4D18840}"/>
          </ac:spMkLst>
        </pc:spChg>
        <pc:spChg chg="mod">
          <ac:chgData name="Irene Hoisington" userId="add12095-19e4-45ca-929c-8309ef985dc5" providerId="ADAL" clId="{EF49ED43-B6A1-4DEC-9968-BCB37BECA67B}" dt="2022-03-16T22:26:38.618" v="1038" actId="20577"/>
          <ac:spMkLst>
            <pc:docMk/>
            <pc:sldMk cId="3174265273" sldId="267"/>
            <ac:spMk id="3" creationId="{B07C4501-8C88-4885-A11E-ECD6A5B57D35}"/>
          </ac:spMkLst>
        </pc:spChg>
        <pc:spChg chg="add mod">
          <ac:chgData name="Irene Hoisington" userId="add12095-19e4-45ca-929c-8309ef985dc5" providerId="ADAL" clId="{EF49ED43-B6A1-4DEC-9968-BCB37BECA67B}" dt="2022-03-17T01:59:14.142" v="3784" actId="20577"/>
          <ac:spMkLst>
            <pc:docMk/>
            <pc:sldMk cId="3174265273" sldId="267"/>
            <ac:spMk id="6" creationId="{D88AA03D-7524-4A2F-B751-CF738F3BE9AC}"/>
          </ac:spMkLst>
        </pc:spChg>
        <pc:picChg chg="add mod">
          <ac:chgData name="Irene Hoisington" userId="add12095-19e4-45ca-929c-8309ef985dc5" providerId="ADAL" clId="{EF49ED43-B6A1-4DEC-9968-BCB37BECA67B}" dt="2022-03-17T01:56:03.461" v="3676" actId="1076"/>
          <ac:picMkLst>
            <pc:docMk/>
            <pc:sldMk cId="3174265273" sldId="267"/>
            <ac:picMk id="5" creationId="{E26F3AAA-605F-48E6-AE56-1C5260A6D624}"/>
          </ac:picMkLst>
        </pc:picChg>
      </pc:sldChg>
      <pc:sldChg chg="modSp new mod">
        <pc:chgData name="Irene Hoisington" userId="add12095-19e4-45ca-929c-8309ef985dc5" providerId="ADAL" clId="{EF49ED43-B6A1-4DEC-9968-BCB37BECA67B}" dt="2022-03-17T01:46:03.840" v="3422" actId="20577"/>
        <pc:sldMkLst>
          <pc:docMk/>
          <pc:sldMk cId="1624493475" sldId="268"/>
        </pc:sldMkLst>
        <pc:spChg chg="mod">
          <ac:chgData name="Irene Hoisington" userId="add12095-19e4-45ca-929c-8309ef985dc5" providerId="ADAL" clId="{EF49ED43-B6A1-4DEC-9968-BCB37BECA67B}" dt="2022-03-16T23:15:45.418" v="2493" actId="2711"/>
          <ac:spMkLst>
            <pc:docMk/>
            <pc:sldMk cId="1624493475" sldId="268"/>
            <ac:spMk id="2" creationId="{A4636500-EA4D-4DC9-9C42-D36AC4241E11}"/>
          </ac:spMkLst>
        </pc:spChg>
        <pc:spChg chg="mod">
          <ac:chgData name="Irene Hoisington" userId="add12095-19e4-45ca-929c-8309ef985dc5" providerId="ADAL" clId="{EF49ED43-B6A1-4DEC-9968-BCB37BECA67B}" dt="2022-03-17T01:46:03.840" v="3422" actId="20577"/>
          <ac:spMkLst>
            <pc:docMk/>
            <pc:sldMk cId="1624493475" sldId="268"/>
            <ac:spMk id="3" creationId="{E348DD5A-2FCC-44B3-A898-21374490065C}"/>
          </ac:spMkLst>
        </pc:spChg>
      </pc:sldChg>
      <pc:sldChg chg="modSp new del mod">
        <pc:chgData name="Irene Hoisington" userId="add12095-19e4-45ca-929c-8309ef985dc5" providerId="ADAL" clId="{EF49ED43-B6A1-4DEC-9968-BCB37BECA67B}" dt="2022-03-17T02:23:12.487" v="4040" actId="2696"/>
        <pc:sldMkLst>
          <pc:docMk/>
          <pc:sldMk cId="2502877026" sldId="269"/>
        </pc:sldMkLst>
        <pc:spChg chg="mod">
          <ac:chgData name="Irene Hoisington" userId="add12095-19e4-45ca-929c-8309ef985dc5" providerId="ADAL" clId="{EF49ED43-B6A1-4DEC-9968-BCB37BECA67B}" dt="2022-03-16T23:24:53.626" v="2659" actId="2711"/>
          <ac:spMkLst>
            <pc:docMk/>
            <pc:sldMk cId="2502877026" sldId="269"/>
            <ac:spMk id="2" creationId="{EC5E080E-75CF-424C-BDAB-DD5B913A7D29}"/>
          </ac:spMkLst>
        </pc:spChg>
        <pc:spChg chg="mod">
          <ac:chgData name="Irene Hoisington" userId="add12095-19e4-45ca-929c-8309ef985dc5" providerId="ADAL" clId="{EF49ED43-B6A1-4DEC-9968-BCB37BECA67B}" dt="2022-03-17T02:22:10.859" v="4021" actId="404"/>
          <ac:spMkLst>
            <pc:docMk/>
            <pc:sldMk cId="2502877026" sldId="269"/>
            <ac:spMk id="3" creationId="{6867579D-A57D-472F-91B3-32AAED0A7A29}"/>
          </ac:spMkLst>
        </pc:spChg>
      </pc:sldChg>
      <pc:sldChg chg="addSp delSp modSp new mod">
        <pc:chgData name="Irene Hoisington" userId="add12095-19e4-45ca-929c-8309ef985dc5" providerId="ADAL" clId="{EF49ED43-B6A1-4DEC-9968-BCB37BECA67B}" dt="2022-03-17T02:23:04.250" v="4039" actId="403"/>
        <pc:sldMkLst>
          <pc:docMk/>
          <pc:sldMk cId="2203792401" sldId="270"/>
        </pc:sldMkLst>
        <pc:spChg chg="mod">
          <ac:chgData name="Irene Hoisington" userId="add12095-19e4-45ca-929c-8309ef985dc5" providerId="ADAL" clId="{EF49ED43-B6A1-4DEC-9968-BCB37BECA67B}" dt="2022-03-16T23:25:18.009" v="2681" actId="2711"/>
          <ac:spMkLst>
            <pc:docMk/>
            <pc:sldMk cId="2203792401" sldId="270"/>
            <ac:spMk id="2" creationId="{3BF67641-AFD0-4875-A71C-1F70A097C85B}"/>
          </ac:spMkLst>
        </pc:spChg>
        <pc:spChg chg="mod">
          <ac:chgData name="Irene Hoisington" userId="add12095-19e4-45ca-929c-8309ef985dc5" providerId="ADAL" clId="{EF49ED43-B6A1-4DEC-9968-BCB37BECA67B}" dt="2022-03-17T02:22:57.107" v="4038" actId="403"/>
          <ac:spMkLst>
            <pc:docMk/>
            <pc:sldMk cId="2203792401" sldId="270"/>
            <ac:spMk id="3" creationId="{450D25A8-0DD3-4A76-B558-45F040F305D8}"/>
          </ac:spMkLst>
        </pc:spChg>
        <pc:spChg chg="add del mod">
          <ac:chgData name="Irene Hoisington" userId="add12095-19e4-45ca-929c-8309ef985dc5" providerId="ADAL" clId="{EF49ED43-B6A1-4DEC-9968-BCB37BECA67B}" dt="2022-03-17T02:21:58.180" v="3999"/>
          <ac:spMkLst>
            <pc:docMk/>
            <pc:sldMk cId="2203792401" sldId="270"/>
            <ac:spMk id="4" creationId="{52C24826-17ED-4D63-BE4F-AE03B9C54E88}"/>
          </ac:spMkLst>
        </pc:spChg>
        <pc:spChg chg="add mod">
          <ac:chgData name="Irene Hoisington" userId="add12095-19e4-45ca-929c-8309ef985dc5" providerId="ADAL" clId="{EF49ED43-B6A1-4DEC-9968-BCB37BECA67B}" dt="2022-03-17T02:23:04.250" v="4039" actId="403"/>
          <ac:spMkLst>
            <pc:docMk/>
            <pc:sldMk cId="2203792401" sldId="270"/>
            <ac:spMk id="5" creationId="{37280E92-7E0C-420B-8E54-6D0A8267F2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21667-F161-4410-994F-E182C26168E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82C35-03D0-4B09-B3B6-6B8FA934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6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82C35-03D0-4B09-B3B6-6B8FA934CD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0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4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0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539B8-959B-9F40-A9B4-335D47313F7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0560"/>
            <a:ext cx="7772400" cy="2203759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Varied Injustice: The Complex Legal Experience of Freedmen in Antebellum Virginia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48490"/>
            <a:ext cx="6400800" cy="1314450"/>
          </a:xfrm>
        </p:spPr>
        <p:txBody>
          <a:bodyPr/>
          <a:lstStyle/>
          <a:p>
            <a:r>
              <a:rPr lang="en-US" dirty="0"/>
              <a:t>Grace Hoisington</a:t>
            </a:r>
          </a:p>
        </p:txBody>
      </p:sp>
    </p:spTree>
    <p:extLst>
      <p:ext uri="{BB962C8B-B14F-4D97-AF65-F5344CB8AC3E}">
        <p14:creationId xmlns:p14="http://schemas.microsoft.com/office/powerpoint/2010/main" val="423240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DC8E8-6BAF-4C02-8562-2A63424F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Milly and Children</a:t>
            </a:r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B4BBA7-A731-4BEF-8A31-417A6494A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5274527" cy="365062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Born free, but held slave status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Filed a freedom suit against the Commonwealth of Virginia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Claimed free status of maternal line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Native American descent</a:t>
            </a:r>
          </a:p>
          <a:p>
            <a:endParaRPr lang="en-US" dirty="0"/>
          </a:p>
        </p:txBody>
      </p:sp>
      <p:pic>
        <p:nvPicPr>
          <p:cNvPr id="10" name="Picture 9" descr="A piece of paper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AC774FDD-71C3-4A81-9868-F52CB504F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253" y="1360449"/>
            <a:ext cx="2899161" cy="22707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A72676-C574-4287-A9F9-A02BFD27BF44}"/>
              </a:ext>
            </a:extLst>
          </p:cNvPr>
          <p:cNvSpPr txBox="1"/>
          <p:nvPr/>
        </p:nvSpPr>
        <p:spPr>
          <a:xfrm>
            <a:off x="5913253" y="3813717"/>
            <a:ext cx="2773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Milly: Freedom Suit, 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Campbell County, 1852 Image courtesy of the Library of Virginia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5053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6500-EA4D-4DC9-9C42-D36AC4241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31058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Experience of Campbell County Freedmen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8DD5A-2FCC-44B3-A898-213744900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0379"/>
            <a:ext cx="8229600" cy="2944243"/>
          </a:xfrm>
        </p:spPr>
        <p:txBody>
          <a:bodyPr/>
          <a:lstStyle/>
          <a:p>
            <a:r>
              <a:rPr lang="en-US" dirty="0"/>
              <a:t>Faced intense legal opposition from State level</a:t>
            </a:r>
          </a:p>
          <a:p>
            <a:pPr lvl="1"/>
            <a:r>
              <a:rPr lang="en-US" dirty="0"/>
              <a:t>County opposition on some cases</a:t>
            </a:r>
          </a:p>
          <a:p>
            <a:r>
              <a:rPr lang="en-US" dirty="0"/>
              <a:t>Several cases reflect community support</a:t>
            </a:r>
          </a:p>
          <a:p>
            <a:r>
              <a:rPr lang="en-US" dirty="0"/>
              <a:t>Further studies needed</a:t>
            </a:r>
          </a:p>
        </p:txBody>
      </p:sp>
    </p:spTree>
    <p:extLst>
      <p:ext uri="{BB962C8B-B14F-4D97-AF65-F5344CB8AC3E}">
        <p14:creationId xmlns:p14="http://schemas.microsoft.com/office/powerpoint/2010/main" val="162449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7641-AFD0-4875-A71C-1F70A097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D25A8-0DD3-4A76-B558-45F040F3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24" y="1063229"/>
            <a:ext cx="4003288" cy="3874292"/>
          </a:xfrm>
        </p:spPr>
        <p:txBody>
          <a:bodyPr>
            <a:normAutofit/>
          </a:bodyPr>
          <a:lstStyle/>
          <a:p>
            <a:pPr marL="0" marR="0" indent="-45720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Primary Sources and Photos</a:t>
            </a:r>
            <a:endParaRPr lang="en-US" sz="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/>
              <a:t>“$100 Reward! </a:t>
            </a:r>
            <a:r>
              <a:rPr lang="en-US" sz="500" dirty="0" err="1"/>
              <a:t>Ranaway</a:t>
            </a:r>
            <a:r>
              <a:rPr lang="en-US" sz="500" dirty="0"/>
              <a:t> from  Ripley County, Mo.” Missouri,  1860. Photograph, Library of Congress. </a:t>
            </a:r>
            <a:endParaRPr lang="en-US" sz="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“Adams, Ned: Petition,” Campbell County, 1834,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Legislative Petitions Digital Collection</a:t>
            </a: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Library of Virginia, Richmond, VA. 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“Andrew: Deed of Manumission,” Campbell County, 1807,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Virginia Untold: The African American Narrative Digital Collection, </a:t>
            </a: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Library of Virginia, Richmond, VA. 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“Campbell Free Negroes and Mulattos,” Campbell County, 1833,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Virginia Untold: The African American Narrative Digital Collection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Library of Virginia, Richmond, VA. 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“Capture of Nat Turner.”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Constitutional Whig,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November 7, 1831.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Dew, Thomas.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Review of the Debate in the Virginia Legislature of 1831 and 1832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Richmond, 1832. 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“From the Norfolk Herald of Jan. 16.”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Constitutional Whig, </a:t>
            </a: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January 19</a:t>
            </a:r>
            <a:r>
              <a:rPr lang="en-US" sz="5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1832. 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“Holt, Dennis: Petition for Re-enslavement,” Campbell County, 1857,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Virginia Untold: The African American Narrative Digital Collection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Library of Virginia, Richmond, VA. 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“Horrid massacre in Virginia.” Southampton County Virginia, 1831. Photograph</a:t>
            </a:r>
            <a:r>
              <a:rPr lang="en-US" sz="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Library of Congress.</a:t>
            </a: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“Legislative Debate Continued.”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Richmond Enquirer, </a:t>
            </a: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February 4</a:t>
            </a:r>
            <a:r>
              <a:rPr lang="en-US" sz="5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1832.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“Milly: Freedom Suit,” Campbell County, 1852.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Virginia Untold: The African American Narrative Digital Collection</a:t>
            </a: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Library of Virginia, Richmond, VA.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Perdue, Charles L., Thomas E. Barden, and Robert K. Phillips.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Weevils in the Wheat: Interviews with Virginia Ex-Slaves</a:t>
            </a: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Bloomington: Indiana University Press, 1980.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“Removal of Free Negroes.”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Richmond Enquirer,</a:t>
            </a: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February 9, 1832. 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Sterling, Dorothy.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Your Sisters: Black Women in the Nineteenth Century</a:t>
            </a: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New York: W.W. Norton and Company, 1984.  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Freedmen's village, Hampton, Virginia.” photographed by G. Washington. Hampton Virginia, 1865. Photograph, Library of Congress. 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Virginia,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Acts Passed at a General Assembly of the Commonwealth of Virginia, 1830-1831. </a:t>
            </a: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Richmond, 1831. 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Virginia. Campbell County. Common Law Order Book 7, p. 11, 1842. Circuit Court Records, City of Rustburg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Virginia. Campbell County. Deed Book 18, p. 332-333, 1831. Circuit Court Records, City of Rustburg.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Virginia. Campbell County. Deed Book 20, p. 270, 1835. Circuit Court Records, City of Rustburg.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Virginia. Campbell County. Deed Book 28, p. 441-442, 1851. Circuit Court Records, City of Rustburg.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“Williamson, Billy: Petition,” Campbell, 1851,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Legislative Petitions Digital Collection,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Library of Virginia, Richmond, VA.</a:t>
            </a:r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80E92-7E0C-420B-8E54-6D0A8267F238}"/>
              </a:ext>
            </a:extLst>
          </p:cNvPr>
          <p:cNvSpPr txBox="1"/>
          <p:nvPr/>
        </p:nvSpPr>
        <p:spPr>
          <a:xfrm>
            <a:off x="4460488" y="1063229"/>
            <a:ext cx="4482790" cy="3590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Secondary Sources</a:t>
            </a:r>
            <a:endParaRPr lang="en-US" sz="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Berlin, Ira.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Slaves Without Masters; the Free Negro in the Antebellum South.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York: Pantheon Books, 1975.</a:t>
            </a:r>
            <a:endParaRPr lang="en-US" sz="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Bethel, Elizabeth </a:t>
            </a:r>
            <a:r>
              <a:rPr lang="en-US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Rauh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Roots of African American Identity: Memory and History in Free Antebellum Communities.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York: St. Martin’s Press, 1999.</a:t>
            </a:r>
            <a:endParaRPr lang="en-US" sz="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Bodenhorn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Howard. “A Troublesome Caste: Height and Nutrition of Antebellum Virginia's Rural Free Blacks.”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Journal of Economic History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59, no. 4 (1999): 972-96. </a:t>
            </a:r>
            <a:endParaRPr lang="en-US" sz="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Color Factor: the Economics of African American Well-Being in the Nineteenth-Century South.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York: Oxford University Press, 2015.</a:t>
            </a:r>
            <a:endParaRPr lang="en-US" sz="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Bogger, Thomas.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Free Blacks of Norfolk Virginia, 1790-1860: The Darker Side of Freedom.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Charlottesville: University of Virginia Press, 1997. 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Cornelius, Janet </a:t>
            </a:r>
            <a:r>
              <a:rPr lang="en-US" sz="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Duitsman</a:t>
            </a: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Slave Missions and the Black Church in the Antebellum South</a:t>
            </a: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Columbia, S.C: University of South Carolina Press, 1999.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Delaney, Ted.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Free Blacks of Lynchburg, Virginia, 1805-1865. 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Lynchburg: Warwick House, 2001. 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Ely, Melvin Patrick.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Israel on the Appomattox: a Southern Experiment in Black Freedom from the 1790s through the Civil War. </a:t>
            </a: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York: Vintage Books, 2005.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Eslinger, Ellen. “Free Black Residency in Two Antebellum Virginia Counties: How the Laws Functioned.”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Journal of Southern History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79, no. 2 (2013): 261–98. </a:t>
            </a:r>
            <a:endParaRPr lang="en-US" sz="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Freehling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Alison Goodyear.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Drift Toward Dissolution: the Virginia Slavery Debate of 1831-1832. 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Baton Rouge: Louisiana State University Press, 1982.</a:t>
            </a:r>
            <a:endParaRPr lang="en-US" sz="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Gates, Henry Louis, and Donald </a:t>
            </a:r>
            <a:r>
              <a:rPr lang="en-US" sz="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Yacovone</a:t>
            </a: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African Americans: Many Rivers to Cross.</a:t>
            </a: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Carlsbad: Hay House Ltd, 2013. 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Helg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Aline, and Lara </a:t>
            </a:r>
            <a:r>
              <a:rPr lang="en-US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Vergnaud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Slave No More: Self-Liberation before Abolitionism in the Americas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Chapel Hill: University of North Carolina Press, 2019. </a:t>
            </a:r>
            <a:endParaRPr lang="en-US" sz="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Johnson, Michael, and James Roark.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Black Masters: A Free Family of Color in the Old South.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York: W.W. Norton &amp; Company, 1984. </a:t>
            </a:r>
            <a:endParaRPr lang="en-US" sz="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Katz, Ellen. “African American Freedom in Cumberland County, Virginia- Freedom, Personal Liberty, and Private Law.”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Chicago-Kent Law Review.</a:t>
            </a: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70, no. 3 (1995): 927-991. 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Lebsock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Suzanne.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Free Women of Petersburg: Status and Culture in a Southern Town, 1784-1860.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New York: Norton, 1984.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Levine, Lawrence W.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 Culture and Black Consciousness: Afro-American Folk Thought from Slavery to Freedom. </a:t>
            </a: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Oxford: Oxford University Press, 2007.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McCleskey, Turk.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Road to Black Ned's Forge: A Story of Race, Sex, and Trade on the Colonial American Frontier</a:t>
            </a: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Charlottesville: University of Virginia Press, 2014. 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Mitchell, Henry H.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Black Church Beginnings: the Long-Hidden Realities of the First Years. 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Grand Rapids: W.B. Eerdmans Publishing, 2004.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Russell, John H.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Free Negro in Virginia, 1619-1865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New York: Dover Publications, 1969.</a:t>
            </a:r>
            <a:endParaRPr lang="en-US" sz="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Schwarz, Philip J.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Slave Laws in Virginia</a:t>
            </a: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Athens: University of Georgia Press, 1996.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Schweiger, Beth Barton. “The Literate South: Reading before Emancipation.”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of the Civil War Era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no. 3 (2013): 331–59. </a:t>
            </a:r>
            <a:endParaRPr lang="en-US" sz="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Schweninger</a:t>
            </a: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Loren.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 Property Owners in the South, 1790-1915.</a:t>
            </a: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Champaign: University of Illinois Press, 1997. 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Stampp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Kenneth M. “An Analysis of T. R. Dew’s Review of the Debates in the Virginia Legislature.”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Journal of Negro History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27, no. 4 (1942): 380–87. </a:t>
            </a:r>
            <a:endParaRPr lang="en-US" sz="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Wilkie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Jane </a:t>
            </a:r>
            <a:r>
              <a:rPr lang="en-US" sz="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Riblett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“The Black Urban Population of the Pre-Civil War South.”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Phylon (1960-)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37, no. 3 (1976): 250–62. </a:t>
            </a:r>
            <a:endParaRPr lang="en-US" sz="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Winch, Julie.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Between Slavery and Freedom: Free People of Color in America from Settlement to the Civil War </a:t>
            </a:r>
            <a:r>
              <a:rPr lang="en-US" sz="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Lanham, Maryland: Rowman &amp; Littlefield, 2014</a:t>
            </a:r>
          </a:p>
          <a:p>
            <a:pPr marL="0" marR="0" indent="-45720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Wolf, Eva Sheppard. </a:t>
            </a:r>
            <a:r>
              <a:rPr lang="en-US" sz="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Almost Free: a Story About Family and Race in Antebellum Virginia </a:t>
            </a:r>
            <a:r>
              <a:rPr lang="en-US" sz="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Athens: University of Georgia Press, 2012.</a:t>
            </a:r>
            <a:endParaRPr lang="en-US" sz="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220379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E47A0-D5C4-4B82-8EF6-D7549174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Who are Freedmen?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2852E-7CD0-4D89-AB4B-CFC03E08C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/>
              <a:t>In this study, those free from slavery in the antebellum United States</a:t>
            </a:r>
          </a:p>
          <a:p>
            <a:r>
              <a:rPr lang="en-US" dirty="0"/>
              <a:t>Free by manumission</a:t>
            </a:r>
          </a:p>
          <a:p>
            <a:r>
              <a:rPr lang="en-US" dirty="0"/>
              <a:t>Free through maternal descent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8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B617F-D2D5-4958-AFB4-372847250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Early Legal Obstacles in Virginia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8B48C-67E7-4A6A-B181-BB874EF83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/>
              <a:t>1793- county registration law, “Freedom Papers”</a:t>
            </a:r>
          </a:p>
          <a:p>
            <a:r>
              <a:rPr lang="en-US" sz="3000" dirty="0"/>
              <a:t>1801-prohibition of employment outside of county of registration</a:t>
            </a:r>
          </a:p>
          <a:p>
            <a:r>
              <a:rPr lang="en-US" sz="3000" dirty="0"/>
              <a:t>1806- newly freed men to leave Virginia within one year of manumission</a:t>
            </a:r>
          </a:p>
          <a:p>
            <a:r>
              <a:rPr lang="en-US" sz="3000" dirty="0"/>
              <a:t>1831- prohibition of gatherings for educational purposes</a:t>
            </a:r>
          </a:p>
        </p:txBody>
      </p:sp>
    </p:spTree>
    <p:extLst>
      <p:ext uri="{BB962C8B-B14F-4D97-AF65-F5344CB8AC3E}">
        <p14:creationId xmlns:p14="http://schemas.microsoft.com/office/powerpoint/2010/main" val="151652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CAB3-B519-4792-8E41-8E88CD9C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Turning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4C649-1141-4B7C-945F-8167FA3E5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 Turner’s Rebellion</a:t>
            </a:r>
          </a:p>
          <a:p>
            <a:r>
              <a:rPr lang="en-US" dirty="0"/>
              <a:t>Slavery Debates 1831-32</a:t>
            </a:r>
          </a:p>
          <a:p>
            <a:pPr lvl="1"/>
            <a:r>
              <a:rPr lang="en-US" dirty="0"/>
              <a:t>Pro-Slavery Arguments</a:t>
            </a:r>
          </a:p>
          <a:p>
            <a:pPr lvl="1"/>
            <a:r>
              <a:rPr lang="en-US" dirty="0"/>
              <a:t>Anti-Slavery Arguments</a:t>
            </a:r>
          </a:p>
          <a:p>
            <a:r>
              <a:rPr lang="en-US" dirty="0"/>
              <a:t>Legal effects on Freedmen</a:t>
            </a:r>
          </a:p>
        </p:txBody>
      </p:sp>
      <p:pic>
        <p:nvPicPr>
          <p:cNvPr id="5" name="Picture 4" descr="A picture containing text, posing, book, indoor&#10;&#10;Description automatically generated">
            <a:extLst>
              <a:ext uri="{FF2B5EF4-FFF2-40B4-BE49-F238E27FC236}">
                <a16:creationId xmlns:a16="http://schemas.microsoft.com/office/drawing/2014/main" id="{F63BD89E-A426-44C5-A1DA-B75ABDA8B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430" y="1307828"/>
            <a:ext cx="3123580" cy="26355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C4D64F-000E-49E2-882C-CBF61CC4F7B9}"/>
              </a:ext>
            </a:extLst>
          </p:cNvPr>
          <p:cNvSpPr txBox="1"/>
          <p:nvPr/>
        </p:nvSpPr>
        <p:spPr>
          <a:xfrm>
            <a:off x="5652430" y="4103649"/>
            <a:ext cx="31235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Horrid Massacre in Virginia</a:t>
            </a:r>
            <a:r>
              <a:rPr lang="en-US" sz="1000" dirty="0"/>
              <a:t>. Southampton County Virginia, 1831. Photograph courtesy of the Library of Congress</a:t>
            </a:r>
          </a:p>
        </p:txBody>
      </p:sp>
    </p:spTree>
    <p:extLst>
      <p:ext uri="{BB962C8B-B14F-4D97-AF65-F5344CB8AC3E}">
        <p14:creationId xmlns:p14="http://schemas.microsoft.com/office/powerpoint/2010/main" val="324422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D3C8-0640-461D-97BD-BEBAF4D1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Impact</a:t>
            </a:r>
            <a:r>
              <a:rPr lang="en-US" dirty="0"/>
              <a:t> </a:t>
            </a:r>
            <a:r>
              <a:rPr lang="en-US" dirty="0">
                <a:latin typeface="+mn-lt"/>
              </a:rPr>
              <a:t>on Virginia Freedmen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C4501-8C88-4885-A11E-ECD6A5B57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Urban</a:t>
            </a:r>
          </a:p>
          <a:p>
            <a:pPr lvl="1"/>
            <a:r>
              <a:rPr lang="en-US" dirty="0"/>
              <a:t>Norfolk</a:t>
            </a:r>
          </a:p>
          <a:p>
            <a:pPr lvl="1"/>
            <a:r>
              <a:rPr lang="en-US" dirty="0"/>
              <a:t>Petersburg</a:t>
            </a:r>
          </a:p>
          <a:p>
            <a:r>
              <a:rPr lang="en-US" dirty="0"/>
              <a:t>Rural</a:t>
            </a:r>
          </a:p>
          <a:p>
            <a:pPr lvl="1"/>
            <a:r>
              <a:rPr lang="en-US" dirty="0"/>
              <a:t>Prince Edward County</a:t>
            </a:r>
          </a:p>
          <a:p>
            <a:pPr lvl="1"/>
            <a:r>
              <a:rPr lang="en-US" dirty="0"/>
              <a:t>Albemarle County</a:t>
            </a:r>
          </a:p>
          <a:p>
            <a:pPr lvl="1"/>
            <a:r>
              <a:rPr lang="en-US" dirty="0"/>
              <a:t>Cumberland County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26F3AAA-605F-48E6-AE56-1C5260A6D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73" y="1200151"/>
            <a:ext cx="3202179" cy="2571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8AA03D-7524-4A2F-B751-CF738F3BE9AC}"/>
              </a:ext>
            </a:extLst>
          </p:cNvPr>
          <p:cNvSpPr txBox="1"/>
          <p:nvPr/>
        </p:nvSpPr>
        <p:spPr>
          <a:xfrm>
            <a:off x="4873083" y="3969834"/>
            <a:ext cx="35795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$100 Reward! </a:t>
            </a:r>
            <a:r>
              <a:rPr lang="en-US" sz="1050" i="1" dirty="0" err="1"/>
              <a:t>Ranaway</a:t>
            </a:r>
            <a:r>
              <a:rPr lang="en-US" sz="1050" i="1" dirty="0"/>
              <a:t> from Ripley County, Mo., </a:t>
            </a:r>
            <a:r>
              <a:rPr lang="en-US" sz="1050" dirty="0"/>
              <a:t>Missouri, 1860, Photograph courtesy of the Library of Congress.</a:t>
            </a:r>
          </a:p>
        </p:txBody>
      </p:sp>
    </p:spTree>
    <p:extLst>
      <p:ext uri="{BB962C8B-B14F-4D97-AF65-F5344CB8AC3E}">
        <p14:creationId xmlns:p14="http://schemas.microsoft.com/office/powerpoint/2010/main" val="317426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Andrew</a:t>
            </a:r>
            <a:r>
              <a:rPr lang="en-US" dirty="0"/>
              <a:t> </a:t>
            </a:r>
            <a:r>
              <a:rPr lang="en-US" dirty="0">
                <a:latin typeface="+mn-lt"/>
              </a:rPr>
              <a:t>Holt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7F08B3-4F6D-4555-98BB-82D19A7B2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510" y="908439"/>
            <a:ext cx="1861392" cy="310757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0DDDF98-A17C-48B0-9D98-CE1F2D5AF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1012825"/>
            <a:ext cx="5311688" cy="392469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Born in Kentucky, 1807 manumission</a:t>
            </a:r>
          </a:p>
          <a:p>
            <a:r>
              <a:rPr lang="en-US" dirty="0"/>
              <a:t>Vocation as wheelwright and Baker, New London property purchases, 1822-35</a:t>
            </a:r>
          </a:p>
          <a:p>
            <a:r>
              <a:rPr lang="en-US" dirty="0"/>
              <a:t>Campbell County vs. Andrew Holt case, 1842</a:t>
            </a:r>
          </a:p>
          <a:p>
            <a:r>
              <a:rPr lang="en-US" dirty="0"/>
              <a:t>Donation of African Methodist Episcopal Church, 1851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44456A-EB67-4C3B-A471-E2F18FD859B9}"/>
              </a:ext>
            </a:extLst>
          </p:cNvPr>
          <p:cNvSpPr txBox="1"/>
          <p:nvPr/>
        </p:nvSpPr>
        <p:spPr>
          <a:xfrm>
            <a:off x="5809785" y="4085209"/>
            <a:ext cx="31238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Andrew: Deed of Manumission. 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Campbell County, 1807, Image courtesy of the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Library of Virginia.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1044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97C83-830A-449E-994A-2E8F6F619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Dennis</a:t>
            </a:r>
            <a:r>
              <a:rPr lang="en-US" dirty="0"/>
              <a:t> </a:t>
            </a:r>
            <a:r>
              <a:rPr lang="en-US" dirty="0">
                <a:latin typeface="+mn-lt"/>
              </a:rPr>
              <a:t>Holt</a:t>
            </a:r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FD0AEBC0-4424-4B8D-BEF1-0330AB54E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007937"/>
            <a:ext cx="2584215" cy="312762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2016EE-3705-49F5-AF19-A387F6A48087}"/>
              </a:ext>
            </a:extLst>
          </p:cNvPr>
          <p:cNvSpPr txBox="1"/>
          <p:nvPr/>
        </p:nvSpPr>
        <p:spPr>
          <a:xfrm>
            <a:off x="3122341" y="1063229"/>
            <a:ext cx="55644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Manumitted by Father Andrew Holt between 1854-57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Petitioned for Re-Enslavement to remain with wife, Nancy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He “greatly prefers to enslave himself to the said David Hoffman to going out of the state.”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633CC3-E616-4EBB-84A6-FB73AE4D5662}"/>
              </a:ext>
            </a:extLst>
          </p:cNvPr>
          <p:cNvSpPr txBox="1"/>
          <p:nvPr/>
        </p:nvSpPr>
        <p:spPr>
          <a:xfrm>
            <a:off x="497662" y="4233825"/>
            <a:ext cx="25842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Holt, Dennis: Petition for Re-enslavement, 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Campbell County, 1857, Image courtesy of the Library of Virginia,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405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9785-5F7F-48FA-8756-F9341608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Billy Williamson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8A86F8C-3593-483B-B3F4-45C720E73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6" y="1200151"/>
            <a:ext cx="5954752" cy="38402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Set free by the last will of D. Williamson in ca. 1850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Petitioned to remain in Virginia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Stable family life, married since 1830 to unnamed enslaved woman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Occupation as a Farmer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Character references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Signed by 47 community members </a:t>
            </a:r>
          </a:p>
          <a:p>
            <a:endParaRPr lang="en-US" dirty="0"/>
          </a:p>
        </p:txBody>
      </p:sp>
      <p:pic>
        <p:nvPicPr>
          <p:cNvPr id="14" name="Picture 13" descr="Text, letter&#10;&#10;Description automatically generated">
            <a:extLst>
              <a:ext uri="{FF2B5EF4-FFF2-40B4-BE49-F238E27FC236}">
                <a16:creationId xmlns:a16="http://schemas.microsoft.com/office/drawing/2014/main" id="{58286CE8-8114-4141-9A3B-2FDE15995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763" y="974019"/>
            <a:ext cx="2133898" cy="33913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D3E40D-175C-4915-BC16-9C1D22A49027}"/>
              </a:ext>
            </a:extLst>
          </p:cNvPr>
          <p:cNvSpPr txBox="1"/>
          <p:nvPr/>
        </p:nvSpPr>
        <p:spPr>
          <a:xfrm>
            <a:off x="6278138" y="4471639"/>
            <a:ext cx="2408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Williamson, Billy: Petition, 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Campbell, 1851, 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courtesy of the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Library of Virginia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4184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CD42-2D03-45C0-AFF4-5DC232AB9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Ned Adams</a:t>
            </a: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4BC4B4AB-277D-4AF0-AF6D-627DFE900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56" y="1126315"/>
            <a:ext cx="3477491" cy="21409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12C8F5-AD68-485F-A3BC-DD872F26379A}"/>
              </a:ext>
            </a:extLst>
          </p:cNvPr>
          <p:cNvSpPr txBox="1"/>
          <p:nvPr/>
        </p:nvSpPr>
        <p:spPr>
          <a:xfrm>
            <a:off x="3735659" y="1063229"/>
            <a:ext cx="51232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Manumitted in ca. 1833 by late master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Petitioned to remain in Virginia in 1834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Supported by over 150 community members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728737-A959-43BA-A07B-33DF6BC941C6}"/>
              </a:ext>
            </a:extLst>
          </p:cNvPr>
          <p:cNvSpPr txBox="1"/>
          <p:nvPr/>
        </p:nvSpPr>
        <p:spPr>
          <a:xfrm>
            <a:off x="285067" y="3505784"/>
            <a:ext cx="3450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Adams, Ned: Petition, 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Campbell County, 1834,  Image courtesy of the Library of Virginia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11862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erty">
      <a:dk1>
        <a:srgbClr val="FFFFFF"/>
      </a:dk1>
      <a:lt1>
        <a:sysClr val="window" lastClr="FFFFFF"/>
      </a:lt1>
      <a:dk2>
        <a:srgbClr val="0A193E"/>
      </a:dk2>
      <a:lt2>
        <a:srgbClr val="0A193E"/>
      </a:lt2>
      <a:accent1>
        <a:srgbClr val="8EC1EB"/>
      </a:accent1>
      <a:accent2>
        <a:srgbClr val="BCBDBF"/>
      </a:accent2>
      <a:accent3>
        <a:srgbClr val="3C3E42"/>
      </a:accent3>
      <a:accent4>
        <a:srgbClr val="8A0000"/>
      </a:accent4>
      <a:accent5>
        <a:srgbClr val="CE1126"/>
      </a:accent5>
      <a:accent6>
        <a:srgbClr val="008ED6"/>
      </a:accent6>
      <a:hlink>
        <a:srgbClr val="8EC1EB"/>
      </a:hlink>
      <a:folHlink>
        <a:srgbClr val="BCBDB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1677</Words>
  <Application>Microsoft Office PowerPoint</Application>
  <PresentationFormat>On-screen Show (16:9)</PresentationFormat>
  <Paragraphs>113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Office Theme</vt:lpstr>
      <vt:lpstr>Varied Injustice: The Complex Legal Experience of Freedmen in Antebellum Virginia</vt:lpstr>
      <vt:lpstr>Who are Freedmen?</vt:lpstr>
      <vt:lpstr>Early Legal Obstacles in Virginia </vt:lpstr>
      <vt:lpstr>Turning Point</vt:lpstr>
      <vt:lpstr>Impact on Virginia Freedmen</vt:lpstr>
      <vt:lpstr>Andrew Holt</vt:lpstr>
      <vt:lpstr>Dennis Holt</vt:lpstr>
      <vt:lpstr>Billy Williamson</vt:lpstr>
      <vt:lpstr>Ned Adams</vt:lpstr>
      <vt:lpstr>Milly and Children </vt:lpstr>
      <vt:lpstr>Experience of Campbell County Freedmen</vt:lpstr>
      <vt:lpstr>Bibliography</vt:lpstr>
    </vt:vector>
  </TitlesOfParts>
  <Company>Liberty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Dugan</dc:creator>
  <cp:lastModifiedBy>Grace Hoisington</cp:lastModifiedBy>
  <cp:revision>9</cp:revision>
  <dcterms:created xsi:type="dcterms:W3CDTF">2014-11-10T20:35:24Z</dcterms:created>
  <dcterms:modified xsi:type="dcterms:W3CDTF">2022-03-17T02:23:18Z</dcterms:modified>
</cp:coreProperties>
</file>