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64" autoAdjust="0"/>
    <p:restoredTop sz="95807" autoAdjust="0"/>
  </p:normalViewPr>
  <p:slideViewPr>
    <p:cSldViewPr snapToGrid="0" snapToObjects="1">
      <p:cViewPr varScale="1">
        <p:scale>
          <a:sx n="26" d="100"/>
          <a:sy n="26" d="100"/>
        </p:scale>
        <p:origin x="296" y="320"/>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3FF219-0041-D34C-A535-77F635468A94}" type="doc">
      <dgm:prSet loTypeId="urn:microsoft.com/office/officeart/2008/layout/HorizontalMultiLevelHierarchy" loCatId="" qsTypeId="urn:microsoft.com/office/officeart/2005/8/quickstyle/simple1" qsCatId="simple" csTypeId="urn:microsoft.com/office/officeart/2005/8/colors/accent1_2" csCatId="accent1" phldr="1"/>
      <dgm:spPr/>
      <dgm:t>
        <a:bodyPr/>
        <a:lstStyle/>
        <a:p>
          <a:endParaRPr lang="en-US"/>
        </a:p>
      </dgm:t>
    </dgm:pt>
    <dgm:pt modelId="{DE7B8A13-8180-6C4D-83B4-C0AD9E2B80E4}">
      <dgm:prSet phldrT="[Text]"/>
      <dgm:spPr/>
      <dgm:t>
        <a:bodyPr/>
        <a:lstStyle/>
        <a:p>
          <a:r>
            <a:rPr lang="en-US" dirty="0">
              <a:solidFill>
                <a:schemeClr val="tx1"/>
              </a:solidFill>
            </a:rPr>
            <a:t>Patient Portal System Features</a:t>
          </a:r>
        </a:p>
      </dgm:t>
    </dgm:pt>
    <dgm:pt modelId="{3334CD8A-D2EA-654F-B455-2A6C5F9C4665}" type="parTrans" cxnId="{9733CB2B-E91B-AA4F-B1AF-BC6754104A52}">
      <dgm:prSet/>
      <dgm:spPr/>
      <dgm:t>
        <a:bodyPr/>
        <a:lstStyle/>
        <a:p>
          <a:endParaRPr lang="en-US"/>
        </a:p>
      </dgm:t>
    </dgm:pt>
    <dgm:pt modelId="{FB621B2E-2368-DE48-ADED-8395A1E072E4}" type="sibTrans" cxnId="{9733CB2B-E91B-AA4F-B1AF-BC6754104A52}">
      <dgm:prSet/>
      <dgm:spPr/>
      <dgm:t>
        <a:bodyPr/>
        <a:lstStyle/>
        <a:p>
          <a:endParaRPr lang="en-US"/>
        </a:p>
      </dgm:t>
    </dgm:pt>
    <dgm:pt modelId="{618A26A0-DE6D-6E4F-B676-59CC3983CFCA}">
      <dgm:prSet phldrT="[Text]" custT="1"/>
      <dgm:spPr/>
      <dgm:t>
        <a:bodyPr/>
        <a:lstStyle/>
        <a:p>
          <a:r>
            <a:rPr lang="en-US" sz="4000" dirty="0"/>
            <a:t>Schedule Medical Appointments</a:t>
          </a:r>
        </a:p>
      </dgm:t>
    </dgm:pt>
    <dgm:pt modelId="{0836C308-7C93-B443-9F44-4348B37DB533}" type="parTrans" cxnId="{96B82DDE-7932-9C41-87FF-2D9EA6BB140F}">
      <dgm:prSet/>
      <dgm:spPr/>
      <dgm:t>
        <a:bodyPr/>
        <a:lstStyle/>
        <a:p>
          <a:endParaRPr lang="en-US"/>
        </a:p>
      </dgm:t>
    </dgm:pt>
    <dgm:pt modelId="{BAEFD3CC-C285-5444-A66B-1EC54A2B1454}" type="sibTrans" cxnId="{96B82DDE-7932-9C41-87FF-2D9EA6BB140F}">
      <dgm:prSet/>
      <dgm:spPr/>
      <dgm:t>
        <a:bodyPr/>
        <a:lstStyle/>
        <a:p>
          <a:endParaRPr lang="en-US"/>
        </a:p>
      </dgm:t>
    </dgm:pt>
    <dgm:pt modelId="{F67C6CAF-99D9-D049-8F30-4751B6288EC3}">
      <dgm:prSet phldrT="[Text]" custT="1"/>
      <dgm:spPr/>
      <dgm:t>
        <a:bodyPr/>
        <a:lstStyle/>
        <a:p>
          <a:r>
            <a:rPr lang="en-US" sz="4000"/>
            <a:t>Refill Medications</a:t>
          </a:r>
        </a:p>
      </dgm:t>
    </dgm:pt>
    <dgm:pt modelId="{3ED262C4-A6B9-064C-BD69-FE46F3B19BE9}" type="parTrans" cxnId="{C0585E99-83B4-EA44-B788-594B0412A3A6}">
      <dgm:prSet/>
      <dgm:spPr/>
      <dgm:t>
        <a:bodyPr/>
        <a:lstStyle/>
        <a:p>
          <a:endParaRPr lang="en-US"/>
        </a:p>
      </dgm:t>
    </dgm:pt>
    <dgm:pt modelId="{4A07BEBC-749A-BD47-BCE7-FE1E4ADF8AFA}" type="sibTrans" cxnId="{C0585E99-83B4-EA44-B788-594B0412A3A6}">
      <dgm:prSet/>
      <dgm:spPr/>
      <dgm:t>
        <a:bodyPr/>
        <a:lstStyle/>
        <a:p>
          <a:endParaRPr lang="en-US"/>
        </a:p>
      </dgm:t>
    </dgm:pt>
    <dgm:pt modelId="{BF755CCB-D39D-EB49-B473-E5B1A34C2337}">
      <dgm:prSet phldrT="[Text]" custT="1"/>
      <dgm:spPr/>
      <dgm:t>
        <a:bodyPr/>
        <a:lstStyle/>
        <a:p>
          <a:r>
            <a:rPr lang="en-US" sz="4000"/>
            <a:t>Pay Bills</a:t>
          </a:r>
        </a:p>
      </dgm:t>
    </dgm:pt>
    <dgm:pt modelId="{4E564D05-D458-2F4D-9DD0-E6F90BDA8FC1}" type="parTrans" cxnId="{854B3CD6-8D21-0649-B43E-591BE719EF61}">
      <dgm:prSet/>
      <dgm:spPr/>
      <dgm:t>
        <a:bodyPr/>
        <a:lstStyle/>
        <a:p>
          <a:endParaRPr lang="en-US"/>
        </a:p>
      </dgm:t>
    </dgm:pt>
    <dgm:pt modelId="{4CB52DBE-2BE3-4445-9D8D-B0B3954AC9F1}" type="sibTrans" cxnId="{854B3CD6-8D21-0649-B43E-591BE719EF61}">
      <dgm:prSet/>
      <dgm:spPr/>
      <dgm:t>
        <a:bodyPr/>
        <a:lstStyle/>
        <a:p>
          <a:endParaRPr lang="en-US"/>
        </a:p>
      </dgm:t>
    </dgm:pt>
    <dgm:pt modelId="{209007B1-D4FD-8D44-B65F-B228134B1A64}">
      <dgm:prSet custT="1"/>
      <dgm:spPr/>
      <dgm:t>
        <a:bodyPr/>
        <a:lstStyle/>
        <a:p>
          <a:r>
            <a:rPr lang="en-US" sz="4000" dirty="0"/>
            <a:t>View Lab &amp; Diagnostic Results</a:t>
          </a:r>
        </a:p>
      </dgm:t>
    </dgm:pt>
    <dgm:pt modelId="{EC65C5C4-5125-7949-9EA6-D23D9CB27515}" type="parTrans" cxnId="{8FFC3678-D928-3848-A4F8-9E85A825F22F}">
      <dgm:prSet/>
      <dgm:spPr/>
      <dgm:t>
        <a:bodyPr/>
        <a:lstStyle/>
        <a:p>
          <a:endParaRPr lang="en-US"/>
        </a:p>
      </dgm:t>
    </dgm:pt>
    <dgm:pt modelId="{E704E7FE-BCD3-8E49-9EC6-225B6133BFD0}" type="sibTrans" cxnId="{8FFC3678-D928-3848-A4F8-9E85A825F22F}">
      <dgm:prSet/>
      <dgm:spPr/>
      <dgm:t>
        <a:bodyPr/>
        <a:lstStyle/>
        <a:p>
          <a:endParaRPr lang="en-US"/>
        </a:p>
      </dgm:t>
    </dgm:pt>
    <dgm:pt modelId="{0F210617-1A4D-C846-887B-D5F654DC65B2}">
      <dgm:prSet custT="1"/>
      <dgm:spPr/>
      <dgm:t>
        <a:bodyPr/>
        <a:lstStyle/>
        <a:p>
          <a:r>
            <a:rPr lang="en-US" sz="4000"/>
            <a:t>Secure Messaging</a:t>
          </a:r>
        </a:p>
      </dgm:t>
    </dgm:pt>
    <dgm:pt modelId="{4DA696A1-1390-354A-AC3A-C64DFC9098C8}" type="parTrans" cxnId="{7F9C6FE2-7C23-4748-B7D5-FE3816C72271}">
      <dgm:prSet/>
      <dgm:spPr/>
      <dgm:t>
        <a:bodyPr/>
        <a:lstStyle/>
        <a:p>
          <a:endParaRPr lang="en-US"/>
        </a:p>
      </dgm:t>
    </dgm:pt>
    <dgm:pt modelId="{542C59B5-091A-8F43-9D22-BD3484A42F81}" type="sibTrans" cxnId="{7F9C6FE2-7C23-4748-B7D5-FE3816C72271}">
      <dgm:prSet/>
      <dgm:spPr/>
      <dgm:t>
        <a:bodyPr/>
        <a:lstStyle/>
        <a:p>
          <a:endParaRPr lang="en-US"/>
        </a:p>
      </dgm:t>
    </dgm:pt>
    <dgm:pt modelId="{0C47D5B7-02E5-E54C-BF2E-4BC2F4CD131C}">
      <dgm:prSet custT="1"/>
      <dgm:spPr/>
      <dgm:t>
        <a:bodyPr/>
        <a:lstStyle/>
        <a:p>
          <a:r>
            <a:rPr lang="en-US" sz="4000" dirty="0"/>
            <a:t>Health Education</a:t>
          </a:r>
        </a:p>
      </dgm:t>
    </dgm:pt>
    <dgm:pt modelId="{ACE9E242-58EF-6143-AD27-17D029F9516A}" type="parTrans" cxnId="{46FE7F50-F7C1-0843-9C96-F160467DFF52}">
      <dgm:prSet/>
      <dgm:spPr/>
      <dgm:t>
        <a:bodyPr/>
        <a:lstStyle/>
        <a:p>
          <a:endParaRPr lang="en-US"/>
        </a:p>
      </dgm:t>
    </dgm:pt>
    <dgm:pt modelId="{6D1F1AF4-A513-CF46-ABDB-607A379B2116}" type="sibTrans" cxnId="{46FE7F50-F7C1-0843-9C96-F160467DFF52}">
      <dgm:prSet/>
      <dgm:spPr/>
      <dgm:t>
        <a:bodyPr/>
        <a:lstStyle/>
        <a:p>
          <a:endParaRPr lang="en-US"/>
        </a:p>
      </dgm:t>
    </dgm:pt>
    <dgm:pt modelId="{72D9FC6E-6B7F-1047-86A9-E954C9C4E336}" type="pres">
      <dgm:prSet presAssocID="{293FF219-0041-D34C-A535-77F635468A94}" presName="Name0" presStyleCnt="0">
        <dgm:presLayoutVars>
          <dgm:chPref val="1"/>
          <dgm:dir/>
          <dgm:animOne val="branch"/>
          <dgm:animLvl val="lvl"/>
          <dgm:resizeHandles val="exact"/>
        </dgm:presLayoutVars>
      </dgm:prSet>
      <dgm:spPr/>
    </dgm:pt>
    <dgm:pt modelId="{C703E2C0-DEAF-F045-B7CD-AA8FC6B92347}" type="pres">
      <dgm:prSet presAssocID="{DE7B8A13-8180-6C4D-83B4-C0AD9E2B80E4}" presName="root1" presStyleCnt="0"/>
      <dgm:spPr/>
    </dgm:pt>
    <dgm:pt modelId="{DE9469D8-C1E2-554F-9F75-B1BE6042D426}" type="pres">
      <dgm:prSet presAssocID="{DE7B8A13-8180-6C4D-83B4-C0AD9E2B80E4}" presName="LevelOneTextNode" presStyleLbl="node0" presStyleIdx="0" presStyleCnt="1" custScaleX="140216" custScaleY="128912">
        <dgm:presLayoutVars>
          <dgm:chPref val="3"/>
        </dgm:presLayoutVars>
      </dgm:prSet>
      <dgm:spPr/>
    </dgm:pt>
    <dgm:pt modelId="{E59F0D77-5ECA-8642-BBE1-B74DDC80F27A}" type="pres">
      <dgm:prSet presAssocID="{DE7B8A13-8180-6C4D-83B4-C0AD9E2B80E4}" presName="level2hierChild" presStyleCnt="0"/>
      <dgm:spPr/>
    </dgm:pt>
    <dgm:pt modelId="{C80F6109-114F-5D4A-AAED-8E806D6E1DBC}" type="pres">
      <dgm:prSet presAssocID="{0836C308-7C93-B443-9F44-4348B37DB533}" presName="conn2-1" presStyleLbl="parChTrans1D2" presStyleIdx="0" presStyleCnt="6"/>
      <dgm:spPr/>
    </dgm:pt>
    <dgm:pt modelId="{AF6026B8-24DC-824E-8232-3C9855369787}" type="pres">
      <dgm:prSet presAssocID="{0836C308-7C93-B443-9F44-4348B37DB533}" presName="connTx" presStyleLbl="parChTrans1D2" presStyleIdx="0" presStyleCnt="6"/>
      <dgm:spPr/>
    </dgm:pt>
    <dgm:pt modelId="{58737B8C-0A54-8048-92EA-3B3EA7043CCD}" type="pres">
      <dgm:prSet presAssocID="{618A26A0-DE6D-6E4F-B676-59CC3983CFCA}" presName="root2" presStyleCnt="0"/>
      <dgm:spPr/>
    </dgm:pt>
    <dgm:pt modelId="{7137363F-7068-AD4F-B998-DA4ACF4F15EC}" type="pres">
      <dgm:prSet presAssocID="{618A26A0-DE6D-6E4F-B676-59CC3983CFCA}" presName="LevelTwoTextNode" presStyleLbl="node2" presStyleIdx="0" presStyleCnt="6" custScaleX="264750" custLinFactNeighborX="2418" custLinFactNeighborY="-538">
        <dgm:presLayoutVars>
          <dgm:chPref val="3"/>
        </dgm:presLayoutVars>
      </dgm:prSet>
      <dgm:spPr/>
    </dgm:pt>
    <dgm:pt modelId="{970ABC53-ADFF-F54D-8890-01DCDD2CB902}" type="pres">
      <dgm:prSet presAssocID="{618A26A0-DE6D-6E4F-B676-59CC3983CFCA}" presName="level3hierChild" presStyleCnt="0"/>
      <dgm:spPr/>
    </dgm:pt>
    <dgm:pt modelId="{C2E2F06C-83E3-7F45-AE54-39B926FBEFC7}" type="pres">
      <dgm:prSet presAssocID="{4DA696A1-1390-354A-AC3A-C64DFC9098C8}" presName="conn2-1" presStyleLbl="parChTrans1D2" presStyleIdx="1" presStyleCnt="6"/>
      <dgm:spPr/>
    </dgm:pt>
    <dgm:pt modelId="{426E3640-3E3F-1048-B4AD-AC1AD2568960}" type="pres">
      <dgm:prSet presAssocID="{4DA696A1-1390-354A-AC3A-C64DFC9098C8}" presName="connTx" presStyleLbl="parChTrans1D2" presStyleIdx="1" presStyleCnt="6"/>
      <dgm:spPr/>
    </dgm:pt>
    <dgm:pt modelId="{DD0D1539-40E9-7A49-8108-BBADA07145A5}" type="pres">
      <dgm:prSet presAssocID="{0F210617-1A4D-C846-887B-D5F654DC65B2}" presName="root2" presStyleCnt="0"/>
      <dgm:spPr/>
    </dgm:pt>
    <dgm:pt modelId="{9F422DC2-0D3D-EB48-8222-B589231DA44B}" type="pres">
      <dgm:prSet presAssocID="{0F210617-1A4D-C846-887B-D5F654DC65B2}" presName="LevelTwoTextNode" presStyleLbl="node2" presStyleIdx="1" presStyleCnt="6" custScaleX="264751">
        <dgm:presLayoutVars>
          <dgm:chPref val="3"/>
        </dgm:presLayoutVars>
      </dgm:prSet>
      <dgm:spPr/>
    </dgm:pt>
    <dgm:pt modelId="{4979F96F-334D-C644-A635-7C70866B0FFA}" type="pres">
      <dgm:prSet presAssocID="{0F210617-1A4D-C846-887B-D5F654DC65B2}" presName="level3hierChild" presStyleCnt="0"/>
      <dgm:spPr/>
    </dgm:pt>
    <dgm:pt modelId="{574FF174-FCE2-EC42-9B92-DDA8EC65A012}" type="pres">
      <dgm:prSet presAssocID="{EC65C5C4-5125-7949-9EA6-D23D9CB27515}" presName="conn2-1" presStyleLbl="parChTrans1D2" presStyleIdx="2" presStyleCnt="6"/>
      <dgm:spPr/>
    </dgm:pt>
    <dgm:pt modelId="{9645390A-0A8D-D442-BCF2-D3ACC268DFAB}" type="pres">
      <dgm:prSet presAssocID="{EC65C5C4-5125-7949-9EA6-D23D9CB27515}" presName="connTx" presStyleLbl="parChTrans1D2" presStyleIdx="2" presStyleCnt="6"/>
      <dgm:spPr/>
    </dgm:pt>
    <dgm:pt modelId="{9E85EFAF-EB29-6F4F-B10A-203E2EC1EACE}" type="pres">
      <dgm:prSet presAssocID="{209007B1-D4FD-8D44-B65F-B228134B1A64}" presName="root2" presStyleCnt="0"/>
      <dgm:spPr/>
    </dgm:pt>
    <dgm:pt modelId="{2C919BC5-CE96-ED47-96CC-4044C25712C2}" type="pres">
      <dgm:prSet presAssocID="{209007B1-D4FD-8D44-B65F-B228134B1A64}" presName="LevelTwoTextNode" presStyleLbl="node2" presStyleIdx="2" presStyleCnt="6" custScaleX="264906">
        <dgm:presLayoutVars>
          <dgm:chPref val="3"/>
        </dgm:presLayoutVars>
      </dgm:prSet>
      <dgm:spPr/>
    </dgm:pt>
    <dgm:pt modelId="{61E0B06B-9124-3149-B990-9180AC677388}" type="pres">
      <dgm:prSet presAssocID="{209007B1-D4FD-8D44-B65F-B228134B1A64}" presName="level3hierChild" presStyleCnt="0"/>
      <dgm:spPr/>
    </dgm:pt>
    <dgm:pt modelId="{6E2B9272-299C-754E-8CA3-C8238E7A6606}" type="pres">
      <dgm:prSet presAssocID="{3ED262C4-A6B9-064C-BD69-FE46F3B19BE9}" presName="conn2-1" presStyleLbl="parChTrans1D2" presStyleIdx="3" presStyleCnt="6"/>
      <dgm:spPr/>
    </dgm:pt>
    <dgm:pt modelId="{E75169E2-4115-8A4B-BC40-B427732F3735}" type="pres">
      <dgm:prSet presAssocID="{3ED262C4-A6B9-064C-BD69-FE46F3B19BE9}" presName="connTx" presStyleLbl="parChTrans1D2" presStyleIdx="3" presStyleCnt="6"/>
      <dgm:spPr/>
    </dgm:pt>
    <dgm:pt modelId="{DA3F2FB7-F644-074A-928D-1AF93AB046EE}" type="pres">
      <dgm:prSet presAssocID="{F67C6CAF-99D9-D049-8F30-4751B6288EC3}" presName="root2" presStyleCnt="0"/>
      <dgm:spPr/>
    </dgm:pt>
    <dgm:pt modelId="{0D956711-8D26-684B-ACF8-CB0AF80C6BDD}" type="pres">
      <dgm:prSet presAssocID="{F67C6CAF-99D9-D049-8F30-4751B6288EC3}" presName="LevelTwoTextNode" presStyleLbl="node2" presStyleIdx="3" presStyleCnt="6" custScaleX="266674">
        <dgm:presLayoutVars>
          <dgm:chPref val="3"/>
        </dgm:presLayoutVars>
      </dgm:prSet>
      <dgm:spPr/>
    </dgm:pt>
    <dgm:pt modelId="{5035FD57-F9FF-8648-8ECB-E9A57228403B}" type="pres">
      <dgm:prSet presAssocID="{F67C6CAF-99D9-D049-8F30-4751B6288EC3}" presName="level3hierChild" presStyleCnt="0"/>
      <dgm:spPr/>
    </dgm:pt>
    <dgm:pt modelId="{5C3698BF-85E2-2049-93E6-1E267CB1D5AE}" type="pres">
      <dgm:prSet presAssocID="{4E564D05-D458-2F4D-9DD0-E6F90BDA8FC1}" presName="conn2-1" presStyleLbl="parChTrans1D2" presStyleIdx="4" presStyleCnt="6"/>
      <dgm:spPr/>
    </dgm:pt>
    <dgm:pt modelId="{D99AEC6B-E81D-444F-A0A8-F2C442EB1D64}" type="pres">
      <dgm:prSet presAssocID="{4E564D05-D458-2F4D-9DD0-E6F90BDA8FC1}" presName="connTx" presStyleLbl="parChTrans1D2" presStyleIdx="4" presStyleCnt="6"/>
      <dgm:spPr/>
    </dgm:pt>
    <dgm:pt modelId="{5FF3DB41-D7C3-4E41-A586-E80D9C195C77}" type="pres">
      <dgm:prSet presAssocID="{BF755CCB-D39D-EB49-B473-E5B1A34C2337}" presName="root2" presStyleCnt="0"/>
      <dgm:spPr/>
    </dgm:pt>
    <dgm:pt modelId="{1A252054-3287-BA41-9D65-9DBAA8BC79B7}" type="pres">
      <dgm:prSet presAssocID="{BF755CCB-D39D-EB49-B473-E5B1A34C2337}" presName="LevelTwoTextNode" presStyleLbl="node2" presStyleIdx="4" presStyleCnt="6" custScaleX="269898">
        <dgm:presLayoutVars>
          <dgm:chPref val="3"/>
        </dgm:presLayoutVars>
      </dgm:prSet>
      <dgm:spPr/>
    </dgm:pt>
    <dgm:pt modelId="{05603377-0F8D-3240-AF40-970C355492BB}" type="pres">
      <dgm:prSet presAssocID="{BF755CCB-D39D-EB49-B473-E5B1A34C2337}" presName="level3hierChild" presStyleCnt="0"/>
      <dgm:spPr/>
    </dgm:pt>
    <dgm:pt modelId="{0B3AAB4B-0924-B44F-B843-BC7EC3F3D8DE}" type="pres">
      <dgm:prSet presAssocID="{ACE9E242-58EF-6143-AD27-17D029F9516A}" presName="conn2-1" presStyleLbl="parChTrans1D2" presStyleIdx="5" presStyleCnt="6"/>
      <dgm:spPr/>
    </dgm:pt>
    <dgm:pt modelId="{71FF3937-4176-724A-B83B-ACDE26331099}" type="pres">
      <dgm:prSet presAssocID="{ACE9E242-58EF-6143-AD27-17D029F9516A}" presName="connTx" presStyleLbl="parChTrans1D2" presStyleIdx="5" presStyleCnt="6"/>
      <dgm:spPr/>
    </dgm:pt>
    <dgm:pt modelId="{F024E0E5-4F05-1D49-8066-82AB7B2EC951}" type="pres">
      <dgm:prSet presAssocID="{0C47D5B7-02E5-E54C-BF2E-4BC2F4CD131C}" presName="root2" presStyleCnt="0"/>
      <dgm:spPr/>
    </dgm:pt>
    <dgm:pt modelId="{3A77B015-6627-534C-80BE-45E827E904B8}" type="pres">
      <dgm:prSet presAssocID="{0C47D5B7-02E5-E54C-BF2E-4BC2F4CD131C}" presName="LevelTwoTextNode" presStyleLbl="node2" presStyleIdx="5" presStyleCnt="6" custScaleX="271510" custLinFactNeighborX="-2418" custLinFactNeighborY="538">
        <dgm:presLayoutVars>
          <dgm:chPref val="3"/>
        </dgm:presLayoutVars>
      </dgm:prSet>
      <dgm:spPr/>
    </dgm:pt>
    <dgm:pt modelId="{25A937A1-2D83-524F-9915-7479A386B23D}" type="pres">
      <dgm:prSet presAssocID="{0C47D5B7-02E5-E54C-BF2E-4BC2F4CD131C}" presName="level3hierChild" presStyleCnt="0"/>
      <dgm:spPr/>
    </dgm:pt>
  </dgm:ptLst>
  <dgm:cxnLst>
    <dgm:cxn modelId="{638CB702-31C3-DB4E-A790-DFEF4F089BBD}" type="presOf" srcId="{293FF219-0041-D34C-A535-77F635468A94}" destId="{72D9FC6E-6B7F-1047-86A9-E954C9C4E336}" srcOrd="0" destOrd="0" presId="urn:microsoft.com/office/officeart/2008/layout/HorizontalMultiLevelHierarchy"/>
    <dgm:cxn modelId="{BD9D3B06-8367-2F4D-A589-4F75C0B8B68F}" type="presOf" srcId="{DE7B8A13-8180-6C4D-83B4-C0AD9E2B80E4}" destId="{DE9469D8-C1E2-554F-9F75-B1BE6042D426}" srcOrd="0" destOrd="0" presId="urn:microsoft.com/office/officeart/2008/layout/HorizontalMultiLevelHierarchy"/>
    <dgm:cxn modelId="{EB4FA814-DB2C-A047-9796-89468DC505C1}" type="presOf" srcId="{3ED262C4-A6B9-064C-BD69-FE46F3B19BE9}" destId="{6E2B9272-299C-754E-8CA3-C8238E7A6606}" srcOrd="0" destOrd="0" presId="urn:microsoft.com/office/officeart/2008/layout/HorizontalMultiLevelHierarchy"/>
    <dgm:cxn modelId="{66B76917-B261-0948-9828-ADA658116DB0}" type="presOf" srcId="{0C47D5B7-02E5-E54C-BF2E-4BC2F4CD131C}" destId="{3A77B015-6627-534C-80BE-45E827E904B8}" srcOrd="0" destOrd="0" presId="urn:microsoft.com/office/officeart/2008/layout/HorizontalMultiLevelHierarchy"/>
    <dgm:cxn modelId="{228AD622-9EB9-EB4F-BD84-D6A37B3B6268}" type="presOf" srcId="{EC65C5C4-5125-7949-9EA6-D23D9CB27515}" destId="{9645390A-0A8D-D442-BCF2-D3ACC268DFAB}" srcOrd="1" destOrd="0" presId="urn:microsoft.com/office/officeart/2008/layout/HorizontalMultiLevelHierarchy"/>
    <dgm:cxn modelId="{9733CB2B-E91B-AA4F-B1AF-BC6754104A52}" srcId="{293FF219-0041-D34C-A535-77F635468A94}" destId="{DE7B8A13-8180-6C4D-83B4-C0AD9E2B80E4}" srcOrd="0" destOrd="0" parTransId="{3334CD8A-D2EA-654F-B455-2A6C5F9C4665}" sibTransId="{FB621B2E-2368-DE48-ADED-8395A1E072E4}"/>
    <dgm:cxn modelId="{084E3940-4AB8-2840-A043-C4849AB33A8F}" type="presOf" srcId="{ACE9E242-58EF-6143-AD27-17D029F9516A}" destId="{0B3AAB4B-0924-B44F-B843-BC7EC3F3D8DE}" srcOrd="0" destOrd="0" presId="urn:microsoft.com/office/officeart/2008/layout/HorizontalMultiLevelHierarchy"/>
    <dgm:cxn modelId="{5FE19646-5C0A-5242-8892-6BC21D8C4F5B}" type="presOf" srcId="{EC65C5C4-5125-7949-9EA6-D23D9CB27515}" destId="{574FF174-FCE2-EC42-9B92-DDA8EC65A012}" srcOrd="0" destOrd="0" presId="urn:microsoft.com/office/officeart/2008/layout/HorizontalMultiLevelHierarchy"/>
    <dgm:cxn modelId="{A926F84A-C0E9-4A4D-B5D7-15301BA089EC}" type="presOf" srcId="{0836C308-7C93-B443-9F44-4348B37DB533}" destId="{AF6026B8-24DC-824E-8232-3C9855369787}" srcOrd="1" destOrd="0" presId="urn:microsoft.com/office/officeart/2008/layout/HorizontalMultiLevelHierarchy"/>
    <dgm:cxn modelId="{46FE7F50-F7C1-0843-9C96-F160467DFF52}" srcId="{DE7B8A13-8180-6C4D-83B4-C0AD9E2B80E4}" destId="{0C47D5B7-02E5-E54C-BF2E-4BC2F4CD131C}" srcOrd="5" destOrd="0" parTransId="{ACE9E242-58EF-6143-AD27-17D029F9516A}" sibTransId="{6D1F1AF4-A513-CF46-ABDB-607A379B2116}"/>
    <dgm:cxn modelId="{668CE057-DEEC-7648-87D6-C86306B3C45F}" type="presOf" srcId="{0836C308-7C93-B443-9F44-4348B37DB533}" destId="{C80F6109-114F-5D4A-AAED-8E806D6E1DBC}" srcOrd="0" destOrd="0" presId="urn:microsoft.com/office/officeart/2008/layout/HorizontalMultiLevelHierarchy"/>
    <dgm:cxn modelId="{D4A60359-8712-1249-8BA9-A93EE4111ECC}" type="presOf" srcId="{4DA696A1-1390-354A-AC3A-C64DFC9098C8}" destId="{C2E2F06C-83E3-7F45-AE54-39B926FBEFC7}" srcOrd="0" destOrd="0" presId="urn:microsoft.com/office/officeart/2008/layout/HorizontalMultiLevelHierarchy"/>
    <dgm:cxn modelId="{5E216363-B399-DD41-B335-BA0F71F428C6}" type="presOf" srcId="{3ED262C4-A6B9-064C-BD69-FE46F3B19BE9}" destId="{E75169E2-4115-8A4B-BC40-B427732F3735}" srcOrd="1" destOrd="0" presId="urn:microsoft.com/office/officeart/2008/layout/HorizontalMultiLevelHierarchy"/>
    <dgm:cxn modelId="{07200C71-2574-A149-814E-0D33F1FA0C59}" type="presOf" srcId="{209007B1-D4FD-8D44-B65F-B228134B1A64}" destId="{2C919BC5-CE96-ED47-96CC-4044C25712C2}" srcOrd="0" destOrd="0" presId="urn:microsoft.com/office/officeart/2008/layout/HorizontalMultiLevelHierarchy"/>
    <dgm:cxn modelId="{8FFC3678-D928-3848-A4F8-9E85A825F22F}" srcId="{DE7B8A13-8180-6C4D-83B4-C0AD9E2B80E4}" destId="{209007B1-D4FD-8D44-B65F-B228134B1A64}" srcOrd="2" destOrd="0" parTransId="{EC65C5C4-5125-7949-9EA6-D23D9CB27515}" sibTransId="{E704E7FE-BCD3-8E49-9EC6-225B6133BFD0}"/>
    <dgm:cxn modelId="{A817D691-B316-4C4A-A79E-7C626650F07D}" type="presOf" srcId="{0F210617-1A4D-C846-887B-D5F654DC65B2}" destId="{9F422DC2-0D3D-EB48-8222-B589231DA44B}" srcOrd="0" destOrd="0" presId="urn:microsoft.com/office/officeart/2008/layout/HorizontalMultiLevelHierarchy"/>
    <dgm:cxn modelId="{D0BF1A94-DCD8-974F-B6F0-09C5D93409C7}" type="presOf" srcId="{4E564D05-D458-2F4D-9DD0-E6F90BDA8FC1}" destId="{5C3698BF-85E2-2049-93E6-1E267CB1D5AE}" srcOrd="0" destOrd="0" presId="urn:microsoft.com/office/officeart/2008/layout/HorizontalMultiLevelHierarchy"/>
    <dgm:cxn modelId="{C0585E99-83B4-EA44-B788-594B0412A3A6}" srcId="{DE7B8A13-8180-6C4D-83B4-C0AD9E2B80E4}" destId="{F67C6CAF-99D9-D049-8F30-4751B6288EC3}" srcOrd="3" destOrd="0" parTransId="{3ED262C4-A6B9-064C-BD69-FE46F3B19BE9}" sibTransId="{4A07BEBC-749A-BD47-BCE7-FE1E4ADF8AFA}"/>
    <dgm:cxn modelId="{8DA2DFA8-6C21-7548-9FAC-30A2600B174D}" type="presOf" srcId="{4E564D05-D458-2F4D-9DD0-E6F90BDA8FC1}" destId="{D99AEC6B-E81D-444F-A0A8-F2C442EB1D64}" srcOrd="1" destOrd="0" presId="urn:microsoft.com/office/officeart/2008/layout/HorizontalMultiLevelHierarchy"/>
    <dgm:cxn modelId="{15E323CD-532E-4E4D-AFAE-C44727AEAC63}" type="presOf" srcId="{BF755CCB-D39D-EB49-B473-E5B1A34C2337}" destId="{1A252054-3287-BA41-9D65-9DBAA8BC79B7}" srcOrd="0" destOrd="0" presId="urn:microsoft.com/office/officeart/2008/layout/HorizontalMultiLevelHierarchy"/>
    <dgm:cxn modelId="{6D75C5D0-897C-C54A-A7B4-D1FACF402BF9}" type="presOf" srcId="{F67C6CAF-99D9-D049-8F30-4751B6288EC3}" destId="{0D956711-8D26-684B-ACF8-CB0AF80C6BDD}" srcOrd="0" destOrd="0" presId="urn:microsoft.com/office/officeart/2008/layout/HorizontalMultiLevelHierarchy"/>
    <dgm:cxn modelId="{496E43D4-1094-104D-9E85-30F29BFE5D2E}" type="presOf" srcId="{618A26A0-DE6D-6E4F-B676-59CC3983CFCA}" destId="{7137363F-7068-AD4F-B998-DA4ACF4F15EC}" srcOrd="0" destOrd="0" presId="urn:microsoft.com/office/officeart/2008/layout/HorizontalMultiLevelHierarchy"/>
    <dgm:cxn modelId="{854B3CD6-8D21-0649-B43E-591BE719EF61}" srcId="{DE7B8A13-8180-6C4D-83B4-C0AD9E2B80E4}" destId="{BF755CCB-D39D-EB49-B473-E5B1A34C2337}" srcOrd="4" destOrd="0" parTransId="{4E564D05-D458-2F4D-9DD0-E6F90BDA8FC1}" sibTransId="{4CB52DBE-2BE3-4445-9D8D-B0B3954AC9F1}"/>
    <dgm:cxn modelId="{96B82DDE-7932-9C41-87FF-2D9EA6BB140F}" srcId="{DE7B8A13-8180-6C4D-83B4-C0AD9E2B80E4}" destId="{618A26A0-DE6D-6E4F-B676-59CC3983CFCA}" srcOrd="0" destOrd="0" parTransId="{0836C308-7C93-B443-9F44-4348B37DB533}" sibTransId="{BAEFD3CC-C285-5444-A66B-1EC54A2B1454}"/>
    <dgm:cxn modelId="{35D836E0-E9E2-2C4F-9C6D-B6143887368A}" type="presOf" srcId="{ACE9E242-58EF-6143-AD27-17D029F9516A}" destId="{71FF3937-4176-724A-B83B-ACDE26331099}" srcOrd="1" destOrd="0" presId="urn:microsoft.com/office/officeart/2008/layout/HorizontalMultiLevelHierarchy"/>
    <dgm:cxn modelId="{7F9C6FE2-7C23-4748-B7D5-FE3816C72271}" srcId="{DE7B8A13-8180-6C4D-83B4-C0AD9E2B80E4}" destId="{0F210617-1A4D-C846-887B-D5F654DC65B2}" srcOrd="1" destOrd="0" parTransId="{4DA696A1-1390-354A-AC3A-C64DFC9098C8}" sibTransId="{542C59B5-091A-8F43-9D22-BD3484A42F81}"/>
    <dgm:cxn modelId="{F00A1CE7-408F-0548-93C1-C9CD3524BE68}" type="presOf" srcId="{4DA696A1-1390-354A-AC3A-C64DFC9098C8}" destId="{426E3640-3E3F-1048-B4AD-AC1AD2568960}" srcOrd="1" destOrd="0" presId="urn:microsoft.com/office/officeart/2008/layout/HorizontalMultiLevelHierarchy"/>
    <dgm:cxn modelId="{AC988B5D-1B09-664C-8738-C4780671450D}" type="presParOf" srcId="{72D9FC6E-6B7F-1047-86A9-E954C9C4E336}" destId="{C703E2C0-DEAF-F045-B7CD-AA8FC6B92347}" srcOrd="0" destOrd="0" presId="urn:microsoft.com/office/officeart/2008/layout/HorizontalMultiLevelHierarchy"/>
    <dgm:cxn modelId="{4F8ADB94-BC96-8D40-AEA3-C0E5A478570E}" type="presParOf" srcId="{C703E2C0-DEAF-F045-B7CD-AA8FC6B92347}" destId="{DE9469D8-C1E2-554F-9F75-B1BE6042D426}" srcOrd="0" destOrd="0" presId="urn:microsoft.com/office/officeart/2008/layout/HorizontalMultiLevelHierarchy"/>
    <dgm:cxn modelId="{C8B6DFF6-E66C-0A4D-9B8F-F4FD71CE9A9D}" type="presParOf" srcId="{C703E2C0-DEAF-F045-B7CD-AA8FC6B92347}" destId="{E59F0D77-5ECA-8642-BBE1-B74DDC80F27A}" srcOrd="1" destOrd="0" presId="urn:microsoft.com/office/officeart/2008/layout/HorizontalMultiLevelHierarchy"/>
    <dgm:cxn modelId="{7F152F69-5205-D240-A0D0-754E02C68C01}" type="presParOf" srcId="{E59F0D77-5ECA-8642-BBE1-B74DDC80F27A}" destId="{C80F6109-114F-5D4A-AAED-8E806D6E1DBC}" srcOrd="0" destOrd="0" presId="urn:microsoft.com/office/officeart/2008/layout/HorizontalMultiLevelHierarchy"/>
    <dgm:cxn modelId="{2BE6E6A1-D7C0-8A45-9765-87A51A0A5BB8}" type="presParOf" srcId="{C80F6109-114F-5D4A-AAED-8E806D6E1DBC}" destId="{AF6026B8-24DC-824E-8232-3C9855369787}" srcOrd="0" destOrd="0" presId="urn:microsoft.com/office/officeart/2008/layout/HorizontalMultiLevelHierarchy"/>
    <dgm:cxn modelId="{7E8DAFE9-CB72-2F47-8DDE-3851BBEBAD93}" type="presParOf" srcId="{E59F0D77-5ECA-8642-BBE1-B74DDC80F27A}" destId="{58737B8C-0A54-8048-92EA-3B3EA7043CCD}" srcOrd="1" destOrd="0" presId="urn:microsoft.com/office/officeart/2008/layout/HorizontalMultiLevelHierarchy"/>
    <dgm:cxn modelId="{9F047631-2621-F742-A9AB-7CE2E35D7C54}" type="presParOf" srcId="{58737B8C-0A54-8048-92EA-3B3EA7043CCD}" destId="{7137363F-7068-AD4F-B998-DA4ACF4F15EC}" srcOrd="0" destOrd="0" presId="urn:microsoft.com/office/officeart/2008/layout/HorizontalMultiLevelHierarchy"/>
    <dgm:cxn modelId="{0532C047-90AB-0E49-B0EE-F294B6FD7643}" type="presParOf" srcId="{58737B8C-0A54-8048-92EA-3B3EA7043CCD}" destId="{970ABC53-ADFF-F54D-8890-01DCDD2CB902}" srcOrd="1" destOrd="0" presId="urn:microsoft.com/office/officeart/2008/layout/HorizontalMultiLevelHierarchy"/>
    <dgm:cxn modelId="{8D75AFBD-4FAD-FF4C-AE63-3D16700F7BC0}" type="presParOf" srcId="{E59F0D77-5ECA-8642-BBE1-B74DDC80F27A}" destId="{C2E2F06C-83E3-7F45-AE54-39B926FBEFC7}" srcOrd="2" destOrd="0" presId="urn:microsoft.com/office/officeart/2008/layout/HorizontalMultiLevelHierarchy"/>
    <dgm:cxn modelId="{B22BFEC2-BF5A-B94D-BF93-E7505F65F533}" type="presParOf" srcId="{C2E2F06C-83E3-7F45-AE54-39B926FBEFC7}" destId="{426E3640-3E3F-1048-B4AD-AC1AD2568960}" srcOrd="0" destOrd="0" presId="urn:microsoft.com/office/officeart/2008/layout/HorizontalMultiLevelHierarchy"/>
    <dgm:cxn modelId="{9CCF8B72-936C-7D46-85EB-CE410731B3B5}" type="presParOf" srcId="{E59F0D77-5ECA-8642-BBE1-B74DDC80F27A}" destId="{DD0D1539-40E9-7A49-8108-BBADA07145A5}" srcOrd="3" destOrd="0" presId="urn:microsoft.com/office/officeart/2008/layout/HorizontalMultiLevelHierarchy"/>
    <dgm:cxn modelId="{C9349D73-0A81-D944-98F1-EE03AC647B97}" type="presParOf" srcId="{DD0D1539-40E9-7A49-8108-BBADA07145A5}" destId="{9F422DC2-0D3D-EB48-8222-B589231DA44B}" srcOrd="0" destOrd="0" presId="urn:microsoft.com/office/officeart/2008/layout/HorizontalMultiLevelHierarchy"/>
    <dgm:cxn modelId="{0B96E153-EA70-CF48-BF9E-8531B8E97B1E}" type="presParOf" srcId="{DD0D1539-40E9-7A49-8108-BBADA07145A5}" destId="{4979F96F-334D-C644-A635-7C70866B0FFA}" srcOrd="1" destOrd="0" presId="urn:microsoft.com/office/officeart/2008/layout/HorizontalMultiLevelHierarchy"/>
    <dgm:cxn modelId="{8E446122-9738-D449-BCF1-33AA850A3A53}" type="presParOf" srcId="{E59F0D77-5ECA-8642-BBE1-B74DDC80F27A}" destId="{574FF174-FCE2-EC42-9B92-DDA8EC65A012}" srcOrd="4" destOrd="0" presId="urn:microsoft.com/office/officeart/2008/layout/HorizontalMultiLevelHierarchy"/>
    <dgm:cxn modelId="{908AF29B-8D07-5C48-A503-FA6EF7DF004A}" type="presParOf" srcId="{574FF174-FCE2-EC42-9B92-DDA8EC65A012}" destId="{9645390A-0A8D-D442-BCF2-D3ACC268DFAB}" srcOrd="0" destOrd="0" presId="urn:microsoft.com/office/officeart/2008/layout/HorizontalMultiLevelHierarchy"/>
    <dgm:cxn modelId="{7DAE5180-A630-2049-BB6E-EA630C9F3676}" type="presParOf" srcId="{E59F0D77-5ECA-8642-BBE1-B74DDC80F27A}" destId="{9E85EFAF-EB29-6F4F-B10A-203E2EC1EACE}" srcOrd="5" destOrd="0" presId="urn:microsoft.com/office/officeart/2008/layout/HorizontalMultiLevelHierarchy"/>
    <dgm:cxn modelId="{306F0599-B62A-724A-821F-CC3B5170DB79}" type="presParOf" srcId="{9E85EFAF-EB29-6F4F-B10A-203E2EC1EACE}" destId="{2C919BC5-CE96-ED47-96CC-4044C25712C2}" srcOrd="0" destOrd="0" presId="urn:microsoft.com/office/officeart/2008/layout/HorizontalMultiLevelHierarchy"/>
    <dgm:cxn modelId="{4D4D68D5-436D-1D4F-83C5-31ABA85E5BC6}" type="presParOf" srcId="{9E85EFAF-EB29-6F4F-B10A-203E2EC1EACE}" destId="{61E0B06B-9124-3149-B990-9180AC677388}" srcOrd="1" destOrd="0" presId="urn:microsoft.com/office/officeart/2008/layout/HorizontalMultiLevelHierarchy"/>
    <dgm:cxn modelId="{CCB060FE-50D2-5145-954C-FFBD98CA99A3}" type="presParOf" srcId="{E59F0D77-5ECA-8642-BBE1-B74DDC80F27A}" destId="{6E2B9272-299C-754E-8CA3-C8238E7A6606}" srcOrd="6" destOrd="0" presId="urn:microsoft.com/office/officeart/2008/layout/HorizontalMultiLevelHierarchy"/>
    <dgm:cxn modelId="{FB358886-B8E3-3241-B8C1-8E027EA04500}" type="presParOf" srcId="{6E2B9272-299C-754E-8CA3-C8238E7A6606}" destId="{E75169E2-4115-8A4B-BC40-B427732F3735}" srcOrd="0" destOrd="0" presId="urn:microsoft.com/office/officeart/2008/layout/HorizontalMultiLevelHierarchy"/>
    <dgm:cxn modelId="{CFA554BD-C63A-4E42-A5C2-47B0CA24324E}" type="presParOf" srcId="{E59F0D77-5ECA-8642-BBE1-B74DDC80F27A}" destId="{DA3F2FB7-F644-074A-928D-1AF93AB046EE}" srcOrd="7" destOrd="0" presId="urn:microsoft.com/office/officeart/2008/layout/HorizontalMultiLevelHierarchy"/>
    <dgm:cxn modelId="{61CED694-D717-D045-B2D7-250CDB68339B}" type="presParOf" srcId="{DA3F2FB7-F644-074A-928D-1AF93AB046EE}" destId="{0D956711-8D26-684B-ACF8-CB0AF80C6BDD}" srcOrd="0" destOrd="0" presId="urn:microsoft.com/office/officeart/2008/layout/HorizontalMultiLevelHierarchy"/>
    <dgm:cxn modelId="{64236C02-E721-F248-A533-99962C86FA73}" type="presParOf" srcId="{DA3F2FB7-F644-074A-928D-1AF93AB046EE}" destId="{5035FD57-F9FF-8648-8ECB-E9A57228403B}" srcOrd="1" destOrd="0" presId="urn:microsoft.com/office/officeart/2008/layout/HorizontalMultiLevelHierarchy"/>
    <dgm:cxn modelId="{1B718321-19FD-C045-8DD0-6C6C045B8A6F}" type="presParOf" srcId="{E59F0D77-5ECA-8642-BBE1-B74DDC80F27A}" destId="{5C3698BF-85E2-2049-93E6-1E267CB1D5AE}" srcOrd="8" destOrd="0" presId="urn:microsoft.com/office/officeart/2008/layout/HorizontalMultiLevelHierarchy"/>
    <dgm:cxn modelId="{48D248C4-8C58-1C47-B5D4-0864D15C18F4}" type="presParOf" srcId="{5C3698BF-85E2-2049-93E6-1E267CB1D5AE}" destId="{D99AEC6B-E81D-444F-A0A8-F2C442EB1D64}" srcOrd="0" destOrd="0" presId="urn:microsoft.com/office/officeart/2008/layout/HorizontalMultiLevelHierarchy"/>
    <dgm:cxn modelId="{0F25D78B-287C-5B42-BA77-619BD2D69B6F}" type="presParOf" srcId="{E59F0D77-5ECA-8642-BBE1-B74DDC80F27A}" destId="{5FF3DB41-D7C3-4E41-A586-E80D9C195C77}" srcOrd="9" destOrd="0" presId="urn:microsoft.com/office/officeart/2008/layout/HorizontalMultiLevelHierarchy"/>
    <dgm:cxn modelId="{394AD302-7CED-C74B-BAAC-BB4A9C433837}" type="presParOf" srcId="{5FF3DB41-D7C3-4E41-A586-E80D9C195C77}" destId="{1A252054-3287-BA41-9D65-9DBAA8BC79B7}" srcOrd="0" destOrd="0" presId="urn:microsoft.com/office/officeart/2008/layout/HorizontalMultiLevelHierarchy"/>
    <dgm:cxn modelId="{7097A6AE-C3FB-ED4F-8B32-01F0B5D8E086}" type="presParOf" srcId="{5FF3DB41-D7C3-4E41-A586-E80D9C195C77}" destId="{05603377-0F8D-3240-AF40-970C355492BB}" srcOrd="1" destOrd="0" presId="urn:microsoft.com/office/officeart/2008/layout/HorizontalMultiLevelHierarchy"/>
    <dgm:cxn modelId="{D3C6E0E5-67B0-BF42-BF58-509766A0A33D}" type="presParOf" srcId="{E59F0D77-5ECA-8642-BBE1-B74DDC80F27A}" destId="{0B3AAB4B-0924-B44F-B843-BC7EC3F3D8DE}" srcOrd="10" destOrd="0" presId="urn:microsoft.com/office/officeart/2008/layout/HorizontalMultiLevelHierarchy"/>
    <dgm:cxn modelId="{BFB07AEB-0AC0-B84A-9409-30DEFF3988B6}" type="presParOf" srcId="{0B3AAB4B-0924-B44F-B843-BC7EC3F3D8DE}" destId="{71FF3937-4176-724A-B83B-ACDE26331099}" srcOrd="0" destOrd="0" presId="urn:microsoft.com/office/officeart/2008/layout/HorizontalMultiLevelHierarchy"/>
    <dgm:cxn modelId="{79744E01-3F03-DA44-ABCA-B9214443DBB0}" type="presParOf" srcId="{E59F0D77-5ECA-8642-BBE1-B74DDC80F27A}" destId="{F024E0E5-4F05-1D49-8066-82AB7B2EC951}" srcOrd="11" destOrd="0" presId="urn:microsoft.com/office/officeart/2008/layout/HorizontalMultiLevelHierarchy"/>
    <dgm:cxn modelId="{3FC9EE32-F896-4745-A63A-F74119741F4B}" type="presParOf" srcId="{F024E0E5-4F05-1D49-8066-82AB7B2EC951}" destId="{3A77B015-6627-534C-80BE-45E827E904B8}" srcOrd="0" destOrd="0" presId="urn:microsoft.com/office/officeart/2008/layout/HorizontalMultiLevelHierarchy"/>
    <dgm:cxn modelId="{35685FAA-735E-2D41-AF5A-2380C6A35419}" type="presParOf" srcId="{F024E0E5-4F05-1D49-8066-82AB7B2EC951}" destId="{25A937A1-2D83-524F-9915-7479A386B23D}" srcOrd="1" destOrd="0" presId="urn:microsoft.com/office/officeart/2008/layout/HorizontalMultiLevelHierarchy"/>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AAB4B-0924-B44F-B843-BC7EC3F3D8DE}">
      <dsp:nvSpPr>
        <dsp:cNvPr id="0" name=""/>
        <dsp:cNvSpPr/>
      </dsp:nvSpPr>
      <dsp:spPr>
        <a:xfrm>
          <a:off x="1333554" y="3695760"/>
          <a:ext cx="543617" cy="2950860"/>
        </a:xfrm>
        <a:custGeom>
          <a:avLst/>
          <a:gdLst/>
          <a:ahLst/>
          <a:cxnLst/>
          <a:rect l="0" t="0" r="0" b="0"/>
          <a:pathLst>
            <a:path>
              <a:moveTo>
                <a:pt x="0" y="0"/>
              </a:moveTo>
              <a:lnTo>
                <a:pt x="271808" y="0"/>
              </a:lnTo>
              <a:lnTo>
                <a:pt x="271808" y="2950860"/>
              </a:lnTo>
              <a:lnTo>
                <a:pt x="543617" y="295086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530350" y="5096177"/>
        <a:ext cx="150025" cy="150025"/>
      </dsp:txXfrm>
    </dsp:sp>
    <dsp:sp modelId="{5C3698BF-85E2-2049-93E6-1E267CB1D5AE}">
      <dsp:nvSpPr>
        <dsp:cNvPr id="0" name=""/>
        <dsp:cNvSpPr/>
      </dsp:nvSpPr>
      <dsp:spPr>
        <a:xfrm>
          <a:off x="1333554" y="3695760"/>
          <a:ext cx="618379" cy="1767473"/>
        </a:xfrm>
        <a:custGeom>
          <a:avLst/>
          <a:gdLst/>
          <a:ahLst/>
          <a:cxnLst/>
          <a:rect l="0" t="0" r="0" b="0"/>
          <a:pathLst>
            <a:path>
              <a:moveTo>
                <a:pt x="0" y="0"/>
              </a:moveTo>
              <a:lnTo>
                <a:pt x="309189" y="0"/>
              </a:lnTo>
              <a:lnTo>
                <a:pt x="309189" y="1767473"/>
              </a:lnTo>
              <a:lnTo>
                <a:pt x="618379" y="176747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595930" y="4532683"/>
        <a:ext cx="93626" cy="93626"/>
      </dsp:txXfrm>
    </dsp:sp>
    <dsp:sp modelId="{6E2B9272-299C-754E-8CA3-C8238E7A6606}">
      <dsp:nvSpPr>
        <dsp:cNvPr id="0" name=""/>
        <dsp:cNvSpPr/>
      </dsp:nvSpPr>
      <dsp:spPr>
        <a:xfrm>
          <a:off x="1333554" y="3695760"/>
          <a:ext cx="618379" cy="589157"/>
        </a:xfrm>
        <a:custGeom>
          <a:avLst/>
          <a:gdLst/>
          <a:ahLst/>
          <a:cxnLst/>
          <a:rect l="0" t="0" r="0" b="0"/>
          <a:pathLst>
            <a:path>
              <a:moveTo>
                <a:pt x="0" y="0"/>
              </a:moveTo>
              <a:lnTo>
                <a:pt x="309189" y="0"/>
              </a:lnTo>
              <a:lnTo>
                <a:pt x="309189" y="589157"/>
              </a:lnTo>
              <a:lnTo>
                <a:pt x="618379" y="58915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21391" y="3968986"/>
        <a:ext cx="42705" cy="42705"/>
      </dsp:txXfrm>
    </dsp:sp>
    <dsp:sp modelId="{574FF174-FCE2-EC42-9B92-DDA8EC65A012}">
      <dsp:nvSpPr>
        <dsp:cNvPr id="0" name=""/>
        <dsp:cNvSpPr/>
      </dsp:nvSpPr>
      <dsp:spPr>
        <a:xfrm>
          <a:off x="1333554" y="3106602"/>
          <a:ext cx="618379" cy="589157"/>
        </a:xfrm>
        <a:custGeom>
          <a:avLst/>
          <a:gdLst/>
          <a:ahLst/>
          <a:cxnLst/>
          <a:rect l="0" t="0" r="0" b="0"/>
          <a:pathLst>
            <a:path>
              <a:moveTo>
                <a:pt x="0" y="589157"/>
              </a:moveTo>
              <a:lnTo>
                <a:pt x="309189" y="589157"/>
              </a:lnTo>
              <a:lnTo>
                <a:pt x="309189" y="0"/>
              </a:lnTo>
              <a:lnTo>
                <a:pt x="618379"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21391" y="3379828"/>
        <a:ext cx="42705" cy="42705"/>
      </dsp:txXfrm>
    </dsp:sp>
    <dsp:sp modelId="{C2E2F06C-83E3-7F45-AE54-39B926FBEFC7}">
      <dsp:nvSpPr>
        <dsp:cNvPr id="0" name=""/>
        <dsp:cNvSpPr/>
      </dsp:nvSpPr>
      <dsp:spPr>
        <a:xfrm>
          <a:off x="1333554" y="1928287"/>
          <a:ext cx="618379" cy="1767473"/>
        </a:xfrm>
        <a:custGeom>
          <a:avLst/>
          <a:gdLst/>
          <a:ahLst/>
          <a:cxnLst/>
          <a:rect l="0" t="0" r="0" b="0"/>
          <a:pathLst>
            <a:path>
              <a:moveTo>
                <a:pt x="0" y="1767473"/>
              </a:moveTo>
              <a:lnTo>
                <a:pt x="309189" y="1767473"/>
              </a:lnTo>
              <a:lnTo>
                <a:pt x="309189" y="0"/>
              </a:lnTo>
              <a:lnTo>
                <a:pt x="618379"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595930" y="2765210"/>
        <a:ext cx="93626" cy="93626"/>
      </dsp:txXfrm>
    </dsp:sp>
    <dsp:sp modelId="{C80F6109-114F-5D4A-AAED-8E806D6E1DBC}">
      <dsp:nvSpPr>
        <dsp:cNvPr id="0" name=""/>
        <dsp:cNvSpPr/>
      </dsp:nvSpPr>
      <dsp:spPr>
        <a:xfrm>
          <a:off x="1333554" y="744900"/>
          <a:ext cx="693142" cy="2950860"/>
        </a:xfrm>
        <a:custGeom>
          <a:avLst/>
          <a:gdLst/>
          <a:ahLst/>
          <a:cxnLst/>
          <a:rect l="0" t="0" r="0" b="0"/>
          <a:pathLst>
            <a:path>
              <a:moveTo>
                <a:pt x="0" y="2950860"/>
              </a:moveTo>
              <a:lnTo>
                <a:pt x="346571" y="2950860"/>
              </a:lnTo>
              <a:lnTo>
                <a:pt x="346571" y="0"/>
              </a:lnTo>
              <a:lnTo>
                <a:pt x="69314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604345" y="2144551"/>
        <a:ext cx="151558" cy="151558"/>
      </dsp:txXfrm>
    </dsp:sp>
    <dsp:sp modelId="{DE9469D8-C1E2-554F-9F75-B1BE6042D426}">
      <dsp:nvSpPr>
        <dsp:cNvPr id="0" name=""/>
        <dsp:cNvSpPr/>
      </dsp:nvSpPr>
      <dsp:spPr>
        <a:xfrm rot="16200000">
          <a:off x="-2525194" y="3034885"/>
          <a:ext cx="6395747" cy="132174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en-US" sz="4600" kern="1200" dirty="0">
              <a:solidFill>
                <a:schemeClr val="tx1"/>
              </a:solidFill>
            </a:rPr>
            <a:t>Patient Portal System Features</a:t>
          </a:r>
        </a:p>
      </dsp:txBody>
      <dsp:txXfrm>
        <a:off x="-2525194" y="3034885"/>
        <a:ext cx="6395747" cy="1321749"/>
      </dsp:txXfrm>
    </dsp:sp>
    <dsp:sp modelId="{7137363F-7068-AD4F-B998-DA4ACF4F15EC}">
      <dsp:nvSpPr>
        <dsp:cNvPr id="0" name=""/>
        <dsp:cNvSpPr/>
      </dsp:nvSpPr>
      <dsp:spPr>
        <a:xfrm>
          <a:off x="2026696" y="273574"/>
          <a:ext cx="8185804"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dirty="0"/>
            <a:t>Schedule Medical Appointments</a:t>
          </a:r>
        </a:p>
      </dsp:txBody>
      <dsp:txXfrm>
        <a:off x="2026696" y="273574"/>
        <a:ext cx="8185804" cy="942652"/>
      </dsp:txXfrm>
    </dsp:sp>
    <dsp:sp modelId="{9F422DC2-0D3D-EB48-8222-B589231DA44B}">
      <dsp:nvSpPr>
        <dsp:cNvPr id="0" name=""/>
        <dsp:cNvSpPr/>
      </dsp:nvSpPr>
      <dsp:spPr>
        <a:xfrm>
          <a:off x="1951934" y="1456961"/>
          <a:ext cx="8185835"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a:t>Secure Messaging</a:t>
          </a:r>
        </a:p>
      </dsp:txBody>
      <dsp:txXfrm>
        <a:off x="1951934" y="1456961"/>
        <a:ext cx="8185835" cy="942652"/>
      </dsp:txXfrm>
    </dsp:sp>
    <dsp:sp modelId="{2C919BC5-CE96-ED47-96CC-4044C25712C2}">
      <dsp:nvSpPr>
        <dsp:cNvPr id="0" name=""/>
        <dsp:cNvSpPr/>
      </dsp:nvSpPr>
      <dsp:spPr>
        <a:xfrm>
          <a:off x="1951934" y="2635276"/>
          <a:ext cx="8190628"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dirty="0"/>
            <a:t>View Lab &amp; Diagnostic Results</a:t>
          </a:r>
        </a:p>
      </dsp:txBody>
      <dsp:txXfrm>
        <a:off x="1951934" y="2635276"/>
        <a:ext cx="8190628" cy="942652"/>
      </dsp:txXfrm>
    </dsp:sp>
    <dsp:sp modelId="{0D956711-8D26-684B-ACF8-CB0AF80C6BDD}">
      <dsp:nvSpPr>
        <dsp:cNvPr id="0" name=""/>
        <dsp:cNvSpPr/>
      </dsp:nvSpPr>
      <dsp:spPr>
        <a:xfrm>
          <a:off x="1951934" y="3813592"/>
          <a:ext cx="8245293"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a:t>Refill Medications</a:t>
          </a:r>
        </a:p>
      </dsp:txBody>
      <dsp:txXfrm>
        <a:off x="1951934" y="3813592"/>
        <a:ext cx="8245293" cy="942652"/>
      </dsp:txXfrm>
    </dsp:sp>
    <dsp:sp modelId="{1A252054-3287-BA41-9D65-9DBAA8BC79B7}">
      <dsp:nvSpPr>
        <dsp:cNvPr id="0" name=""/>
        <dsp:cNvSpPr/>
      </dsp:nvSpPr>
      <dsp:spPr>
        <a:xfrm>
          <a:off x="1951934" y="4991907"/>
          <a:ext cx="8344975"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a:t>Pay Bills</a:t>
          </a:r>
        </a:p>
      </dsp:txBody>
      <dsp:txXfrm>
        <a:off x="1951934" y="4991907"/>
        <a:ext cx="8344975" cy="942652"/>
      </dsp:txXfrm>
    </dsp:sp>
    <dsp:sp modelId="{3A77B015-6627-534C-80BE-45E827E904B8}">
      <dsp:nvSpPr>
        <dsp:cNvPr id="0" name=""/>
        <dsp:cNvSpPr/>
      </dsp:nvSpPr>
      <dsp:spPr>
        <a:xfrm>
          <a:off x="1877171" y="6175294"/>
          <a:ext cx="8394817" cy="94265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dirty="0"/>
            <a:t>Health Education</a:t>
          </a:r>
        </a:p>
      </dsp:txBody>
      <dsp:txXfrm>
        <a:off x="1877171" y="6175294"/>
        <a:ext cx="8394817" cy="94265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3/17/22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34496" y="8493799"/>
            <a:ext cx="33984125" cy="8778245"/>
          </a:xfrm>
        </p:spPr>
        <p:txBody>
          <a:bodyPr anchor="b">
            <a:normAutofit/>
          </a:bodyPr>
          <a:lstStyle>
            <a:lvl1pPr algn="ctr">
              <a:defRPr sz="25920"/>
            </a:lvl1pPr>
          </a:lstStyle>
          <a:p>
            <a:r>
              <a:rPr lang="en-US"/>
              <a:t>Click to edit Master title style</a:t>
            </a:r>
            <a:endParaRPr lang="en-US" dirty="0"/>
          </a:p>
        </p:txBody>
      </p:sp>
      <p:sp>
        <p:nvSpPr>
          <p:cNvPr id="3" name="Subtitle 2"/>
          <p:cNvSpPr>
            <a:spLocks noGrp="1"/>
          </p:cNvSpPr>
          <p:nvPr>
            <p:ph type="subTitle" idx="1"/>
          </p:nvPr>
        </p:nvSpPr>
        <p:spPr>
          <a:xfrm>
            <a:off x="4934496" y="17272029"/>
            <a:ext cx="33984125" cy="5039362"/>
          </a:xfrm>
        </p:spPr>
        <p:txBody>
          <a:bodyPr anchor="t"/>
          <a:lstStyle>
            <a:lvl1pPr marL="0" indent="0" algn="ctr">
              <a:buNone/>
              <a:defRPr>
                <a:solidFill>
                  <a:schemeClr val="tx1"/>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6233566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1176" y="2592408"/>
            <a:ext cx="36748848" cy="18404995"/>
          </a:xfrm>
          <a:prstGeom prst="rect">
            <a:avLst/>
          </a:prstGeom>
        </p:spPr>
      </p:pic>
      <p:sp>
        <p:nvSpPr>
          <p:cNvPr id="2" name="Title 1"/>
          <p:cNvSpPr>
            <a:spLocks noGrp="1"/>
          </p:cNvSpPr>
          <p:nvPr>
            <p:ph type="title"/>
          </p:nvPr>
        </p:nvSpPr>
        <p:spPr>
          <a:xfrm>
            <a:off x="3289702" y="21913224"/>
            <a:ext cx="37279176" cy="2608666"/>
          </a:xfrm>
        </p:spPr>
        <p:txBody>
          <a:bodyPr anchor="b">
            <a:normAutofit/>
          </a:bodyPr>
          <a:lstStyle>
            <a:lvl1pPr algn="ct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4445842" y="3336050"/>
            <a:ext cx="34970880" cy="16923221"/>
          </a:xfrm>
          <a:effectLst>
            <a:outerShdw blurRad="38100" dist="25400" dir="4440000">
              <a:srgbClr val="000000">
                <a:alpha val="36000"/>
              </a:srgbClr>
            </a:outerShdw>
          </a:effectLst>
        </p:spPr>
        <p:txBody>
          <a:bodyPr anchor="t">
            <a:normAutofit/>
          </a:bodyPr>
          <a:lstStyle>
            <a:lvl1pPr marL="0" indent="0" algn="ctr">
              <a:buNone/>
              <a:defRPr sz="9600"/>
            </a:lvl1pPr>
            <a:lvl2pPr marL="2194560" indent="0">
              <a:buNone/>
              <a:defRPr sz="9600"/>
            </a:lvl2pPr>
            <a:lvl3pPr marL="4389120" indent="0">
              <a:buNone/>
              <a:defRPr sz="96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289661" y="24521894"/>
            <a:ext cx="37273546" cy="3275866"/>
          </a:xfrm>
        </p:spPr>
        <p:txBody>
          <a:bodyPr anchor="t"/>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62411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3289661" y="2920498"/>
            <a:ext cx="37273546" cy="16964851"/>
          </a:xfrm>
        </p:spPr>
        <p:txBody>
          <a:bodyPr anchor="ctr"/>
          <a:lstStyle>
            <a:lvl1pPr>
              <a:defRPr sz="15360"/>
            </a:lvl1pPr>
          </a:lstStyle>
          <a:p>
            <a:r>
              <a:rPr lang="en-US"/>
              <a:t>Click to edit Master title style</a:t>
            </a:r>
            <a:endParaRPr lang="en-US" dirty="0"/>
          </a:p>
        </p:txBody>
      </p:sp>
      <p:sp>
        <p:nvSpPr>
          <p:cNvPr id="4" name="Text Placeholder 3"/>
          <p:cNvSpPr>
            <a:spLocks noGrp="1"/>
          </p:cNvSpPr>
          <p:nvPr>
            <p:ph type="body" sz="half" idx="2"/>
          </p:nvPr>
        </p:nvSpPr>
        <p:spPr>
          <a:xfrm>
            <a:off x="3289661" y="20616864"/>
            <a:ext cx="37273546" cy="7208765"/>
          </a:xfrm>
        </p:spPr>
        <p:txBody>
          <a:bodyPr anchor="ctr"/>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13183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6363" y="2926080"/>
            <a:ext cx="33489907" cy="14365939"/>
          </a:xfrm>
        </p:spPr>
        <p:txBody>
          <a:bodyPr anchor="ctr"/>
          <a:lstStyle>
            <a:lvl1pPr>
              <a:defRPr sz="15360"/>
            </a:lvl1pPr>
          </a:lstStyle>
          <a:p>
            <a:r>
              <a:rPr lang="en-US"/>
              <a:t>Click to edit Master title style</a:t>
            </a:r>
            <a:endParaRPr lang="en-US" dirty="0"/>
          </a:p>
        </p:txBody>
      </p:sp>
      <p:sp>
        <p:nvSpPr>
          <p:cNvPr id="12" name="Text Placeholder 3"/>
          <p:cNvSpPr>
            <a:spLocks noGrp="1"/>
          </p:cNvSpPr>
          <p:nvPr>
            <p:ph type="body" sz="half" idx="13"/>
          </p:nvPr>
        </p:nvSpPr>
        <p:spPr>
          <a:xfrm>
            <a:off x="6194323" y="17328161"/>
            <a:ext cx="31508275" cy="2557195"/>
          </a:xfrm>
        </p:spPr>
        <p:txBody>
          <a:bodyPr anchor="t">
            <a:normAutofit/>
          </a:bodyPr>
          <a:lstStyle>
            <a:lvl1pPr marL="0" indent="0" algn="r">
              <a:buNone/>
              <a:defRPr sz="672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4" name="Text Placeholder 3"/>
          <p:cNvSpPr>
            <a:spLocks noGrp="1"/>
          </p:cNvSpPr>
          <p:nvPr>
            <p:ph type="body" sz="half" idx="2"/>
          </p:nvPr>
        </p:nvSpPr>
        <p:spPr>
          <a:xfrm>
            <a:off x="3289661" y="20660894"/>
            <a:ext cx="37273546" cy="7149581"/>
          </a:xfrm>
        </p:spPr>
        <p:txBody>
          <a:bodyPr anchor="ctr">
            <a:normAutofit/>
          </a:bodyPr>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
        <p:nvSpPr>
          <p:cNvPr id="11" name="TextBox 10"/>
          <p:cNvSpPr txBox="1"/>
          <p:nvPr/>
        </p:nvSpPr>
        <p:spPr>
          <a:xfrm>
            <a:off x="3011803" y="4194778"/>
            <a:ext cx="2194560"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8400" dirty="0">
                <a:solidFill>
                  <a:schemeClr val="tx1"/>
                </a:solidFill>
                <a:effectLst/>
              </a:rPr>
              <a:t>“</a:t>
            </a:r>
          </a:p>
        </p:txBody>
      </p:sp>
      <p:sp>
        <p:nvSpPr>
          <p:cNvPr id="13" name="TextBox 12"/>
          <p:cNvSpPr txBox="1"/>
          <p:nvPr/>
        </p:nvSpPr>
        <p:spPr>
          <a:xfrm>
            <a:off x="37576123" y="14079576"/>
            <a:ext cx="2194560"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8400" dirty="0">
                <a:solidFill>
                  <a:schemeClr val="tx1"/>
                </a:solidFill>
                <a:effectLst/>
              </a:rPr>
              <a:t>”</a:t>
            </a:r>
          </a:p>
        </p:txBody>
      </p:sp>
    </p:spTree>
    <p:extLst>
      <p:ext uri="{BB962C8B-B14F-4D97-AF65-F5344CB8AC3E}">
        <p14:creationId xmlns:p14="http://schemas.microsoft.com/office/powerpoint/2010/main" val="2960242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3289661" y="10209329"/>
            <a:ext cx="37273546" cy="12056808"/>
          </a:xfrm>
        </p:spPr>
        <p:txBody>
          <a:bodyPr anchor="b"/>
          <a:lstStyle>
            <a:lvl1pPr>
              <a:defRPr sz="15360"/>
            </a:lvl1pPr>
          </a:lstStyle>
          <a:p>
            <a:r>
              <a:rPr lang="en-US"/>
              <a:t>Click to edit Master title style</a:t>
            </a:r>
            <a:endParaRPr lang="en-US" dirty="0"/>
          </a:p>
        </p:txBody>
      </p:sp>
      <p:sp>
        <p:nvSpPr>
          <p:cNvPr id="4" name="Text Placeholder 3"/>
          <p:cNvSpPr>
            <a:spLocks noGrp="1"/>
          </p:cNvSpPr>
          <p:nvPr>
            <p:ph type="body" sz="half" idx="2"/>
          </p:nvPr>
        </p:nvSpPr>
        <p:spPr>
          <a:xfrm>
            <a:off x="3289630" y="22322669"/>
            <a:ext cx="37267915" cy="5475091"/>
          </a:xfrm>
        </p:spPr>
        <p:txBody>
          <a:bodyPr anchor="t"/>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4073127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3289661" y="2926080"/>
            <a:ext cx="37273546" cy="4658160"/>
          </a:xfrm>
        </p:spPr>
        <p:txBody>
          <a:bodyPr/>
          <a:lstStyle/>
          <a:p>
            <a:r>
              <a:rPr lang="en-US"/>
              <a:t>Click to edit Master title style</a:t>
            </a:r>
            <a:endParaRPr lang="en-US" dirty="0"/>
          </a:p>
        </p:txBody>
      </p:sp>
      <p:sp>
        <p:nvSpPr>
          <p:cNvPr id="7" name="Text Placeholder 2"/>
          <p:cNvSpPr>
            <a:spLocks noGrp="1"/>
          </p:cNvSpPr>
          <p:nvPr>
            <p:ph type="body" idx="1"/>
          </p:nvPr>
        </p:nvSpPr>
        <p:spPr>
          <a:xfrm>
            <a:off x="3289661"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8" name="Text Placeholder 3"/>
          <p:cNvSpPr>
            <a:spLocks noGrp="1"/>
          </p:cNvSpPr>
          <p:nvPr>
            <p:ph type="body" sz="half" idx="15"/>
          </p:nvPr>
        </p:nvSpPr>
        <p:spPr>
          <a:xfrm>
            <a:off x="3289661"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9" name="Text Placeholder 4"/>
          <p:cNvSpPr>
            <a:spLocks noGrp="1"/>
          </p:cNvSpPr>
          <p:nvPr>
            <p:ph type="body" sz="quarter" idx="3"/>
          </p:nvPr>
        </p:nvSpPr>
        <p:spPr>
          <a:xfrm>
            <a:off x="16008159"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10" name="Text Placeholder 3"/>
          <p:cNvSpPr>
            <a:spLocks noGrp="1"/>
          </p:cNvSpPr>
          <p:nvPr>
            <p:ph type="body" sz="half" idx="16"/>
          </p:nvPr>
        </p:nvSpPr>
        <p:spPr>
          <a:xfrm>
            <a:off x="15989165"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11" name="Text Placeholder 4"/>
          <p:cNvSpPr>
            <a:spLocks noGrp="1"/>
          </p:cNvSpPr>
          <p:nvPr>
            <p:ph type="body" sz="quarter" idx="13"/>
          </p:nvPr>
        </p:nvSpPr>
        <p:spPr>
          <a:xfrm>
            <a:off x="28679659"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12" name="Text Placeholder 3"/>
          <p:cNvSpPr>
            <a:spLocks noGrp="1"/>
          </p:cNvSpPr>
          <p:nvPr>
            <p:ph type="body" sz="half" idx="17"/>
          </p:nvPr>
        </p:nvSpPr>
        <p:spPr>
          <a:xfrm>
            <a:off x="28679659"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563731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4347" y="8765016"/>
            <a:ext cx="12139421" cy="880107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0302" y="8765016"/>
            <a:ext cx="12139421" cy="880107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24232" y="8765016"/>
            <a:ext cx="12139421" cy="8801078"/>
          </a:xfrm>
          <a:prstGeom prst="rect">
            <a:avLst/>
          </a:prstGeom>
        </p:spPr>
      </p:pic>
      <p:sp>
        <p:nvSpPr>
          <p:cNvPr id="30" name="Title 1"/>
          <p:cNvSpPr>
            <a:spLocks noGrp="1"/>
          </p:cNvSpPr>
          <p:nvPr>
            <p:ph type="title"/>
          </p:nvPr>
        </p:nvSpPr>
        <p:spPr>
          <a:xfrm>
            <a:off x="3289661" y="2926080"/>
            <a:ext cx="37273546" cy="465816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3289661"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0" name="Picture Placeholder 2"/>
          <p:cNvSpPr>
            <a:spLocks noGrp="1" noChangeAspect="1"/>
          </p:cNvSpPr>
          <p:nvPr>
            <p:ph type="pic" idx="15"/>
          </p:nvPr>
        </p:nvSpPr>
        <p:spPr>
          <a:xfrm>
            <a:off x="3665170" y="9306807"/>
            <a:ext cx="11132525" cy="7694179"/>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1" name="Text Placeholder 3"/>
          <p:cNvSpPr>
            <a:spLocks noGrp="1"/>
          </p:cNvSpPr>
          <p:nvPr>
            <p:ph type="body" sz="half" idx="18"/>
          </p:nvPr>
        </p:nvSpPr>
        <p:spPr>
          <a:xfrm>
            <a:off x="3289661" y="21505774"/>
            <a:ext cx="11883542" cy="629199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22" name="Text Placeholder 4"/>
          <p:cNvSpPr>
            <a:spLocks noGrp="1"/>
          </p:cNvSpPr>
          <p:nvPr>
            <p:ph type="body" sz="quarter" idx="3"/>
          </p:nvPr>
        </p:nvSpPr>
        <p:spPr>
          <a:xfrm>
            <a:off x="15994037"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3" name="Picture Placeholder 2"/>
          <p:cNvSpPr>
            <a:spLocks noGrp="1" noChangeAspect="1"/>
          </p:cNvSpPr>
          <p:nvPr>
            <p:ph type="pic" idx="21"/>
          </p:nvPr>
        </p:nvSpPr>
        <p:spPr>
          <a:xfrm>
            <a:off x="16364674" y="9307651"/>
            <a:ext cx="11132525" cy="7719187"/>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4" name="Text Placeholder 3"/>
          <p:cNvSpPr>
            <a:spLocks noGrp="1"/>
          </p:cNvSpPr>
          <p:nvPr>
            <p:ph type="body" sz="half" idx="19"/>
          </p:nvPr>
        </p:nvSpPr>
        <p:spPr>
          <a:xfrm>
            <a:off x="15989163" y="21505769"/>
            <a:ext cx="11888414" cy="629199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25" name="Text Placeholder 4"/>
          <p:cNvSpPr>
            <a:spLocks noGrp="1"/>
          </p:cNvSpPr>
          <p:nvPr>
            <p:ph type="body" sz="quarter" idx="13"/>
          </p:nvPr>
        </p:nvSpPr>
        <p:spPr>
          <a:xfrm>
            <a:off x="28680111"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6" name="Picture Placeholder 2"/>
          <p:cNvSpPr>
            <a:spLocks noGrp="1" noChangeAspect="1"/>
          </p:cNvSpPr>
          <p:nvPr>
            <p:ph type="pic" idx="22"/>
          </p:nvPr>
        </p:nvSpPr>
        <p:spPr>
          <a:xfrm>
            <a:off x="29072515" y="9285274"/>
            <a:ext cx="11132525" cy="7715011"/>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7" name="Text Placeholder 3"/>
          <p:cNvSpPr>
            <a:spLocks noGrp="1"/>
          </p:cNvSpPr>
          <p:nvPr>
            <p:ph type="body" sz="half" idx="20"/>
          </p:nvPr>
        </p:nvSpPr>
        <p:spPr>
          <a:xfrm>
            <a:off x="28679659" y="21505759"/>
            <a:ext cx="11883542" cy="629200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337930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3838870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9052" y="2926082"/>
            <a:ext cx="8224152" cy="2487168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289666" y="2926082"/>
            <a:ext cx="28500739" cy="24871685"/>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0127722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66753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63447" y="8453129"/>
            <a:ext cx="34525982" cy="8778302"/>
          </a:xfrm>
        </p:spPr>
        <p:txBody>
          <a:bodyPr anchor="b"/>
          <a:lstStyle>
            <a:lvl1pPr algn="ctr">
              <a:defRPr sz="19200" b="0" cap="none"/>
            </a:lvl1pPr>
          </a:lstStyle>
          <a:p>
            <a:r>
              <a:rPr lang="en-US"/>
              <a:t>Click to edit Master title style</a:t>
            </a:r>
            <a:endParaRPr lang="en-US" dirty="0"/>
          </a:p>
        </p:txBody>
      </p:sp>
      <p:sp>
        <p:nvSpPr>
          <p:cNvPr id="3" name="Text Placeholder 2"/>
          <p:cNvSpPr>
            <a:spLocks noGrp="1"/>
          </p:cNvSpPr>
          <p:nvPr>
            <p:ph type="body" idx="1"/>
          </p:nvPr>
        </p:nvSpPr>
        <p:spPr>
          <a:xfrm>
            <a:off x="4663447" y="17231419"/>
            <a:ext cx="34525982" cy="7233859"/>
          </a:xfrm>
        </p:spPr>
        <p:txBody>
          <a:bodyPr anchor="t"/>
          <a:lstStyle>
            <a:lvl1pPr marL="0" indent="0" algn="ctr">
              <a:buNone/>
              <a:defRPr sz="9600">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689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289668" y="8315755"/>
            <a:ext cx="18217790" cy="194820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330414" y="8315762"/>
            <a:ext cx="18232795" cy="194820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0031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659" y="8497553"/>
            <a:ext cx="18179630" cy="19742174"/>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83579" y="8497553"/>
            <a:ext cx="18179630" cy="19742174"/>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621139" y="8809219"/>
            <a:ext cx="17554838" cy="2615443"/>
          </a:xfrm>
        </p:spPr>
        <p:txBody>
          <a:bodyPr anchor="b">
            <a:noAutofit/>
          </a:bodyPr>
          <a:lstStyle>
            <a:lvl1pPr marL="0" indent="0" algn="ctr">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621139" y="11424665"/>
            <a:ext cx="17554838" cy="16373102"/>
          </a:xfrm>
        </p:spPr>
        <p:txBody>
          <a:bodyPr anchor="t">
            <a:normAutofit/>
          </a:bodyPr>
          <a:lstStyle>
            <a:lvl1pPr>
              <a:defRPr sz="8640"/>
            </a:lvl1pPr>
            <a:lvl2pPr>
              <a:defRPr sz="7680"/>
            </a:lvl2pPr>
            <a:lvl3pPr>
              <a:defRPr sz="6720"/>
            </a:lvl3pPr>
            <a:lvl4pPr>
              <a:defRPr sz="5760"/>
            </a:lvl4pPr>
            <a:lvl5pPr>
              <a:defRPr sz="576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661880" y="8809227"/>
            <a:ext cx="17623190" cy="2615438"/>
          </a:xfrm>
        </p:spPr>
        <p:txBody>
          <a:bodyPr anchor="b">
            <a:noAutofit/>
          </a:bodyPr>
          <a:lstStyle>
            <a:lvl1pPr marL="0" indent="0" algn="ctr">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661880" y="11424665"/>
            <a:ext cx="17623190" cy="16373102"/>
          </a:xfrm>
        </p:spPr>
        <p:txBody>
          <a:bodyPr anchor="t">
            <a:normAutofit/>
          </a:bodyPr>
          <a:lstStyle>
            <a:lvl1pPr>
              <a:defRPr sz="8640"/>
            </a:lvl1pPr>
            <a:lvl2pPr>
              <a:defRPr sz="7680"/>
            </a:lvl2pPr>
            <a:lvl3pPr>
              <a:defRPr sz="6720"/>
            </a:lvl3pPr>
            <a:lvl4pPr>
              <a:defRPr sz="5760"/>
            </a:lvl4pPr>
            <a:lvl5pPr>
              <a:defRPr sz="576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3D97CC-475F-BE49-B579-6BFEF977A37E}" type="datetimeFigureOut">
              <a:rPr lang="en-US" smtClean="0"/>
              <a:t>3/17/22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5328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3D97CC-475F-BE49-B579-6BFEF977A37E}" type="datetimeFigureOut">
              <a:rPr lang="en-US" smtClean="0"/>
              <a:t>3/17/22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3468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5707706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89668" y="2926080"/>
            <a:ext cx="13344802" cy="8745206"/>
          </a:xfrm>
        </p:spPr>
        <p:txBody>
          <a:bodyPr anchor="b">
            <a:normAutofit/>
          </a:bodyPr>
          <a:lstStyle>
            <a:lvl1pPr algn="ctr">
              <a:defRPr sz="11520" b="0"/>
            </a:lvl1pPr>
          </a:lstStyle>
          <a:p>
            <a:r>
              <a:rPr lang="en-US"/>
              <a:t>Click to edit Master title style</a:t>
            </a:r>
            <a:endParaRPr lang="en-US" dirty="0"/>
          </a:p>
        </p:txBody>
      </p:sp>
      <p:sp>
        <p:nvSpPr>
          <p:cNvPr id="3" name="Content Placeholder 2"/>
          <p:cNvSpPr>
            <a:spLocks noGrp="1"/>
          </p:cNvSpPr>
          <p:nvPr>
            <p:ph idx="1"/>
          </p:nvPr>
        </p:nvSpPr>
        <p:spPr>
          <a:xfrm>
            <a:off x="17480283" y="2926080"/>
            <a:ext cx="23082926" cy="2487168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289668" y="11671289"/>
            <a:ext cx="13344802" cy="16126469"/>
          </a:xfrm>
        </p:spPr>
        <p:txBody>
          <a:bodyPr anchor="t">
            <a:normAutofit/>
          </a:bodyPr>
          <a:lstStyle>
            <a:lvl1pPr marL="0" indent="0" algn="ctr">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6615333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5938" y="2927630"/>
            <a:ext cx="16455101" cy="24986266"/>
          </a:xfrm>
          <a:prstGeom prst="rect">
            <a:avLst/>
          </a:prstGeom>
        </p:spPr>
      </p:pic>
      <p:sp>
        <p:nvSpPr>
          <p:cNvPr id="2" name="Title 1"/>
          <p:cNvSpPr>
            <a:spLocks noGrp="1"/>
          </p:cNvSpPr>
          <p:nvPr>
            <p:ph type="title"/>
          </p:nvPr>
        </p:nvSpPr>
        <p:spPr>
          <a:xfrm>
            <a:off x="3289666" y="2927631"/>
            <a:ext cx="18838445" cy="8780822"/>
          </a:xfrm>
        </p:spPr>
        <p:txBody>
          <a:bodyPr anchor="b">
            <a:noAutofit/>
          </a:bodyPr>
          <a:lstStyle>
            <a:lvl1pPr algn="ctr">
              <a:defRPr sz="153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88297" y="3571147"/>
            <a:ext cx="15193800" cy="23581546"/>
          </a:xfr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4" name="Text Placeholder 3"/>
          <p:cNvSpPr>
            <a:spLocks noGrp="1"/>
          </p:cNvSpPr>
          <p:nvPr>
            <p:ph type="body" sz="half" idx="2"/>
          </p:nvPr>
        </p:nvSpPr>
        <p:spPr>
          <a:xfrm>
            <a:off x="3289666" y="11708453"/>
            <a:ext cx="18838445" cy="16205443"/>
          </a:xfrm>
        </p:spPr>
        <p:txBody>
          <a:bodyPr anchor="t">
            <a:normAutofit/>
          </a:bodyPr>
          <a:lstStyle>
            <a:lvl1pPr marL="0" indent="0" algn="ctr">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97521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89661" y="2926080"/>
            <a:ext cx="37273546" cy="465816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89661" y="8315762"/>
            <a:ext cx="37273546" cy="19482005"/>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43450" y="28239727"/>
            <a:ext cx="9875520" cy="1752600"/>
          </a:xfrm>
          <a:prstGeom prst="rect">
            <a:avLst/>
          </a:prstGeom>
        </p:spPr>
        <p:txBody>
          <a:bodyPr vert="horz" lIns="91440" tIns="45720" rIns="91440" bIns="45720" rtlCol="0" anchor="ctr"/>
          <a:lstStyle>
            <a:lvl1pPr algn="r">
              <a:defRPr sz="4800">
                <a:solidFill>
                  <a:schemeClr val="tx1">
                    <a:lumMod val="95000"/>
                  </a:schemeClr>
                </a:solidFill>
                <a:effectLst>
                  <a:outerShdw blurRad="50800" dist="38100" dir="2700000" algn="tl" rotWithShape="0">
                    <a:schemeClr val="bg1">
                      <a:alpha val="43000"/>
                    </a:schemeClr>
                  </a:outerShdw>
                </a:effectLst>
              </a:defRPr>
            </a:lvl1pPr>
          </a:lstStyle>
          <a:p>
            <a:fld id="{163D97CC-475F-BE49-B579-6BFEF977A37E}" type="datetimeFigureOut">
              <a:rPr lang="en-US" smtClean="0"/>
              <a:t>3/17/22</a:t>
            </a:fld>
            <a:endParaRPr lang="en-US"/>
          </a:p>
        </p:txBody>
      </p:sp>
      <p:sp>
        <p:nvSpPr>
          <p:cNvPr id="5" name="Footer Placeholder 4"/>
          <p:cNvSpPr>
            <a:spLocks noGrp="1"/>
          </p:cNvSpPr>
          <p:nvPr>
            <p:ph type="ftr" sz="quarter" idx="3"/>
          </p:nvPr>
        </p:nvSpPr>
        <p:spPr>
          <a:xfrm>
            <a:off x="3289668" y="28239727"/>
            <a:ext cx="24022315" cy="1752600"/>
          </a:xfrm>
          <a:prstGeom prst="rect">
            <a:avLst/>
          </a:prstGeom>
        </p:spPr>
        <p:txBody>
          <a:bodyPr vert="horz" lIns="91440" tIns="45720" rIns="91440" bIns="45720" rtlCol="0" anchor="ctr"/>
          <a:lstStyle>
            <a:lvl1pPr algn="l">
              <a:defRPr sz="48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37850446" y="28239727"/>
            <a:ext cx="2712763" cy="1752600"/>
          </a:xfrm>
          <a:prstGeom prst="rect">
            <a:avLst/>
          </a:prstGeom>
        </p:spPr>
        <p:txBody>
          <a:bodyPr vert="horz" lIns="91440" tIns="45720" rIns="91440" bIns="45720" rtlCol="0" anchor="ctr"/>
          <a:lstStyle>
            <a:lvl1pPr algn="r">
              <a:defRPr sz="4800">
                <a:solidFill>
                  <a:schemeClr val="tx1">
                    <a:lumMod val="95000"/>
                  </a:schemeClr>
                </a:solidFill>
                <a:effectLst>
                  <a:outerShdw blurRad="50800" dist="38100" dir="2700000" algn="tl" rotWithShape="0">
                    <a:schemeClr val="bg1">
                      <a:alpha val="43000"/>
                    </a:schemeClr>
                  </a:outerShdw>
                </a:effectLst>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736249571"/>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2194560" rtl="0" eaLnBrk="1" latinLnBrk="0" hangingPunct="1">
        <a:spcBef>
          <a:spcPct val="0"/>
        </a:spcBef>
        <a:buNone/>
        <a:defRPr sz="192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468800" algn="l" defTabSz="2194560" rtl="0" eaLnBrk="1" latinLnBrk="0" hangingPunct="1">
        <a:spcBef>
          <a:spcPct val="20000"/>
        </a:spcBef>
        <a:spcAft>
          <a:spcPts val="2880"/>
        </a:spcAft>
        <a:buClr>
          <a:schemeClr val="tx2"/>
        </a:buClr>
        <a:buSzPct val="70000"/>
        <a:buFont typeface="Wingdings 2" charset="2"/>
        <a:buChar char=""/>
        <a:defRPr sz="9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3456000" indent="-1296000" algn="l" defTabSz="2194560" rtl="0" eaLnBrk="1" latinLnBrk="0" hangingPunct="1">
        <a:spcBef>
          <a:spcPct val="20000"/>
        </a:spcBef>
        <a:spcAft>
          <a:spcPts val="2880"/>
        </a:spcAft>
        <a:buClr>
          <a:schemeClr val="tx2"/>
        </a:buClr>
        <a:buSzPct val="70000"/>
        <a:buFont typeface="Wingdings 2" charset="2"/>
        <a:buChar char=""/>
        <a:defRPr sz="86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4924800" indent="-1036800" algn="l" defTabSz="2194560" rtl="0" eaLnBrk="1" latinLnBrk="0" hangingPunct="1">
        <a:spcBef>
          <a:spcPct val="20000"/>
        </a:spcBef>
        <a:spcAft>
          <a:spcPts val="2880"/>
        </a:spcAft>
        <a:buClr>
          <a:schemeClr val="tx2"/>
        </a:buClr>
        <a:buSzPct val="70000"/>
        <a:buFont typeface="Wingdings 2" charset="2"/>
        <a:buChar char=""/>
        <a:defRPr sz="768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6652800" indent="-103680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8035200" indent="-103680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967008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1152864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1338720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1490976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www.bauer-power.net/" TargetMode="External"/><Relationship Id="rId13" Type="http://schemas.openxmlformats.org/officeDocument/2006/relationships/diagramColors" Target="../diagrams/colors1.xml"/><Relationship Id="rId3" Type="http://schemas.openxmlformats.org/officeDocument/2006/relationships/image" Target="../media/image6.jpg"/><Relationship Id="rId7" Type="http://schemas.openxmlformats.org/officeDocument/2006/relationships/image" Target="../media/image8.png"/><Relationship Id="rId12"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creativecommons.org/licenses/by-nc/3.0/" TargetMode="External"/><Relationship Id="rId11" Type="http://schemas.openxmlformats.org/officeDocument/2006/relationships/diagramLayout" Target="../diagrams/layout1.xml"/><Relationship Id="rId5" Type="http://schemas.openxmlformats.org/officeDocument/2006/relationships/hyperlink" Target="https://www.healthyagingpoll.org/report/logging-using-patient-portals-access-health-information" TargetMode="External"/><Relationship Id="rId10" Type="http://schemas.openxmlformats.org/officeDocument/2006/relationships/diagramData" Target="../diagrams/data1.xml"/><Relationship Id="rId4" Type="http://schemas.openxmlformats.org/officeDocument/2006/relationships/image" Target="../media/image7.png"/><Relationship Id="rId9" Type="http://schemas.openxmlformats.org/officeDocument/2006/relationships/hyperlink" Target="https://creativecommons.org/licenses/by-nc-sa/3.0/" TargetMode="External"/><Relationship Id="rId14"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TextBox 519"/>
          <p:cNvSpPr txBox="1"/>
          <p:nvPr/>
        </p:nvSpPr>
        <p:spPr>
          <a:xfrm>
            <a:off x="30798537" y="28189548"/>
            <a:ext cx="11647628" cy="3826048"/>
          </a:xfrm>
          <a:prstGeom prst="rect">
            <a:avLst/>
          </a:prstGeom>
          <a:solidFill>
            <a:schemeClr val="tx1"/>
          </a:solidFill>
          <a:ln>
            <a:solidFill>
              <a:schemeClr val="bg1"/>
            </a:solidFill>
          </a:ln>
        </p:spPr>
        <p:txBody>
          <a:bodyPr wrap="square" lIns="131445" tIns="65723" rIns="131445" bIns="65723" rtlCol="0">
            <a:spAutoFit/>
          </a:bodyPr>
          <a:lstStyle/>
          <a:p>
            <a:r>
              <a:rPr lang="en-US" sz="4000" dirty="0">
                <a:solidFill>
                  <a:schemeClr val="bg1"/>
                </a:solidFill>
                <a:latin typeface="Times New Roman"/>
                <a:cs typeface="Times New Roman"/>
              </a:rPr>
              <a:t>I would like to acknowledge my doctoral Chair, Dr. Cindy Goodrich, who has dedicated endless hours of time to provide support during my DNP journey. I consider Dr. Goodrich a life-long friend, mentor and sister in Christ who exemplifies the essence of a faithful servant of God. </a:t>
            </a:r>
          </a:p>
        </p:txBody>
      </p:sp>
      <p:sp>
        <p:nvSpPr>
          <p:cNvPr id="4" name="TextBox 3"/>
          <p:cNvSpPr txBox="1"/>
          <p:nvPr/>
        </p:nvSpPr>
        <p:spPr>
          <a:xfrm>
            <a:off x="806973" y="504527"/>
            <a:ext cx="42469186" cy="2203743"/>
          </a:xfrm>
          <a:prstGeom prst="rect">
            <a:avLst/>
          </a:prstGeom>
          <a:ln w="12700" cap="rnd" cmpd="sng">
            <a:solidFill>
              <a:schemeClr val="bg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5800" b="1" dirty="0">
                <a:latin typeface="Times New Roman"/>
                <a:cs typeface="Times New Roman"/>
              </a:rPr>
              <a:t>Electronic Patient Portals: Promotion of Access by Healthcare Workers </a:t>
            </a:r>
          </a:p>
          <a:p>
            <a:pPr algn="ctr"/>
            <a:r>
              <a:rPr lang="en-US" sz="5800" b="1">
                <a:latin typeface="Times New Roman"/>
                <a:cs typeface="Times New Roman"/>
              </a:rPr>
              <a:t>Dena </a:t>
            </a:r>
            <a:r>
              <a:rPr lang="en-US" sz="5800" b="1" dirty="0">
                <a:latin typeface="Times New Roman"/>
                <a:cs typeface="Times New Roman"/>
              </a:rPr>
              <a:t>Todd </a:t>
            </a:r>
          </a:p>
        </p:txBody>
      </p:sp>
      <p:pic>
        <p:nvPicPr>
          <p:cNvPr id="77" name="Picture 7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309" name="TextBox 308"/>
          <p:cNvSpPr txBox="1"/>
          <p:nvPr/>
        </p:nvSpPr>
        <p:spPr>
          <a:xfrm>
            <a:off x="806973" y="5407306"/>
            <a:ext cx="13668898" cy="12413014"/>
          </a:xfrm>
          <a:prstGeom prst="rect">
            <a:avLst/>
          </a:prstGeom>
          <a:solidFill>
            <a:schemeClr val="tx1"/>
          </a:solidFill>
          <a:ln>
            <a:solidFill>
              <a:schemeClr val="bg1"/>
            </a:solidFill>
          </a:ln>
        </p:spPr>
        <p:txBody>
          <a:bodyPr wrap="square" lIns="131445" tIns="65723" rIns="131445" bIns="65723" rtlCol="0">
            <a:spAutoFit/>
          </a:bodyPr>
          <a:lstStyle/>
          <a:p>
            <a:endParaRPr lang="en-US" sz="1800" b="1" dirty="0"/>
          </a:p>
          <a:p>
            <a:r>
              <a:rPr lang="en-US" sz="4000" dirty="0">
                <a:solidFill>
                  <a:schemeClr val="bg1"/>
                </a:solidFill>
                <a:latin typeface="Times New Roman"/>
                <a:cs typeface="Times New Roman"/>
              </a:rPr>
              <a:t>The use of technologies within healthcare settings has become an essential part of patient care. The Health Information for Economic and Clinical Health (HITECH) Act of 2010 contained requirements for healthcare providers to ensure the Meaningful Use (MU) of electronic health records. More specifically, electronic patient portal (EPP) systems were a part of this legislation since health organizations needed to demonstrate they were providing patients with access to their personal health information. A major concern was that healthcare organizations not offering EPP access were at risk for losing federal funding. This integrative review explores strategies which can be deployed in order to best promote EPP access for patients. The review clearly reveals the benefit of patient portals and how patients have improved access to their medical information including medications, laboratory results, diagnostics, and medical appointments. When healthcare workers promote EPP, they are upholding ethical principles, ensuring care coordination, reducing costs associated with hospital readmissions, and empowering patients to be involved in their care.</a:t>
            </a:r>
          </a:p>
          <a:p>
            <a:endParaRPr lang="en-US" sz="2000" dirty="0">
              <a:latin typeface="Times New Roman"/>
              <a:cs typeface="Times New Roman"/>
            </a:endParaRPr>
          </a:p>
        </p:txBody>
      </p:sp>
      <p:sp>
        <p:nvSpPr>
          <p:cNvPr id="310" name="TextBox 309"/>
          <p:cNvSpPr txBox="1"/>
          <p:nvPr/>
        </p:nvSpPr>
        <p:spPr>
          <a:xfrm>
            <a:off x="2452705" y="3859831"/>
            <a:ext cx="9308592" cy="963726"/>
          </a:xfrm>
          <a:prstGeom prst="rect">
            <a:avLst/>
          </a:prstGeom>
          <a:solidFill>
            <a:srgbClr val="0A254E"/>
          </a:solidFill>
          <a:ln>
            <a:solidFill>
              <a:schemeClr val="bg1"/>
            </a:solidFill>
          </a:ln>
        </p:spPr>
        <p:txBody>
          <a:bodyPr wrap="square" lIns="131445" tIns="65723" rIns="131445" bIns="65723" rtlCol="0">
            <a:spAutoFit/>
          </a:bodyPr>
          <a:lstStyle/>
          <a:p>
            <a:pPr algn="ctr"/>
            <a:r>
              <a:rPr lang="en-US" sz="5400" b="1" dirty="0">
                <a:latin typeface="Times New Roman"/>
                <a:cs typeface="Times New Roman"/>
              </a:rPr>
              <a:t>Abstract</a:t>
            </a:r>
          </a:p>
        </p:txBody>
      </p:sp>
      <p:sp>
        <p:nvSpPr>
          <p:cNvPr id="312" name="TextBox 311"/>
          <p:cNvSpPr txBox="1"/>
          <p:nvPr/>
        </p:nvSpPr>
        <p:spPr>
          <a:xfrm>
            <a:off x="29363818" y="4630961"/>
            <a:ext cx="13912341" cy="11828239"/>
          </a:xfrm>
          <a:prstGeom prst="rect">
            <a:avLst/>
          </a:prstGeom>
          <a:solidFill>
            <a:schemeClr val="tx1"/>
          </a:solidFill>
          <a:ln>
            <a:solidFill>
              <a:schemeClr val="bg1"/>
            </a:solidFill>
          </a:ln>
        </p:spPr>
        <p:txBody>
          <a:bodyPr wrap="square" lIns="131445" tIns="65723" rIns="131445" bIns="65723" rtlCol="0">
            <a:spAutoFit/>
          </a:bodyPr>
          <a:lstStyle/>
          <a:p>
            <a:r>
              <a:rPr lang="en-US" sz="4000" dirty="0">
                <a:solidFill>
                  <a:schemeClr val="bg1"/>
                </a:solidFill>
                <a:latin typeface="Times New Roman"/>
                <a:cs typeface="Times New Roman"/>
              </a:rPr>
              <a:t>Most recently, many healthcare facilities across the nation are overwhelmed with providing care for COVID-19 patients during the pandemic. According to peer-reviewed publications, interest in patient portals has increased exponentially due to the pandemic as patient and healthcare workers use virtual technologies as a means to enhance communication (Coughlin et al., 2017; Fujioka et al., 2020; Shaw et al., 2021). Studies show the primary strategy for maintaining access to health services during the pandemic has been to “rapidly virtualize, creating systems of health care that rely on telephone visits, video visits, and methods of asynchronous communication such as email, SMS text message, and patient portal messages” (Shaw et al., 2021, p. 2). Some healthcare systems are directing patients to the portal to review their COVID-19 test results which is a reasonable option since patient portals provide 24-hour access to personal health information and can reduce stress levels due to communication delays (Coughlin et al., 2017). With this in mind, the research focused on addressing the question, what strategies can healthcare workers deploy in order to promote patient access?</a:t>
            </a:r>
          </a:p>
        </p:txBody>
      </p:sp>
      <p:sp>
        <p:nvSpPr>
          <p:cNvPr id="313" name="TextBox 312"/>
          <p:cNvSpPr txBox="1"/>
          <p:nvPr/>
        </p:nvSpPr>
        <p:spPr>
          <a:xfrm>
            <a:off x="30433538" y="3261970"/>
            <a:ext cx="11772900" cy="963726"/>
          </a:xfrm>
          <a:prstGeom prst="rect">
            <a:avLst/>
          </a:prstGeom>
          <a:solidFill>
            <a:srgbClr val="0A254E"/>
          </a:solidFill>
          <a:ln>
            <a:solidFill>
              <a:schemeClr val="bg1"/>
            </a:solidFill>
          </a:ln>
        </p:spPr>
        <p:txBody>
          <a:bodyPr wrap="square" lIns="131445" tIns="65723" rIns="131445" bIns="65723" rtlCol="0">
            <a:spAutoFit/>
          </a:bodyPr>
          <a:lstStyle/>
          <a:p>
            <a:pPr algn="ctr"/>
            <a:r>
              <a:rPr lang="en-US" sz="5400" b="1" dirty="0">
                <a:latin typeface="Times New Roman"/>
                <a:cs typeface="Times New Roman"/>
              </a:rPr>
              <a:t>Introduction and Research Question</a:t>
            </a:r>
          </a:p>
        </p:txBody>
      </p:sp>
      <p:grpSp>
        <p:nvGrpSpPr>
          <p:cNvPr id="314" name="Group 313"/>
          <p:cNvGrpSpPr/>
          <p:nvPr/>
        </p:nvGrpSpPr>
        <p:grpSpPr>
          <a:xfrm>
            <a:off x="827434" y="19022436"/>
            <a:ext cx="13668899" cy="12751435"/>
            <a:chOff x="519605" y="26349337"/>
            <a:chExt cx="13899158" cy="4605527"/>
          </a:xfrm>
        </p:grpSpPr>
        <p:sp>
          <p:nvSpPr>
            <p:cNvPr id="315" name="TextBox 314"/>
            <p:cNvSpPr txBox="1"/>
            <p:nvPr/>
          </p:nvSpPr>
          <p:spPr>
            <a:xfrm>
              <a:off x="519605" y="27001309"/>
              <a:ext cx="13899158" cy="3953555"/>
            </a:xfrm>
            <a:prstGeom prst="rect">
              <a:avLst/>
            </a:prstGeom>
            <a:solidFill>
              <a:schemeClr val="tx1"/>
            </a:solidFill>
            <a:ln cap="rnd">
              <a:solidFill>
                <a:schemeClr val="bg1"/>
              </a:solidFill>
            </a:ln>
          </p:spPr>
          <p:txBody>
            <a:bodyPr wrap="square" lIns="182880" rIns="182880" rtlCol="0">
              <a:noAutofit/>
            </a:bodyPr>
            <a:lstStyle/>
            <a:p>
              <a:pPr algn="just"/>
              <a:r>
                <a:rPr lang="en-US" sz="4000" dirty="0">
                  <a:solidFill>
                    <a:schemeClr val="bg1"/>
                  </a:solidFill>
                  <a:latin typeface="Times New Roman"/>
                  <a:cs typeface="Times New Roman"/>
                </a:rPr>
                <a:t>The integrative review process used the conceptual framework by Whittemore and Knafl (2005) which helped to guide decisions relative to selection of articles, data collection, and results review as well as analysis of the literature. This is critical since integrative reviews “have the potential to build nursing science, informing research, practice and policy initiatives” (Whittemore &amp; Knafl, 2005, p. 546). The literature search included rigorous research within multiple data bases of the Jerry Falwell Library (JFL) to locate articles published within the last ten years which were scholarly peer-reviewed journals. Melnyk’s Level of Evidence tool was used to appraise the articles. Twenty-three articles were selected representing all levels of evidence with inclusion criteria aimed at articles written in English, specific to the adult population and full-text sources. Articles excluded were relative to usage of portals for research purposes and collection of data. This systematic process helped with knowledge transformation and application of the findings within healthcare settings.</a:t>
              </a:r>
            </a:p>
          </p:txBody>
        </p:sp>
        <p:sp>
          <p:nvSpPr>
            <p:cNvPr id="316" name="TextBox 315"/>
            <p:cNvSpPr txBox="1"/>
            <p:nvPr/>
          </p:nvSpPr>
          <p:spPr>
            <a:xfrm>
              <a:off x="2487605" y="26349337"/>
              <a:ext cx="8834699" cy="348076"/>
            </a:xfrm>
            <a:prstGeom prst="rect">
              <a:avLst/>
            </a:prstGeom>
            <a:solidFill>
              <a:srgbClr val="0A254E"/>
            </a:solidFill>
            <a:ln>
              <a:solidFill>
                <a:schemeClr val="bg1"/>
              </a:solidFill>
            </a:ln>
          </p:spPr>
          <p:txBody>
            <a:bodyPr wrap="square" lIns="131445" tIns="65723" rIns="131445" bIns="65723" rtlCol="0">
              <a:spAutoFit/>
            </a:bodyPr>
            <a:lstStyle/>
            <a:p>
              <a:pPr algn="ctr"/>
              <a:r>
                <a:rPr lang="en-US" sz="5400" b="1" dirty="0">
                  <a:latin typeface="Times New Roman"/>
                  <a:cs typeface="Times New Roman"/>
                </a:rPr>
                <a:t>Methods</a:t>
              </a:r>
            </a:p>
          </p:txBody>
        </p:sp>
      </p:grpSp>
      <p:grpSp>
        <p:nvGrpSpPr>
          <p:cNvPr id="320" name="Group 319"/>
          <p:cNvGrpSpPr/>
          <p:nvPr/>
        </p:nvGrpSpPr>
        <p:grpSpPr>
          <a:xfrm>
            <a:off x="30369874" y="17087137"/>
            <a:ext cx="12693894" cy="9033817"/>
            <a:chOff x="33008413" y="17190617"/>
            <a:chExt cx="10573287" cy="8410706"/>
          </a:xfrm>
        </p:grpSpPr>
        <p:sp>
          <p:nvSpPr>
            <p:cNvPr id="321" name="TextBox 320"/>
            <p:cNvSpPr txBox="1"/>
            <p:nvPr/>
          </p:nvSpPr>
          <p:spPr>
            <a:xfrm>
              <a:off x="33008413" y="18533977"/>
              <a:ext cx="10573287" cy="7067346"/>
            </a:xfrm>
            <a:prstGeom prst="rect">
              <a:avLst/>
            </a:prstGeom>
            <a:solidFill>
              <a:srgbClr val="FFFFFF"/>
            </a:solidFill>
            <a:ln cap="rnd">
              <a:solidFill>
                <a:schemeClr val="bg1"/>
              </a:solidFill>
            </a:ln>
          </p:spPr>
          <p:txBody>
            <a:bodyPr wrap="square" lIns="182880" rIns="182880" rtlCol="0">
              <a:noAutofit/>
            </a:bodyPr>
            <a:lstStyle/>
            <a:p>
              <a:pPr algn="just"/>
              <a:r>
                <a:rPr lang="en-US" sz="4000" dirty="0">
                  <a:solidFill>
                    <a:schemeClr val="bg1"/>
                  </a:solidFill>
                  <a:latin typeface="Times New Roman"/>
                  <a:cs typeface="Times New Roman"/>
                </a:rPr>
                <a:t>Future research is needed in the area of design and implementation of patient portals systems. Interestingly, the American Medical Informatics is “establishing and promoting gold standards for the design and implementation of patient portals” as well as holding “vendors and healthcare organizations accountable” for digital services provided to patients (Zhao et al., 2017, p. 2019). This is of utmost importance for future research since the systematic reviews revealed this is the most common barrier of not having an interface system that is user-friendly. Consumers expect the same digital experience from healthcare as they receive from other businesses (</a:t>
              </a:r>
              <a:r>
                <a:rPr lang="en-US" sz="4000" dirty="0" err="1">
                  <a:solidFill>
                    <a:schemeClr val="bg1"/>
                  </a:solidFill>
                  <a:latin typeface="Times New Roman"/>
                  <a:cs typeface="Times New Roman"/>
                </a:rPr>
                <a:t>Ringel</a:t>
              </a:r>
              <a:r>
                <a:rPr lang="en-US" sz="4000" dirty="0">
                  <a:solidFill>
                    <a:schemeClr val="bg1"/>
                  </a:solidFill>
                  <a:latin typeface="Times New Roman"/>
                  <a:cs typeface="Times New Roman"/>
                </a:rPr>
                <a:t>, 2019). </a:t>
              </a:r>
            </a:p>
            <a:p>
              <a:pPr>
                <a:lnSpc>
                  <a:spcPct val="140000"/>
                </a:lnSpc>
              </a:pPr>
              <a:endParaRPr lang="en-US" sz="5400" dirty="0">
                <a:solidFill>
                  <a:prstClr val="black"/>
                </a:solidFill>
                <a:latin typeface="Times New Roman"/>
                <a:cs typeface="Times New Roman"/>
              </a:endParaRPr>
            </a:p>
          </p:txBody>
        </p:sp>
        <p:sp>
          <p:nvSpPr>
            <p:cNvPr id="322" name="TextBox 321"/>
            <p:cNvSpPr txBox="1"/>
            <p:nvPr/>
          </p:nvSpPr>
          <p:spPr>
            <a:xfrm>
              <a:off x="33565144" y="17190617"/>
              <a:ext cx="9302450" cy="89725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5400" b="1" dirty="0">
                  <a:latin typeface="Garamond"/>
                  <a:cs typeface="Garamond"/>
                </a:rPr>
                <a:t>Future Work</a:t>
              </a:r>
            </a:p>
          </p:txBody>
        </p:sp>
      </p:grpSp>
      <p:sp>
        <p:nvSpPr>
          <p:cNvPr id="323" name="TextBox 322"/>
          <p:cNvSpPr txBox="1"/>
          <p:nvPr/>
        </p:nvSpPr>
        <p:spPr>
          <a:xfrm>
            <a:off x="31674834" y="26745066"/>
            <a:ext cx="9290304"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Acknowledgments</a:t>
            </a:r>
            <a:endParaRPr lang="en-US" sz="6000" b="1" dirty="0">
              <a:latin typeface="Times New Roman"/>
              <a:cs typeface="Times New Roman"/>
            </a:endParaRPr>
          </a:p>
        </p:txBody>
      </p:sp>
      <p:grpSp>
        <p:nvGrpSpPr>
          <p:cNvPr id="324" name="Group 323"/>
          <p:cNvGrpSpPr/>
          <p:nvPr/>
        </p:nvGrpSpPr>
        <p:grpSpPr>
          <a:xfrm>
            <a:off x="6713646" y="19417732"/>
            <a:ext cx="22815049" cy="11777789"/>
            <a:chOff x="34445650" y="2559046"/>
            <a:chExt cx="22815049" cy="10411601"/>
          </a:xfrm>
        </p:grpSpPr>
        <p:sp>
          <p:nvSpPr>
            <p:cNvPr id="325" name="TextBox 324"/>
            <p:cNvSpPr txBox="1"/>
            <p:nvPr/>
          </p:nvSpPr>
          <p:spPr>
            <a:xfrm>
              <a:off x="43258452" y="4044671"/>
              <a:ext cx="14002247" cy="8925976"/>
            </a:xfrm>
            <a:prstGeom prst="rect">
              <a:avLst/>
            </a:prstGeom>
            <a:solidFill>
              <a:srgbClr val="FFFFFF"/>
            </a:solidFill>
            <a:ln cap="rnd">
              <a:solidFill>
                <a:schemeClr val="bg1"/>
              </a:solidFill>
            </a:ln>
          </p:spPr>
          <p:txBody>
            <a:bodyPr wrap="square" lIns="182880" rIns="182880" rtlCol="0">
              <a:noAutofit/>
            </a:bodyPr>
            <a:lstStyle/>
            <a:p>
              <a:pPr algn="just"/>
              <a:r>
                <a:rPr lang="en-US" sz="4000" dirty="0">
                  <a:solidFill>
                    <a:schemeClr val="bg1"/>
                  </a:solidFill>
                  <a:latin typeface="Times New Roman" panose="02020603050405020304" pitchFamily="18" charset="0"/>
                  <a:cs typeface="Times New Roman" panose="02020603050405020304" pitchFamily="18" charset="0"/>
                </a:rPr>
                <a:t>The integrative review clearly reveals the need for healthcare workers to play an active role in supporting patients and their caregivers with accessing portal systems. More specifically, one research study found that “provider endorsement was one of the most influential factors impacting patients’ adoption of the patient portal” (Han et al., 2019, p. 2). Strategies should be implemented to promote portal access such as educational interventions, marketing campaigns, and improved communication regarding features of the patient portal system (</a:t>
              </a:r>
              <a:r>
                <a:rPr lang="en-US" sz="4000" dirty="0" err="1">
                  <a:solidFill>
                    <a:schemeClr val="bg1"/>
                  </a:solidFill>
                  <a:latin typeface="Times New Roman" panose="02020603050405020304" pitchFamily="18" charset="0"/>
                  <a:cs typeface="Times New Roman" panose="02020603050405020304" pitchFamily="18" charset="0"/>
                </a:rPr>
                <a:t>Arcury</a:t>
              </a:r>
              <a:r>
                <a:rPr lang="en-US" sz="4000" dirty="0">
                  <a:solidFill>
                    <a:schemeClr val="bg1"/>
                  </a:solidFill>
                  <a:latin typeface="Times New Roman" panose="02020603050405020304" pitchFamily="18" charset="0"/>
                  <a:cs typeface="Times New Roman" panose="02020603050405020304" pitchFamily="18" charset="0"/>
                </a:rPr>
                <a:t> et al., 2017; Kooij et al., 2018; Lyles et al., 2020; O’Leary et al., 2016; Zhao et al., 2017). Interestingly, the increased use of technologies during the COVID-19 pandemic has improved portal acceptance rates and empowered patients to access their personal health information. Notably, technology-based services help “improve access, quality, and health outcomes” which aligns with the Institute of Medicine (IOM) recommendations (Fujioka et al., 2020, p. 1).</a:t>
              </a:r>
              <a:endParaRPr lang="en-US" sz="6000" dirty="0">
                <a:latin typeface="Garamond"/>
                <a:cs typeface="Garamond"/>
              </a:endParaRPr>
            </a:p>
            <a:p>
              <a:pPr algn="just"/>
              <a:endParaRPr lang="en-US" sz="6000" dirty="0">
                <a:latin typeface="Garamond"/>
                <a:cs typeface="Garamond"/>
              </a:endParaRPr>
            </a:p>
          </p:txBody>
        </p:sp>
        <p:sp>
          <p:nvSpPr>
            <p:cNvPr id="326" name="TextBox 325"/>
            <p:cNvSpPr txBox="1"/>
            <p:nvPr/>
          </p:nvSpPr>
          <p:spPr>
            <a:xfrm>
              <a:off x="44287170" y="2559046"/>
              <a:ext cx="10972800" cy="851937"/>
            </a:xfrm>
            <a:prstGeom prst="rect">
              <a:avLst/>
            </a:prstGeom>
            <a:solidFill>
              <a:srgbClr val="0A254E"/>
            </a:solidFill>
            <a:ln>
              <a:solidFill>
                <a:schemeClr val="bg1"/>
              </a:solidFill>
            </a:ln>
          </p:spPr>
          <p:txBody>
            <a:bodyPr wrap="square" lIns="131445" tIns="65723" rIns="131445" bIns="65723" rtlCol="0">
              <a:spAutoFit/>
            </a:bodyPr>
            <a:lstStyle/>
            <a:p>
              <a:pPr algn="ctr"/>
              <a:r>
                <a:rPr lang="en-US" sz="5400" b="1" dirty="0">
                  <a:latin typeface="Times New Roman"/>
                  <a:cs typeface="Times New Roman"/>
                </a:rPr>
                <a:t>Conclusion</a:t>
              </a:r>
            </a:p>
          </p:txBody>
        </p:sp>
        <p:sp>
          <p:nvSpPr>
            <p:cNvPr id="327" name="Rectangle 326"/>
            <p:cNvSpPr/>
            <p:nvPr/>
          </p:nvSpPr>
          <p:spPr>
            <a:xfrm>
              <a:off x="34445650" y="8131015"/>
              <a:ext cx="9302449" cy="353698"/>
            </a:xfrm>
            <a:prstGeom prst="rect">
              <a:avLst/>
            </a:prstGeom>
          </p:spPr>
          <p:txBody>
            <a:bodyPr wrap="square">
              <a:spAutoFit/>
            </a:bodyPr>
            <a:lstStyle/>
            <a:p>
              <a:endParaRPr lang="en-US" sz="2000" dirty="0">
                <a:solidFill>
                  <a:schemeClr val="bg1"/>
                </a:solidFill>
                <a:latin typeface="Times New Roman"/>
                <a:cs typeface="Times New Roman"/>
              </a:endParaRPr>
            </a:p>
          </p:txBody>
        </p:sp>
      </p:grpSp>
      <p:sp>
        <p:nvSpPr>
          <p:cNvPr id="359" name="Rectangle 358"/>
          <p:cNvSpPr/>
          <p:nvPr/>
        </p:nvSpPr>
        <p:spPr>
          <a:xfrm>
            <a:off x="22674691" y="10657431"/>
            <a:ext cx="718187" cy="369332"/>
          </a:xfrm>
          <a:prstGeom prst="rect">
            <a:avLst/>
          </a:prstGeom>
        </p:spPr>
        <p:txBody>
          <a:bodyPr wrap="square">
            <a:spAutoFit/>
          </a:bodyPr>
          <a:lstStyle/>
          <a:p>
            <a:pPr lvl="0" algn="just"/>
            <a:r>
              <a:rPr lang="en-US" sz="1800" b="1" dirty="0">
                <a:solidFill>
                  <a:prstClr val="black"/>
                </a:solidFill>
                <a:latin typeface="Garamond"/>
                <a:cs typeface="Garamond"/>
              </a:rPr>
              <a:t>A</a:t>
            </a:r>
          </a:p>
        </p:txBody>
      </p:sp>
      <p:sp>
        <p:nvSpPr>
          <p:cNvPr id="361" name="Rectangle 360"/>
          <p:cNvSpPr/>
          <p:nvPr/>
        </p:nvSpPr>
        <p:spPr>
          <a:xfrm>
            <a:off x="25040101" y="21966248"/>
            <a:ext cx="530869" cy="369332"/>
          </a:xfrm>
          <a:prstGeom prst="rect">
            <a:avLst/>
          </a:prstGeom>
        </p:spPr>
        <p:txBody>
          <a:bodyPr wrap="square">
            <a:spAutoFit/>
          </a:bodyPr>
          <a:lstStyle/>
          <a:p>
            <a:pPr lvl="0" algn="just"/>
            <a:r>
              <a:rPr lang="en-US" sz="1800" b="1" dirty="0">
                <a:solidFill>
                  <a:prstClr val="black"/>
                </a:solidFill>
                <a:latin typeface="Garamond"/>
                <a:cs typeface="Garamond"/>
              </a:rPr>
              <a:t>C</a:t>
            </a:r>
          </a:p>
        </p:txBody>
      </p:sp>
      <p:sp>
        <p:nvSpPr>
          <p:cNvPr id="363" name="Rectangle 362"/>
          <p:cNvSpPr/>
          <p:nvPr/>
        </p:nvSpPr>
        <p:spPr>
          <a:xfrm>
            <a:off x="29753501" y="26300715"/>
            <a:ext cx="5256763" cy="246221"/>
          </a:xfrm>
          <a:prstGeom prst="rect">
            <a:avLst/>
          </a:prstGeom>
        </p:spPr>
        <p:txBody>
          <a:bodyPr wrap="square">
            <a:spAutoFit/>
          </a:bodyPr>
          <a:lstStyle/>
          <a:p>
            <a:pPr lvl="0" defTabSz="457200"/>
            <a:r>
              <a:rPr lang="en-US" sz="1000" dirty="0">
                <a:solidFill>
                  <a:prstClr val="black"/>
                </a:solidFill>
                <a:latin typeface="Times New Roman"/>
                <a:cs typeface="Times New Roman"/>
              </a:rPr>
              <a:t>4        4.5        5         5.5        6        6.5         7</a:t>
            </a:r>
          </a:p>
        </p:txBody>
      </p:sp>
      <p:sp>
        <p:nvSpPr>
          <p:cNvPr id="375" name="Rectangle 374"/>
          <p:cNvSpPr/>
          <p:nvPr/>
        </p:nvSpPr>
        <p:spPr>
          <a:xfrm>
            <a:off x="12717065" y="5814461"/>
            <a:ext cx="340996" cy="369332"/>
          </a:xfrm>
          <a:prstGeom prst="rect">
            <a:avLst/>
          </a:prstGeom>
        </p:spPr>
        <p:txBody>
          <a:bodyPr wrap="none">
            <a:spAutoFit/>
          </a:bodyPr>
          <a:lstStyle/>
          <a:p>
            <a:pPr lvl="0" algn="just"/>
            <a:r>
              <a:rPr lang="en-US" sz="1800" b="1" dirty="0">
                <a:solidFill>
                  <a:prstClr val="black"/>
                </a:solidFill>
                <a:latin typeface="Garamond"/>
                <a:cs typeface="Garamond"/>
              </a:rPr>
              <a:t>A</a:t>
            </a:r>
          </a:p>
        </p:txBody>
      </p:sp>
      <p:pic>
        <p:nvPicPr>
          <p:cNvPr id="3" name="Picture 2">
            <a:extLst>
              <a:ext uri="{FF2B5EF4-FFF2-40B4-BE49-F238E27FC236}">
                <a16:creationId xmlns:a16="http://schemas.microsoft.com/office/drawing/2014/main" id="{4015D392-21CD-1C4C-AC21-9B3D43C0F3B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22122657" y="12556469"/>
            <a:ext cx="6016113" cy="4651729"/>
          </a:xfrm>
          <a:prstGeom prst="rect">
            <a:avLst/>
          </a:prstGeom>
        </p:spPr>
      </p:pic>
      <p:sp>
        <p:nvSpPr>
          <p:cNvPr id="5" name="TextBox 4">
            <a:extLst>
              <a:ext uri="{FF2B5EF4-FFF2-40B4-BE49-F238E27FC236}">
                <a16:creationId xmlns:a16="http://schemas.microsoft.com/office/drawing/2014/main" id="{267A0CBC-7112-3247-BBAC-DC87433638C8}"/>
              </a:ext>
            </a:extLst>
          </p:cNvPr>
          <p:cNvSpPr txBox="1"/>
          <p:nvPr/>
        </p:nvSpPr>
        <p:spPr>
          <a:xfrm rot="10800000" flipV="1">
            <a:off x="22296722" y="17473251"/>
            <a:ext cx="6449728" cy="830997"/>
          </a:xfrm>
          <a:prstGeom prst="rect">
            <a:avLst/>
          </a:prstGeom>
          <a:noFill/>
        </p:spPr>
        <p:txBody>
          <a:bodyPr wrap="square" rtlCol="0">
            <a:spAutoFit/>
          </a:bodyPr>
          <a:lstStyle/>
          <a:p>
            <a:r>
              <a:rPr lang="en-US" sz="2400" dirty="0">
                <a:hlinkClick r:id="rId5" tooltip="https://www.healthyagingpoll.org/report/logging-using-patient-portals-access-health-information"/>
              </a:rPr>
              <a:t>This Photo</a:t>
            </a:r>
            <a:r>
              <a:rPr lang="en-US" sz="2400" dirty="0"/>
              <a:t> by Unknown Author is licensed under </a:t>
            </a:r>
            <a:r>
              <a:rPr lang="en-US" sz="2400" dirty="0">
                <a:hlinkClick r:id="rId6" tooltip="https://creativecommons.org/licenses/by-nc/3.0/"/>
              </a:rPr>
              <a:t>CC BY-NC</a:t>
            </a:r>
            <a:endParaRPr lang="en-US" sz="2400" dirty="0"/>
          </a:p>
        </p:txBody>
      </p:sp>
      <p:pic>
        <p:nvPicPr>
          <p:cNvPr id="10" name="Picture 9" descr="Graphical user interface, text, application&#10;&#10;Description automatically generated">
            <a:extLst>
              <a:ext uri="{FF2B5EF4-FFF2-40B4-BE49-F238E27FC236}">
                <a16:creationId xmlns:a16="http://schemas.microsoft.com/office/drawing/2014/main" id="{64CA5A66-4F3F-F346-92F5-A4D702747115}"/>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15328270" y="12530524"/>
            <a:ext cx="6072589" cy="4677674"/>
          </a:xfrm>
          <a:prstGeom prst="rect">
            <a:avLst/>
          </a:prstGeom>
        </p:spPr>
      </p:pic>
      <p:sp>
        <p:nvSpPr>
          <p:cNvPr id="11" name="TextBox 10">
            <a:extLst>
              <a:ext uri="{FF2B5EF4-FFF2-40B4-BE49-F238E27FC236}">
                <a16:creationId xmlns:a16="http://schemas.microsoft.com/office/drawing/2014/main" id="{7983A872-838F-0D42-B67B-8F97C7BB30FE}"/>
              </a:ext>
            </a:extLst>
          </p:cNvPr>
          <p:cNvSpPr txBox="1"/>
          <p:nvPr/>
        </p:nvSpPr>
        <p:spPr>
          <a:xfrm>
            <a:off x="15526448" y="17509539"/>
            <a:ext cx="5719697" cy="830997"/>
          </a:xfrm>
          <a:prstGeom prst="rect">
            <a:avLst/>
          </a:prstGeom>
          <a:noFill/>
        </p:spPr>
        <p:txBody>
          <a:bodyPr wrap="square" rtlCol="0">
            <a:spAutoFit/>
          </a:bodyPr>
          <a:lstStyle/>
          <a:p>
            <a:r>
              <a:rPr lang="en-US" sz="2400" dirty="0">
                <a:hlinkClick r:id="rId8" tooltip="http://www.bauer-power.net/"/>
              </a:rPr>
              <a:t>This Photo</a:t>
            </a:r>
            <a:r>
              <a:rPr lang="en-US" sz="2400" dirty="0"/>
              <a:t> by Unknown Author is licensed under </a:t>
            </a:r>
            <a:r>
              <a:rPr lang="en-US" sz="2400" dirty="0">
                <a:hlinkClick r:id="rId9" tooltip="https://creativecommons.org/licenses/by-nc-sa/3.0/"/>
              </a:rPr>
              <a:t>CC BY-SA-NC</a:t>
            </a:r>
            <a:endParaRPr lang="en-US" sz="2400" dirty="0"/>
          </a:p>
        </p:txBody>
      </p:sp>
      <p:graphicFrame>
        <p:nvGraphicFramePr>
          <p:cNvPr id="29" name="Diagram 28">
            <a:extLst>
              <a:ext uri="{FF2B5EF4-FFF2-40B4-BE49-F238E27FC236}">
                <a16:creationId xmlns:a16="http://schemas.microsoft.com/office/drawing/2014/main" id="{40F3FD17-C687-F844-B98D-5764C4F119C4}"/>
              </a:ext>
            </a:extLst>
          </p:cNvPr>
          <p:cNvGraphicFramePr/>
          <p:nvPr>
            <p:extLst>
              <p:ext uri="{D42A27DB-BD31-4B8C-83A1-F6EECF244321}">
                <p14:modId xmlns:p14="http://schemas.microsoft.com/office/powerpoint/2010/main" val="2151673054"/>
              </p:ext>
            </p:extLst>
          </p:nvPr>
        </p:nvGraphicFramePr>
        <p:xfrm>
          <a:off x="16555166" y="4034236"/>
          <a:ext cx="10358556" cy="739152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6" name="TextBox 5">
            <a:extLst>
              <a:ext uri="{FF2B5EF4-FFF2-40B4-BE49-F238E27FC236}">
                <a16:creationId xmlns:a16="http://schemas.microsoft.com/office/drawing/2014/main" id="{72BD3BCC-38A9-F846-8E2B-1739A2E7809C}"/>
              </a:ext>
            </a:extLst>
          </p:cNvPr>
          <p:cNvSpPr txBox="1"/>
          <p:nvPr/>
        </p:nvSpPr>
        <p:spPr>
          <a:xfrm>
            <a:off x="19120829" y="11451801"/>
            <a:ext cx="6184706" cy="461665"/>
          </a:xfrm>
          <a:prstGeom prst="rect">
            <a:avLst/>
          </a:prstGeom>
          <a:noFill/>
        </p:spPr>
        <p:txBody>
          <a:bodyPr wrap="square" rtlCol="0">
            <a:spAutoFit/>
          </a:bodyPr>
          <a:lstStyle/>
          <a:p>
            <a:r>
              <a:rPr lang="en-US" sz="2400" dirty="0"/>
              <a:t>Created by Dena Todd Patient Portal Features</a:t>
            </a:r>
          </a:p>
        </p:txBody>
      </p:sp>
    </p:spTree>
    <p:extLst>
      <p:ext uri="{BB962C8B-B14F-4D97-AF65-F5344CB8AC3E}">
        <p14:creationId xmlns:p14="http://schemas.microsoft.com/office/powerpoint/2010/main" val="3247708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TM04033929[[fn=Slate]]</Template>
  <TotalTime>25181</TotalTime>
  <Words>1001</Words>
  <Application>Microsoft Macintosh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Calisto MT</vt:lpstr>
      <vt:lpstr>Garamond</vt:lpstr>
      <vt:lpstr>Times New Roman</vt:lpstr>
      <vt:lpstr>Wingdings 2</vt:lpstr>
      <vt:lpstr>Slate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Todd, Dena L (Nursing)</cp:lastModifiedBy>
  <cp:revision>332</cp:revision>
  <dcterms:created xsi:type="dcterms:W3CDTF">2013-10-19T16:33:22Z</dcterms:created>
  <dcterms:modified xsi:type="dcterms:W3CDTF">2022-03-17T17:52:52Z</dcterms:modified>
</cp:coreProperties>
</file>