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236B1B-A743-42F1-A3F8-2050190E5E14}" v="1120" dt="2022-03-14T05:39:18.793"/>
  </p1510:revLst>
</p1510:revInfo>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23" autoAdjust="0"/>
    <p:restoredTop sz="95020" autoAdjust="0"/>
  </p:normalViewPr>
  <p:slideViewPr>
    <p:cSldViewPr snapToGrid="0" snapToObjects="1">
      <p:cViewPr>
        <p:scale>
          <a:sx n="41" d="100"/>
          <a:sy n="41" d="100"/>
        </p:scale>
        <p:origin x="-4834" y="-5275"/>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ie Freeman" userId="01ea94eda22aef8f" providerId="LiveId" clId="{69236B1B-A743-42F1-A3F8-2050190E5E14}"/>
    <pc:docChg chg="undo redo custSel modSld">
      <pc:chgData name="Kellie Freeman" userId="01ea94eda22aef8f" providerId="LiveId" clId="{69236B1B-A743-42F1-A3F8-2050190E5E14}" dt="2022-03-16T18:20:10.727" v="8608" actId="114"/>
      <pc:docMkLst>
        <pc:docMk/>
      </pc:docMkLst>
      <pc:sldChg chg="addSp delSp modSp mod delAnim">
        <pc:chgData name="Kellie Freeman" userId="01ea94eda22aef8f" providerId="LiveId" clId="{69236B1B-A743-42F1-A3F8-2050190E5E14}" dt="2022-03-16T18:20:10.727" v="8608" actId="114"/>
        <pc:sldMkLst>
          <pc:docMk/>
          <pc:sldMk cId="3247708637" sldId="256"/>
        </pc:sldMkLst>
        <pc:spChg chg="mod">
          <ac:chgData name="Kellie Freeman" userId="01ea94eda22aef8f" providerId="LiveId" clId="{69236B1B-A743-42F1-A3F8-2050190E5E14}" dt="2022-03-10T16:10:51.445" v="122" actId="255"/>
          <ac:spMkLst>
            <pc:docMk/>
            <pc:sldMk cId="3247708637" sldId="256"/>
            <ac:spMk id="4" creationId="{00000000-0000-0000-0000-000000000000}"/>
          </ac:spMkLst>
        </pc:spChg>
        <pc:spChg chg="add del mod">
          <ac:chgData name="Kellie Freeman" userId="01ea94eda22aef8f" providerId="LiveId" clId="{69236B1B-A743-42F1-A3F8-2050190E5E14}" dt="2022-03-14T04:46:27.601" v="7014" actId="478"/>
          <ac:spMkLst>
            <pc:docMk/>
            <pc:sldMk cId="3247708637" sldId="256"/>
            <ac:spMk id="5" creationId="{6EEBE0A9-F4F4-42A0-B6D2-73289475CC39}"/>
          </ac:spMkLst>
        </pc:spChg>
        <pc:spChg chg="mod">
          <ac:chgData name="Kellie Freeman" userId="01ea94eda22aef8f" providerId="LiveId" clId="{69236B1B-A743-42F1-A3F8-2050190E5E14}" dt="2022-03-16T03:36:47.453" v="8560" actId="1076"/>
          <ac:spMkLst>
            <pc:docMk/>
            <pc:sldMk cId="3247708637" sldId="256"/>
            <ac:spMk id="6" creationId="{A280A251-4CDF-40F2-9DB3-453A50EAD024}"/>
          </ac:spMkLst>
        </pc:spChg>
        <pc:spChg chg="add del mod">
          <ac:chgData name="Kellie Freeman" userId="01ea94eda22aef8f" providerId="LiveId" clId="{69236B1B-A743-42F1-A3F8-2050190E5E14}" dt="2022-03-14T04:45:56.195" v="7008" actId="478"/>
          <ac:spMkLst>
            <pc:docMk/>
            <pc:sldMk cId="3247708637" sldId="256"/>
            <ac:spMk id="7" creationId="{7BA39CC7-C8DD-4746-B2FD-6BABCA56B130}"/>
          </ac:spMkLst>
        </pc:spChg>
        <pc:spChg chg="add mod">
          <ac:chgData name="Kellie Freeman" userId="01ea94eda22aef8f" providerId="LiveId" clId="{69236B1B-A743-42F1-A3F8-2050190E5E14}" dt="2022-03-14T05:05:45.104" v="7280" actId="1076"/>
          <ac:spMkLst>
            <pc:docMk/>
            <pc:sldMk cId="3247708637" sldId="256"/>
            <ac:spMk id="8" creationId="{1CF7F663-11E5-46AE-9B17-C25173F44D92}"/>
          </ac:spMkLst>
        </pc:spChg>
        <pc:spChg chg="add del mod">
          <ac:chgData name="Kellie Freeman" userId="01ea94eda22aef8f" providerId="LiveId" clId="{69236B1B-A743-42F1-A3F8-2050190E5E14}" dt="2022-03-14T05:17:52.973" v="7691" actId="478"/>
          <ac:spMkLst>
            <pc:docMk/>
            <pc:sldMk cId="3247708637" sldId="256"/>
            <ac:spMk id="11" creationId="{85028CD3-84B8-4E2F-8B37-5E3839DABEC2}"/>
          </ac:spMkLst>
        </pc:spChg>
        <pc:spChg chg="add mod">
          <ac:chgData name="Kellie Freeman" userId="01ea94eda22aef8f" providerId="LiveId" clId="{69236B1B-A743-42F1-A3F8-2050190E5E14}" dt="2022-03-14T05:15:09.955" v="7685" actId="1076"/>
          <ac:spMkLst>
            <pc:docMk/>
            <pc:sldMk cId="3247708637" sldId="256"/>
            <ac:spMk id="12" creationId="{687B5389-F7B2-4833-A228-D2B229A4E3A6}"/>
          </ac:spMkLst>
        </pc:spChg>
        <pc:spChg chg="add mod">
          <ac:chgData name="Kellie Freeman" userId="01ea94eda22aef8f" providerId="LiveId" clId="{69236B1B-A743-42F1-A3F8-2050190E5E14}" dt="2022-03-11T18:51:59.629" v="6228" actId="1076"/>
          <ac:spMkLst>
            <pc:docMk/>
            <pc:sldMk cId="3247708637" sldId="256"/>
            <ac:spMk id="27" creationId="{1F913E49-AA93-4C32-8029-A252E696E728}"/>
          </ac:spMkLst>
        </pc:spChg>
        <pc:spChg chg="add mod">
          <ac:chgData name="Kellie Freeman" userId="01ea94eda22aef8f" providerId="LiveId" clId="{69236B1B-A743-42F1-A3F8-2050190E5E14}" dt="2022-03-16T18:14:31.263" v="8564" actId="20577"/>
          <ac:spMkLst>
            <pc:docMk/>
            <pc:sldMk cId="3247708637" sldId="256"/>
            <ac:spMk id="28" creationId="{BEE51368-BFF7-4319-94C2-C3BEB6B88D2C}"/>
          </ac:spMkLst>
        </pc:spChg>
        <pc:spChg chg="mod">
          <ac:chgData name="Kellie Freeman" userId="01ea94eda22aef8f" providerId="LiveId" clId="{69236B1B-A743-42F1-A3F8-2050190E5E14}" dt="2022-03-16T18:16:13.578" v="8582" actId="20577"/>
          <ac:spMkLst>
            <pc:docMk/>
            <pc:sldMk cId="3247708637" sldId="256"/>
            <ac:spMk id="31" creationId="{E3A2DAA3-98D1-4FD6-86DC-E77A16CC4E23}"/>
          </ac:spMkLst>
        </pc:spChg>
        <pc:spChg chg="mod">
          <ac:chgData name="Kellie Freeman" userId="01ea94eda22aef8f" providerId="LiveId" clId="{69236B1B-A743-42F1-A3F8-2050190E5E14}" dt="2022-03-11T18:49:37.068" v="5898" actId="20577"/>
          <ac:spMkLst>
            <pc:docMk/>
            <pc:sldMk cId="3247708637" sldId="256"/>
            <ac:spMk id="32" creationId="{6A46DC51-74D4-45A2-A268-79F1C8EB2D09}"/>
          </ac:spMkLst>
        </pc:spChg>
        <pc:spChg chg="add del mod">
          <ac:chgData name="Kellie Freeman" userId="01ea94eda22aef8f" providerId="LiveId" clId="{69236B1B-A743-42F1-A3F8-2050190E5E14}" dt="2022-03-11T18:47:43.256" v="5836" actId="478"/>
          <ac:spMkLst>
            <pc:docMk/>
            <pc:sldMk cId="3247708637" sldId="256"/>
            <ac:spMk id="33" creationId="{938FB1FF-96C6-4D57-A1D5-DEA8F0BAC66F}"/>
          </ac:spMkLst>
        </pc:spChg>
        <pc:spChg chg="add mod">
          <ac:chgData name="Kellie Freeman" userId="01ea94eda22aef8f" providerId="LiveId" clId="{69236B1B-A743-42F1-A3F8-2050190E5E14}" dt="2022-03-13T23:12:57.111" v="6792" actId="1076"/>
          <ac:spMkLst>
            <pc:docMk/>
            <pc:sldMk cId="3247708637" sldId="256"/>
            <ac:spMk id="34" creationId="{05408E5F-78B0-4577-8D7C-D597D69DDED6}"/>
          </ac:spMkLst>
        </pc:spChg>
        <pc:spChg chg="add del mod">
          <ac:chgData name="Kellie Freeman" userId="01ea94eda22aef8f" providerId="LiveId" clId="{69236B1B-A743-42F1-A3F8-2050190E5E14}" dt="2022-03-11T18:42:20.752" v="5357" actId="478"/>
          <ac:spMkLst>
            <pc:docMk/>
            <pc:sldMk cId="3247708637" sldId="256"/>
            <ac:spMk id="35" creationId="{48468D78-CF09-45C3-882C-30046B75E774}"/>
          </ac:spMkLst>
        </pc:spChg>
        <pc:spChg chg="add del mod">
          <ac:chgData name="Kellie Freeman" userId="01ea94eda22aef8f" providerId="LiveId" clId="{69236B1B-A743-42F1-A3F8-2050190E5E14}" dt="2022-03-14T05:22:06.874" v="7830" actId="478"/>
          <ac:spMkLst>
            <pc:docMk/>
            <pc:sldMk cId="3247708637" sldId="256"/>
            <ac:spMk id="35" creationId="{72E5B478-0C65-4361-8FC4-56812E9AF239}"/>
          </ac:spMkLst>
        </pc:spChg>
        <pc:spChg chg="add mod">
          <ac:chgData name="Kellie Freeman" userId="01ea94eda22aef8f" providerId="LiveId" clId="{69236B1B-A743-42F1-A3F8-2050190E5E14}" dt="2022-03-13T23:13:11.447" v="6794" actId="1076"/>
          <ac:spMkLst>
            <pc:docMk/>
            <pc:sldMk cId="3247708637" sldId="256"/>
            <ac:spMk id="36" creationId="{48C0B592-7BE1-4F80-BBE7-6A9AC21B6866}"/>
          </ac:spMkLst>
        </pc:spChg>
        <pc:spChg chg="add del mod">
          <ac:chgData name="Kellie Freeman" userId="01ea94eda22aef8f" providerId="LiveId" clId="{69236B1B-A743-42F1-A3F8-2050190E5E14}" dt="2022-03-14T05:22:07.358" v="7831" actId="478"/>
          <ac:spMkLst>
            <pc:docMk/>
            <pc:sldMk cId="3247708637" sldId="256"/>
            <ac:spMk id="37" creationId="{0953013F-74A1-40F8-9624-401B7DCD32A6}"/>
          </ac:spMkLst>
        </pc:spChg>
        <pc:spChg chg="add del mod">
          <ac:chgData name="Kellie Freeman" userId="01ea94eda22aef8f" providerId="LiveId" clId="{69236B1B-A743-42F1-A3F8-2050190E5E14}" dt="2022-03-14T05:22:07.977" v="7832" actId="478"/>
          <ac:spMkLst>
            <pc:docMk/>
            <pc:sldMk cId="3247708637" sldId="256"/>
            <ac:spMk id="38" creationId="{1B88182C-E9B6-4113-ABD3-C72FF970973C}"/>
          </ac:spMkLst>
        </pc:spChg>
        <pc:spChg chg="mod">
          <ac:chgData name="Kellie Freeman" userId="01ea94eda22aef8f" providerId="LiveId" clId="{69236B1B-A743-42F1-A3F8-2050190E5E14}" dt="2022-03-16T18:20:10.727" v="8608" actId="114"/>
          <ac:spMkLst>
            <pc:docMk/>
            <pc:sldMk cId="3247708637" sldId="256"/>
            <ac:spMk id="159" creationId="{00000000-0000-0000-0000-000000000000}"/>
          </ac:spMkLst>
        </pc:spChg>
        <pc:spChg chg="add del mod topLvl">
          <ac:chgData name="Kellie Freeman" userId="01ea94eda22aef8f" providerId="LiveId" clId="{69236B1B-A743-42F1-A3F8-2050190E5E14}" dt="2022-03-14T05:06:26.831" v="7282" actId="12084"/>
          <ac:spMkLst>
            <pc:docMk/>
            <pc:sldMk cId="3247708637" sldId="256"/>
            <ac:spMk id="162" creationId="{00000000-0000-0000-0000-000000000000}"/>
          </ac:spMkLst>
        </pc:spChg>
        <pc:spChg chg="mod">
          <ac:chgData name="Kellie Freeman" userId="01ea94eda22aef8f" providerId="LiveId" clId="{69236B1B-A743-42F1-A3F8-2050190E5E14}" dt="2022-03-13T23:10:07.752" v="6781" actId="1076"/>
          <ac:spMkLst>
            <pc:docMk/>
            <pc:sldMk cId="3247708637" sldId="256"/>
            <ac:spMk id="165" creationId="{00000000-0000-0000-0000-000000000000}"/>
          </ac:spMkLst>
        </pc:spChg>
        <pc:spChg chg="mod">
          <ac:chgData name="Kellie Freeman" userId="01ea94eda22aef8f" providerId="LiveId" clId="{69236B1B-A743-42F1-A3F8-2050190E5E14}" dt="2022-03-13T23:10:41.494" v="6784" actId="1076"/>
          <ac:spMkLst>
            <pc:docMk/>
            <pc:sldMk cId="3247708637" sldId="256"/>
            <ac:spMk id="166" creationId="{00000000-0000-0000-0000-000000000000}"/>
          </ac:spMkLst>
        </pc:spChg>
        <pc:spChg chg="mod">
          <ac:chgData name="Kellie Freeman" userId="01ea94eda22aef8f" providerId="LiveId" clId="{69236B1B-A743-42F1-A3F8-2050190E5E14}" dt="2022-03-13T23:13:48.472" v="6797" actId="14100"/>
          <ac:spMkLst>
            <pc:docMk/>
            <pc:sldMk cId="3247708637" sldId="256"/>
            <ac:spMk id="167" creationId="{00000000-0000-0000-0000-000000000000}"/>
          </ac:spMkLst>
        </pc:spChg>
        <pc:spChg chg="mod">
          <ac:chgData name="Kellie Freeman" userId="01ea94eda22aef8f" providerId="LiveId" clId="{69236B1B-A743-42F1-A3F8-2050190E5E14}" dt="2022-03-13T23:13:41.423" v="6796" actId="1076"/>
          <ac:spMkLst>
            <pc:docMk/>
            <pc:sldMk cId="3247708637" sldId="256"/>
            <ac:spMk id="168" creationId="{00000000-0000-0000-0000-000000000000}"/>
          </ac:spMkLst>
        </pc:spChg>
        <pc:spChg chg="mod">
          <ac:chgData name="Kellie Freeman" userId="01ea94eda22aef8f" providerId="LiveId" clId="{69236B1B-A743-42F1-A3F8-2050190E5E14}" dt="2022-03-11T18:51:35.266" v="6225" actId="1076"/>
          <ac:spMkLst>
            <pc:docMk/>
            <pc:sldMk cId="3247708637" sldId="256"/>
            <ac:spMk id="170" creationId="{00000000-0000-0000-0000-000000000000}"/>
          </ac:spMkLst>
        </pc:spChg>
        <pc:spChg chg="mod">
          <ac:chgData name="Kellie Freeman" userId="01ea94eda22aef8f" providerId="LiveId" clId="{69236B1B-A743-42F1-A3F8-2050190E5E14}" dt="2022-03-11T18:51:43.117" v="6226" actId="1076"/>
          <ac:spMkLst>
            <pc:docMk/>
            <pc:sldMk cId="3247708637" sldId="256"/>
            <ac:spMk id="171" creationId="{00000000-0000-0000-0000-000000000000}"/>
          </ac:spMkLst>
        </pc:spChg>
        <pc:spChg chg="mod">
          <ac:chgData name="Kellie Freeman" userId="01ea94eda22aef8f" providerId="LiveId" clId="{69236B1B-A743-42F1-A3F8-2050190E5E14}" dt="2022-03-11T18:58:56.237" v="6770" actId="1076"/>
          <ac:spMkLst>
            <pc:docMk/>
            <pc:sldMk cId="3247708637" sldId="256"/>
            <ac:spMk id="176" creationId="{00000000-0000-0000-0000-000000000000}"/>
          </ac:spMkLst>
        </pc:spChg>
        <pc:spChg chg="mod">
          <ac:chgData name="Kellie Freeman" userId="01ea94eda22aef8f" providerId="LiveId" clId="{69236B1B-A743-42F1-A3F8-2050190E5E14}" dt="2022-03-11T18:58:12.792" v="6766" actId="1076"/>
          <ac:spMkLst>
            <pc:docMk/>
            <pc:sldMk cId="3247708637" sldId="256"/>
            <ac:spMk id="177" creationId="{00000000-0000-0000-0000-000000000000}"/>
          </ac:spMkLst>
        </pc:spChg>
        <pc:spChg chg="mod">
          <ac:chgData name="Kellie Freeman" userId="01ea94eda22aef8f" providerId="LiveId" clId="{69236B1B-A743-42F1-A3F8-2050190E5E14}" dt="2022-03-13T23:14:31.986" v="6799" actId="1076"/>
          <ac:spMkLst>
            <pc:docMk/>
            <pc:sldMk cId="3247708637" sldId="256"/>
            <ac:spMk id="178" creationId="{00000000-0000-0000-0000-000000000000}"/>
          </ac:spMkLst>
        </pc:spChg>
        <pc:spChg chg="del topLvl">
          <ac:chgData name="Kellie Freeman" userId="01ea94eda22aef8f" providerId="LiveId" clId="{69236B1B-A743-42F1-A3F8-2050190E5E14}" dt="2022-03-13T23:12:22.799" v="6789" actId="478"/>
          <ac:spMkLst>
            <pc:docMk/>
            <pc:sldMk cId="3247708637" sldId="256"/>
            <ac:spMk id="180" creationId="{00000000-0000-0000-0000-000000000000}"/>
          </ac:spMkLst>
        </pc:spChg>
        <pc:spChg chg="del mod">
          <ac:chgData name="Kellie Freeman" userId="01ea94eda22aef8f" providerId="LiveId" clId="{69236B1B-A743-42F1-A3F8-2050190E5E14}" dt="2022-03-13T23:12:16.528" v="6787" actId="478"/>
          <ac:spMkLst>
            <pc:docMk/>
            <pc:sldMk cId="3247708637" sldId="256"/>
            <ac:spMk id="181" creationId="{00000000-0000-0000-0000-000000000000}"/>
          </ac:spMkLst>
        </pc:spChg>
        <pc:spChg chg="del mod topLvl">
          <ac:chgData name="Kellie Freeman" userId="01ea94eda22aef8f" providerId="LiveId" clId="{69236B1B-A743-42F1-A3F8-2050190E5E14}" dt="2022-03-13T23:12:20.543" v="6788" actId="478"/>
          <ac:spMkLst>
            <pc:docMk/>
            <pc:sldMk cId="3247708637" sldId="256"/>
            <ac:spMk id="182" creationId="{00000000-0000-0000-0000-000000000000}"/>
          </ac:spMkLst>
        </pc:spChg>
        <pc:spChg chg="del">
          <ac:chgData name="Kellie Freeman" userId="01ea94eda22aef8f" providerId="LiveId" clId="{69236B1B-A743-42F1-A3F8-2050190E5E14}" dt="2022-03-10T17:00:51.996" v="530" actId="478"/>
          <ac:spMkLst>
            <pc:docMk/>
            <pc:sldMk cId="3247708637" sldId="256"/>
            <ac:spMk id="183" creationId="{00000000-0000-0000-0000-000000000000}"/>
          </ac:spMkLst>
        </pc:spChg>
        <pc:spChg chg="del">
          <ac:chgData name="Kellie Freeman" userId="01ea94eda22aef8f" providerId="LiveId" clId="{69236B1B-A743-42F1-A3F8-2050190E5E14}" dt="2022-03-10T17:01:11.916" v="537" actId="478"/>
          <ac:spMkLst>
            <pc:docMk/>
            <pc:sldMk cId="3247708637" sldId="256"/>
            <ac:spMk id="184" creationId="{00000000-0000-0000-0000-000000000000}"/>
          </ac:spMkLst>
        </pc:spChg>
        <pc:spChg chg="del mod">
          <ac:chgData name="Kellie Freeman" userId="01ea94eda22aef8f" providerId="LiveId" clId="{69236B1B-A743-42F1-A3F8-2050190E5E14}" dt="2022-03-10T17:00:51.996" v="532"/>
          <ac:spMkLst>
            <pc:docMk/>
            <pc:sldMk cId="3247708637" sldId="256"/>
            <ac:spMk id="185" creationId="{00000000-0000-0000-0000-000000000000}"/>
          </ac:spMkLst>
        </pc:spChg>
        <pc:spChg chg="del mod">
          <ac:chgData name="Kellie Freeman" userId="01ea94eda22aef8f" providerId="LiveId" clId="{69236B1B-A743-42F1-A3F8-2050190E5E14}" dt="2022-03-10T17:01:42.544" v="546"/>
          <ac:spMkLst>
            <pc:docMk/>
            <pc:sldMk cId="3247708637" sldId="256"/>
            <ac:spMk id="186" creationId="{00000000-0000-0000-0000-000000000000}"/>
          </ac:spMkLst>
        </pc:spChg>
        <pc:spChg chg="del">
          <ac:chgData name="Kellie Freeman" userId="01ea94eda22aef8f" providerId="LiveId" clId="{69236B1B-A743-42F1-A3F8-2050190E5E14}" dt="2022-03-10T17:04:49.468" v="599" actId="478"/>
          <ac:spMkLst>
            <pc:docMk/>
            <pc:sldMk cId="3247708637" sldId="256"/>
            <ac:spMk id="187" creationId="{00000000-0000-0000-0000-000000000000}"/>
          </ac:spMkLst>
        </pc:spChg>
        <pc:spChg chg="del mod">
          <ac:chgData name="Kellie Freeman" userId="01ea94eda22aef8f" providerId="LiveId" clId="{69236B1B-A743-42F1-A3F8-2050190E5E14}" dt="2022-03-13T23:08:37.828" v="6777"/>
          <ac:spMkLst>
            <pc:docMk/>
            <pc:sldMk cId="3247708637" sldId="256"/>
            <ac:spMk id="188" creationId="{00000000-0000-0000-0000-000000000000}"/>
          </ac:spMkLst>
        </pc:spChg>
        <pc:spChg chg="del">
          <ac:chgData name="Kellie Freeman" userId="01ea94eda22aef8f" providerId="LiveId" clId="{69236B1B-A743-42F1-A3F8-2050190E5E14}" dt="2022-03-13T23:08:32.707" v="6774" actId="478"/>
          <ac:spMkLst>
            <pc:docMk/>
            <pc:sldMk cId="3247708637" sldId="256"/>
            <ac:spMk id="189" creationId="{00000000-0000-0000-0000-000000000000}"/>
          </ac:spMkLst>
        </pc:spChg>
        <pc:spChg chg="del">
          <ac:chgData name="Kellie Freeman" userId="01ea94eda22aef8f" providerId="LiveId" clId="{69236B1B-A743-42F1-A3F8-2050190E5E14}" dt="2022-03-10T17:03:43.288" v="589" actId="478"/>
          <ac:spMkLst>
            <pc:docMk/>
            <pc:sldMk cId="3247708637" sldId="256"/>
            <ac:spMk id="194" creationId="{00000000-0000-0000-0000-000000000000}"/>
          </ac:spMkLst>
        </pc:spChg>
        <pc:spChg chg="del">
          <ac:chgData name="Kellie Freeman" userId="01ea94eda22aef8f" providerId="LiveId" clId="{69236B1B-A743-42F1-A3F8-2050190E5E14}" dt="2022-03-10T17:03:46.179" v="592" actId="478"/>
          <ac:spMkLst>
            <pc:docMk/>
            <pc:sldMk cId="3247708637" sldId="256"/>
            <ac:spMk id="195" creationId="{00000000-0000-0000-0000-000000000000}"/>
          </ac:spMkLst>
        </pc:spChg>
        <pc:spChg chg="del mod">
          <ac:chgData name="Kellie Freeman" userId="01ea94eda22aef8f" providerId="LiveId" clId="{69236B1B-A743-42F1-A3F8-2050190E5E14}" dt="2022-03-10T17:00:18.694" v="519" actId="478"/>
          <ac:spMkLst>
            <pc:docMk/>
            <pc:sldMk cId="3247708637" sldId="256"/>
            <ac:spMk id="198" creationId="{00000000-0000-0000-0000-000000000000}"/>
          </ac:spMkLst>
        </pc:spChg>
        <pc:spChg chg="del">
          <ac:chgData name="Kellie Freeman" userId="01ea94eda22aef8f" providerId="LiveId" clId="{69236B1B-A743-42F1-A3F8-2050190E5E14}" dt="2022-03-10T17:01:15.236" v="538" actId="478"/>
          <ac:spMkLst>
            <pc:docMk/>
            <pc:sldMk cId="3247708637" sldId="256"/>
            <ac:spMk id="200" creationId="{00000000-0000-0000-0000-000000000000}"/>
          </ac:spMkLst>
        </pc:spChg>
        <pc:spChg chg="del mod">
          <ac:chgData name="Kellie Freeman" userId="01ea94eda22aef8f" providerId="LiveId" clId="{69236B1B-A743-42F1-A3F8-2050190E5E14}" dt="2022-03-10T17:00:36.183" v="525" actId="478"/>
          <ac:spMkLst>
            <pc:docMk/>
            <pc:sldMk cId="3247708637" sldId="256"/>
            <ac:spMk id="208" creationId="{00000000-0000-0000-0000-000000000000}"/>
          </ac:spMkLst>
        </pc:spChg>
        <pc:spChg chg="del">
          <ac:chgData name="Kellie Freeman" userId="01ea94eda22aef8f" providerId="LiveId" clId="{69236B1B-A743-42F1-A3F8-2050190E5E14}" dt="2022-03-10T17:02:14.716" v="554" actId="478"/>
          <ac:spMkLst>
            <pc:docMk/>
            <pc:sldMk cId="3247708637" sldId="256"/>
            <ac:spMk id="209" creationId="{00000000-0000-0000-0000-000000000000}"/>
          </ac:spMkLst>
        </pc:spChg>
        <pc:spChg chg="del">
          <ac:chgData name="Kellie Freeman" userId="01ea94eda22aef8f" providerId="LiveId" clId="{69236B1B-A743-42F1-A3F8-2050190E5E14}" dt="2022-03-10T17:02:32.737" v="558" actId="478"/>
          <ac:spMkLst>
            <pc:docMk/>
            <pc:sldMk cId="3247708637" sldId="256"/>
            <ac:spMk id="210" creationId="{00000000-0000-0000-0000-000000000000}"/>
          </ac:spMkLst>
        </pc:spChg>
        <pc:spChg chg="del mod">
          <ac:chgData name="Kellie Freeman" userId="01ea94eda22aef8f" providerId="LiveId" clId="{69236B1B-A743-42F1-A3F8-2050190E5E14}" dt="2022-03-10T17:00:18.694" v="521"/>
          <ac:spMkLst>
            <pc:docMk/>
            <pc:sldMk cId="3247708637" sldId="256"/>
            <ac:spMk id="211" creationId="{00000000-0000-0000-0000-000000000000}"/>
          </ac:spMkLst>
        </pc:spChg>
        <pc:spChg chg="del">
          <ac:chgData name="Kellie Freeman" userId="01ea94eda22aef8f" providerId="LiveId" clId="{69236B1B-A743-42F1-A3F8-2050190E5E14}" dt="2022-03-10T17:02:45.901" v="560" actId="478"/>
          <ac:spMkLst>
            <pc:docMk/>
            <pc:sldMk cId="3247708637" sldId="256"/>
            <ac:spMk id="212" creationId="{00000000-0000-0000-0000-000000000000}"/>
          </ac:spMkLst>
        </pc:spChg>
        <pc:spChg chg="del">
          <ac:chgData name="Kellie Freeman" userId="01ea94eda22aef8f" providerId="LiveId" clId="{69236B1B-A743-42F1-A3F8-2050190E5E14}" dt="2022-03-10T17:02:49.630" v="561" actId="478"/>
          <ac:spMkLst>
            <pc:docMk/>
            <pc:sldMk cId="3247708637" sldId="256"/>
            <ac:spMk id="213" creationId="{00000000-0000-0000-0000-000000000000}"/>
          </ac:spMkLst>
        </pc:spChg>
        <pc:spChg chg="del mod">
          <ac:chgData name="Kellie Freeman" userId="01ea94eda22aef8f" providerId="LiveId" clId="{69236B1B-A743-42F1-A3F8-2050190E5E14}" dt="2022-03-10T17:00:51.996" v="534"/>
          <ac:spMkLst>
            <pc:docMk/>
            <pc:sldMk cId="3247708637" sldId="256"/>
            <ac:spMk id="214" creationId="{00000000-0000-0000-0000-000000000000}"/>
          </ac:spMkLst>
        </pc:spChg>
        <pc:spChg chg="del mod">
          <ac:chgData name="Kellie Freeman" userId="01ea94eda22aef8f" providerId="LiveId" clId="{69236B1B-A743-42F1-A3F8-2050190E5E14}" dt="2022-03-10T17:04:49.468" v="601"/>
          <ac:spMkLst>
            <pc:docMk/>
            <pc:sldMk cId="3247708637" sldId="256"/>
            <ac:spMk id="215" creationId="{00000000-0000-0000-0000-000000000000}"/>
          </ac:spMkLst>
        </pc:spChg>
        <pc:spChg chg="del mod">
          <ac:chgData name="Kellie Freeman" userId="01ea94eda22aef8f" providerId="LiveId" clId="{69236B1B-A743-42F1-A3F8-2050190E5E14}" dt="2022-03-10T17:03:03.483" v="567"/>
          <ac:spMkLst>
            <pc:docMk/>
            <pc:sldMk cId="3247708637" sldId="256"/>
            <ac:spMk id="216" creationId="{00000000-0000-0000-0000-000000000000}"/>
          </ac:spMkLst>
        </pc:spChg>
        <pc:spChg chg="del mod">
          <ac:chgData name="Kellie Freeman" userId="01ea94eda22aef8f" providerId="LiveId" clId="{69236B1B-A743-42F1-A3F8-2050190E5E14}" dt="2022-03-10T17:03:22.461" v="575"/>
          <ac:spMkLst>
            <pc:docMk/>
            <pc:sldMk cId="3247708637" sldId="256"/>
            <ac:spMk id="217" creationId="{00000000-0000-0000-0000-000000000000}"/>
          </ac:spMkLst>
        </pc:spChg>
        <pc:spChg chg="del">
          <ac:chgData name="Kellie Freeman" userId="01ea94eda22aef8f" providerId="LiveId" clId="{69236B1B-A743-42F1-A3F8-2050190E5E14}" dt="2022-03-10T17:03:17.032" v="571" actId="478"/>
          <ac:spMkLst>
            <pc:docMk/>
            <pc:sldMk cId="3247708637" sldId="256"/>
            <ac:spMk id="218" creationId="{00000000-0000-0000-0000-000000000000}"/>
          </ac:spMkLst>
        </pc:spChg>
        <pc:spChg chg="del mod">
          <ac:chgData name="Kellie Freeman" userId="01ea94eda22aef8f" providerId="LiveId" clId="{69236B1B-A743-42F1-A3F8-2050190E5E14}" dt="2022-03-10T17:03:43.303" v="591"/>
          <ac:spMkLst>
            <pc:docMk/>
            <pc:sldMk cId="3247708637" sldId="256"/>
            <ac:spMk id="219" creationId="{00000000-0000-0000-0000-000000000000}"/>
          </ac:spMkLst>
        </pc:spChg>
        <pc:spChg chg="del mod">
          <ac:chgData name="Kellie Freeman" userId="01ea94eda22aef8f" providerId="LiveId" clId="{69236B1B-A743-42F1-A3F8-2050190E5E14}" dt="2022-03-10T17:02:53.863" v="563" actId="478"/>
          <ac:spMkLst>
            <pc:docMk/>
            <pc:sldMk cId="3247708637" sldId="256"/>
            <ac:spMk id="220" creationId="{00000000-0000-0000-0000-000000000000}"/>
          </ac:spMkLst>
        </pc:spChg>
        <pc:spChg chg="del">
          <ac:chgData name="Kellie Freeman" userId="01ea94eda22aef8f" providerId="LiveId" clId="{69236B1B-A743-42F1-A3F8-2050190E5E14}" dt="2022-03-10T17:03:12.181" v="570" actId="478"/>
          <ac:spMkLst>
            <pc:docMk/>
            <pc:sldMk cId="3247708637" sldId="256"/>
            <ac:spMk id="221" creationId="{00000000-0000-0000-0000-000000000000}"/>
          </ac:spMkLst>
        </pc:spChg>
        <pc:spChg chg="del">
          <ac:chgData name="Kellie Freeman" userId="01ea94eda22aef8f" providerId="LiveId" clId="{69236B1B-A743-42F1-A3F8-2050190E5E14}" dt="2022-03-10T17:03:03.483" v="565" actId="478"/>
          <ac:spMkLst>
            <pc:docMk/>
            <pc:sldMk cId="3247708637" sldId="256"/>
            <ac:spMk id="222" creationId="{00000000-0000-0000-0000-000000000000}"/>
          </ac:spMkLst>
        </pc:spChg>
        <pc:spChg chg="del">
          <ac:chgData name="Kellie Freeman" userId="01ea94eda22aef8f" providerId="LiveId" clId="{69236B1B-A743-42F1-A3F8-2050190E5E14}" dt="2022-03-10T17:03:09.685" v="569" actId="478"/>
          <ac:spMkLst>
            <pc:docMk/>
            <pc:sldMk cId="3247708637" sldId="256"/>
            <ac:spMk id="223" creationId="{00000000-0000-0000-0000-000000000000}"/>
          </ac:spMkLst>
        </pc:spChg>
        <pc:spChg chg="del">
          <ac:chgData name="Kellie Freeman" userId="01ea94eda22aef8f" providerId="LiveId" clId="{69236B1B-A743-42F1-A3F8-2050190E5E14}" dt="2022-03-10T17:01:31.634" v="541" actId="478"/>
          <ac:spMkLst>
            <pc:docMk/>
            <pc:sldMk cId="3247708637" sldId="256"/>
            <ac:spMk id="225" creationId="{00000000-0000-0000-0000-000000000000}"/>
          </ac:spMkLst>
        </pc:spChg>
        <pc:spChg chg="del">
          <ac:chgData name="Kellie Freeman" userId="01ea94eda22aef8f" providerId="LiveId" clId="{69236B1B-A743-42F1-A3F8-2050190E5E14}" dt="2022-03-10T17:01:42.544" v="544" actId="478"/>
          <ac:spMkLst>
            <pc:docMk/>
            <pc:sldMk cId="3247708637" sldId="256"/>
            <ac:spMk id="226" creationId="{00000000-0000-0000-0000-000000000000}"/>
          </ac:spMkLst>
        </pc:spChg>
        <pc:spChg chg="del">
          <ac:chgData name="Kellie Freeman" userId="01ea94eda22aef8f" providerId="LiveId" clId="{69236B1B-A743-42F1-A3F8-2050190E5E14}" dt="2022-03-10T17:01:48.191" v="548" actId="478"/>
          <ac:spMkLst>
            <pc:docMk/>
            <pc:sldMk cId="3247708637" sldId="256"/>
            <ac:spMk id="227" creationId="{00000000-0000-0000-0000-000000000000}"/>
          </ac:spMkLst>
        </pc:spChg>
        <pc:spChg chg="del">
          <ac:chgData name="Kellie Freeman" userId="01ea94eda22aef8f" providerId="LiveId" clId="{69236B1B-A743-42F1-A3F8-2050190E5E14}" dt="2022-03-10T17:01:45.081" v="547" actId="478"/>
          <ac:spMkLst>
            <pc:docMk/>
            <pc:sldMk cId="3247708637" sldId="256"/>
            <ac:spMk id="228" creationId="{00000000-0000-0000-0000-000000000000}"/>
          </ac:spMkLst>
        </pc:spChg>
        <pc:spChg chg="del">
          <ac:chgData name="Kellie Freeman" userId="01ea94eda22aef8f" providerId="LiveId" clId="{69236B1B-A743-42F1-A3F8-2050190E5E14}" dt="2022-03-10T17:02:11.120" v="553" actId="478"/>
          <ac:spMkLst>
            <pc:docMk/>
            <pc:sldMk cId="3247708637" sldId="256"/>
            <ac:spMk id="229" creationId="{00000000-0000-0000-0000-000000000000}"/>
          </ac:spMkLst>
        </pc:spChg>
        <pc:spChg chg="del mod">
          <ac:chgData name="Kellie Freeman" userId="01ea94eda22aef8f" providerId="LiveId" clId="{69236B1B-A743-42F1-A3F8-2050190E5E14}" dt="2022-03-10T17:00:05.927" v="514"/>
          <ac:spMkLst>
            <pc:docMk/>
            <pc:sldMk cId="3247708637" sldId="256"/>
            <ac:spMk id="230" creationId="{00000000-0000-0000-0000-000000000000}"/>
          </ac:spMkLst>
        </pc:spChg>
        <pc:grpChg chg="add mod">
          <ac:chgData name="Kellie Freeman" userId="01ea94eda22aef8f" providerId="LiveId" clId="{69236B1B-A743-42F1-A3F8-2050190E5E14}" dt="2022-03-11T18:47:46.725" v="5837" actId="1076"/>
          <ac:grpSpMkLst>
            <pc:docMk/>
            <pc:sldMk cId="3247708637" sldId="256"/>
            <ac:grpSpMk id="30" creationId="{365F311F-5623-49ED-8449-95120831E72C}"/>
          </ac:grpSpMkLst>
        </pc:grpChg>
        <pc:grpChg chg="del mod">
          <ac:chgData name="Kellie Freeman" userId="01ea94eda22aef8f" providerId="LiveId" clId="{69236B1B-A743-42F1-A3F8-2050190E5E14}" dt="2022-03-10T17:00:27.431" v="523" actId="478"/>
          <ac:grpSpMkLst>
            <pc:docMk/>
            <pc:sldMk cId="3247708637" sldId="256"/>
            <ac:grpSpMk id="161" creationId="{00000000-0000-0000-0000-000000000000}"/>
          </ac:grpSpMkLst>
        </pc:grpChg>
        <pc:grpChg chg="del">
          <ac:chgData name="Kellie Freeman" userId="01ea94eda22aef8f" providerId="LiveId" clId="{69236B1B-A743-42F1-A3F8-2050190E5E14}" dt="2022-03-10T17:00:55.331" v="535" actId="478"/>
          <ac:grpSpMkLst>
            <pc:docMk/>
            <pc:sldMk cId="3247708637" sldId="256"/>
            <ac:grpSpMk id="172" creationId="{00000000-0000-0000-0000-000000000000}"/>
          </ac:grpSpMkLst>
        </pc:grpChg>
        <pc:grpChg chg="mod">
          <ac:chgData name="Kellie Freeman" userId="01ea94eda22aef8f" providerId="LiveId" clId="{69236B1B-A743-42F1-A3F8-2050190E5E14}" dt="2022-03-11T18:58:37.144" v="6768" actId="1076"/>
          <ac:grpSpMkLst>
            <pc:docMk/>
            <pc:sldMk cId="3247708637" sldId="256"/>
            <ac:grpSpMk id="175" creationId="{00000000-0000-0000-0000-000000000000}"/>
          </ac:grpSpMkLst>
        </pc:grpChg>
        <pc:grpChg chg="del mod">
          <ac:chgData name="Kellie Freeman" userId="01ea94eda22aef8f" providerId="LiveId" clId="{69236B1B-A743-42F1-A3F8-2050190E5E14}" dt="2022-03-13T23:12:20.543" v="6788" actId="478"/>
          <ac:grpSpMkLst>
            <pc:docMk/>
            <pc:sldMk cId="3247708637" sldId="256"/>
            <ac:grpSpMk id="179" creationId="{00000000-0000-0000-0000-000000000000}"/>
          </ac:grpSpMkLst>
        </pc:grpChg>
        <pc:graphicFrameChg chg="add del mod">
          <ac:chgData name="Kellie Freeman" userId="01ea94eda22aef8f" providerId="LiveId" clId="{69236B1B-A743-42F1-A3F8-2050190E5E14}" dt="2022-03-14T05:06:26.831" v="7282" actId="12084"/>
          <ac:graphicFrameMkLst>
            <pc:docMk/>
            <pc:sldMk cId="3247708637" sldId="256"/>
            <ac:graphicFrameMk id="9" creationId="{2A3108F5-C748-4871-9F69-8BDC9D592441}"/>
          </ac:graphicFrameMkLst>
        </pc:graphicFrameChg>
        <pc:graphicFrameChg chg="add del mod modGraphic">
          <ac:chgData name="Kellie Freeman" userId="01ea94eda22aef8f" providerId="LiveId" clId="{69236B1B-A743-42F1-A3F8-2050190E5E14}" dt="2022-03-14T05:17:40.516" v="7687" actId="478"/>
          <ac:graphicFrameMkLst>
            <pc:docMk/>
            <pc:sldMk cId="3247708637" sldId="256"/>
            <ac:graphicFrameMk id="10" creationId="{8443415C-216C-4CC4-BDB1-ED9082DF1A02}"/>
          </ac:graphicFrameMkLst>
        </pc:graphicFrameChg>
        <pc:graphicFrameChg chg="mod">
          <ac:chgData name="Kellie Freeman" userId="01ea94eda22aef8f" providerId="LiveId" clId="{69236B1B-A743-42F1-A3F8-2050190E5E14}" dt="2022-03-14T03:57:46.553" v="6832" actId="1076"/>
          <ac:graphicFrameMkLst>
            <pc:docMk/>
            <pc:sldMk cId="3247708637" sldId="256"/>
            <ac:graphicFrameMk id="13" creationId="{8C96D718-8E1B-4A3A-86A0-ED68C519BF75}"/>
          </ac:graphicFrameMkLst>
        </pc:graphicFrameChg>
        <pc:graphicFrameChg chg="add del mod modGraphic">
          <ac:chgData name="Kellie Freeman" userId="01ea94eda22aef8f" providerId="LiveId" clId="{69236B1B-A743-42F1-A3F8-2050190E5E14}" dt="2022-03-14T05:21:58.532" v="7826" actId="1032"/>
          <ac:graphicFrameMkLst>
            <pc:docMk/>
            <pc:sldMk cId="3247708637" sldId="256"/>
            <ac:graphicFrameMk id="14" creationId="{6FA58871-27BB-4AFF-9309-56FE946C080B}"/>
          </ac:graphicFrameMkLst>
        </pc:graphicFrameChg>
        <pc:graphicFrameChg chg="add mod modGraphic">
          <ac:chgData name="Kellie Freeman" userId="01ea94eda22aef8f" providerId="LiveId" clId="{69236B1B-A743-42F1-A3F8-2050190E5E14}" dt="2022-03-14T05:39:18.793" v="8559" actId="255"/>
          <ac:graphicFrameMkLst>
            <pc:docMk/>
            <pc:sldMk cId="3247708637" sldId="256"/>
            <ac:graphicFrameMk id="15" creationId="{AB8E0458-0BE6-483C-9A57-B413FEDF08AB}"/>
          </ac:graphicFrameMkLst>
        </pc:graphicFrameChg>
        <pc:graphicFrameChg chg="del">
          <ac:chgData name="Kellie Freeman" userId="01ea94eda22aef8f" providerId="LiveId" clId="{69236B1B-A743-42F1-A3F8-2050190E5E14}" dt="2022-03-10T17:00:22.981" v="522" actId="478"/>
          <ac:graphicFrameMkLst>
            <pc:docMk/>
            <pc:sldMk cId="3247708637" sldId="256"/>
            <ac:graphicFrameMk id="163" creationId="{00000000-0000-0000-0000-000000000000}"/>
          </ac:graphicFrameMkLst>
        </pc:graphicFrameChg>
        <pc:graphicFrameChg chg="del topLvl">
          <ac:chgData name="Kellie Freeman" userId="01ea94eda22aef8f" providerId="LiveId" clId="{69236B1B-A743-42F1-A3F8-2050190E5E14}" dt="2022-03-10T17:00:27.431" v="523" actId="478"/>
          <ac:graphicFrameMkLst>
            <pc:docMk/>
            <pc:sldMk cId="3247708637" sldId="256"/>
            <ac:graphicFrameMk id="164" creationId="{00000000-0000-0000-0000-000000000000}"/>
          </ac:graphicFrameMkLst>
        </pc:graphicFrameChg>
        <pc:graphicFrameChg chg="del topLvl">
          <ac:chgData name="Kellie Freeman" userId="01ea94eda22aef8f" providerId="LiveId" clId="{69236B1B-A743-42F1-A3F8-2050190E5E14}" dt="2022-03-10T17:00:59.034" v="536" actId="478"/>
          <ac:graphicFrameMkLst>
            <pc:docMk/>
            <pc:sldMk cId="3247708637" sldId="256"/>
            <ac:graphicFrameMk id="173" creationId="{00000000-0000-0000-0000-000000000000}"/>
          </ac:graphicFrameMkLst>
        </pc:graphicFrameChg>
        <pc:graphicFrameChg chg="del topLvl">
          <ac:chgData name="Kellie Freeman" userId="01ea94eda22aef8f" providerId="LiveId" clId="{69236B1B-A743-42F1-A3F8-2050190E5E14}" dt="2022-03-10T17:00:55.331" v="535" actId="478"/>
          <ac:graphicFrameMkLst>
            <pc:docMk/>
            <pc:sldMk cId="3247708637" sldId="256"/>
            <ac:graphicFrameMk id="174" creationId="{00000000-0000-0000-0000-000000000000}"/>
          </ac:graphicFrameMkLst>
        </pc:graphicFrameChg>
        <pc:graphicFrameChg chg="del">
          <ac:chgData name="Kellie Freeman" userId="01ea94eda22aef8f" providerId="LiveId" clId="{69236B1B-A743-42F1-A3F8-2050190E5E14}" dt="2022-03-10T17:00:41.357" v="527" actId="478"/>
          <ac:graphicFrameMkLst>
            <pc:docMk/>
            <pc:sldMk cId="3247708637" sldId="256"/>
            <ac:graphicFrameMk id="192" creationId="{00000000-0000-0000-0000-000000000000}"/>
          </ac:graphicFrameMkLst>
        </pc:graphicFrameChg>
        <pc:graphicFrameChg chg="del">
          <ac:chgData name="Kellie Freeman" userId="01ea94eda22aef8f" providerId="LiveId" clId="{69236B1B-A743-42F1-A3F8-2050190E5E14}" dt="2022-03-10T17:01:53.776" v="549" actId="478"/>
          <ac:graphicFrameMkLst>
            <pc:docMk/>
            <pc:sldMk cId="3247708637" sldId="256"/>
            <ac:graphicFrameMk id="201" creationId="{00000000-0000-0000-0000-000000000000}"/>
          </ac:graphicFrameMkLst>
        </pc:graphicFrameChg>
        <pc:graphicFrameChg chg="del">
          <ac:chgData name="Kellie Freeman" userId="01ea94eda22aef8f" providerId="LiveId" clId="{69236B1B-A743-42F1-A3F8-2050190E5E14}" dt="2022-03-10T17:01:28.475" v="540" actId="478"/>
          <ac:graphicFrameMkLst>
            <pc:docMk/>
            <pc:sldMk cId="3247708637" sldId="256"/>
            <ac:graphicFrameMk id="202" creationId="{00000000-0000-0000-0000-000000000000}"/>
          </ac:graphicFrameMkLst>
        </pc:graphicFrameChg>
        <pc:graphicFrameChg chg="del">
          <ac:chgData name="Kellie Freeman" userId="01ea94eda22aef8f" providerId="LiveId" clId="{69236B1B-A743-42F1-A3F8-2050190E5E14}" dt="2022-03-10T17:02:02.079" v="550" actId="478"/>
          <ac:graphicFrameMkLst>
            <pc:docMk/>
            <pc:sldMk cId="3247708637" sldId="256"/>
            <ac:graphicFrameMk id="203" creationId="{00000000-0000-0000-0000-000000000000}"/>
          </ac:graphicFrameMkLst>
        </pc:graphicFrameChg>
        <pc:graphicFrameChg chg="del">
          <ac:chgData name="Kellie Freeman" userId="01ea94eda22aef8f" providerId="LiveId" clId="{69236B1B-A743-42F1-A3F8-2050190E5E14}" dt="2022-03-10T17:01:34.451" v="542" actId="478"/>
          <ac:graphicFrameMkLst>
            <pc:docMk/>
            <pc:sldMk cId="3247708637" sldId="256"/>
            <ac:graphicFrameMk id="204" creationId="{00000000-0000-0000-0000-000000000000}"/>
          </ac:graphicFrameMkLst>
        </pc:graphicFrameChg>
        <pc:graphicFrameChg chg="del">
          <ac:chgData name="Kellie Freeman" userId="01ea94eda22aef8f" providerId="LiveId" clId="{69236B1B-A743-42F1-A3F8-2050190E5E14}" dt="2022-03-10T17:02:08.378" v="552" actId="478"/>
          <ac:graphicFrameMkLst>
            <pc:docMk/>
            <pc:sldMk cId="3247708637" sldId="256"/>
            <ac:graphicFrameMk id="205" creationId="{00000000-0000-0000-0000-000000000000}"/>
          </ac:graphicFrameMkLst>
        </pc:graphicFrameChg>
        <pc:graphicFrameChg chg="del">
          <ac:chgData name="Kellie Freeman" userId="01ea94eda22aef8f" providerId="LiveId" clId="{69236B1B-A743-42F1-A3F8-2050190E5E14}" dt="2022-03-10T17:02:05.800" v="551" actId="478"/>
          <ac:graphicFrameMkLst>
            <pc:docMk/>
            <pc:sldMk cId="3247708637" sldId="256"/>
            <ac:graphicFrameMk id="206" creationId="{00000000-0000-0000-0000-000000000000}"/>
          </ac:graphicFrameMkLst>
        </pc:graphicFrameChg>
        <pc:graphicFrameChg chg="del">
          <ac:chgData name="Kellie Freeman" userId="01ea94eda22aef8f" providerId="LiveId" clId="{69236B1B-A743-42F1-A3F8-2050190E5E14}" dt="2022-03-10T17:00:38.882" v="526" actId="478"/>
          <ac:graphicFrameMkLst>
            <pc:docMk/>
            <pc:sldMk cId="3247708637" sldId="256"/>
            <ac:graphicFrameMk id="207" creationId="{00000000-0000-0000-0000-000000000000}"/>
          </ac:graphicFrameMkLst>
        </pc:graphicFrameChg>
        <pc:picChg chg="add del mod">
          <ac:chgData name="Kellie Freeman" userId="01ea94eda22aef8f" providerId="LiveId" clId="{69236B1B-A743-42F1-A3F8-2050190E5E14}" dt="2022-03-10T18:57:00.379" v="1629" actId="478"/>
          <ac:picMkLst>
            <pc:docMk/>
            <pc:sldMk cId="3247708637" sldId="256"/>
            <ac:picMk id="2" creationId="{6FC220BB-DEBD-4EA8-BB5F-7651B0009F65}"/>
          </ac:picMkLst>
        </pc:picChg>
        <pc:picChg chg="add del mod">
          <ac:chgData name="Kellie Freeman" userId="01ea94eda22aef8f" providerId="LiveId" clId="{69236B1B-A743-42F1-A3F8-2050190E5E14}" dt="2022-03-14T04:04:54.550" v="6847" actId="478"/>
          <ac:picMkLst>
            <pc:docMk/>
            <pc:sldMk cId="3247708637" sldId="256"/>
            <ac:picMk id="3" creationId="{6289A9E3-5EB1-40C0-8099-F25EDD406496}"/>
          </ac:picMkLst>
        </pc:picChg>
        <pc:picChg chg="add del mod">
          <ac:chgData name="Kellie Freeman" userId="01ea94eda22aef8f" providerId="LiveId" clId="{69236B1B-A743-42F1-A3F8-2050190E5E14}" dt="2022-03-10T18:57:01.904" v="1630" actId="478"/>
          <ac:picMkLst>
            <pc:docMk/>
            <pc:sldMk cId="3247708637" sldId="256"/>
            <ac:picMk id="3" creationId="{FF4E411F-C3AD-402F-AE41-41FE7322C1A8}"/>
          </ac:picMkLst>
        </pc:picChg>
        <pc:picChg chg="add del mod">
          <ac:chgData name="Kellie Freeman" userId="01ea94eda22aef8f" providerId="LiveId" clId="{69236B1B-A743-42F1-A3F8-2050190E5E14}" dt="2022-03-14T04:45:53.270" v="7007" actId="478"/>
          <ac:picMkLst>
            <pc:docMk/>
            <pc:sldMk cId="3247708637" sldId="256"/>
            <ac:picMk id="6" creationId="{47ADB153-641E-4364-9F35-683A37F381BA}"/>
          </ac:picMkLst>
        </pc:picChg>
        <pc:picChg chg="del">
          <ac:chgData name="Kellie Freeman" userId="01ea94eda22aef8f" providerId="LiveId" clId="{69236B1B-A743-42F1-A3F8-2050190E5E14}" dt="2022-03-10T16:59:58.475" v="509" actId="478"/>
          <ac:picMkLst>
            <pc:docMk/>
            <pc:sldMk cId="3247708637" sldId="256"/>
            <ac:picMk id="190" creationId="{00000000-0000-0000-0000-000000000000}"/>
          </ac:picMkLst>
        </pc:picChg>
        <pc:picChg chg="del">
          <ac:chgData name="Kellie Freeman" userId="01ea94eda22aef8f" providerId="LiveId" clId="{69236B1B-A743-42F1-A3F8-2050190E5E14}" dt="2022-03-10T17:00:05.927" v="512" actId="478"/>
          <ac:picMkLst>
            <pc:docMk/>
            <pc:sldMk cId="3247708637" sldId="256"/>
            <ac:picMk id="191" creationId="{00000000-0000-0000-0000-000000000000}"/>
          </ac:picMkLst>
        </pc:picChg>
        <pc:picChg chg="del">
          <ac:chgData name="Kellie Freeman" userId="01ea94eda22aef8f" providerId="LiveId" clId="{69236B1B-A743-42F1-A3F8-2050190E5E14}" dt="2022-03-10T17:03:22.461" v="573" actId="478"/>
          <ac:picMkLst>
            <pc:docMk/>
            <pc:sldMk cId="3247708637" sldId="256"/>
            <ac:picMk id="193" creationId="{00000000-0000-0000-0000-000000000000}"/>
          </ac:picMkLst>
        </pc:picChg>
        <pc:picChg chg="del">
          <ac:chgData name="Kellie Freeman" userId="01ea94eda22aef8f" providerId="LiveId" clId="{69236B1B-A743-42F1-A3F8-2050190E5E14}" dt="2022-03-10T17:02:39.005" v="559" actId="478"/>
          <ac:picMkLst>
            <pc:docMk/>
            <pc:sldMk cId="3247708637" sldId="256"/>
            <ac:picMk id="196" creationId="{00000000-0000-0000-0000-000000000000}"/>
          </ac:picMkLst>
        </pc:picChg>
        <pc:picChg chg="del">
          <ac:chgData name="Kellie Freeman" userId="01ea94eda22aef8f" providerId="LiveId" clId="{69236B1B-A743-42F1-A3F8-2050190E5E14}" dt="2022-03-10T17:03:05.817" v="568" actId="478"/>
          <ac:picMkLst>
            <pc:docMk/>
            <pc:sldMk cId="3247708637" sldId="256"/>
            <ac:picMk id="197" creationId="{00000000-0000-0000-0000-000000000000}"/>
          </ac:picMkLst>
        </pc:picChg>
        <pc:picChg chg="del">
          <ac:chgData name="Kellie Freeman" userId="01ea94eda22aef8f" providerId="LiveId" clId="{69236B1B-A743-42F1-A3F8-2050190E5E14}" dt="2022-03-10T17:01:17.659" v="539" actId="478"/>
          <ac:picMkLst>
            <pc:docMk/>
            <pc:sldMk cId="3247708637" sldId="256"/>
            <ac:picMk id="199" creationId="{00000000-0000-0000-0000-000000000000}"/>
          </ac:picMkLst>
        </pc:picChg>
        <pc:picChg chg="del">
          <ac:chgData name="Kellie Freeman" userId="01ea94eda22aef8f" providerId="LiveId" clId="{69236B1B-A743-42F1-A3F8-2050190E5E14}" dt="2022-03-10T17:00:07.456" v="515" actId="478"/>
          <ac:picMkLst>
            <pc:docMk/>
            <pc:sldMk cId="3247708637" sldId="256"/>
            <ac:picMk id="224" creationId="{00000000-0000-0000-0000-000000000000}"/>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160CB8-2663-4EE9-B0D8-43F7FA9939C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VU"/>
        </a:p>
      </dgm:t>
    </dgm:pt>
    <dgm:pt modelId="{B3E7BB83-8C59-4521-8534-4A11FB3C55FF}">
      <dgm:prSet/>
      <dgm:spPr/>
      <dgm:t>
        <a:bodyPr/>
        <a:lstStyle/>
        <a:p>
          <a:r>
            <a:rPr lang="en-US" b="1" dirty="0"/>
            <a:t>Scenario</a:t>
          </a:r>
          <a:endParaRPr lang="en-VU" dirty="0"/>
        </a:p>
      </dgm:t>
    </dgm:pt>
    <dgm:pt modelId="{1C19B232-0EB0-4FDB-B9C1-F34129EB999B}" type="parTrans" cxnId="{C0986D98-5A95-4C29-BBE3-561BDB8FC1BC}">
      <dgm:prSet/>
      <dgm:spPr/>
      <dgm:t>
        <a:bodyPr/>
        <a:lstStyle/>
        <a:p>
          <a:endParaRPr lang="en-VU"/>
        </a:p>
      </dgm:t>
    </dgm:pt>
    <dgm:pt modelId="{DB53F821-58D3-4D3C-8F6A-9C8391784B91}" type="sibTrans" cxnId="{C0986D98-5A95-4C29-BBE3-561BDB8FC1BC}">
      <dgm:prSet/>
      <dgm:spPr/>
      <dgm:t>
        <a:bodyPr/>
        <a:lstStyle/>
        <a:p>
          <a:endParaRPr lang="en-VU"/>
        </a:p>
      </dgm:t>
    </dgm:pt>
    <dgm:pt modelId="{8C3F653A-E666-4C0F-A86D-617407D6728A}">
      <dgm:prSet/>
      <dgm:spPr/>
      <dgm:t>
        <a:bodyPr/>
        <a:lstStyle/>
        <a:p>
          <a:r>
            <a:rPr lang="en-US" dirty="0"/>
            <a:t>The interpreter walks into an assignment at a hospital for someone who is having a surgery. It is for hearing patient and her deaf husband. The surgery was not successful, now the interpreter needs to interpret for the doctor that the wife died in surgery.</a:t>
          </a:r>
          <a:endParaRPr lang="en-VU" dirty="0"/>
        </a:p>
      </dgm:t>
    </dgm:pt>
    <dgm:pt modelId="{BB7405E1-9AF2-4CAA-A95F-021B0B62897E}" type="parTrans" cxnId="{AC5754B5-DBD4-473F-8E32-39CA29207EE8}">
      <dgm:prSet/>
      <dgm:spPr/>
      <dgm:t>
        <a:bodyPr/>
        <a:lstStyle/>
        <a:p>
          <a:endParaRPr lang="en-VU"/>
        </a:p>
      </dgm:t>
    </dgm:pt>
    <dgm:pt modelId="{44232D6C-8CCA-4AF8-87C7-7748D6E245FB}" type="sibTrans" cxnId="{AC5754B5-DBD4-473F-8E32-39CA29207EE8}">
      <dgm:prSet/>
      <dgm:spPr/>
      <dgm:t>
        <a:bodyPr/>
        <a:lstStyle/>
        <a:p>
          <a:endParaRPr lang="en-VU"/>
        </a:p>
      </dgm:t>
    </dgm:pt>
    <dgm:pt modelId="{45A1172D-F6D5-4618-982E-F1A1BF179DB6}" type="pres">
      <dgm:prSet presAssocID="{E1160CB8-2663-4EE9-B0D8-43F7FA9939C5}" presName="diagram" presStyleCnt="0">
        <dgm:presLayoutVars>
          <dgm:dir/>
          <dgm:resizeHandles val="exact"/>
        </dgm:presLayoutVars>
      </dgm:prSet>
      <dgm:spPr/>
    </dgm:pt>
    <dgm:pt modelId="{94F6E0DE-2021-4532-97C6-DE066AF2B130}" type="pres">
      <dgm:prSet presAssocID="{B3E7BB83-8C59-4521-8534-4A11FB3C55FF}" presName="node" presStyleLbl="node1" presStyleIdx="0" presStyleCnt="2" custScaleX="46269" custScaleY="29176" custLinFactNeighborX="-172" custLinFactNeighborY="8883">
        <dgm:presLayoutVars>
          <dgm:bulletEnabled val="1"/>
        </dgm:presLayoutVars>
      </dgm:prSet>
      <dgm:spPr/>
    </dgm:pt>
    <dgm:pt modelId="{AB39008B-7618-42A1-8CF6-BF90302AC140}" type="pres">
      <dgm:prSet presAssocID="{DB53F821-58D3-4D3C-8F6A-9C8391784B91}" presName="sibTrans" presStyleCnt="0"/>
      <dgm:spPr/>
    </dgm:pt>
    <dgm:pt modelId="{16FAEA7E-145F-4BDF-AC7A-FE0C9F17EDCB}" type="pres">
      <dgm:prSet presAssocID="{8C3F653A-E666-4C0F-A86D-617407D6728A}" presName="node" presStyleLbl="node1" presStyleIdx="1" presStyleCnt="2">
        <dgm:presLayoutVars>
          <dgm:bulletEnabled val="1"/>
        </dgm:presLayoutVars>
      </dgm:prSet>
      <dgm:spPr/>
    </dgm:pt>
  </dgm:ptLst>
  <dgm:cxnLst>
    <dgm:cxn modelId="{AAEF5C24-4D5A-491C-A1FA-EE7436BA4434}" type="presOf" srcId="{B3E7BB83-8C59-4521-8534-4A11FB3C55FF}" destId="{94F6E0DE-2021-4532-97C6-DE066AF2B130}" srcOrd="0" destOrd="0" presId="urn:microsoft.com/office/officeart/2005/8/layout/default"/>
    <dgm:cxn modelId="{20DAAE38-F294-482D-9E68-3A547F4FE312}" type="presOf" srcId="{8C3F653A-E666-4C0F-A86D-617407D6728A}" destId="{16FAEA7E-145F-4BDF-AC7A-FE0C9F17EDCB}" srcOrd="0" destOrd="0" presId="urn:microsoft.com/office/officeart/2005/8/layout/default"/>
    <dgm:cxn modelId="{35A0A241-ADE5-4532-AF40-3748D77A3AAC}" type="presOf" srcId="{E1160CB8-2663-4EE9-B0D8-43F7FA9939C5}" destId="{45A1172D-F6D5-4618-982E-F1A1BF179DB6}" srcOrd="0" destOrd="0" presId="urn:microsoft.com/office/officeart/2005/8/layout/default"/>
    <dgm:cxn modelId="{C0986D98-5A95-4C29-BBE3-561BDB8FC1BC}" srcId="{E1160CB8-2663-4EE9-B0D8-43F7FA9939C5}" destId="{B3E7BB83-8C59-4521-8534-4A11FB3C55FF}" srcOrd="0" destOrd="0" parTransId="{1C19B232-0EB0-4FDB-B9C1-F34129EB999B}" sibTransId="{DB53F821-58D3-4D3C-8F6A-9C8391784B91}"/>
    <dgm:cxn modelId="{AC5754B5-DBD4-473F-8E32-39CA29207EE8}" srcId="{E1160CB8-2663-4EE9-B0D8-43F7FA9939C5}" destId="{8C3F653A-E666-4C0F-A86D-617407D6728A}" srcOrd="1" destOrd="0" parTransId="{BB7405E1-9AF2-4CAA-A95F-021B0B62897E}" sibTransId="{44232D6C-8CCA-4AF8-87C7-7748D6E245FB}"/>
    <dgm:cxn modelId="{EAE0E461-AD70-4AE4-8B59-EFA93093EF95}" type="presParOf" srcId="{45A1172D-F6D5-4618-982E-F1A1BF179DB6}" destId="{94F6E0DE-2021-4532-97C6-DE066AF2B130}" srcOrd="0" destOrd="0" presId="urn:microsoft.com/office/officeart/2005/8/layout/default"/>
    <dgm:cxn modelId="{166E3BD2-3631-459A-9328-817E138546F5}" type="presParOf" srcId="{45A1172D-F6D5-4618-982E-F1A1BF179DB6}" destId="{AB39008B-7618-42A1-8CF6-BF90302AC140}" srcOrd="1" destOrd="0" presId="urn:microsoft.com/office/officeart/2005/8/layout/default"/>
    <dgm:cxn modelId="{73B827A9-FA5A-4677-BA90-506C759912FF}" type="presParOf" srcId="{45A1172D-F6D5-4618-982E-F1A1BF179DB6}" destId="{16FAEA7E-145F-4BDF-AC7A-FE0C9F17EDCB}" srcOrd="2"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006430-0C3C-4D4A-9265-FC309C06742D}" type="doc">
      <dgm:prSet loTypeId="urn:microsoft.com/office/officeart/2005/8/layout/rings+Icon" loCatId="officeonline" qsTypeId="urn:microsoft.com/office/officeart/2005/8/quickstyle/simple1" qsCatId="simple" csTypeId="urn:microsoft.com/office/officeart/2005/8/colors/accent0_2" csCatId="mainScheme" phldr="1"/>
      <dgm:spPr/>
      <dgm:t>
        <a:bodyPr/>
        <a:lstStyle/>
        <a:p>
          <a:endParaRPr lang="en-VU"/>
        </a:p>
      </dgm:t>
    </dgm:pt>
    <dgm:pt modelId="{99D36268-C9D2-4D8E-92DE-818C58DD30EF}">
      <dgm:prSet/>
      <dgm:spPr/>
      <dgm:t>
        <a:bodyPr/>
        <a:lstStyle/>
        <a:p>
          <a:r>
            <a:rPr lang="en-US" dirty="0"/>
            <a:t>Schools</a:t>
          </a:r>
          <a:endParaRPr lang="en-VU" dirty="0"/>
        </a:p>
      </dgm:t>
    </dgm:pt>
    <dgm:pt modelId="{F89AEF45-1E45-4F49-A8BC-B6E38EE5AF53}" type="parTrans" cxnId="{58251E10-84BC-49BE-93AF-AAE325837A8A}">
      <dgm:prSet/>
      <dgm:spPr/>
      <dgm:t>
        <a:bodyPr/>
        <a:lstStyle/>
        <a:p>
          <a:endParaRPr lang="en-VU"/>
        </a:p>
      </dgm:t>
    </dgm:pt>
    <dgm:pt modelId="{8FA3C3D2-99ED-4FBD-ACBC-AA26DCE0C1E2}" type="sibTrans" cxnId="{58251E10-84BC-49BE-93AF-AAE325837A8A}">
      <dgm:prSet/>
      <dgm:spPr/>
      <dgm:t>
        <a:bodyPr/>
        <a:lstStyle/>
        <a:p>
          <a:endParaRPr lang="en-VU"/>
        </a:p>
      </dgm:t>
    </dgm:pt>
    <dgm:pt modelId="{A9B83A06-1B88-40CC-89A3-DEAE82236404}">
      <dgm:prSet/>
      <dgm:spPr/>
      <dgm:t>
        <a:bodyPr/>
        <a:lstStyle/>
        <a:p>
          <a:r>
            <a:rPr lang="en-US"/>
            <a:t>Hospitals</a:t>
          </a:r>
          <a:endParaRPr lang="en-VU"/>
        </a:p>
      </dgm:t>
    </dgm:pt>
    <dgm:pt modelId="{578AD1E9-41CD-45AE-A789-7AEB38E6B793}" type="parTrans" cxnId="{A39EC49F-EC45-41AB-90AA-FB5EFCB26BC7}">
      <dgm:prSet/>
      <dgm:spPr/>
      <dgm:t>
        <a:bodyPr/>
        <a:lstStyle/>
        <a:p>
          <a:endParaRPr lang="en-VU"/>
        </a:p>
      </dgm:t>
    </dgm:pt>
    <dgm:pt modelId="{8FACEF08-198C-4AFD-94B7-002250F504BC}" type="sibTrans" cxnId="{A39EC49F-EC45-41AB-90AA-FB5EFCB26BC7}">
      <dgm:prSet/>
      <dgm:spPr/>
      <dgm:t>
        <a:bodyPr/>
        <a:lstStyle/>
        <a:p>
          <a:endParaRPr lang="en-VU"/>
        </a:p>
      </dgm:t>
    </dgm:pt>
    <dgm:pt modelId="{B73C6485-31A9-4848-A9C4-10879B2898C0}">
      <dgm:prSet/>
      <dgm:spPr/>
      <dgm:t>
        <a:bodyPr/>
        <a:lstStyle/>
        <a:p>
          <a:r>
            <a:rPr lang="en-US"/>
            <a:t>Doctor’s offices</a:t>
          </a:r>
          <a:endParaRPr lang="en-VU"/>
        </a:p>
      </dgm:t>
    </dgm:pt>
    <dgm:pt modelId="{7CF855EE-8DF5-4A5C-9BCE-F64C1879F7B5}" type="parTrans" cxnId="{59409794-263C-445D-9F15-06A42C37555A}">
      <dgm:prSet/>
      <dgm:spPr/>
      <dgm:t>
        <a:bodyPr/>
        <a:lstStyle/>
        <a:p>
          <a:endParaRPr lang="en-VU"/>
        </a:p>
      </dgm:t>
    </dgm:pt>
    <dgm:pt modelId="{E3FD32AE-0715-491C-A5BA-1B159097CE66}" type="sibTrans" cxnId="{59409794-263C-445D-9F15-06A42C37555A}">
      <dgm:prSet/>
      <dgm:spPr/>
      <dgm:t>
        <a:bodyPr/>
        <a:lstStyle/>
        <a:p>
          <a:endParaRPr lang="en-VU"/>
        </a:p>
      </dgm:t>
    </dgm:pt>
    <dgm:pt modelId="{8CDB8546-A218-44F2-A829-66783AE0A437}">
      <dgm:prSet/>
      <dgm:spPr/>
      <dgm:t>
        <a:bodyPr/>
        <a:lstStyle/>
        <a:p>
          <a:r>
            <a:rPr lang="en-US" dirty="0"/>
            <a:t>Courts</a:t>
          </a:r>
          <a:endParaRPr lang="en-VU" dirty="0"/>
        </a:p>
      </dgm:t>
    </dgm:pt>
    <dgm:pt modelId="{D51A01B3-096C-47CC-9D9F-B5FC15E3D8B5}" type="parTrans" cxnId="{47097FF0-FCDF-4BDB-BC74-8E84D627D116}">
      <dgm:prSet/>
      <dgm:spPr/>
      <dgm:t>
        <a:bodyPr/>
        <a:lstStyle/>
        <a:p>
          <a:endParaRPr lang="en-VU"/>
        </a:p>
      </dgm:t>
    </dgm:pt>
    <dgm:pt modelId="{E54DF201-3706-49ED-910B-1CEAFBCC6575}" type="sibTrans" cxnId="{47097FF0-FCDF-4BDB-BC74-8E84D627D116}">
      <dgm:prSet/>
      <dgm:spPr/>
      <dgm:t>
        <a:bodyPr/>
        <a:lstStyle/>
        <a:p>
          <a:endParaRPr lang="en-VU"/>
        </a:p>
      </dgm:t>
    </dgm:pt>
    <dgm:pt modelId="{5F5F1403-0FAB-40CC-9F33-83B7E46C5DD2}">
      <dgm:prSet/>
      <dgm:spPr/>
      <dgm:t>
        <a:bodyPr/>
        <a:lstStyle/>
        <a:p>
          <a:r>
            <a:rPr lang="en-US"/>
            <a:t>Therapy</a:t>
          </a:r>
          <a:endParaRPr lang="en-VU"/>
        </a:p>
      </dgm:t>
    </dgm:pt>
    <dgm:pt modelId="{71A7BF1C-3388-47C4-9EA8-A99C1C930AD2}" type="parTrans" cxnId="{69E19E50-6CFD-4A80-B96B-B65C3B7ADB8C}">
      <dgm:prSet/>
      <dgm:spPr/>
      <dgm:t>
        <a:bodyPr/>
        <a:lstStyle/>
        <a:p>
          <a:endParaRPr lang="en-VU"/>
        </a:p>
      </dgm:t>
    </dgm:pt>
    <dgm:pt modelId="{04FB0E41-F7F6-4868-A58D-FB30C80B27B3}" type="sibTrans" cxnId="{69E19E50-6CFD-4A80-B96B-B65C3B7ADB8C}">
      <dgm:prSet/>
      <dgm:spPr/>
      <dgm:t>
        <a:bodyPr/>
        <a:lstStyle/>
        <a:p>
          <a:endParaRPr lang="en-VU"/>
        </a:p>
      </dgm:t>
    </dgm:pt>
    <dgm:pt modelId="{8D97118F-99C7-4814-9853-40CCFA966A76}">
      <dgm:prSet/>
      <dgm:spPr/>
      <dgm:t>
        <a:bodyPr/>
        <a:lstStyle/>
        <a:p>
          <a:r>
            <a:rPr lang="en-US"/>
            <a:t>Conferences</a:t>
          </a:r>
          <a:endParaRPr lang="en-VU"/>
        </a:p>
      </dgm:t>
    </dgm:pt>
    <dgm:pt modelId="{842BE326-D160-46D2-92BD-8681A99A78C3}" type="parTrans" cxnId="{C0FC0546-975F-4174-B78C-AB74EEF5DF2A}">
      <dgm:prSet/>
      <dgm:spPr/>
      <dgm:t>
        <a:bodyPr/>
        <a:lstStyle/>
        <a:p>
          <a:endParaRPr lang="en-VU"/>
        </a:p>
      </dgm:t>
    </dgm:pt>
    <dgm:pt modelId="{99C3A13C-380F-4867-AF5B-97D99F90D826}" type="sibTrans" cxnId="{C0FC0546-975F-4174-B78C-AB74EEF5DF2A}">
      <dgm:prSet/>
      <dgm:spPr/>
      <dgm:t>
        <a:bodyPr/>
        <a:lstStyle/>
        <a:p>
          <a:endParaRPr lang="en-VU"/>
        </a:p>
      </dgm:t>
    </dgm:pt>
    <dgm:pt modelId="{CDA9302E-C55F-4C64-8C75-68E3C99E9BE9}">
      <dgm:prSet/>
      <dgm:spPr/>
      <dgm:t>
        <a:bodyPr/>
        <a:lstStyle/>
        <a:p>
          <a:r>
            <a:rPr lang="en-US" dirty="0"/>
            <a:t>Government </a:t>
          </a:r>
          <a:endParaRPr lang="en-VU" dirty="0"/>
        </a:p>
      </dgm:t>
    </dgm:pt>
    <dgm:pt modelId="{6E60DFC1-AE92-48EF-855C-8AA135D5F3DE}" type="parTrans" cxnId="{056B2543-B6BF-4F2C-8391-D2EE180FC723}">
      <dgm:prSet/>
      <dgm:spPr/>
      <dgm:t>
        <a:bodyPr/>
        <a:lstStyle/>
        <a:p>
          <a:endParaRPr lang="en-VU"/>
        </a:p>
      </dgm:t>
    </dgm:pt>
    <dgm:pt modelId="{CE280574-62EE-4E66-B502-F70011D28B80}" type="sibTrans" cxnId="{056B2543-B6BF-4F2C-8391-D2EE180FC723}">
      <dgm:prSet/>
      <dgm:spPr/>
      <dgm:t>
        <a:bodyPr/>
        <a:lstStyle/>
        <a:p>
          <a:endParaRPr lang="en-VU"/>
        </a:p>
      </dgm:t>
    </dgm:pt>
    <dgm:pt modelId="{12BB7028-DCC6-4A89-9BE1-CFF5E64B8CFA}">
      <dgm:prSet/>
      <dgm:spPr/>
      <dgm:t>
        <a:bodyPr/>
        <a:lstStyle/>
        <a:p>
          <a:endParaRPr lang="en-VU"/>
        </a:p>
      </dgm:t>
    </dgm:pt>
    <dgm:pt modelId="{99A75C54-F538-4372-90EC-56A472A94223}" type="parTrans" cxnId="{705CB098-5FC5-4CB3-A1B6-9ACFB2FC0FD2}">
      <dgm:prSet/>
      <dgm:spPr/>
      <dgm:t>
        <a:bodyPr/>
        <a:lstStyle/>
        <a:p>
          <a:endParaRPr lang="en-VU"/>
        </a:p>
      </dgm:t>
    </dgm:pt>
    <dgm:pt modelId="{339278B9-CFAE-4541-AF47-B54BDA5DE8DB}" type="sibTrans" cxnId="{705CB098-5FC5-4CB3-A1B6-9ACFB2FC0FD2}">
      <dgm:prSet/>
      <dgm:spPr/>
      <dgm:t>
        <a:bodyPr/>
        <a:lstStyle/>
        <a:p>
          <a:endParaRPr lang="en-VU"/>
        </a:p>
      </dgm:t>
    </dgm:pt>
    <dgm:pt modelId="{2D52DBFD-A0B7-4F3E-9D1A-DED13C7F4F99}">
      <dgm:prSet/>
      <dgm:spPr/>
      <dgm:t>
        <a:bodyPr/>
        <a:lstStyle/>
        <a:p>
          <a:endParaRPr lang="en-VU"/>
        </a:p>
      </dgm:t>
    </dgm:pt>
    <dgm:pt modelId="{833F33C3-237F-44C6-BEAD-33324052F80E}" type="parTrans" cxnId="{528502B8-C9A4-4FB5-97E8-E2EB41E13158}">
      <dgm:prSet/>
      <dgm:spPr/>
      <dgm:t>
        <a:bodyPr/>
        <a:lstStyle/>
        <a:p>
          <a:endParaRPr lang="en-VU"/>
        </a:p>
      </dgm:t>
    </dgm:pt>
    <dgm:pt modelId="{4F7E56B6-D6B8-4B72-A4E5-50E7B45BB69F}" type="sibTrans" cxnId="{528502B8-C9A4-4FB5-97E8-E2EB41E13158}">
      <dgm:prSet/>
      <dgm:spPr/>
      <dgm:t>
        <a:bodyPr/>
        <a:lstStyle/>
        <a:p>
          <a:endParaRPr lang="en-VU"/>
        </a:p>
      </dgm:t>
    </dgm:pt>
    <dgm:pt modelId="{71F4D934-BA84-48F0-8AA1-3363C829F676}">
      <dgm:prSet/>
      <dgm:spPr/>
      <dgm:t>
        <a:bodyPr/>
        <a:lstStyle/>
        <a:p>
          <a:endParaRPr lang="en-VU"/>
        </a:p>
      </dgm:t>
    </dgm:pt>
    <dgm:pt modelId="{355BECE9-FDCA-4AFF-AC9B-D4D8FE8B98D1}" type="parTrans" cxnId="{3E798580-1FFC-4CAE-993F-1176B1F6FC6D}">
      <dgm:prSet/>
      <dgm:spPr/>
      <dgm:t>
        <a:bodyPr/>
        <a:lstStyle/>
        <a:p>
          <a:endParaRPr lang="en-VU"/>
        </a:p>
      </dgm:t>
    </dgm:pt>
    <dgm:pt modelId="{09E93DA1-E44C-43A9-8150-156F8796544A}" type="sibTrans" cxnId="{3E798580-1FFC-4CAE-993F-1176B1F6FC6D}">
      <dgm:prSet/>
      <dgm:spPr/>
      <dgm:t>
        <a:bodyPr/>
        <a:lstStyle/>
        <a:p>
          <a:endParaRPr lang="en-VU"/>
        </a:p>
      </dgm:t>
    </dgm:pt>
    <dgm:pt modelId="{206CBC08-6A05-4A6A-9C74-49C096D091AD}">
      <dgm:prSet/>
      <dgm:spPr/>
      <dgm:t>
        <a:bodyPr/>
        <a:lstStyle/>
        <a:p>
          <a:endParaRPr lang="en-VU"/>
        </a:p>
      </dgm:t>
    </dgm:pt>
    <dgm:pt modelId="{A3C70D94-EB68-4549-B491-4F14A98D5987}" type="parTrans" cxnId="{DC4407DE-FBF8-4BB8-84B0-1FA601E42525}">
      <dgm:prSet/>
      <dgm:spPr/>
      <dgm:t>
        <a:bodyPr/>
        <a:lstStyle/>
        <a:p>
          <a:endParaRPr lang="en-VU"/>
        </a:p>
      </dgm:t>
    </dgm:pt>
    <dgm:pt modelId="{5F1D711B-1332-47AD-8F29-27B7FE5335C7}" type="sibTrans" cxnId="{DC4407DE-FBF8-4BB8-84B0-1FA601E42525}">
      <dgm:prSet/>
      <dgm:spPr/>
      <dgm:t>
        <a:bodyPr/>
        <a:lstStyle/>
        <a:p>
          <a:endParaRPr lang="en-VU"/>
        </a:p>
      </dgm:t>
    </dgm:pt>
    <dgm:pt modelId="{11A82039-9191-41EA-92D1-440A1D137BE6}" type="pres">
      <dgm:prSet presAssocID="{10006430-0C3C-4D4A-9265-FC309C06742D}" presName="Name0" presStyleCnt="0">
        <dgm:presLayoutVars>
          <dgm:chMax val="7"/>
          <dgm:dir/>
          <dgm:resizeHandles val="exact"/>
        </dgm:presLayoutVars>
      </dgm:prSet>
      <dgm:spPr/>
    </dgm:pt>
    <dgm:pt modelId="{9EE37124-0B84-4039-B6D3-DB26D0E2CDDF}" type="pres">
      <dgm:prSet presAssocID="{10006430-0C3C-4D4A-9265-FC309C06742D}" presName="ellipse1" presStyleLbl="vennNode1" presStyleIdx="0" presStyleCnt="7">
        <dgm:presLayoutVars>
          <dgm:bulletEnabled val="1"/>
        </dgm:presLayoutVars>
      </dgm:prSet>
      <dgm:spPr/>
    </dgm:pt>
    <dgm:pt modelId="{736A91B3-5639-434C-AB59-8D66FB72A27D}" type="pres">
      <dgm:prSet presAssocID="{10006430-0C3C-4D4A-9265-FC309C06742D}" presName="ellipse2" presStyleLbl="vennNode1" presStyleIdx="1" presStyleCnt="7">
        <dgm:presLayoutVars>
          <dgm:bulletEnabled val="1"/>
        </dgm:presLayoutVars>
      </dgm:prSet>
      <dgm:spPr/>
    </dgm:pt>
    <dgm:pt modelId="{38DC88AC-2AB9-41C7-9EA2-88B1A04EF2BF}" type="pres">
      <dgm:prSet presAssocID="{10006430-0C3C-4D4A-9265-FC309C06742D}" presName="ellipse3" presStyleLbl="vennNode1" presStyleIdx="2" presStyleCnt="7" custLinFactNeighborX="-691" custLinFactNeighborY="-3695">
        <dgm:presLayoutVars>
          <dgm:bulletEnabled val="1"/>
        </dgm:presLayoutVars>
      </dgm:prSet>
      <dgm:spPr/>
    </dgm:pt>
    <dgm:pt modelId="{E3C70FFF-5683-42AE-B9D7-402A35E1EF17}" type="pres">
      <dgm:prSet presAssocID="{10006430-0C3C-4D4A-9265-FC309C06742D}" presName="ellipse4" presStyleLbl="vennNode1" presStyleIdx="3" presStyleCnt="7">
        <dgm:presLayoutVars>
          <dgm:bulletEnabled val="1"/>
        </dgm:presLayoutVars>
      </dgm:prSet>
      <dgm:spPr/>
    </dgm:pt>
    <dgm:pt modelId="{4816EBC4-E68C-480C-9EE3-2482F3730186}" type="pres">
      <dgm:prSet presAssocID="{10006430-0C3C-4D4A-9265-FC309C06742D}" presName="ellipse5" presStyleLbl="vennNode1" presStyleIdx="4" presStyleCnt="7">
        <dgm:presLayoutVars>
          <dgm:bulletEnabled val="1"/>
        </dgm:presLayoutVars>
      </dgm:prSet>
      <dgm:spPr/>
    </dgm:pt>
    <dgm:pt modelId="{A0319D6F-0ACF-48FA-9E1F-6DC72EE32AD9}" type="pres">
      <dgm:prSet presAssocID="{10006430-0C3C-4D4A-9265-FC309C06742D}" presName="ellipse6" presStyleLbl="vennNode1" presStyleIdx="5" presStyleCnt="7">
        <dgm:presLayoutVars>
          <dgm:bulletEnabled val="1"/>
        </dgm:presLayoutVars>
      </dgm:prSet>
      <dgm:spPr/>
    </dgm:pt>
    <dgm:pt modelId="{62524308-49C0-4B0A-A26F-0D49D82CB7E9}" type="pres">
      <dgm:prSet presAssocID="{10006430-0C3C-4D4A-9265-FC309C06742D}" presName="ellipse7" presStyleLbl="vennNode1" presStyleIdx="6" presStyleCnt="7">
        <dgm:presLayoutVars>
          <dgm:bulletEnabled val="1"/>
        </dgm:presLayoutVars>
      </dgm:prSet>
      <dgm:spPr/>
    </dgm:pt>
  </dgm:ptLst>
  <dgm:cxnLst>
    <dgm:cxn modelId="{BA2FE400-8109-4205-B02F-24E866EED50E}" type="presOf" srcId="{99D36268-C9D2-4D8E-92DE-818C58DD30EF}" destId="{9EE37124-0B84-4039-B6D3-DB26D0E2CDDF}" srcOrd="0" destOrd="0" presId="urn:microsoft.com/office/officeart/2005/8/layout/rings+Icon"/>
    <dgm:cxn modelId="{58251E10-84BC-49BE-93AF-AAE325837A8A}" srcId="{10006430-0C3C-4D4A-9265-FC309C06742D}" destId="{99D36268-C9D2-4D8E-92DE-818C58DD30EF}" srcOrd="0" destOrd="0" parTransId="{F89AEF45-1E45-4F49-A8BC-B6E38EE5AF53}" sibTransId="{8FA3C3D2-99ED-4FBD-ACBC-AA26DCE0C1E2}"/>
    <dgm:cxn modelId="{77B9683A-167F-44E3-9B36-E8BB5D467F08}" type="presOf" srcId="{CDA9302E-C55F-4C64-8C75-68E3C99E9BE9}" destId="{62524308-49C0-4B0A-A26F-0D49D82CB7E9}" srcOrd="0" destOrd="0" presId="urn:microsoft.com/office/officeart/2005/8/layout/rings+Icon"/>
    <dgm:cxn modelId="{056B2543-B6BF-4F2C-8391-D2EE180FC723}" srcId="{10006430-0C3C-4D4A-9265-FC309C06742D}" destId="{CDA9302E-C55F-4C64-8C75-68E3C99E9BE9}" srcOrd="6" destOrd="0" parTransId="{6E60DFC1-AE92-48EF-855C-8AA135D5F3DE}" sibTransId="{CE280574-62EE-4E66-B502-F70011D28B80}"/>
    <dgm:cxn modelId="{C0FC0546-975F-4174-B78C-AB74EEF5DF2A}" srcId="{10006430-0C3C-4D4A-9265-FC309C06742D}" destId="{8D97118F-99C7-4814-9853-40CCFA966A76}" srcOrd="5" destOrd="0" parTransId="{842BE326-D160-46D2-92BD-8681A99A78C3}" sibTransId="{99C3A13C-380F-4867-AF5B-97D99F90D826}"/>
    <dgm:cxn modelId="{69E19E50-6CFD-4A80-B96B-B65C3B7ADB8C}" srcId="{10006430-0C3C-4D4A-9265-FC309C06742D}" destId="{5F5F1403-0FAB-40CC-9F33-83B7E46C5DD2}" srcOrd="4" destOrd="0" parTransId="{71A7BF1C-3388-47C4-9EA8-A99C1C930AD2}" sibTransId="{04FB0E41-F7F6-4868-A58D-FB30C80B27B3}"/>
    <dgm:cxn modelId="{07F82B80-3A4E-47DD-A169-BD0058632B8F}" type="presOf" srcId="{8CDB8546-A218-44F2-A829-66783AE0A437}" destId="{E3C70FFF-5683-42AE-B9D7-402A35E1EF17}" srcOrd="0" destOrd="0" presId="urn:microsoft.com/office/officeart/2005/8/layout/rings+Icon"/>
    <dgm:cxn modelId="{3E798580-1FFC-4CAE-993F-1176B1F6FC6D}" srcId="{10006430-0C3C-4D4A-9265-FC309C06742D}" destId="{71F4D934-BA84-48F0-8AA1-3363C829F676}" srcOrd="9" destOrd="0" parTransId="{355BECE9-FDCA-4AFF-AC9B-D4D8FE8B98D1}" sibTransId="{09E93DA1-E44C-43A9-8150-156F8796544A}"/>
    <dgm:cxn modelId="{59409794-263C-445D-9F15-06A42C37555A}" srcId="{10006430-0C3C-4D4A-9265-FC309C06742D}" destId="{B73C6485-31A9-4848-A9C4-10879B2898C0}" srcOrd="2" destOrd="0" parTransId="{7CF855EE-8DF5-4A5C-9BCE-F64C1879F7B5}" sibTransId="{E3FD32AE-0715-491C-A5BA-1B159097CE66}"/>
    <dgm:cxn modelId="{705CB098-5FC5-4CB3-A1B6-9ACFB2FC0FD2}" srcId="{10006430-0C3C-4D4A-9265-FC309C06742D}" destId="{12BB7028-DCC6-4A89-9BE1-CFF5E64B8CFA}" srcOrd="7" destOrd="0" parTransId="{99A75C54-F538-4372-90EC-56A472A94223}" sibTransId="{339278B9-CFAE-4541-AF47-B54BDA5DE8DB}"/>
    <dgm:cxn modelId="{882E6D9A-24EB-4EEB-AAEA-F849DE636A04}" type="presOf" srcId="{5F5F1403-0FAB-40CC-9F33-83B7E46C5DD2}" destId="{4816EBC4-E68C-480C-9EE3-2482F3730186}" srcOrd="0" destOrd="0" presId="urn:microsoft.com/office/officeart/2005/8/layout/rings+Icon"/>
    <dgm:cxn modelId="{A39EC49F-EC45-41AB-90AA-FB5EFCB26BC7}" srcId="{10006430-0C3C-4D4A-9265-FC309C06742D}" destId="{A9B83A06-1B88-40CC-89A3-DEAE82236404}" srcOrd="1" destOrd="0" parTransId="{578AD1E9-41CD-45AE-A789-7AEB38E6B793}" sibTransId="{8FACEF08-198C-4AFD-94B7-002250F504BC}"/>
    <dgm:cxn modelId="{3BD4BCAB-453F-4210-B42E-BA7C3F93BD0F}" type="presOf" srcId="{A9B83A06-1B88-40CC-89A3-DEAE82236404}" destId="{736A91B3-5639-434C-AB59-8D66FB72A27D}" srcOrd="0" destOrd="0" presId="urn:microsoft.com/office/officeart/2005/8/layout/rings+Icon"/>
    <dgm:cxn modelId="{528502B8-C9A4-4FB5-97E8-E2EB41E13158}" srcId="{10006430-0C3C-4D4A-9265-FC309C06742D}" destId="{2D52DBFD-A0B7-4F3E-9D1A-DED13C7F4F99}" srcOrd="8" destOrd="0" parTransId="{833F33C3-237F-44C6-BEAD-33324052F80E}" sibTransId="{4F7E56B6-D6B8-4B72-A4E5-50E7B45BB69F}"/>
    <dgm:cxn modelId="{DB84B9BB-F8DF-49C9-A880-D7FA0218C705}" type="presOf" srcId="{B73C6485-31A9-4848-A9C4-10879B2898C0}" destId="{38DC88AC-2AB9-41C7-9EA2-88B1A04EF2BF}" srcOrd="0" destOrd="0" presId="urn:microsoft.com/office/officeart/2005/8/layout/rings+Icon"/>
    <dgm:cxn modelId="{8C9ADED8-0B2C-47AD-9EEC-21A38FEEC4C8}" type="presOf" srcId="{10006430-0C3C-4D4A-9265-FC309C06742D}" destId="{11A82039-9191-41EA-92D1-440A1D137BE6}" srcOrd="0" destOrd="0" presId="urn:microsoft.com/office/officeart/2005/8/layout/rings+Icon"/>
    <dgm:cxn modelId="{DC4407DE-FBF8-4BB8-84B0-1FA601E42525}" srcId="{10006430-0C3C-4D4A-9265-FC309C06742D}" destId="{206CBC08-6A05-4A6A-9C74-49C096D091AD}" srcOrd="10" destOrd="0" parTransId="{A3C70D94-EB68-4549-B491-4F14A98D5987}" sibTransId="{5F1D711B-1332-47AD-8F29-27B7FE5335C7}"/>
    <dgm:cxn modelId="{3C377AE6-4953-47BD-B6F0-12E2A8894861}" type="presOf" srcId="{8D97118F-99C7-4814-9853-40CCFA966A76}" destId="{A0319D6F-0ACF-48FA-9E1F-6DC72EE32AD9}" srcOrd="0" destOrd="0" presId="urn:microsoft.com/office/officeart/2005/8/layout/rings+Icon"/>
    <dgm:cxn modelId="{47097FF0-FCDF-4BDB-BC74-8E84D627D116}" srcId="{10006430-0C3C-4D4A-9265-FC309C06742D}" destId="{8CDB8546-A218-44F2-A829-66783AE0A437}" srcOrd="3" destOrd="0" parTransId="{D51A01B3-096C-47CC-9D9F-B5FC15E3D8B5}" sibTransId="{E54DF201-3706-49ED-910B-1CEAFBCC6575}"/>
    <dgm:cxn modelId="{0C4FD3ED-2E08-4B3B-94AB-318CC6FAE7C9}" type="presParOf" srcId="{11A82039-9191-41EA-92D1-440A1D137BE6}" destId="{9EE37124-0B84-4039-B6D3-DB26D0E2CDDF}" srcOrd="0" destOrd="0" presId="urn:microsoft.com/office/officeart/2005/8/layout/rings+Icon"/>
    <dgm:cxn modelId="{2CB1178C-54BF-4A2E-81DF-65432362187C}" type="presParOf" srcId="{11A82039-9191-41EA-92D1-440A1D137BE6}" destId="{736A91B3-5639-434C-AB59-8D66FB72A27D}" srcOrd="1" destOrd="0" presId="urn:microsoft.com/office/officeart/2005/8/layout/rings+Icon"/>
    <dgm:cxn modelId="{8B92890D-15CD-413C-A6A1-7871BF91950C}" type="presParOf" srcId="{11A82039-9191-41EA-92D1-440A1D137BE6}" destId="{38DC88AC-2AB9-41C7-9EA2-88B1A04EF2BF}" srcOrd="2" destOrd="0" presId="urn:microsoft.com/office/officeart/2005/8/layout/rings+Icon"/>
    <dgm:cxn modelId="{39A66007-D6D2-49BF-98BD-7F2443EB3135}" type="presParOf" srcId="{11A82039-9191-41EA-92D1-440A1D137BE6}" destId="{E3C70FFF-5683-42AE-B9D7-402A35E1EF17}" srcOrd="3" destOrd="0" presId="urn:microsoft.com/office/officeart/2005/8/layout/rings+Icon"/>
    <dgm:cxn modelId="{AD61A2AB-363D-4331-A5A0-9F05F94452FE}" type="presParOf" srcId="{11A82039-9191-41EA-92D1-440A1D137BE6}" destId="{4816EBC4-E68C-480C-9EE3-2482F3730186}" srcOrd="4" destOrd="0" presId="urn:microsoft.com/office/officeart/2005/8/layout/rings+Icon"/>
    <dgm:cxn modelId="{66299647-4DC9-4B51-9DDC-AE3F36E4E499}" type="presParOf" srcId="{11A82039-9191-41EA-92D1-440A1D137BE6}" destId="{A0319D6F-0ACF-48FA-9E1F-6DC72EE32AD9}" srcOrd="5" destOrd="0" presId="urn:microsoft.com/office/officeart/2005/8/layout/rings+Icon"/>
    <dgm:cxn modelId="{53798CEE-4FE5-48E8-B042-F49D09B5E32E}" type="presParOf" srcId="{11A82039-9191-41EA-92D1-440A1D137BE6}" destId="{62524308-49C0-4B0A-A26F-0D49D82CB7E9}" srcOrd="6" destOrd="0" presId="urn:microsoft.com/office/officeart/2005/8/layout/rings+Icon"/>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11F21A-1DC1-4A53-B614-38E50F47DC54}" type="doc">
      <dgm:prSet loTypeId="urn:microsoft.com/office/officeart/2005/8/layout/hierarchy3" loCatId="list" qsTypeId="urn:microsoft.com/office/officeart/2005/8/quickstyle/simple1" qsCatId="simple" csTypeId="urn:microsoft.com/office/officeart/2005/8/colors/accent2_2" csCatId="accent2" phldr="1"/>
      <dgm:spPr/>
      <dgm:t>
        <a:bodyPr/>
        <a:lstStyle/>
        <a:p>
          <a:endParaRPr lang="en-VU"/>
        </a:p>
      </dgm:t>
    </dgm:pt>
    <dgm:pt modelId="{DD87F3B0-EE1A-4DE1-ACE8-E84DE4FA6501}">
      <dgm:prSet phldrT="[Text]"/>
      <dgm:spPr/>
      <dgm:t>
        <a:bodyPr/>
        <a:lstStyle/>
        <a:p>
          <a:pPr algn="ctr"/>
          <a:r>
            <a:rPr lang="en-US" dirty="0"/>
            <a:t>Do you have many years of experience?</a:t>
          </a:r>
          <a:endParaRPr lang="en-VU" dirty="0"/>
        </a:p>
      </dgm:t>
    </dgm:pt>
    <dgm:pt modelId="{B555762B-8532-436C-A006-6C15924882FA}" type="parTrans" cxnId="{19AC9E6C-6594-46BC-B465-DB6024D15448}">
      <dgm:prSet/>
      <dgm:spPr/>
      <dgm:t>
        <a:bodyPr/>
        <a:lstStyle/>
        <a:p>
          <a:pPr algn="ctr"/>
          <a:endParaRPr lang="en-VU"/>
        </a:p>
      </dgm:t>
    </dgm:pt>
    <dgm:pt modelId="{5982C724-BD10-4650-A4BB-CDA58BB83B0A}" type="sibTrans" cxnId="{19AC9E6C-6594-46BC-B465-DB6024D15448}">
      <dgm:prSet/>
      <dgm:spPr/>
      <dgm:t>
        <a:bodyPr/>
        <a:lstStyle/>
        <a:p>
          <a:pPr algn="ctr"/>
          <a:endParaRPr lang="en-VU"/>
        </a:p>
      </dgm:t>
    </dgm:pt>
    <dgm:pt modelId="{28FF912A-6F07-4D1C-B083-34948E33122B}">
      <dgm:prSet phldrT="[Text]" custT="1"/>
      <dgm:spPr/>
      <dgm:t>
        <a:bodyPr/>
        <a:lstStyle/>
        <a:p>
          <a:pPr algn="ctr"/>
          <a:r>
            <a:rPr lang="en-US" sz="2200" dirty="0"/>
            <a:t>Yes</a:t>
          </a:r>
          <a:endParaRPr lang="en-VU" sz="2200" dirty="0"/>
        </a:p>
      </dgm:t>
    </dgm:pt>
    <dgm:pt modelId="{CAD7FB48-A75F-40A4-9F02-103EE791BB1E}" type="parTrans" cxnId="{33175911-6FCD-45B0-B83F-080F3DBC4FA9}">
      <dgm:prSet/>
      <dgm:spPr/>
      <dgm:t>
        <a:bodyPr/>
        <a:lstStyle/>
        <a:p>
          <a:pPr algn="ctr"/>
          <a:endParaRPr lang="en-VU"/>
        </a:p>
      </dgm:t>
    </dgm:pt>
    <dgm:pt modelId="{32C5F3A8-C6AF-4BC0-AAE7-BF93DB3CAA0D}" type="sibTrans" cxnId="{33175911-6FCD-45B0-B83F-080F3DBC4FA9}">
      <dgm:prSet/>
      <dgm:spPr/>
      <dgm:t>
        <a:bodyPr/>
        <a:lstStyle/>
        <a:p>
          <a:pPr algn="ctr"/>
          <a:endParaRPr lang="en-VU"/>
        </a:p>
      </dgm:t>
    </dgm:pt>
    <dgm:pt modelId="{D47997FA-8634-446C-A232-DC8F2D4B0154}">
      <dgm:prSet phldrT="[Text]" custT="1"/>
      <dgm:spPr>
        <a:solidFill>
          <a:schemeClr val="accent2">
            <a:alpha val="90000"/>
          </a:schemeClr>
        </a:solidFill>
      </dgm:spPr>
      <dgm:t>
        <a:bodyPr/>
        <a:lstStyle/>
        <a:p>
          <a:pPr algn="ctr"/>
          <a:r>
            <a:rPr lang="en-US" sz="3200" dirty="0">
              <a:solidFill>
                <a:schemeClr val="bg1"/>
              </a:solidFill>
            </a:rPr>
            <a:t>Were you given preparation on this assignment?</a:t>
          </a:r>
          <a:endParaRPr lang="en-VU" sz="3200" dirty="0">
            <a:solidFill>
              <a:schemeClr val="bg1"/>
            </a:solidFill>
          </a:endParaRPr>
        </a:p>
      </dgm:t>
    </dgm:pt>
    <dgm:pt modelId="{1586DEBC-1892-4D81-AC2A-9BBF87C9F747}" type="parTrans" cxnId="{5627AC5A-6D90-4476-A49C-272BBAD1D711}">
      <dgm:prSet/>
      <dgm:spPr/>
      <dgm:t>
        <a:bodyPr/>
        <a:lstStyle/>
        <a:p>
          <a:pPr algn="ctr"/>
          <a:endParaRPr lang="en-VU"/>
        </a:p>
      </dgm:t>
    </dgm:pt>
    <dgm:pt modelId="{2E88CA27-F2D9-4631-94E2-AECA1536D64B}" type="sibTrans" cxnId="{5627AC5A-6D90-4476-A49C-272BBAD1D711}">
      <dgm:prSet/>
      <dgm:spPr/>
      <dgm:t>
        <a:bodyPr/>
        <a:lstStyle/>
        <a:p>
          <a:pPr algn="ctr"/>
          <a:endParaRPr lang="en-VU"/>
        </a:p>
      </dgm:t>
    </dgm:pt>
    <dgm:pt modelId="{52328A67-90BF-4F20-9476-34FD84ADC66F}">
      <dgm:prSet phldrT="[Text]"/>
      <dgm:spPr/>
      <dgm:t>
        <a:bodyPr/>
        <a:lstStyle/>
        <a:p>
          <a:pPr algn="ctr"/>
          <a:r>
            <a:rPr lang="en-US" dirty="0"/>
            <a:t>Do you have many years of experience?</a:t>
          </a:r>
          <a:endParaRPr lang="en-VU" dirty="0"/>
        </a:p>
      </dgm:t>
    </dgm:pt>
    <dgm:pt modelId="{AC69363F-C0E7-4D7E-865B-2D38CC372122}" type="parTrans" cxnId="{52B8A742-9F80-4D27-B785-851E66027EC3}">
      <dgm:prSet/>
      <dgm:spPr/>
      <dgm:t>
        <a:bodyPr/>
        <a:lstStyle/>
        <a:p>
          <a:pPr algn="ctr"/>
          <a:endParaRPr lang="en-VU"/>
        </a:p>
      </dgm:t>
    </dgm:pt>
    <dgm:pt modelId="{33B5C6F0-341D-4548-829D-19CA47510591}" type="sibTrans" cxnId="{52B8A742-9F80-4D27-B785-851E66027EC3}">
      <dgm:prSet/>
      <dgm:spPr/>
      <dgm:t>
        <a:bodyPr/>
        <a:lstStyle/>
        <a:p>
          <a:pPr algn="ctr"/>
          <a:endParaRPr lang="en-VU"/>
        </a:p>
      </dgm:t>
    </dgm:pt>
    <dgm:pt modelId="{DA9CFE71-7758-4F07-9A13-870EA982B0BA}">
      <dgm:prSet phldrT="[Text]"/>
      <dgm:spPr/>
      <dgm:t>
        <a:bodyPr/>
        <a:lstStyle/>
        <a:p>
          <a:pPr algn="ctr"/>
          <a:r>
            <a:rPr lang="en-US" dirty="0"/>
            <a:t>No</a:t>
          </a:r>
          <a:endParaRPr lang="en-VU" dirty="0"/>
        </a:p>
      </dgm:t>
    </dgm:pt>
    <dgm:pt modelId="{FC279C42-D125-4C62-BCC7-B11808B7360E}" type="parTrans" cxnId="{5F49F75C-9C03-41EC-8587-8174998ADB97}">
      <dgm:prSet/>
      <dgm:spPr/>
      <dgm:t>
        <a:bodyPr/>
        <a:lstStyle/>
        <a:p>
          <a:pPr algn="ctr"/>
          <a:endParaRPr lang="en-VU"/>
        </a:p>
      </dgm:t>
    </dgm:pt>
    <dgm:pt modelId="{76A5405B-6469-4603-9880-4C7CC7212207}" type="sibTrans" cxnId="{5F49F75C-9C03-41EC-8587-8174998ADB97}">
      <dgm:prSet/>
      <dgm:spPr/>
      <dgm:t>
        <a:bodyPr/>
        <a:lstStyle/>
        <a:p>
          <a:pPr algn="ctr"/>
          <a:endParaRPr lang="en-VU"/>
        </a:p>
      </dgm:t>
    </dgm:pt>
    <dgm:pt modelId="{6671B540-F279-4D86-BFD8-930FC1DA2CC4}">
      <dgm:prSet phldrT="[Text]" custT="1"/>
      <dgm:spPr>
        <a:solidFill>
          <a:schemeClr val="accent2">
            <a:alpha val="90000"/>
          </a:schemeClr>
        </a:solidFill>
      </dgm:spPr>
      <dgm:t>
        <a:bodyPr/>
        <a:lstStyle/>
        <a:p>
          <a:pPr algn="ctr"/>
          <a:r>
            <a:rPr lang="en-US" sz="3200" dirty="0">
              <a:solidFill>
                <a:schemeClr val="bg1"/>
              </a:solidFill>
            </a:rPr>
            <a:t>Were you given preparation on this assignment?</a:t>
          </a:r>
          <a:endParaRPr lang="en-VU" sz="3200" dirty="0">
            <a:solidFill>
              <a:schemeClr val="bg1"/>
            </a:solidFill>
          </a:endParaRPr>
        </a:p>
      </dgm:t>
    </dgm:pt>
    <dgm:pt modelId="{F78E5C88-F3CE-45FC-B1A7-BD9C2DCD7E19}" type="parTrans" cxnId="{1D672CA5-0F13-467C-8CE5-DF5DB48BCD61}">
      <dgm:prSet/>
      <dgm:spPr/>
      <dgm:t>
        <a:bodyPr/>
        <a:lstStyle/>
        <a:p>
          <a:pPr algn="ctr"/>
          <a:endParaRPr lang="en-VU"/>
        </a:p>
      </dgm:t>
    </dgm:pt>
    <dgm:pt modelId="{92917245-19EC-4DB8-B6A2-90E718C58597}" type="sibTrans" cxnId="{1D672CA5-0F13-467C-8CE5-DF5DB48BCD61}">
      <dgm:prSet/>
      <dgm:spPr/>
      <dgm:t>
        <a:bodyPr/>
        <a:lstStyle/>
        <a:p>
          <a:pPr algn="ctr"/>
          <a:endParaRPr lang="en-VU"/>
        </a:p>
      </dgm:t>
    </dgm:pt>
    <dgm:pt modelId="{C57A9FA3-98FF-40AD-80A2-3028C0B7B4DA}">
      <dgm:prSet custT="1"/>
      <dgm:spPr/>
      <dgm:t>
        <a:bodyPr/>
        <a:lstStyle/>
        <a:p>
          <a:pPr algn="ctr"/>
          <a:r>
            <a:rPr lang="en-US" sz="2200" dirty="0"/>
            <a:t>Yes</a:t>
          </a:r>
          <a:endParaRPr lang="en-VU" sz="2200" dirty="0"/>
        </a:p>
      </dgm:t>
    </dgm:pt>
    <dgm:pt modelId="{C6D36009-51F8-4237-8E6B-D955D218E5F1}" type="parTrans" cxnId="{C68FA669-EE48-4DEC-81FF-B6DFE743A7D6}">
      <dgm:prSet/>
      <dgm:spPr/>
      <dgm:t>
        <a:bodyPr/>
        <a:lstStyle/>
        <a:p>
          <a:pPr algn="ctr"/>
          <a:endParaRPr lang="en-VU"/>
        </a:p>
      </dgm:t>
    </dgm:pt>
    <dgm:pt modelId="{3A2A2034-0280-4BD5-97EF-AD0D58B0019D}" type="sibTrans" cxnId="{C68FA669-EE48-4DEC-81FF-B6DFE743A7D6}">
      <dgm:prSet/>
      <dgm:spPr/>
      <dgm:t>
        <a:bodyPr/>
        <a:lstStyle/>
        <a:p>
          <a:pPr algn="ctr"/>
          <a:endParaRPr lang="en-VU"/>
        </a:p>
      </dgm:t>
    </dgm:pt>
    <dgm:pt modelId="{80202B1C-E121-45DF-B919-C9AAAD79E2EF}">
      <dgm:prSet custT="1"/>
      <dgm:spPr>
        <a:solidFill>
          <a:schemeClr val="accent2">
            <a:alpha val="90000"/>
          </a:schemeClr>
        </a:solidFill>
      </dgm:spPr>
      <dgm:t>
        <a:bodyPr/>
        <a:lstStyle/>
        <a:p>
          <a:pPr algn="ctr"/>
          <a:r>
            <a:rPr lang="en-US" sz="3200" dirty="0">
              <a:solidFill>
                <a:schemeClr val="bg1"/>
              </a:solidFill>
            </a:rPr>
            <a:t>Do you have experience in medical settings?</a:t>
          </a:r>
          <a:endParaRPr lang="en-VU" sz="3200" dirty="0">
            <a:solidFill>
              <a:schemeClr val="bg1"/>
            </a:solidFill>
          </a:endParaRPr>
        </a:p>
      </dgm:t>
    </dgm:pt>
    <dgm:pt modelId="{E911EC93-CD28-4862-BA9B-995B00C2B932}" type="parTrans" cxnId="{668C77E3-25E1-4553-A6A2-53B56ABD433A}">
      <dgm:prSet/>
      <dgm:spPr/>
      <dgm:t>
        <a:bodyPr/>
        <a:lstStyle/>
        <a:p>
          <a:pPr algn="ctr"/>
          <a:endParaRPr lang="en-VU"/>
        </a:p>
      </dgm:t>
    </dgm:pt>
    <dgm:pt modelId="{CCEE8D5B-216E-42A1-AC7F-048A4B1B7D7D}" type="sibTrans" cxnId="{668C77E3-25E1-4553-A6A2-53B56ABD433A}">
      <dgm:prSet/>
      <dgm:spPr/>
      <dgm:t>
        <a:bodyPr/>
        <a:lstStyle/>
        <a:p>
          <a:pPr algn="ctr"/>
          <a:endParaRPr lang="en-VU"/>
        </a:p>
      </dgm:t>
    </dgm:pt>
    <dgm:pt modelId="{C0AC09DA-F307-4BEB-8BD1-DBC314EC19A7}">
      <dgm:prSet custT="1"/>
      <dgm:spPr/>
      <dgm:t>
        <a:bodyPr/>
        <a:lstStyle/>
        <a:p>
          <a:pPr algn="ctr"/>
          <a:r>
            <a:rPr lang="en-US" sz="2200" dirty="0"/>
            <a:t>Yes</a:t>
          </a:r>
          <a:endParaRPr lang="en-VU" sz="2200" dirty="0"/>
        </a:p>
      </dgm:t>
    </dgm:pt>
    <dgm:pt modelId="{020D39D3-3DB4-4A03-8D89-C977F1386076}" type="parTrans" cxnId="{0ED06891-AE63-4585-9B2E-6FADCB07F743}">
      <dgm:prSet/>
      <dgm:spPr/>
      <dgm:t>
        <a:bodyPr/>
        <a:lstStyle/>
        <a:p>
          <a:pPr algn="ctr"/>
          <a:endParaRPr lang="en-VU"/>
        </a:p>
      </dgm:t>
    </dgm:pt>
    <dgm:pt modelId="{84328A80-891A-443D-8391-79D85CCF63AE}" type="sibTrans" cxnId="{0ED06891-AE63-4585-9B2E-6FADCB07F743}">
      <dgm:prSet/>
      <dgm:spPr/>
      <dgm:t>
        <a:bodyPr/>
        <a:lstStyle/>
        <a:p>
          <a:pPr algn="ctr"/>
          <a:endParaRPr lang="en-VU"/>
        </a:p>
      </dgm:t>
    </dgm:pt>
    <dgm:pt modelId="{788B0297-EEF7-4D12-B3A4-03D01FECA98D}">
      <dgm:prSet custT="1"/>
      <dgm:spPr>
        <a:solidFill>
          <a:schemeClr val="accent2">
            <a:alpha val="90000"/>
          </a:schemeClr>
        </a:solidFill>
      </dgm:spPr>
      <dgm:t>
        <a:bodyPr/>
        <a:lstStyle/>
        <a:p>
          <a:pPr algn="ctr"/>
          <a:r>
            <a:rPr lang="en-US" sz="3200" dirty="0">
              <a:solidFill>
                <a:schemeClr val="bg1"/>
              </a:solidFill>
            </a:rPr>
            <a:t>Do you have effective coping methods?</a:t>
          </a:r>
          <a:endParaRPr lang="en-VU" sz="3200" dirty="0">
            <a:solidFill>
              <a:schemeClr val="bg1"/>
            </a:solidFill>
          </a:endParaRPr>
        </a:p>
      </dgm:t>
    </dgm:pt>
    <dgm:pt modelId="{BDA4612B-1DA3-43AE-AB2A-483CD2E40E1D}" type="parTrans" cxnId="{BBEF8BE7-8B52-4AEE-BE15-50988C9FF48B}">
      <dgm:prSet/>
      <dgm:spPr/>
      <dgm:t>
        <a:bodyPr/>
        <a:lstStyle/>
        <a:p>
          <a:pPr algn="ctr"/>
          <a:endParaRPr lang="en-VU"/>
        </a:p>
      </dgm:t>
    </dgm:pt>
    <dgm:pt modelId="{FA9E17E5-FE06-443B-8B66-45581A4CBEC2}" type="sibTrans" cxnId="{BBEF8BE7-8B52-4AEE-BE15-50988C9FF48B}">
      <dgm:prSet/>
      <dgm:spPr/>
      <dgm:t>
        <a:bodyPr/>
        <a:lstStyle/>
        <a:p>
          <a:pPr algn="ctr"/>
          <a:endParaRPr lang="en-VU"/>
        </a:p>
      </dgm:t>
    </dgm:pt>
    <dgm:pt modelId="{5A1F9EE8-5250-41C1-B9FE-75B6EC4AEB57}">
      <dgm:prSet custT="1"/>
      <dgm:spPr/>
      <dgm:t>
        <a:bodyPr/>
        <a:lstStyle/>
        <a:p>
          <a:pPr algn="ctr"/>
          <a:r>
            <a:rPr lang="en-US" sz="2200" dirty="0"/>
            <a:t>Yes</a:t>
          </a:r>
          <a:endParaRPr lang="en-VU" sz="2200" dirty="0"/>
        </a:p>
      </dgm:t>
    </dgm:pt>
    <dgm:pt modelId="{46CECF0C-D12A-4892-A2C7-E976922CFDA1}" type="parTrans" cxnId="{37320BA1-0A5A-49E6-9A43-62C8329C1C03}">
      <dgm:prSet/>
      <dgm:spPr/>
      <dgm:t>
        <a:bodyPr/>
        <a:lstStyle/>
        <a:p>
          <a:pPr algn="ctr"/>
          <a:endParaRPr lang="en-VU"/>
        </a:p>
      </dgm:t>
    </dgm:pt>
    <dgm:pt modelId="{1478B122-0614-4CF8-9E11-02850F2FFE5C}" type="sibTrans" cxnId="{37320BA1-0A5A-49E6-9A43-62C8329C1C03}">
      <dgm:prSet/>
      <dgm:spPr/>
      <dgm:t>
        <a:bodyPr/>
        <a:lstStyle/>
        <a:p>
          <a:pPr algn="ctr"/>
          <a:endParaRPr lang="en-VU"/>
        </a:p>
      </dgm:t>
    </dgm:pt>
    <dgm:pt modelId="{6DA50669-4A44-4A98-87E3-8FB7415778FB}">
      <dgm:prSet custT="1"/>
      <dgm:spPr>
        <a:solidFill>
          <a:schemeClr val="accent2">
            <a:alpha val="90000"/>
          </a:schemeClr>
        </a:solidFill>
      </dgm:spPr>
      <dgm:t>
        <a:bodyPr/>
        <a:lstStyle/>
        <a:p>
          <a:pPr algn="ctr"/>
          <a:r>
            <a:rPr lang="en-US" sz="3000" dirty="0">
              <a:solidFill>
                <a:schemeClr val="bg1"/>
              </a:solidFill>
            </a:rPr>
            <a:t>Vicarious trauma can still occur</a:t>
          </a:r>
          <a:endParaRPr lang="en-VU" sz="3000" dirty="0">
            <a:solidFill>
              <a:schemeClr val="bg1"/>
            </a:solidFill>
          </a:endParaRPr>
        </a:p>
      </dgm:t>
    </dgm:pt>
    <dgm:pt modelId="{5B1EC52C-B9C8-47C1-BAC2-6D2899F3DD99}" type="parTrans" cxnId="{C606D3CA-2A76-4C94-BAC9-0C73B9FE74D3}">
      <dgm:prSet/>
      <dgm:spPr/>
      <dgm:t>
        <a:bodyPr/>
        <a:lstStyle/>
        <a:p>
          <a:pPr algn="ctr"/>
          <a:endParaRPr lang="en-VU"/>
        </a:p>
      </dgm:t>
    </dgm:pt>
    <dgm:pt modelId="{938EC20B-6FC1-404B-8C80-8F9FB5E434A1}" type="sibTrans" cxnId="{C606D3CA-2A76-4C94-BAC9-0C73B9FE74D3}">
      <dgm:prSet/>
      <dgm:spPr/>
      <dgm:t>
        <a:bodyPr/>
        <a:lstStyle/>
        <a:p>
          <a:pPr algn="ctr"/>
          <a:endParaRPr lang="en-VU"/>
        </a:p>
      </dgm:t>
    </dgm:pt>
    <dgm:pt modelId="{8CA97FAF-4B53-4ABE-893A-AF5A44D8ACD5}">
      <dgm:prSet/>
      <dgm:spPr/>
      <dgm:t>
        <a:bodyPr/>
        <a:lstStyle/>
        <a:p>
          <a:r>
            <a:rPr lang="en-US" dirty="0"/>
            <a:t>No</a:t>
          </a:r>
          <a:endParaRPr lang="en-VU" dirty="0"/>
        </a:p>
      </dgm:t>
    </dgm:pt>
    <dgm:pt modelId="{A3216022-DA64-4FCD-BF8D-D1C5DD78F2EA}" type="parTrans" cxnId="{7A1D108F-08D7-4341-978A-571325B9DEA0}">
      <dgm:prSet/>
      <dgm:spPr/>
      <dgm:t>
        <a:bodyPr/>
        <a:lstStyle/>
        <a:p>
          <a:endParaRPr lang="en-VU"/>
        </a:p>
      </dgm:t>
    </dgm:pt>
    <dgm:pt modelId="{04CF50D7-84F9-4870-B175-14E3CBE014AD}" type="sibTrans" cxnId="{7A1D108F-08D7-4341-978A-571325B9DEA0}">
      <dgm:prSet/>
      <dgm:spPr/>
      <dgm:t>
        <a:bodyPr/>
        <a:lstStyle/>
        <a:p>
          <a:endParaRPr lang="en-VU"/>
        </a:p>
      </dgm:t>
    </dgm:pt>
    <dgm:pt modelId="{56A14C0A-92B7-45DA-9C54-0CE0995E1EA6}">
      <dgm:prSet custT="1"/>
      <dgm:spPr>
        <a:solidFill>
          <a:schemeClr val="accent2">
            <a:alpha val="90000"/>
          </a:schemeClr>
        </a:solidFill>
      </dgm:spPr>
      <dgm:t>
        <a:bodyPr/>
        <a:lstStyle/>
        <a:p>
          <a:r>
            <a:rPr lang="en-US" sz="3200" dirty="0">
              <a:solidFill>
                <a:schemeClr val="bg1"/>
              </a:solidFill>
            </a:rPr>
            <a:t>Do you have experience in medical settings?</a:t>
          </a:r>
          <a:endParaRPr lang="en-VU" sz="3200" dirty="0">
            <a:solidFill>
              <a:schemeClr val="bg1"/>
            </a:solidFill>
          </a:endParaRPr>
        </a:p>
      </dgm:t>
    </dgm:pt>
    <dgm:pt modelId="{11FD61D1-8669-4F6A-A248-3E86F039ECA6}" type="parTrans" cxnId="{01B6D67A-61E9-4821-BAAF-E99992351CF0}">
      <dgm:prSet/>
      <dgm:spPr/>
      <dgm:t>
        <a:bodyPr/>
        <a:lstStyle/>
        <a:p>
          <a:endParaRPr lang="en-VU"/>
        </a:p>
      </dgm:t>
    </dgm:pt>
    <dgm:pt modelId="{4BC6FA4C-0AAC-4405-8C56-20F6D68E1368}" type="sibTrans" cxnId="{01B6D67A-61E9-4821-BAAF-E99992351CF0}">
      <dgm:prSet/>
      <dgm:spPr/>
      <dgm:t>
        <a:bodyPr/>
        <a:lstStyle/>
        <a:p>
          <a:endParaRPr lang="en-VU"/>
        </a:p>
      </dgm:t>
    </dgm:pt>
    <dgm:pt modelId="{824B8FE2-EC84-4A02-B6E2-B00029088E09}">
      <dgm:prSet/>
      <dgm:spPr/>
      <dgm:t>
        <a:bodyPr/>
        <a:lstStyle/>
        <a:p>
          <a:r>
            <a:rPr lang="en-US" dirty="0"/>
            <a:t>No</a:t>
          </a:r>
          <a:endParaRPr lang="en-VU" dirty="0"/>
        </a:p>
      </dgm:t>
    </dgm:pt>
    <dgm:pt modelId="{BC2629EA-B44C-41F8-B15B-515D7F05C43A}" type="parTrans" cxnId="{5C27375C-6C9C-409B-A294-0B8462A3BFCF}">
      <dgm:prSet/>
      <dgm:spPr/>
      <dgm:t>
        <a:bodyPr/>
        <a:lstStyle/>
        <a:p>
          <a:endParaRPr lang="en-VU"/>
        </a:p>
      </dgm:t>
    </dgm:pt>
    <dgm:pt modelId="{A4122064-3D68-40E5-BB8C-DA86B719B242}" type="sibTrans" cxnId="{5C27375C-6C9C-409B-A294-0B8462A3BFCF}">
      <dgm:prSet/>
      <dgm:spPr/>
      <dgm:t>
        <a:bodyPr/>
        <a:lstStyle/>
        <a:p>
          <a:endParaRPr lang="en-VU"/>
        </a:p>
      </dgm:t>
    </dgm:pt>
    <dgm:pt modelId="{B80CD59C-90BE-4719-9FDF-2A54074EED94}">
      <dgm:prSet custT="1"/>
      <dgm:spPr>
        <a:solidFill>
          <a:schemeClr val="accent2">
            <a:alpha val="90000"/>
          </a:schemeClr>
        </a:solidFill>
      </dgm:spPr>
      <dgm:t>
        <a:bodyPr/>
        <a:lstStyle/>
        <a:p>
          <a:r>
            <a:rPr lang="en-US" sz="3200" dirty="0">
              <a:solidFill>
                <a:schemeClr val="bg1"/>
              </a:solidFill>
            </a:rPr>
            <a:t>Do you have effective coping methods?</a:t>
          </a:r>
          <a:endParaRPr lang="en-VU" sz="3200" dirty="0">
            <a:solidFill>
              <a:schemeClr val="bg1"/>
            </a:solidFill>
          </a:endParaRPr>
        </a:p>
      </dgm:t>
    </dgm:pt>
    <dgm:pt modelId="{FC740959-7B51-42F5-86F4-D6AC8683CA0C}" type="parTrans" cxnId="{260D06FB-1817-4C80-B9B9-1FA225E58C68}">
      <dgm:prSet/>
      <dgm:spPr/>
      <dgm:t>
        <a:bodyPr/>
        <a:lstStyle/>
        <a:p>
          <a:endParaRPr lang="en-VU"/>
        </a:p>
      </dgm:t>
    </dgm:pt>
    <dgm:pt modelId="{4828041D-928A-49C2-82E8-31B47F91889C}" type="sibTrans" cxnId="{260D06FB-1817-4C80-B9B9-1FA225E58C68}">
      <dgm:prSet/>
      <dgm:spPr/>
      <dgm:t>
        <a:bodyPr/>
        <a:lstStyle/>
        <a:p>
          <a:endParaRPr lang="en-VU"/>
        </a:p>
      </dgm:t>
    </dgm:pt>
    <dgm:pt modelId="{BEF233B3-AE42-44B9-A5CF-6829AC020C8D}">
      <dgm:prSet/>
      <dgm:spPr/>
      <dgm:t>
        <a:bodyPr/>
        <a:lstStyle/>
        <a:p>
          <a:r>
            <a:rPr lang="en-US" dirty="0"/>
            <a:t>No</a:t>
          </a:r>
          <a:endParaRPr lang="en-VU" dirty="0"/>
        </a:p>
      </dgm:t>
    </dgm:pt>
    <dgm:pt modelId="{5AC948F6-5F29-4315-868F-516C13ECAF43}" type="parTrans" cxnId="{78471242-6BAA-4E08-BD1B-E1EB118666D5}">
      <dgm:prSet/>
      <dgm:spPr/>
      <dgm:t>
        <a:bodyPr/>
        <a:lstStyle/>
        <a:p>
          <a:endParaRPr lang="en-VU"/>
        </a:p>
      </dgm:t>
    </dgm:pt>
    <dgm:pt modelId="{C639E8D8-7DEF-43F3-A2BE-9349B955C2E5}" type="sibTrans" cxnId="{78471242-6BAA-4E08-BD1B-E1EB118666D5}">
      <dgm:prSet/>
      <dgm:spPr/>
      <dgm:t>
        <a:bodyPr/>
        <a:lstStyle/>
        <a:p>
          <a:endParaRPr lang="en-VU"/>
        </a:p>
      </dgm:t>
    </dgm:pt>
    <dgm:pt modelId="{BBB04AE2-E485-4627-883B-3118F1D3E1F9}">
      <dgm:prSet custT="1"/>
      <dgm:spPr>
        <a:solidFill>
          <a:schemeClr val="accent2">
            <a:alpha val="90000"/>
          </a:schemeClr>
        </a:solidFill>
      </dgm:spPr>
      <dgm:t>
        <a:bodyPr/>
        <a:lstStyle/>
        <a:p>
          <a:r>
            <a:rPr lang="en-US" sz="3200" dirty="0">
              <a:solidFill>
                <a:schemeClr val="bg1"/>
              </a:solidFill>
            </a:rPr>
            <a:t>Vicarious trauma can still occur</a:t>
          </a:r>
          <a:endParaRPr lang="en-VU" sz="3200" dirty="0">
            <a:solidFill>
              <a:schemeClr val="bg1"/>
            </a:solidFill>
          </a:endParaRPr>
        </a:p>
      </dgm:t>
    </dgm:pt>
    <dgm:pt modelId="{910C7CCD-1A39-4E80-9649-5C222BDB7C2E}" type="parTrans" cxnId="{FB39C18F-61B4-4609-954C-D71113321FF3}">
      <dgm:prSet/>
      <dgm:spPr/>
      <dgm:t>
        <a:bodyPr/>
        <a:lstStyle/>
        <a:p>
          <a:endParaRPr lang="en-VU"/>
        </a:p>
      </dgm:t>
    </dgm:pt>
    <dgm:pt modelId="{349E2909-BB7D-4B9D-BD20-6A75BBF985FD}" type="sibTrans" cxnId="{FB39C18F-61B4-4609-954C-D71113321FF3}">
      <dgm:prSet/>
      <dgm:spPr/>
      <dgm:t>
        <a:bodyPr/>
        <a:lstStyle/>
        <a:p>
          <a:endParaRPr lang="en-VU"/>
        </a:p>
      </dgm:t>
    </dgm:pt>
    <dgm:pt modelId="{F229710F-2CDF-4698-8F99-AEC883D4CDAB}" type="pres">
      <dgm:prSet presAssocID="{7911F21A-1DC1-4A53-B614-38E50F47DC54}" presName="diagram" presStyleCnt="0">
        <dgm:presLayoutVars>
          <dgm:chPref val="1"/>
          <dgm:dir/>
          <dgm:animOne val="branch"/>
          <dgm:animLvl val="lvl"/>
          <dgm:resizeHandles/>
        </dgm:presLayoutVars>
      </dgm:prSet>
      <dgm:spPr/>
    </dgm:pt>
    <dgm:pt modelId="{66FF29FC-F778-4944-B008-00843EE827B4}" type="pres">
      <dgm:prSet presAssocID="{DD87F3B0-EE1A-4DE1-ACE8-E84DE4FA6501}" presName="root" presStyleCnt="0"/>
      <dgm:spPr/>
    </dgm:pt>
    <dgm:pt modelId="{78553EF2-A1CB-498A-9C56-3DCDCC82E942}" type="pres">
      <dgm:prSet presAssocID="{DD87F3B0-EE1A-4DE1-ACE8-E84DE4FA6501}" presName="rootComposite" presStyleCnt="0"/>
      <dgm:spPr/>
    </dgm:pt>
    <dgm:pt modelId="{49AE199B-4A97-4414-B90E-03103D44C9FB}" type="pres">
      <dgm:prSet presAssocID="{DD87F3B0-EE1A-4DE1-ACE8-E84DE4FA6501}" presName="rootText" presStyleLbl="node1" presStyleIdx="0" presStyleCnt="2" custScaleX="83925" custScaleY="76173"/>
      <dgm:spPr/>
    </dgm:pt>
    <dgm:pt modelId="{1EDC4867-3A65-4067-9991-F3E6CA7AABE0}" type="pres">
      <dgm:prSet presAssocID="{DD87F3B0-EE1A-4DE1-ACE8-E84DE4FA6501}" presName="rootConnector" presStyleLbl="node1" presStyleIdx="0" presStyleCnt="2"/>
      <dgm:spPr/>
    </dgm:pt>
    <dgm:pt modelId="{B064C31A-3109-467F-BCFC-7914A0F209E3}" type="pres">
      <dgm:prSet presAssocID="{DD87F3B0-EE1A-4DE1-ACE8-E84DE4FA6501}" presName="childShape" presStyleCnt="0"/>
      <dgm:spPr/>
    </dgm:pt>
    <dgm:pt modelId="{D5C4EE18-7B08-4CF8-8FCB-69A7DC1AA4DB}" type="pres">
      <dgm:prSet presAssocID="{CAD7FB48-A75F-40A4-9F02-103EE791BB1E}" presName="Name13" presStyleLbl="parChTrans1D2" presStyleIdx="0" presStyleCnt="16"/>
      <dgm:spPr/>
    </dgm:pt>
    <dgm:pt modelId="{2239A61C-C47D-4D9B-95BE-84A89E2EF6F7}" type="pres">
      <dgm:prSet presAssocID="{28FF912A-6F07-4D1C-B083-34948E33122B}" presName="childText" presStyleLbl="bgAcc1" presStyleIdx="0" presStyleCnt="16" custScaleX="72174" custScaleY="17790">
        <dgm:presLayoutVars>
          <dgm:bulletEnabled val="1"/>
        </dgm:presLayoutVars>
      </dgm:prSet>
      <dgm:spPr/>
    </dgm:pt>
    <dgm:pt modelId="{635BE04A-AC14-4FB8-BC16-824884C0782A}" type="pres">
      <dgm:prSet presAssocID="{1586DEBC-1892-4D81-AC2A-9BBF87C9F747}" presName="Name13" presStyleLbl="parChTrans1D2" presStyleIdx="1" presStyleCnt="16"/>
      <dgm:spPr/>
    </dgm:pt>
    <dgm:pt modelId="{1CC61318-2DA2-4E39-A79E-F6EBDAB00ABA}" type="pres">
      <dgm:prSet presAssocID="{D47997FA-8634-446C-A232-DC8F2D4B0154}" presName="childText" presStyleLbl="bgAcc1" presStyleIdx="1" presStyleCnt="16" custScaleX="112381" custScaleY="76253">
        <dgm:presLayoutVars>
          <dgm:bulletEnabled val="1"/>
        </dgm:presLayoutVars>
      </dgm:prSet>
      <dgm:spPr/>
    </dgm:pt>
    <dgm:pt modelId="{F3B1EADA-BBCC-492D-94C2-C2EC41324840}" type="pres">
      <dgm:prSet presAssocID="{C6D36009-51F8-4237-8E6B-D955D218E5F1}" presName="Name13" presStyleLbl="parChTrans1D2" presStyleIdx="2" presStyleCnt="16"/>
      <dgm:spPr/>
    </dgm:pt>
    <dgm:pt modelId="{6C207B4B-4254-4A2D-B58B-28AEBB4E452E}" type="pres">
      <dgm:prSet presAssocID="{C57A9FA3-98FF-40AD-80A2-3028C0B7B4DA}" presName="childText" presStyleLbl="bgAcc1" presStyleIdx="2" presStyleCnt="16" custScaleX="80080" custScaleY="20241">
        <dgm:presLayoutVars>
          <dgm:bulletEnabled val="1"/>
        </dgm:presLayoutVars>
      </dgm:prSet>
      <dgm:spPr/>
    </dgm:pt>
    <dgm:pt modelId="{23F942B6-9810-49A3-B98D-F638420B8821}" type="pres">
      <dgm:prSet presAssocID="{E911EC93-CD28-4862-BA9B-995B00C2B932}" presName="Name13" presStyleLbl="parChTrans1D2" presStyleIdx="3" presStyleCnt="16"/>
      <dgm:spPr/>
    </dgm:pt>
    <dgm:pt modelId="{964129B4-FCDB-452F-BE53-1A87737A283B}" type="pres">
      <dgm:prSet presAssocID="{80202B1C-E121-45DF-B919-C9AAAD79E2EF}" presName="childText" presStyleLbl="bgAcc1" presStyleIdx="3" presStyleCnt="16" custScaleX="106083" custScaleY="89264">
        <dgm:presLayoutVars>
          <dgm:bulletEnabled val="1"/>
        </dgm:presLayoutVars>
      </dgm:prSet>
      <dgm:spPr/>
    </dgm:pt>
    <dgm:pt modelId="{89FDD083-ECD7-499B-B1B8-D08515E9C729}" type="pres">
      <dgm:prSet presAssocID="{020D39D3-3DB4-4A03-8D89-C977F1386076}" presName="Name13" presStyleLbl="parChTrans1D2" presStyleIdx="4" presStyleCnt="16"/>
      <dgm:spPr/>
    </dgm:pt>
    <dgm:pt modelId="{CC0E5904-9B69-43C6-9DA6-986CC50D12DE}" type="pres">
      <dgm:prSet presAssocID="{C0AC09DA-F307-4BEB-8BD1-DBC314EC19A7}" presName="childText" presStyleLbl="bgAcc1" presStyleIdx="4" presStyleCnt="16" custScaleX="92213" custScaleY="13810">
        <dgm:presLayoutVars>
          <dgm:bulletEnabled val="1"/>
        </dgm:presLayoutVars>
      </dgm:prSet>
      <dgm:spPr/>
    </dgm:pt>
    <dgm:pt modelId="{BA8CDDC3-EF16-44A4-BCEC-F3BFACB58001}" type="pres">
      <dgm:prSet presAssocID="{BDA4612B-1DA3-43AE-AB2A-483CD2E40E1D}" presName="Name13" presStyleLbl="parChTrans1D2" presStyleIdx="5" presStyleCnt="16"/>
      <dgm:spPr/>
    </dgm:pt>
    <dgm:pt modelId="{C251BA7C-A1C4-4DFE-9EC1-3322B5901BFC}" type="pres">
      <dgm:prSet presAssocID="{788B0297-EEF7-4D12-B3A4-03D01FECA98D}" presName="childText" presStyleLbl="bgAcc1" presStyleIdx="5" presStyleCnt="16">
        <dgm:presLayoutVars>
          <dgm:bulletEnabled val="1"/>
        </dgm:presLayoutVars>
      </dgm:prSet>
      <dgm:spPr/>
    </dgm:pt>
    <dgm:pt modelId="{5609B7FA-07E9-4C6F-9DBA-EDEC5E8855C2}" type="pres">
      <dgm:prSet presAssocID="{46CECF0C-D12A-4892-A2C7-E976922CFDA1}" presName="Name13" presStyleLbl="parChTrans1D2" presStyleIdx="6" presStyleCnt="16"/>
      <dgm:spPr/>
    </dgm:pt>
    <dgm:pt modelId="{DC49AB24-6669-4D10-9080-13D85B90C074}" type="pres">
      <dgm:prSet presAssocID="{5A1F9EE8-5250-41C1-B9FE-75B6EC4AEB57}" presName="childText" presStyleLbl="bgAcc1" presStyleIdx="6" presStyleCnt="16" custScaleX="105114" custScaleY="25502">
        <dgm:presLayoutVars>
          <dgm:bulletEnabled val="1"/>
        </dgm:presLayoutVars>
      </dgm:prSet>
      <dgm:spPr/>
    </dgm:pt>
    <dgm:pt modelId="{8F1FBCE5-362A-4CD7-9809-2B513AE608C9}" type="pres">
      <dgm:prSet presAssocID="{5B1EC52C-B9C8-47C1-BAC2-6D2899F3DD99}" presName="Name13" presStyleLbl="parChTrans1D2" presStyleIdx="7" presStyleCnt="16"/>
      <dgm:spPr/>
    </dgm:pt>
    <dgm:pt modelId="{8BF9C87E-F5AD-4DFD-9205-720CCF2177E4}" type="pres">
      <dgm:prSet presAssocID="{6DA50669-4A44-4A98-87E3-8FB7415778FB}" presName="childText" presStyleLbl="bgAcc1" presStyleIdx="7" presStyleCnt="16">
        <dgm:presLayoutVars>
          <dgm:bulletEnabled val="1"/>
        </dgm:presLayoutVars>
      </dgm:prSet>
      <dgm:spPr/>
    </dgm:pt>
    <dgm:pt modelId="{34B960BD-3844-4E15-9651-196BED612219}" type="pres">
      <dgm:prSet presAssocID="{52328A67-90BF-4F20-9476-34FD84ADC66F}" presName="root" presStyleCnt="0"/>
      <dgm:spPr/>
    </dgm:pt>
    <dgm:pt modelId="{B0F3FB02-A68D-4CE5-9B8E-CF7BB9FB9C74}" type="pres">
      <dgm:prSet presAssocID="{52328A67-90BF-4F20-9476-34FD84ADC66F}" presName="rootComposite" presStyleCnt="0"/>
      <dgm:spPr/>
    </dgm:pt>
    <dgm:pt modelId="{C9880C2C-F257-451F-8A3C-03AE5003039F}" type="pres">
      <dgm:prSet presAssocID="{52328A67-90BF-4F20-9476-34FD84ADC66F}" presName="rootText" presStyleLbl="node1" presStyleIdx="1" presStyleCnt="2" custScaleX="85245" custScaleY="83579"/>
      <dgm:spPr/>
    </dgm:pt>
    <dgm:pt modelId="{1642767C-4C7F-4E99-A48A-718917696A28}" type="pres">
      <dgm:prSet presAssocID="{52328A67-90BF-4F20-9476-34FD84ADC66F}" presName="rootConnector" presStyleLbl="node1" presStyleIdx="1" presStyleCnt="2"/>
      <dgm:spPr/>
    </dgm:pt>
    <dgm:pt modelId="{A7820B7C-3C25-4CA4-BE49-E0638ABFA513}" type="pres">
      <dgm:prSet presAssocID="{52328A67-90BF-4F20-9476-34FD84ADC66F}" presName="childShape" presStyleCnt="0"/>
      <dgm:spPr/>
    </dgm:pt>
    <dgm:pt modelId="{9C459A0B-5C23-4B2E-B60B-1F042B310A86}" type="pres">
      <dgm:prSet presAssocID="{FC279C42-D125-4C62-BCC7-B11808B7360E}" presName="Name13" presStyleLbl="parChTrans1D2" presStyleIdx="8" presStyleCnt="16"/>
      <dgm:spPr/>
    </dgm:pt>
    <dgm:pt modelId="{972DD00B-2EAB-4F52-BFCF-0FAC6AE40ADE}" type="pres">
      <dgm:prSet presAssocID="{DA9CFE71-7758-4F07-9A13-870EA982B0BA}" presName="childText" presStyleLbl="bgAcc1" presStyleIdx="8" presStyleCnt="16" custScaleX="86736" custScaleY="24291">
        <dgm:presLayoutVars>
          <dgm:bulletEnabled val="1"/>
        </dgm:presLayoutVars>
      </dgm:prSet>
      <dgm:spPr/>
    </dgm:pt>
    <dgm:pt modelId="{09038589-48D1-4A3F-B9D7-2F962C6DCB71}" type="pres">
      <dgm:prSet presAssocID="{F78E5C88-F3CE-45FC-B1A7-BD9C2DCD7E19}" presName="Name13" presStyleLbl="parChTrans1D2" presStyleIdx="9" presStyleCnt="16"/>
      <dgm:spPr/>
    </dgm:pt>
    <dgm:pt modelId="{81BBD022-48E3-46DC-BE2F-E51DFF5747BA}" type="pres">
      <dgm:prSet presAssocID="{6671B540-F279-4D86-BFD8-930FC1DA2CC4}" presName="childText" presStyleLbl="bgAcc1" presStyleIdx="9" presStyleCnt="16" custScaleX="124502" custScaleY="82773">
        <dgm:presLayoutVars>
          <dgm:bulletEnabled val="1"/>
        </dgm:presLayoutVars>
      </dgm:prSet>
      <dgm:spPr/>
    </dgm:pt>
    <dgm:pt modelId="{A8B1CA05-21A4-4A83-A6B0-8FCD2363C51F}" type="pres">
      <dgm:prSet presAssocID="{A3216022-DA64-4FCD-BF8D-D1C5DD78F2EA}" presName="Name13" presStyleLbl="parChTrans1D2" presStyleIdx="10" presStyleCnt="16"/>
      <dgm:spPr/>
    </dgm:pt>
    <dgm:pt modelId="{42A1BAC4-40A1-445E-9D4A-F841DDBE49B6}" type="pres">
      <dgm:prSet presAssocID="{8CA97FAF-4B53-4ABE-893A-AF5A44D8ACD5}" presName="childText" presStyleLbl="bgAcc1" presStyleIdx="10" presStyleCnt="16" custScaleX="95803" custScaleY="20791">
        <dgm:presLayoutVars>
          <dgm:bulletEnabled val="1"/>
        </dgm:presLayoutVars>
      </dgm:prSet>
      <dgm:spPr/>
    </dgm:pt>
    <dgm:pt modelId="{5EEBC446-9C83-42B4-A352-2D7B1189E9B3}" type="pres">
      <dgm:prSet presAssocID="{11FD61D1-8669-4F6A-A248-3E86F039ECA6}" presName="Name13" presStyleLbl="parChTrans1D2" presStyleIdx="11" presStyleCnt="16"/>
      <dgm:spPr/>
    </dgm:pt>
    <dgm:pt modelId="{B2326124-A852-4430-8D21-B9C0D42231DD}" type="pres">
      <dgm:prSet presAssocID="{56A14C0A-92B7-45DA-9C54-0CE0995E1EA6}" presName="childText" presStyleLbl="bgAcc1" presStyleIdx="11" presStyleCnt="16" custScaleX="116833" custScaleY="86421">
        <dgm:presLayoutVars>
          <dgm:bulletEnabled val="1"/>
        </dgm:presLayoutVars>
      </dgm:prSet>
      <dgm:spPr/>
    </dgm:pt>
    <dgm:pt modelId="{F7C21054-A026-444B-869E-71DB190CD2B3}" type="pres">
      <dgm:prSet presAssocID="{BC2629EA-B44C-41F8-B15B-515D7F05C43A}" presName="Name13" presStyleLbl="parChTrans1D2" presStyleIdx="12" presStyleCnt="16"/>
      <dgm:spPr/>
    </dgm:pt>
    <dgm:pt modelId="{0C0EE739-C63F-4EAD-BE81-B60F9EDEEAF7}" type="pres">
      <dgm:prSet presAssocID="{824B8FE2-EC84-4A02-B6E2-B00029088E09}" presName="childText" presStyleLbl="bgAcc1" presStyleIdx="12" presStyleCnt="16" custScaleX="102798" custScaleY="23838">
        <dgm:presLayoutVars>
          <dgm:bulletEnabled val="1"/>
        </dgm:presLayoutVars>
      </dgm:prSet>
      <dgm:spPr/>
    </dgm:pt>
    <dgm:pt modelId="{9A798762-3703-4369-AD55-7876DCA5D7B2}" type="pres">
      <dgm:prSet presAssocID="{FC740959-7B51-42F5-86F4-D6AC8683CA0C}" presName="Name13" presStyleLbl="parChTrans1D2" presStyleIdx="13" presStyleCnt="16"/>
      <dgm:spPr/>
    </dgm:pt>
    <dgm:pt modelId="{21969957-5738-46F4-8248-42482F3B1A51}" type="pres">
      <dgm:prSet presAssocID="{B80CD59C-90BE-4719-9FDF-2A54074EED94}" presName="childText" presStyleLbl="bgAcc1" presStyleIdx="13" presStyleCnt="16">
        <dgm:presLayoutVars>
          <dgm:bulletEnabled val="1"/>
        </dgm:presLayoutVars>
      </dgm:prSet>
      <dgm:spPr/>
    </dgm:pt>
    <dgm:pt modelId="{3950BE74-86F6-4C04-8301-CE5A79D41E36}" type="pres">
      <dgm:prSet presAssocID="{5AC948F6-5F29-4315-868F-516C13ECAF43}" presName="Name13" presStyleLbl="parChTrans1D2" presStyleIdx="14" presStyleCnt="16"/>
      <dgm:spPr/>
    </dgm:pt>
    <dgm:pt modelId="{BE167C58-8553-4602-B098-BB36D5287032}" type="pres">
      <dgm:prSet presAssocID="{BEF233B3-AE42-44B9-A5CF-6829AC020C8D}" presName="childText" presStyleLbl="bgAcc1" presStyleIdx="14" presStyleCnt="16" custScaleX="105144" custScaleY="29390" custLinFactNeighborX="-221" custLinFactNeighborY="-108">
        <dgm:presLayoutVars>
          <dgm:bulletEnabled val="1"/>
        </dgm:presLayoutVars>
      </dgm:prSet>
      <dgm:spPr/>
    </dgm:pt>
    <dgm:pt modelId="{DBD35D7B-B1F7-450F-B662-1825149F73D4}" type="pres">
      <dgm:prSet presAssocID="{910C7CCD-1A39-4E80-9649-5C222BDB7C2E}" presName="Name13" presStyleLbl="parChTrans1D2" presStyleIdx="15" presStyleCnt="16"/>
      <dgm:spPr/>
    </dgm:pt>
    <dgm:pt modelId="{561AB795-954B-4141-AB50-13192FA8A685}" type="pres">
      <dgm:prSet presAssocID="{BBB04AE2-E485-4627-883B-3118F1D3E1F9}" presName="childText" presStyleLbl="bgAcc1" presStyleIdx="15" presStyleCnt="16" custScaleX="108623" custScaleY="76726">
        <dgm:presLayoutVars>
          <dgm:bulletEnabled val="1"/>
        </dgm:presLayoutVars>
      </dgm:prSet>
      <dgm:spPr/>
    </dgm:pt>
  </dgm:ptLst>
  <dgm:cxnLst>
    <dgm:cxn modelId="{07F68C01-A814-4833-830B-7EA0902A153B}" type="presOf" srcId="{6671B540-F279-4D86-BFD8-930FC1DA2CC4}" destId="{81BBD022-48E3-46DC-BE2F-E51DFF5747BA}" srcOrd="0" destOrd="0" presId="urn:microsoft.com/office/officeart/2005/8/layout/hierarchy3"/>
    <dgm:cxn modelId="{D78D1005-A733-4435-B27E-C465E0773CE3}" type="presOf" srcId="{BDA4612B-1DA3-43AE-AB2A-483CD2E40E1D}" destId="{BA8CDDC3-EF16-44A4-BCEC-F3BFACB58001}" srcOrd="0" destOrd="0" presId="urn:microsoft.com/office/officeart/2005/8/layout/hierarchy3"/>
    <dgm:cxn modelId="{33175911-6FCD-45B0-B83F-080F3DBC4FA9}" srcId="{DD87F3B0-EE1A-4DE1-ACE8-E84DE4FA6501}" destId="{28FF912A-6F07-4D1C-B083-34948E33122B}" srcOrd="0" destOrd="0" parTransId="{CAD7FB48-A75F-40A4-9F02-103EE791BB1E}" sibTransId="{32C5F3A8-C6AF-4BC0-AAE7-BF93DB3CAA0D}"/>
    <dgm:cxn modelId="{27C1D412-2ED5-459A-A1B2-0FB429C2BACA}" type="presOf" srcId="{6DA50669-4A44-4A98-87E3-8FB7415778FB}" destId="{8BF9C87E-F5AD-4DFD-9205-720CCF2177E4}" srcOrd="0" destOrd="0" presId="urn:microsoft.com/office/officeart/2005/8/layout/hierarchy3"/>
    <dgm:cxn modelId="{5A89A71A-19AA-4C07-95AB-E66D5758477E}" type="presOf" srcId="{80202B1C-E121-45DF-B919-C9AAAD79E2EF}" destId="{964129B4-FCDB-452F-BE53-1A87737A283B}" srcOrd="0" destOrd="0" presId="urn:microsoft.com/office/officeart/2005/8/layout/hierarchy3"/>
    <dgm:cxn modelId="{1CED8720-3DB0-46C2-B4CC-5ED75FB70BEF}" type="presOf" srcId="{C6D36009-51F8-4237-8E6B-D955D218E5F1}" destId="{F3B1EADA-BBCC-492D-94C2-C2EC41324840}" srcOrd="0" destOrd="0" presId="urn:microsoft.com/office/officeart/2005/8/layout/hierarchy3"/>
    <dgm:cxn modelId="{61D96E21-77A6-493E-BB92-0BC24DD5C2A1}" type="presOf" srcId="{B80CD59C-90BE-4719-9FDF-2A54074EED94}" destId="{21969957-5738-46F4-8248-42482F3B1A51}" srcOrd="0" destOrd="0" presId="urn:microsoft.com/office/officeart/2005/8/layout/hierarchy3"/>
    <dgm:cxn modelId="{F3AE372D-89F1-410E-9E0F-EE1C901ECD85}" type="presOf" srcId="{BBB04AE2-E485-4627-883B-3118F1D3E1F9}" destId="{561AB795-954B-4141-AB50-13192FA8A685}" srcOrd="0" destOrd="0" presId="urn:microsoft.com/office/officeart/2005/8/layout/hierarchy3"/>
    <dgm:cxn modelId="{5C27375C-6C9C-409B-A294-0B8462A3BFCF}" srcId="{52328A67-90BF-4F20-9476-34FD84ADC66F}" destId="{824B8FE2-EC84-4A02-B6E2-B00029088E09}" srcOrd="4" destOrd="0" parTransId="{BC2629EA-B44C-41F8-B15B-515D7F05C43A}" sibTransId="{A4122064-3D68-40E5-BB8C-DA86B719B242}"/>
    <dgm:cxn modelId="{73B75F5C-785C-42B4-B5A3-A5026B16226C}" type="presOf" srcId="{DD87F3B0-EE1A-4DE1-ACE8-E84DE4FA6501}" destId="{1EDC4867-3A65-4067-9991-F3E6CA7AABE0}" srcOrd="1" destOrd="0" presId="urn:microsoft.com/office/officeart/2005/8/layout/hierarchy3"/>
    <dgm:cxn modelId="{5F49F75C-9C03-41EC-8587-8174998ADB97}" srcId="{52328A67-90BF-4F20-9476-34FD84ADC66F}" destId="{DA9CFE71-7758-4F07-9A13-870EA982B0BA}" srcOrd="0" destOrd="0" parTransId="{FC279C42-D125-4C62-BCC7-B11808B7360E}" sibTransId="{76A5405B-6469-4603-9880-4C7CC7212207}"/>
    <dgm:cxn modelId="{78471242-6BAA-4E08-BD1B-E1EB118666D5}" srcId="{52328A67-90BF-4F20-9476-34FD84ADC66F}" destId="{BEF233B3-AE42-44B9-A5CF-6829AC020C8D}" srcOrd="6" destOrd="0" parTransId="{5AC948F6-5F29-4315-868F-516C13ECAF43}" sibTransId="{C639E8D8-7DEF-43F3-A2BE-9349B955C2E5}"/>
    <dgm:cxn modelId="{52B8A742-9F80-4D27-B785-851E66027EC3}" srcId="{7911F21A-1DC1-4A53-B614-38E50F47DC54}" destId="{52328A67-90BF-4F20-9476-34FD84ADC66F}" srcOrd="1" destOrd="0" parTransId="{AC69363F-C0E7-4D7E-865B-2D38CC372122}" sibTransId="{33B5C6F0-341D-4548-829D-19CA47510591}"/>
    <dgm:cxn modelId="{11F6E368-180B-43FF-8706-255FE7C28125}" type="presOf" srcId="{D47997FA-8634-446C-A232-DC8F2D4B0154}" destId="{1CC61318-2DA2-4E39-A79E-F6EBDAB00ABA}" srcOrd="0" destOrd="0" presId="urn:microsoft.com/office/officeart/2005/8/layout/hierarchy3"/>
    <dgm:cxn modelId="{C68FA669-EE48-4DEC-81FF-B6DFE743A7D6}" srcId="{DD87F3B0-EE1A-4DE1-ACE8-E84DE4FA6501}" destId="{C57A9FA3-98FF-40AD-80A2-3028C0B7B4DA}" srcOrd="2" destOrd="0" parTransId="{C6D36009-51F8-4237-8E6B-D955D218E5F1}" sibTransId="{3A2A2034-0280-4BD5-97EF-AD0D58B0019D}"/>
    <dgm:cxn modelId="{19AC9E6C-6594-46BC-B465-DB6024D15448}" srcId="{7911F21A-1DC1-4A53-B614-38E50F47DC54}" destId="{DD87F3B0-EE1A-4DE1-ACE8-E84DE4FA6501}" srcOrd="0" destOrd="0" parTransId="{B555762B-8532-436C-A006-6C15924882FA}" sibTransId="{5982C724-BD10-4650-A4BB-CDA58BB83B0A}"/>
    <dgm:cxn modelId="{66733B53-62CC-4E30-9F04-21DDBD57DE27}" type="presOf" srcId="{DA9CFE71-7758-4F07-9A13-870EA982B0BA}" destId="{972DD00B-2EAB-4F52-BFCF-0FAC6AE40ADE}" srcOrd="0" destOrd="0" presId="urn:microsoft.com/office/officeart/2005/8/layout/hierarchy3"/>
    <dgm:cxn modelId="{378D3355-F183-4780-87BB-D1C2738C1A21}" type="presOf" srcId="{A3216022-DA64-4FCD-BF8D-D1C5DD78F2EA}" destId="{A8B1CA05-21A4-4A83-A6B0-8FCD2363C51F}" srcOrd="0" destOrd="0" presId="urn:microsoft.com/office/officeart/2005/8/layout/hierarchy3"/>
    <dgm:cxn modelId="{051BD878-66FB-499F-B8A9-7E47B285FA81}" type="presOf" srcId="{52328A67-90BF-4F20-9476-34FD84ADC66F}" destId="{C9880C2C-F257-451F-8A3C-03AE5003039F}" srcOrd="0" destOrd="0" presId="urn:microsoft.com/office/officeart/2005/8/layout/hierarchy3"/>
    <dgm:cxn modelId="{5627AC5A-6D90-4476-A49C-272BBAD1D711}" srcId="{DD87F3B0-EE1A-4DE1-ACE8-E84DE4FA6501}" destId="{D47997FA-8634-446C-A232-DC8F2D4B0154}" srcOrd="1" destOrd="0" parTransId="{1586DEBC-1892-4D81-AC2A-9BBF87C9F747}" sibTransId="{2E88CA27-F2D9-4631-94E2-AECA1536D64B}"/>
    <dgm:cxn modelId="{01B6D67A-61E9-4821-BAAF-E99992351CF0}" srcId="{52328A67-90BF-4F20-9476-34FD84ADC66F}" destId="{56A14C0A-92B7-45DA-9C54-0CE0995E1EA6}" srcOrd="3" destOrd="0" parTransId="{11FD61D1-8669-4F6A-A248-3E86F039ECA6}" sibTransId="{4BC6FA4C-0AAC-4405-8C56-20F6D68E1368}"/>
    <dgm:cxn modelId="{F57ECA7C-ADE5-43AB-96BF-A3EFB5A8DD99}" type="presOf" srcId="{788B0297-EEF7-4D12-B3A4-03D01FECA98D}" destId="{C251BA7C-A1C4-4DFE-9EC1-3322B5901BFC}" srcOrd="0" destOrd="0" presId="urn:microsoft.com/office/officeart/2005/8/layout/hierarchy3"/>
    <dgm:cxn modelId="{DCC2C17E-4AF7-4DEA-9E2A-93188F1232DD}" type="presOf" srcId="{FC740959-7B51-42F5-86F4-D6AC8683CA0C}" destId="{9A798762-3703-4369-AD55-7876DCA5D7B2}" srcOrd="0" destOrd="0" presId="urn:microsoft.com/office/officeart/2005/8/layout/hierarchy3"/>
    <dgm:cxn modelId="{5ABAA786-92DF-4828-955D-46E2B0A739FA}" type="presOf" srcId="{824B8FE2-EC84-4A02-B6E2-B00029088E09}" destId="{0C0EE739-C63F-4EAD-BE81-B60F9EDEEAF7}" srcOrd="0" destOrd="0" presId="urn:microsoft.com/office/officeart/2005/8/layout/hierarchy3"/>
    <dgm:cxn modelId="{CE52BC87-2051-4B51-8CED-3CDF5C8465FE}" type="presOf" srcId="{11FD61D1-8669-4F6A-A248-3E86F039ECA6}" destId="{5EEBC446-9C83-42B4-A352-2D7B1189E9B3}" srcOrd="0" destOrd="0" presId="urn:microsoft.com/office/officeart/2005/8/layout/hierarchy3"/>
    <dgm:cxn modelId="{ED7E538A-80DD-47AE-8209-57F9173681A8}" type="presOf" srcId="{52328A67-90BF-4F20-9476-34FD84ADC66F}" destId="{1642767C-4C7F-4E99-A48A-718917696A28}" srcOrd="1" destOrd="0" presId="urn:microsoft.com/office/officeart/2005/8/layout/hierarchy3"/>
    <dgm:cxn modelId="{7A1D108F-08D7-4341-978A-571325B9DEA0}" srcId="{52328A67-90BF-4F20-9476-34FD84ADC66F}" destId="{8CA97FAF-4B53-4ABE-893A-AF5A44D8ACD5}" srcOrd="2" destOrd="0" parTransId="{A3216022-DA64-4FCD-BF8D-D1C5DD78F2EA}" sibTransId="{04CF50D7-84F9-4870-B175-14E3CBE014AD}"/>
    <dgm:cxn modelId="{FB39C18F-61B4-4609-954C-D71113321FF3}" srcId="{52328A67-90BF-4F20-9476-34FD84ADC66F}" destId="{BBB04AE2-E485-4627-883B-3118F1D3E1F9}" srcOrd="7" destOrd="0" parTransId="{910C7CCD-1A39-4E80-9649-5C222BDB7C2E}" sibTransId="{349E2909-BB7D-4B9D-BD20-6A75BBF985FD}"/>
    <dgm:cxn modelId="{A7123391-FA1F-4C4F-922F-25A37791CB26}" type="presOf" srcId="{BEF233B3-AE42-44B9-A5CF-6829AC020C8D}" destId="{BE167C58-8553-4602-B098-BB36D5287032}" srcOrd="0" destOrd="0" presId="urn:microsoft.com/office/officeart/2005/8/layout/hierarchy3"/>
    <dgm:cxn modelId="{0ED06891-AE63-4585-9B2E-6FADCB07F743}" srcId="{DD87F3B0-EE1A-4DE1-ACE8-E84DE4FA6501}" destId="{C0AC09DA-F307-4BEB-8BD1-DBC314EC19A7}" srcOrd="4" destOrd="0" parTransId="{020D39D3-3DB4-4A03-8D89-C977F1386076}" sibTransId="{84328A80-891A-443D-8391-79D85CCF63AE}"/>
    <dgm:cxn modelId="{A06F8791-3D32-4F25-8E63-BBB8B7C1D655}" type="presOf" srcId="{5AC948F6-5F29-4315-868F-516C13ECAF43}" destId="{3950BE74-86F6-4C04-8301-CE5A79D41E36}" srcOrd="0" destOrd="0" presId="urn:microsoft.com/office/officeart/2005/8/layout/hierarchy3"/>
    <dgm:cxn modelId="{37320BA1-0A5A-49E6-9A43-62C8329C1C03}" srcId="{DD87F3B0-EE1A-4DE1-ACE8-E84DE4FA6501}" destId="{5A1F9EE8-5250-41C1-B9FE-75B6EC4AEB57}" srcOrd="6" destOrd="0" parTransId="{46CECF0C-D12A-4892-A2C7-E976922CFDA1}" sibTransId="{1478B122-0614-4CF8-9E11-02850F2FFE5C}"/>
    <dgm:cxn modelId="{1D672CA5-0F13-467C-8CE5-DF5DB48BCD61}" srcId="{52328A67-90BF-4F20-9476-34FD84ADC66F}" destId="{6671B540-F279-4D86-BFD8-930FC1DA2CC4}" srcOrd="1" destOrd="0" parTransId="{F78E5C88-F3CE-45FC-B1A7-BD9C2DCD7E19}" sibTransId="{92917245-19EC-4DB8-B6A2-90E718C58597}"/>
    <dgm:cxn modelId="{E8F08DAE-5657-4277-A0CC-AFD4FEFA41DA}" type="presOf" srcId="{910C7CCD-1A39-4E80-9649-5C222BDB7C2E}" destId="{DBD35D7B-B1F7-450F-B662-1825149F73D4}" srcOrd="0" destOrd="0" presId="urn:microsoft.com/office/officeart/2005/8/layout/hierarchy3"/>
    <dgm:cxn modelId="{18C478C0-3C2A-4B04-89E0-5D3C7A27D077}" type="presOf" srcId="{020D39D3-3DB4-4A03-8D89-C977F1386076}" destId="{89FDD083-ECD7-499B-B1B8-D08515E9C729}" srcOrd="0" destOrd="0" presId="urn:microsoft.com/office/officeart/2005/8/layout/hierarchy3"/>
    <dgm:cxn modelId="{2A275AC0-AE53-494B-8DEC-DBB5B71499BF}" type="presOf" srcId="{46CECF0C-D12A-4892-A2C7-E976922CFDA1}" destId="{5609B7FA-07E9-4C6F-9DBA-EDEC5E8855C2}" srcOrd="0" destOrd="0" presId="urn:microsoft.com/office/officeart/2005/8/layout/hierarchy3"/>
    <dgm:cxn modelId="{6ED78BC8-28EC-4C38-AF35-E37010741CFC}" type="presOf" srcId="{7911F21A-1DC1-4A53-B614-38E50F47DC54}" destId="{F229710F-2CDF-4698-8F99-AEC883D4CDAB}" srcOrd="0" destOrd="0" presId="urn:microsoft.com/office/officeart/2005/8/layout/hierarchy3"/>
    <dgm:cxn modelId="{C606D3CA-2A76-4C94-BAC9-0C73B9FE74D3}" srcId="{DD87F3B0-EE1A-4DE1-ACE8-E84DE4FA6501}" destId="{6DA50669-4A44-4A98-87E3-8FB7415778FB}" srcOrd="7" destOrd="0" parTransId="{5B1EC52C-B9C8-47C1-BAC2-6D2899F3DD99}" sibTransId="{938EC20B-6FC1-404B-8C80-8F9FB5E434A1}"/>
    <dgm:cxn modelId="{C5234BCB-2A3E-4081-8436-E2B270101A54}" type="presOf" srcId="{FC279C42-D125-4C62-BCC7-B11808B7360E}" destId="{9C459A0B-5C23-4B2E-B60B-1F042B310A86}" srcOrd="0" destOrd="0" presId="urn:microsoft.com/office/officeart/2005/8/layout/hierarchy3"/>
    <dgm:cxn modelId="{BE666CCB-EE85-4766-A33B-98F201FFEA57}" type="presOf" srcId="{DD87F3B0-EE1A-4DE1-ACE8-E84DE4FA6501}" destId="{49AE199B-4A97-4414-B90E-03103D44C9FB}" srcOrd="0" destOrd="0" presId="urn:microsoft.com/office/officeart/2005/8/layout/hierarchy3"/>
    <dgm:cxn modelId="{2A36DACC-1BD8-4604-8678-753178AF0A4F}" type="presOf" srcId="{F78E5C88-F3CE-45FC-B1A7-BD9C2DCD7E19}" destId="{09038589-48D1-4A3F-B9D7-2F962C6DCB71}" srcOrd="0" destOrd="0" presId="urn:microsoft.com/office/officeart/2005/8/layout/hierarchy3"/>
    <dgm:cxn modelId="{E12494CE-AF9F-4A81-B19B-68F1E1B667B0}" type="presOf" srcId="{28FF912A-6F07-4D1C-B083-34948E33122B}" destId="{2239A61C-C47D-4D9B-95BE-84A89E2EF6F7}" srcOrd="0" destOrd="0" presId="urn:microsoft.com/office/officeart/2005/8/layout/hierarchy3"/>
    <dgm:cxn modelId="{AEEDFFD3-40E2-45EF-9D21-D243EE8DB212}" type="presOf" srcId="{E911EC93-CD28-4862-BA9B-995B00C2B932}" destId="{23F942B6-9810-49A3-B98D-F638420B8821}" srcOrd="0" destOrd="0" presId="urn:microsoft.com/office/officeart/2005/8/layout/hierarchy3"/>
    <dgm:cxn modelId="{F58CBEDB-5AF8-4C72-84D5-9A841F961C0F}" type="presOf" srcId="{8CA97FAF-4B53-4ABE-893A-AF5A44D8ACD5}" destId="{42A1BAC4-40A1-445E-9D4A-F841DDBE49B6}" srcOrd="0" destOrd="0" presId="urn:microsoft.com/office/officeart/2005/8/layout/hierarchy3"/>
    <dgm:cxn modelId="{A7E7D0DC-360A-45D5-8C1E-C76876B40122}" type="presOf" srcId="{C0AC09DA-F307-4BEB-8BD1-DBC314EC19A7}" destId="{CC0E5904-9B69-43C6-9DA6-986CC50D12DE}" srcOrd="0" destOrd="0" presId="urn:microsoft.com/office/officeart/2005/8/layout/hierarchy3"/>
    <dgm:cxn modelId="{668C77E3-25E1-4553-A6A2-53B56ABD433A}" srcId="{DD87F3B0-EE1A-4DE1-ACE8-E84DE4FA6501}" destId="{80202B1C-E121-45DF-B919-C9AAAD79E2EF}" srcOrd="3" destOrd="0" parTransId="{E911EC93-CD28-4862-BA9B-995B00C2B932}" sibTransId="{CCEE8D5B-216E-42A1-AC7F-048A4B1B7D7D}"/>
    <dgm:cxn modelId="{BBEF8BE7-8B52-4AEE-BE15-50988C9FF48B}" srcId="{DD87F3B0-EE1A-4DE1-ACE8-E84DE4FA6501}" destId="{788B0297-EEF7-4D12-B3A4-03D01FECA98D}" srcOrd="5" destOrd="0" parTransId="{BDA4612B-1DA3-43AE-AB2A-483CD2E40E1D}" sibTransId="{FA9E17E5-FE06-443B-8B66-45581A4CBEC2}"/>
    <dgm:cxn modelId="{70BB26E8-F701-4945-A05E-2B5EC6DC4AA7}" type="presOf" srcId="{CAD7FB48-A75F-40A4-9F02-103EE791BB1E}" destId="{D5C4EE18-7B08-4CF8-8FCB-69A7DC1AA4DB}" srcOrd="0" destOrd="0" presId="urn:microsoft.com/office/officeart/2005/8/layout/hierarchy3"/>
    <dgm:cxn modelId="{CD6680E8-5CF8-4D7C-B196-2F5604B5ADCD}" type="presOf" srcId="{1586DEBC-1892-4D81-AC2A-9BBF87C9F747}" destId="{635BE04A-AC14-4FB8-BC16-824884C0782A}" srcOrd="0" destOrd="0" presId="urn:microsoft.com/office/officeart/2005/8/layout/hierarchy3"/>
    <dgm:cxn modelId="{5526A3EE-62EF-44B4-BF88-5572AB9041AA}" type="presOf" srcId="{C57A9FA3-98FF-40AD-80A2-3028C0B7B4DA}" destId="{6C207B4B-4254-4A2D-B58B-28AEBB4E452E}" srcOrd="0" destOrd="0" presId="urn:microsoft.com/office/officeart/2005/8/layout/hierarchy3"/>
    <dgm:cxn modelId="{037CD0EF-4503-4083-9C7F-1E3C9FE1A03E}" type="presOf" srcId="{5B1EC52C-B9C8-47C1-BAC2-6D2899F3DD99}" destId="{8F1FBCE5-362A-4CD7-9809-2B513AE608C9}" srcOrd="0" destOrd="0" presId="urn:microsoft.com/office/officeart/2005/8/layout/hierarchy3"/>
    <dgm:cxn modelId="{C71615F0-1DDE-4B88-BDC3-0B657AC1E1F8}" type="presOf" srcId="{56A14C0A-92B7-45DA-9C54-0CE0995E1EA6}" destId="{B2326124-A852-4430-8D21-B9C0D42231DD}" srcOrd="0" destOrd="0" presId="urn:microsoft.com/office/officeart/2005/8/layout/hierarchy3"/>
    <dgm:cxn modelId="{260D06FB-1817-4C80-B9B9-1FA225E58C68}" srcId="{52328A67-90BF-4F20-9476-34FD84ADC66F}" destId="{B80CD59C-90BE-4719-9FDF-2A54074EED94}" srcOrd="5" destOrd="0" parTransId="{FC740959-7B51-42F5-86F4-D6AC8683CA0C}" sibTransId="{4828041D-928A-49C2-82E8-31B47F91889C}"/>
    <dgm:cxn modelId="{CCEBF4FB-575D-4163-8C31-3B18BEFF51E3}" type="presOf" srcId="{5A1F9EE8-5250-41C1-B9FE-75B6EC4AEB57}" destId="{DC49AB24-6669-4D10-9080-13D85B90C074}" srcOrd="0" destOrd="0" presId="urn:microsoft.com/office/officeart/2005/8/layout/hierarchy3"/>
    <dgm:cxn modelId="{5F3C5DFD-FC4D-4888-B93C-C2D8507CDF2E}" type="presOf" srcId="{BC2629EA-B44C-41F8-B15B-515D7F05C43A}" destId="{F7C21054-A026-444B-869E-71DB190CD2B3}" srcOrd="0" destOrd="0" presId="urn:microsoft.com/office/officeart/2005/8/layout/hierarchy3"/>
    <dgm:cxn modelId="{E0E9FF2A-6777-4F5B-9BC9-FDB33129DAD3}" type="presParOf" srcId="{F229710F-2CDF-4698-8F99-AEC883D4CDAB}" destId="{66FF29FC-F778-4944-B008-00843EE827B4}" srcOrd="0" destOrd="0" presId="urn:microsoft.com/office/officeart/2005/8/layout/hierarchy3"/>
    <dgm:cxn modelId="{F56DFBAC-5E7A-4CD9-9CD9-B7536C6430BF}" type="presParOf" srcId="{66FF29FC-F778-4944-B008-00843EE827B4}" destId="{78553EF2-A1CB-498A-9C56-3DCDCC82E942}" srcOrd="0" destOrd="0" presId="urn:microsoft.com/office/officeart/2005/8/layout/hierarchy3"/>
    <dgm:cxn modelId="{0441F588-E30B-49B0-8D3C-00AA732AECCB}" type="presParOf" srcId="{78553EF2-A1CB-498A-9C56-3DCDCC82E942}" destId="{49AE199B-4A97-4414-B90E-03103D44C9FB}" srcOrd="0" destOrd="0" presId="urn:microsoft.com/office/officeart/2005/8/layout/hierarchy3"/>
    <dgm:cxn modelId="{F20D57D8-C738-4CC0-87E7-0F39FDE2FDA3}" type="presParOf" srcId="{78553EF2-A1CB-498A-9C56-3DCDCC82E942}" destId="{1EDC4867-3A65-4067-9991-F3E6CA7AABE0}" srcOrd="1" destOrd="0" presId="urn:microsoft.com/office/officeart/2005/8/layout/hierarchy3"/>
    <dgm:cxn modelId="{9D08F8D6-DF69-4FF0-AFB8-0E70CE510954}" type="presParOf" srcId="{66FF29FC-F778-4944-B008-00843EE827B4}" destId="{B064C31A-3109-467F-BCFC-7914A0F209E3}" srcOrd="1" destOrd="0" presId="urn:microsoft.com/office/officeart/2005/8/layout/hierarchy3"/>
    <dgm:cxn modelId="{2D93BF83-FC1F-4B9F-82DA-4A44D75AE1BF}" type="presParOf" srcId="{B064C31A-3109-467F-BCFC-7914A0F209E3}" destId="{D5C4EE18-7B08-4CF8-8FCB-69A7DC1AA4DB}" srcOrd="0" destOrd="0" presId="urn:microsoft.com/office/officeart/2005/8/layout/hierarchy3"/>
    <dgm:cxn modelId="{4C70C069-1500-4E25-9313-84A0AC0A492B}" type="presParOf" srcId="{B064C31A-3109-467F-BCFC-7914A0F209E3}" destId="{2239A61C-C47D-4D9B-95BE-84A89E2EF6F7}" srcOrd="1" destOrd="0" presId="urn:microsoft.com/office/officeart/2005/8/layout/hierarchy3"/>
    <dgm:cxn modelId="{B0175D15-F549-4058-97C3-A6AC3A718E66}" type="presParOf" srcId="{B064C31A-3109-467F-BCFC-7914A0F209E3}" destId="{635BE04A-AC14-4FB8-BC16-824884C0782A}" srcOrd="2" destOrd="0" presId="urn:microsoft.com/office/officeart/2005/8/layout/hierarchy3"/>
    <dgm:cxn modelId="{DE9B13A0-06AE-4E50-8D3D-E4C721C67A10}" type="presParOf" srcId="{B064C31A-3109-467F-BCFC-7914A0F209E3}" destId="{1CC61318-2DA2-4E39-A79E-F6EBDAB00ABA}" srcOrd="3" destOrd="0" presId="urn:microsoft.com/office/officeart/2005/8/layout/hierarchy3"/>
    <dgm:cxn modelId="{6E18B2D2-39C0-4C4E-8815-66DD503A27B7}" type="presParOf" srcId="{B064C31A-3109-467F-BCFC-7914A0F209E3}" destId="{F3B1EADA-BBCC-492D-94C2-C2EC41324840}" srcOrd="4" destOrd="0" presId="urn:microsoft.com/office/officeart/2005/8/layout/hierarchy3"/>
    <dgm:cxn modelId="{75465734-9492-4961-91C5-401710D6B463}" type="presParOf" srcId="{B064C31A-3109-467F-BCFC-7914A0F209E3}" destId="{6C207B4B-4254-4A2D-B58B-28AEBB4E452E}" srcOrd="5" destOrd="0" presId="urn:microsoft.com/office/officeart/2005/8/layout/hierarchy3"/>
    <dgm:cxn modelId="{370A65DF-A99D-489D-ABCA-1D12FE1E225D}" type="presParOf" srcId="{B064C31A-3109-467F-BCFC-7914A0F209E3}" destId="{23F942B6-9810-49A3-B98D-F638420B8821}" srcOrd="6" destOrd="0" presId="urn:microsoft.com/office/officeart/2005/8/layout/hierarchy3"/>
    <dgm:cxn modelId="{7E12B26A-64A2-408B-BC83-1F2A29CF96E6}" type="presParOf" srcId="{B064C31A-3109-467F-BCFC-7914A0F209E3}" destId="{964129B4-FCDB-452F-BE53-1A87737A283B}" srcOrd="7" destOrd="0" presId="urn:microsoft.com/office/officeart/2005/8/layout/hierarchy3"/>
    <dgm:cxn modelId="{AFF4DB6F-A109-4C00-A7CF-3813C0483D6B}" type="presParOf" srcId="{B064C31A-3109-467F-BCFC-7914A0F209E3}" destId="{89FDD083-ECD7-499B-B1B8-D08515E9C729}" srcOrd="8" destOrd="0" presId="urn:microsoft.com/office/officeart/2005/8/layout/hierarchy3"/>
    <dgm:cxn modelId="{005F832E-E9F3-4BB6-AAF2-BFC2AF7584DE}" type="presParOf" srcId="{B064C31A-3109-467F-BCFC-7914A0F209E3}" destId="{CC0E5904-9B69-43C6-9DA6-986CC50D12DE}" srcOrd="9" destOrd="0" presId="urn:microsoft.com/office/officeart/2005/8/layout/hierarchy3"/>
    <dgm:cxn modelId="{E28B8716-3875-4A85-95CD-3D7AB7A1466E}" type="presParOf" srcId="{B064C31A-3109-467F-BCFC-7914A0F209E3}" destId="{BA8CDDC3-EF16-44A4-BCEC-F3BFACB58001}" srcOrd="10" destOrd="0" presId="urn:microsoft.com/office/officeart/2005/8/layout/hierarchy3"/>
    <dgm:cxn modelId="{C9C3B634-D9ED-4481-B3C7-5756AD190F09}" type="presParOf" srcId="{B064C31A-3109-467F-BCFC-7914A0F209E3}" destId="{C251BA7C-A1C4-4DFE-9EC1-3322B5901BFC}" srcOrd="11" destOrd="0" presId="urn:microsoft.com/office/officeart/2005/8/layout/hierarchy3"/>
    <dgm:cxn modelId="{C7F9C9B2-58A9-4AF7-BA5E-6AC507700276}" type="presParOf" srcId="{B064C31A-3109-467F-BCFC-7914A0F209E3}" destId="{5609B7FA-07E9-4C6F-9DBA-EDEC5E8855C2}" srcOrd="12" destOrd="0" presId="urn:microsoft.com/office/officeart/2005/8/layout/hierarchy3"/>
    <dgm:cxn modelId="{1B92532E-74D0-4FCB-A8B9-82CEC352760C}" type="presParOf" srcId="{B064C31A-3109-467F-BCFC-7914A0F209E3}" destId="{DC49AB24-6669-4D10-9080-13D85B90C074}" srcOrd="13" destOrd="0" presId="urn:microsoft.com/office/officeart/2005/8/layout/hierarchy3"/>
    <dgm:cxn modelId="{4BCC99C3-672E-4C25-96C5-37001D656426}" type="presParOf" srcId="{B064C31A-3109-467F-BCFC-7914A0F209E3}" destId="{8F1FBCE5-362A-4CD7-9809-2B513AE608C9}" srcOrd="14" destOrd="0" presId="urn:microsoft.com/office/officeart/2005/8/layout/hierarchy3"/>
    <dgm:cxn modelId="{F49775B6-5546-4725-9243-3839D45B668E}" type="presParOf" srcId="{B064C31A-3109-467F-BCFC-7914A0F209E3}" destId="{8BF9C87E-F5AD-4DFD-9205-720CCF2177E4}" srcOrd="15" destOrd="0" presId="urn:microsoft.com/office/officeart/2005/8/layout/hierarchy3"/>
    <dgm:cxn modelId="{CFF23AB7-E3F6-43FE-93F9-70FD1E692D45}" type="presParOf" srcId="{F229710F-2CDF-4698-8F99-AEC883D4CDAB}" destId="{34B960BD-3844-4E15-9651-196BED612219}" srcOrd="1" destOrd="0" presId="urn:microsoft.com/office/officeart/2005/8/layout/hierarchy3"/>
    <dgm:cxn modelId="{3736E921-9D6B-4895-BE34-1D266B9758DA}" type="presParOf" srcId="{34B960BD-3844-4E15-9651-196BED612219}" destId="{B0F3FB02-A68D-4CE5-9B8E-CF7BB9FB9C74}" srcOrd="0" destOrd="0" presId="urn:microsoft.com/office/officeart/2005/8/layout/hierarchy3"/>
    <dgm:cxn modelId="{D76941EA-516B-4ADF-8D33-91D9B81CE54A}" type="presParOf" srcId="{B0F3FB02-A68D-4CE5-9B8E-CF7BB9FB9C74}" destId="{C9880C2C-F257-451F-8A3C-03AE5003039F}" srcOrd="0" destOrd="0" presId="urn:microsoft.com/office/officeart/2005/8/layout/hierarchy3"/>
    <dgm:cxn modelId="{94237719-A5D4-4580-A239-88515B81EB61}" type="presParOf" srcId="{B0F3FB02-A68D-4CE5-9B8E-CF7BB9FB9C74}" destId="{1642767C-4C7F-4E99-A48A-718917696A28}" srcOrd="1" destOrd="0" presId="urn:microsoft.com/office/officeart/2005/8/layout/hierarchy3"/>
    <dgm:cxn modelId="{BACFA45C-1A1C-4A3E-9347-26FF3652FC56}" type="presParOf" srcId="{34B960BD-3844-4E15-9651-196BED612219}" destId="{A7820B7C-3C25-4CA4-BE49-E0638ABFA513}" srcOrd="1" destOrd="0" presId="urn:microsoft.com/office/officeart/2005/8/layout/hierarchy3"/>
    <dgm:cxn modelId="{5530BE50-138D-472C-AFDA-379310643845}" type="presParOf" srcId="{A7820B7C-3C25-4CA4-BE49-E0638ABFA513}" destId="{9C459A0B-5C23-4B2E-B60B-1F042B310A86}" srcOrd="0" destOrd="0" presId="urn:microsoft.com/office/officeart/2005/8/layout/hierarchy3"/>
    <dgm:cxn modelId="{9395AADA-5E1F-43F7-8AC5-68D72A94ED82}" type="presParOf" srcId="{A7820B7C-3C25-4CA4-BE49-E0638ABFA513}" destId="{972DD00B-2EAB-4F52-BFCF-0FAC6AE40ADE}" srcOrd="1" destOrd="0" presId="urn:microsoft.com/office/officeart/2005/8/layout/hierarchy3"/>
    <dgm:cxn modelId="{1EE14D1C-0317-4202-B744-152E99FDE4D4}" type="presParOf" srcId="{A7820B7C-3C25-4CA4-BE49-E0638ABFA513}" destId="{09038589-48D1-4A3F-B9D7-2F962C6DCB71}" srcOrd="2" destOrd="0" presId="urn:microsoft.com/office/officeart/2005/8/layout/hierarchy3"/>
    <dgm:cxn modelId="{1636A8CC-4225-4336-A825-E9661177D3CD}" type="presParOf" srcId="{A7820B7C-3C25-4CA4-BE49-E0638ABFA513}" destId="{81BBD022-48E3-46DC-BE2F-E51DFF5747BA}" srcOrd="3" destOrd="0" presId="urn:microsoft.com/office/officeart/2005/8/layout/hierarchy3"/>
    <dgm:cxn modelId="{F7A79EC6-B24C-4BCF-AE7D-5F45473AF649}" type="presParOf" srcId="{A7820B7C-3C25-4CA4-BE49-E0638ABFA513}" destId="{A8B1CA05-21A4-4A83-A6B0-8FCD2363C51F}" srcOrd="4" destOrd="0" presId="urn:microsoft.com/office/officeart/2005/8/layout/hierarchy3"/>
    <dgm:cxn modelId="{C11A8D10-0BDD-4DB9-A8A4-A683E293A030}" type="presParOf" srcId="{A7820B7C-3C25-4CA4-BE49-E0638ABFA513}" destId="{42A1BAC4-40A1-445E-9D4A-F841DDBE49B6}" srcOrd="5" destOrd="0" presId="urn:microsoft.com/office/officeart/2005/8/layout/hierarchy3"/>
    <dgm:cxn modelId="{E4868A5A-027C-4E25-B984-D17A9252535A}" type="presParOf" srcId="{A7820B7C-3C25-4CA4-BE49-E0638ABFA513}" destId="{5EEBC446-9C83-42B4-A352-2D7B1189E9B3}" srcOrd="6" destOrd="0" presId="urn:microsoft.com/office/officeart/2005/8/layout/hierarchy3"/>
    <dgm:cxn modelId="{36062562-78AE-4AC9-B157-4C01F24DA626}" type="presParOf" srcId="{A7820B7C-3C25-4CA4-BE49-E0638ABFA513}" destId="{B2326124-A852-4430-8D21-B9C0D42231DD}" srcOrd="7" destOrd="0" presId="urn:microsoft.com/office/officeart/2005/8/layout/hierarchy3"/>
    <dgm:cxn modelId="{832CD3CB-2F1A-4DA3-965E-8D73DE5E896A}" type="presParOf" srcId="{A7820B7C-3C25-4CA4-BE49-E0638ABFA513}" destId="{F7C21054-A026-444B-869E-71DB190CD2B3}" srcOrd="8" destOrd="0" presId="urn:microsoft.com/office/officeart/2005/8/layout/hierarchy3"/>
    <dgm:cxn modelId="{353B828F-B7E3-4EBD-BA39-D864717A44D3}" type="presParOf" srcId="{A7820B7C-3C25-4CA4-BE49-E0638ABFA513}" destId="{0C0EE739-C63F-4EAD-BE81-B60F9EDEEAF7}" srcOrd="9" destOrd="0" presId="urn:microsoft.com/office/officeart/2005/8/layout/hierarchy3"/>
    <dgm:cxn modelId="{57585B9C-EFCE-4BC7-917C-EDDB52E37F15}" type="presParOf" srcId="{A7820B7C-3C25-4CA4-BE49-E0638ABFA513}" destId="{9A798762-3703-4369-AD55-7876DCA5D7B2}" srcOrd="10" destOrd="0" presId="urn:microsoft.com/office/officeart/2005/8/layout/hierarchy3"/>
    <dgm:cxn modelId="{1612ABBE-C9A4-4F11-AEF2-3D03E2832508}" type="presParOf" srcId="{A7820B7C-3C25-4CA4-BE49-E0638ABFA513}" destId="{21969957-5738-46F4-8248-42482F3B1A51}" srcOrd="11" destOrd="0" presId="urn:microsoft.com/office/officeart/2005/8/layout/hierarchy3"/>
    <dgm:cxn modelId="{C5460AED-5BDE-4CAB-9837-6AF6D48E6764}" type="presParOf" srcId="{A7820B7C-3C25-4CA4-BE49-E0638ABFA513}" destId="{3950BE74-86F6-4C04-8301-CE5A79D41E36}" srcOrd="12" destOrd="0" presId="urn:microsoft.com/office/officeart/2005/8/layout/hierarchy3"/>
    <dgm:cxn modelId="{33E8BA27-96CB-4850-94C9-1FF4670740B0}" type="presParOf" srcId="{A7820B7C-3C25-4CA4-BE49-E0638ABFA513}" destId="{BE167C58-8553-4602-B098-BB36D5287032}" srcOrd="13" destOrd="0" presId="urn:microsoft.com/office/officeart/2005/8/layout/hierarchy3"/>
    <dgm:cxn modelId="{B0522FD9-F217-4E2C-99B1-5C804319DF1B}" type="presParOf" srcId="{A7820B7C-3C25-4CA4-BE49-E0638ABFA513}" destId="{DBD35D7B-B1F7-450F-B662-1825149F73D4}" srcOrd="14" destOrd="0" presId="urn:microsoft.com/office/officeart/2005/8/layout/hierarchy3"/>
    <dgm:cxn modelId="{174A3883-7EB5-4BDE-9DFF-19F9D8FA623D}" type="presParOf" srcId="{A7820B7C-3C25-4CA4-BE49-E0638ABFA513}" destId="{561AB795-954B-4141-AB50-13192FA8A685}" srcOrd="15" destOrd="0" presId="urn:microsoft.com/office/officeart/2005/8/layout/hierarchy3"/>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F6E0DE-2021-4532-97C6-DE066AF2B130}">
      <dsp:nvSpPr>
        <dsp:cNvPr id="0" name=""/>
        <dsp:cNvSpPr/>
      </dsp:nvSpPr>
      <dsp:spPr>
        <a:xfrm>
          <a:off x="2239244" y="377989"/>
          <a:ext cx="3269603" cy="12370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b="1" kern="1200" dirty="0"/>
            <a:t>Scenario</a:t>
          </a:r>
          <a:endParaRPr lang="en-VU" sz="3500" kern="1200" dirty="0"/>
        </a:p>
      </dsp:txBody>
      <dsp:txXfrm>
        <a:off x="2239244" y="377989"/>
        <a:ext cx="3269603" cy="1237034"/>
      </dsp:txXfrm>
    </dsp:sp>
    <dsp:sp modelId="{16FAEA7E-145F-4BDF-AC7A-FE0C9F17EDCB}">
      <dsp:nvSpPr>
        <dsp:cNvPr id="0" name=""/>
        <dsp:cNvSpPr/>
      </dsp:nvSpPr>
      <dsp:spPr>
        <a:xfrm>
          <a:off x="352945" y="1945044"/>
          <a:ext cx="7066509" cy="423990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The interpreter walks into an assignment at a hospital for someone who is having a surgery. It is for hearing patient and her deaf husband. The surgery was not successful, now the interpreter needs to interpret for the doctor that the wife died in surgery.</a:t>
          </a:r>
          <a:endParaRPr lang="en-VU" sz="3500" kern="1200" dirty="0"/>
        </a:p>
      </dsp:txBody>
      <dsp:txXfrm>
        <a:off x="352945" y="1945044"/>
        <a:ext cx="7066509" cy="42399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E37124-0B84-4039-B6D3-DB26D0E2CDDF}">
      <dsp:nvSpPr>
        <dsp:cNvPr id="0" name=""/>
        <dsp:cNvSpPr/>
      </dsp:nvSpPr>
      <dsp:spPr>
        <a:xfrm>
          <a:off x="0" y="1909932"/>
          <a:ext cx="2384740" cy="2384780"/>
        </a:xfrm>
        <a:prstGeom prst="ellipse">
          <a:avLst/>
        </a:prstGeom>
        <a:solidFill>
          <a:schemeClr val="lt1">
            <a:alpha val="50000"/>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Schools</a:t>
          </a:r>
          <a:endParaRPr lang="en-VU" sz="2300" kern="1200" dirty="0"/>
        </a:p>
      </dsp:txBody>
      <dsp:txXfrm>
        <a:off x="349237" y="2259175"/>
        <a:ext cx="1686266" cy="1686294"/>
      </dsp:txXfrm>
    </dsp:sp>
    <dsp:sp modelId="{736A91B3-5639-434C-AB59-8D66FB72A27D}">
      <dsp:nvSpPr>
        <dsp:cNvPr id="0" name=""/>
        <dsp:cNvSpPr/>
      </dsp:nvSpPr>
      <dsp:spPr>
        <a:xfrm>
          <a:off x="1221026" y="3664677"/>
          <a:ext cx="2384740" cy="2384780"/>
        </a:xfrm>
        <a:prstGeom prst="ellipse">
          <a:avLst/>
        </a:prstGeom>
        <a:solidFill>
          <a:schemeClr val="lt1">
            <a:alpha val="50000"/>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Hospitals</a:t>
          </a:r>
          <a:endParaRPr lang="en-VU" sz="2300" kern="1200"/>
        </a:p>
      </dsp:txBody>
      <dsp:txXfrm>
        <a:off x="1570263" y="4013920"/>
        <a:ext cx="1686266" cy="1686294"/>
      </dsp:txXfrm>
    </dsp:sp>
    <dsp:sp modelId="{38DC88AC-2AB9-41C7-9EA2-88B1A04EF2BF}">
      <dsp:nvSpPr>
        <dsp:cNvPr id="0" name=""/>
        <dsp:cNvSpPr/>
      </dsp:nvSpPr>
      <dsp:spPr>
        <a:xfrm>
          <a:off x="2426544" y="1821814"/>
          <a:ext cx="2384740" cy="2384780"/>
        </a:xfrm>
        <a:prstGeom prst="ellipse">
          <a:avLst/>
        </a:prstGeom>
        <a:solidFill>
          <a:schemeClr val="lt1">
            <a:alpha val="50000"/>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Doctor’s offices</a:t>
          </a:r>
          <a:endParaRPr lang="en-VU" sz="2300" kern="1200"/>
        </a:p>
      </dsp:txBody>
      <dsp:txXfrm>
        <a:off x="2775781" y="2171057"/>
        <a:ext cx="1686266" cy="1686294"/>
      </dsp:txXfrm>
    </dsp:sp>
    <dsp:sp modelId="{E3C70FFF-5683-42AE-B9D7-402A35E1EF17}">
      <dsp:nvSpPr>
        <dsp:cNvPr id="0" name=""/>
        <dsp:cNvSpPr/>
      </dsp:nvSpPr>
      <dsp:spPr>
        <a:xfrm>
          <a:off x="3664049" y="3664677"/>
          <a:ext cx="2384740" cy="2384780"/>
        </a:xfrm>
        <a:prstGeom prst="ellipse">
          <a:avLst/>
        </a:prstGeom>
        <a:solidFill>
          <a:schemeClr val="lt1">
            <a:alpha val="50000"/>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Courts</a:t>
          </a:r>
          <a:endParaRPr lang="en-VU" sz="2300" kern="1200" dirty="0"/>
        </a:p>
      </dsp:txBody>
      <dsp:txXfrm>
        <a:off x="4013286" y="4013920"/>
        <a:ext cx="1686266" cy="1686294"/>
      </dsp:txXfrm>
    </dsp:sp>
    <dsp:sp modelId="{4816EBC4-E68C-480C-9EE3-2482F3730186}">
      <dsp:nvSpPr>
        <dsp:cNvPr id="0" name=""/>
        <dsp:cNvSpPr/>
      </dsp:nvSpPr>
      <dsp:spPr>
        <a:xfrm>
          <a:off x="4886046" y="1909932"/>
          <a:ext cx="2384740" cy="2384780"/>
        </a:xfrm>
        <a:prstGeom prst="ellipse">
          <a:avLst/>
        </a:prstGeom>
        <a:solidFill>
          <a:schemeClr val="lt1">
            <a:alpha val="50000"/>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Therapy</a:t>
          </a:r>
          <a:endParaRPr lang="en-VU" sz="2300" kern="1200"/>
        </a:p>
      </dsp:txBody>
      <dsp:txXfrm>
        <a:off x="5235283" y="2259175"/>
        <a:ext cx="1686266" cy="1686294"/>
      </dsp:txXfrm>
    </dsp:sp>
    <dsp:sp modelId="{A0319D6F-0ACF-48FA-9E1F-6DC72EE32AD9}">
      <dsp:nvSpPr>
        <dsp:cNvPr id="0" name=""/>
        <dsp:cNvSpPr/>
      </dsp:nvSpPr>
      <dsp:spPr>
        <a:xfrm>
          <a:off x="6107072" y="3664677"/>
          <a:ext cx="2384740" cy="2384780"/>
        </a:xfrm>
        <a:prstGeom prst="ellipse">
          <a:avLst/>
        </a:prstGeom>
        <a:solidFill>
          <a:schemeClr val="lt1">
            <a:alpha val="50000"/>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Conferences</a:t>
          </a:r>
          <a:endParaRPr lang="en-VU" sz="2300" kern="1200"/>
        </a:p>
      </dsp:txBody>
      <dsp:txXfrm>
        <a:off x="6456309" y="4013920"/>
        <a:ext cx="1686266" cy="1686294"/>
      </dsp:txXfrm>
    </dsp:sp>
    <dsp:sp modelId="{62524308-49C0-4B0A-A26F-0D49D82CB7E9}">
      <dsp:nvSpPr>
        <dsp:cNvPr id="0" name=""/>
        <dsp:cNvSpPr/>
      </dsp:nvSpPr>
      <dsp:spPr>
        <a:xfrm>
          <a:off x="7329070" y="1909932"/>
          <a:ext cx="2384740" cy="2384780"/>
        </a:xfrm>
        <a:prstGeom prst="ellipse">
          <a:avLst/>
        </a:prstGeom>
        <a:solidFill>
          <a:schemeClr val="lt1">
            <a:alpha val="50000"/>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Government </a:t>
          </a:r>
          <a:endParaRPr lang="en-VU" sz="2300" kern="1200" dirty="0"/>
        </a:p>
      </dsp:txBody>
      <dsp:txXfrm>
        <a:off x="7678307" y="2259175"/>
        <a:ext cx="1686266" cy="16862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AE199B-4A97-4414-B90E-03103D44C9FB}">
      <dsp:nvSpPr>
        <dsp:cNvPr id="0" name=""/>
        <dsp:cNvSpPr/>
      </dsp:nvSpPr>
      <dsp:spPr>
        <a:xfrm>
          <a:off x="2015864" y="8804"/>
          <a:ext cx="3012147" cy="136696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Do you have many years of experience?</a:t>
          </a:r>
          <a:endParaRPr lang="en-VU" sz="2800" kern="1200" dirty="0"/>
        </a:p>
      </dsp:txBody>
      <dsp:txXfrm>
        <a:off x="2055901" y="48841"/>
        <a:ext cx="2932073" cy="1286886"/>
      </dsp:txXfrm>
    </dsp:sp>
    <dsp:sp modelId="{D5C4EE18-7B08-4CF8-8FCB-69A7DC1AA4DB}">
      <dsp:nvSpPr>
        <dsp:cNvPr id="0" name=""/>
        <dsp:cNvSpPr/>
      </dsp:nvSpPr>
      <dsp:spPr>
        <a:xfrm>
          <a:off x="2317079" y="1375765"/>
          <a:ext cx="301214" cy="608261"/>
        </a:xfrm>
        <a:custGeom>
          <a:avLst/>
          <a:gdLst/>
          <a:ahLst/>
          <a:cxnLst/>
          <a:rect l="0" t="0" r="0" b="0"/>
          <a:pathLst>
            <a:path>
              <a:moveTo>
                <a:pt x="0" y="0"/>
              </a:moveTo>
              <a:lnTo>
                <a:pt x="0" y="608261"/>
              </a:lnTo>
              <a:lnTo>
                <a:pt x="301214" y="608261"/>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39A61C-C47D-4D9B-95BE-84A89E2EF6F7}">
      <dsp:nvSpPr>
        <dsp:cNvPr id="0" name=""/>
        <dsp:cNvSpPr/>
      </dsp:nvSpPr>
      <dsp:spPr>
        <a:xfrm>
          <a:off x="2618294" y="1824402"/>
          <a:ext cx="2072314" cy="319249"/>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dirty="0"/>
            <a:t>Yes</a:t>
          </a:r>
          <a:endParaRPr lang="en-VU" sz="2200" kern="1200" dirty="0"/>
        </a:p>
      </dsp:txBody>
      <dsp:txXfrm>
        <a:off x="2627644" y="1833752"/>
        <a:ext cx="2053614" cy="300549"/>
      </dsp:txXfrm>
    </dsp:sp>
    <dsp:sp modelId="{635BE04A-AC14-4FB8-BC16-824884C0782A}">
      <dsp:nvSpPr>
        <dsp:cNvPr id="0" name=""/>
        <dsp:cNvSpPr/>
      </dsp:nvSpPr>
      <dsp:spPr>
        <a:xfrm>
          <a:off x="2317079" y="1375765"/>
          <a:ext cx="301214" cy="1900721"/>
        </a:xfrm>
        <a:custGeom>
          <a:avLst/>
          <a:gdLst/>
          <a:ahLst/>
          <a:cxnLst/>
          <a:rect l="0" t="0" r="0" b="0"/>
          <a:pathLst>
            <a:path>
              <a:moveTo>
                <a:pt x="0" y="0"/>
              </a:moveTo>
              <a:lnTo>
                <a:pt x="0" y="1900721"/>
              </a:lnTo>
              <a:lnTo>
                <a:pt x="301214" y="1900721"/>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C61318-2DA2-4E39-A79E-F6EBDAB00ABA}">
      <dsp:nvSpPr>
        <dsp:cNvPr id="0" name=""/>
        <dsp:cNvSpPr/>
      </dsp:nvSpPr>
      <dsp:spPr>
        <a:xfrm>
          <a:off x="2618294" y="2592288"/>
          <a:ext cx="3226768" cy="1368396"/>
        </a:xfrm>
        <a:prstGeom prst="roundRect">
          <a:avLst>
            <a:gd name="adj" fmla="val 10000"/>
          </a:avLst>
        </a:prstGeom>
        <a:solidFill>
          <a:schemeClr val="accent2">
            <a:alpha val="9000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rPr>
            <a:t>Were you given preparation on this assignment?</a:t>
          </a:r>
          <a:endParaRPr lang="en-VU" sz="3200" kern="1200" dirty="0">
            <a:solidFill>
              <a:schemeClr val="bg1"/>
            </a:solidFill>
          </a:endParaRPr>
        </a:p>
      </dsp:txBody>
      <dsp:txXfrm>
        <a:off x="2658373" y="2632367"/>
        <a:ext cx="3146610" cy="1288238"/>
      </dsp:txXfrm>
    </dsp:sp>
    <dsp:sp modelId="{F3B1EADA-BBCC-492D-94C2-C2EC41324840}">
      <dsp:nvSpPr>
        <dsp:cNvPr id="0" name=""/>
        <dsp:cNvSpPr/>
      </dsp:nvSpPr>
      <dsp:spPr>
        <a:xfrm>
          <a:off x="2317079" y="1375765"/>
          <a:ext cx="301214" cy="3215173"/>
        </a:xfrm>
        <a:custGeom>
          <a:avLst/>
          <a:gdLst/>
          <a:ahLst/>
          <a:cxnLst/>
          <a:rect l="0" t="0" r="0" b="0"/>
          <a:pathLst>
            <a:path>
              <a:moveTo>
                <a:pt x="0" y="0"/>
              </a:moveTo>
              <a:lnTo>
                <a:pt x="0" y="3215173"/>
              </a:lnTo>
              <a:lnTo>
                <a:pt x="301214" y="3215173"/>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207B4B-4254-4A2D-B58B-28AEBB4E452E}">
      <dsp:nvSpPr>
        <dsp:cNvPr id="0" name=""/>
        <dsp:cNvSpPr/>
      </dsp:nvSpPr>
      <dsp:spPr>
        <a:xfrm>
          <a:off x="2618294" y="4409322"/>
          <a:ext cx="2299317" cy="363234"/>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dirty="0"/>
            <a:t>Yes</a:t>
          </a:r>
          <a:endParaRPr lang="en-VU" sz="2200" kern="1200" dirty="0"/>
        </a:p>
      </dsp:txBody>
      <dsp:txXfrm>
        <a:off x="2628933" y="4419961"/>
        <a:ext cx="2278039" cy="341956"/>
      </dsp:txXfrm>
    </dsp:sp>
    <dsp:sp modelId="{23F942B6-9810-49A3-B98D-F638420B8821}">
      <dsp:nvSpPr>
        <dsp:cNvPr id="0" name=""/>
        <dsp:cNvSpPr/>
      </dsp:nvSpPr>
      <dsp:spPr>
        <a:xfrm>
          <a:off x="2317079" y="1375765"/>
          <a:ext cx="301214" cy="4646370"/>
        </a:xfrm>
        <a:custGeom>
          <a:avLst/>
          <a:gdLst/>
          <a:ahLst/>
          <a:cxnLst/>
          <a:rect l="0" t="0" r="0" b="0"/>
          <a:pathLst>
            <a:path>
              <a:moveTo>
                <a:pt x="0" y="0"/>
              </a:moveTo>
              <a:lnTo>
                <a:pt x="0" y="4646370"/>
              </a:lnTo>
              <a:lnTo>
                <a:pt x="301214" y="464637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4129B4-FCDB-452F-BE53-1A87737A283B}">
      <dsp:nvSpPr>
        <dsp:cNvPr id="0" name=""/>
        <dsp:cNvSpPr/>
      </dsp:nvSpPr>
      <dsp:spPr>
        <a:xfrm>
          <a:off x="2618294" y="5221193"/>
          <a:ext cx="3045935" cy="1601884"/>
        </a:xfrm>
        <a:prstGeom prst="roundRect">
          <a:avLst>
            <a:gd name="adj" fmla="val 10000"/>
          </a:avLst>
        </a:prstGeom>
        <a:solidFill>
          <a:schemeClr val="accent2">
            <a:alpha val="9000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rPr>
            <a:t>Do you have experience in medical settings?</a:t>
          </a:r>
          <a:endParaRPr lang="en-VU" sz="3200" kern="1200" dirty="0">
            <a:solidFill>
              <a:schemeClr val="bg1"/>
            </a:solidFill>
          </a:endParaRPr>
        </a:p>
      </dsp:txBody>
      <dsp:txXfrm>
        <a:off x="2665212" y="5268111"/>
        <a:ext cx="2952099" cy="1508048"/>
      </dsp:txXfrm>
    </dsp:sp>
    <dsp:sp modelId="{89FDD083-ECD7-499B-B1B8-D08515E9C729}">
      <dsp:nvSpPr>
        <dsp:cNvPr id="0" name=""/>
        <dsp:cNvSpPr/>
      </dsp:nvSpPr>
      <dsp:spPr>
        <a:xfrm>
          <a:off x="2317079" y="1375765"/>
          <a:ext cx="301214" cy="6019863"/>
        </a:xfrm>
        <a:custGeom>
          <a:avLst/>
          <a:gdLst/>
          <a:ahLst/>
          <a:cxnLst/>
          <a:rect l="0" t="0" r="0" b="0"/>
          <a:pathLst>
            <a:path>
              <a:moveTo>
                <a:pt x="0" y="0"/>
              </a:moveTo>
              <a:lnTo>
                <a:pt x="0" y="6019863"/>
              </a:lnTo>
              <a:lnTo>
                <a:pt x="301214" y="6019863"/>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0E5904-9B69-43C6-9DA6-986CC50D12DE}">
      <dsp:nvSpPr>
        <dsp:cNvPr id="0" name=""/>
        <dsp:cNvSpPr/>
      </dsp:nvSpPr>
      <dsp:spPr>
        <a:xfrm>
          <a:off x="2618294" y="7271714"/>
          <a:ext cx="2647689" cy="247826"/>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dirty="0"/>
            <a:t>Yes</a:t>
          </a:r>
          <a:endParaRPr lang="en-VU" sz="2200" kern="1200" dirty="0"/>
        </a:p>
      </dsp:txBody>
      <dsp:txXfrm>
        <a:off x="2625553" y="7278973"/>
        <a:ext cx="2633171" cy="233308"/>
      </dsp:txXfrm>
    </dsp:sp>
    <dsp:sp modelId="{BA8CDDC3-EF16-44A4-BCEC-F3BFACB58001}">
      <dsp:nvSpPr>
        <dsp:cNvPr id="0" name=""/>
        <dsp:cNvSpPr/>
      </dsp:nvSpPr>
      <dsp:spPr>
        <a:xfrm>
          <a:off x="2317079" y="1375765"/>
          <a:ext cx="301214" cy="7489687"/>
        </a:xfrm>
        <a:custGeom>
          <a:avLst/>
          <a:gdLst/>
          <a:ahLst/>
          <a:cxnLst/>
          <a:rect l="0" t="0" r="0" b="0"/>
          <a:pathLst>
            <a:path>
              <a:moveTo>
                <a:pt x="0" y="0"/>
              </a:moveTo>
              <a:lnTo>
                <a:pt x="0" y="7489687"/>
              </a:lnTo>
              <a:lnTo>
                <a:pt x="301214" y="748968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51BA7C-A1C4-4DFE-9EC1-3322B5901BFC}">
      <dsp:nvSpPr>
        <dsp:cNvPr id="0" name=""/>
        <dsp:cNvSpPr/>
      </dsp:nvSpPr>
      <dsp:spPr>
        <a:xfrm>
          <a:off x="2618294" y="7968178"/>
          <a:ext cx="2871275" cy="1794547"/>
        </a:xfrm>
        <a:prstGeom prst="roundRect">
          <a:avLst>
            <a:gd name="adj" fmla="val 10000"/>
          </a:avLst>
        </a:prstGeom>
        <a:solidFill>
          <a:schemeClr val="accent2">
            <a:alpha val="9000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rPr>
            <a:t>Do you have effective coping methods?</a:t>
          </a:r>
          <a:endParaRPr lang="en-VU" sz="3200" kern="1200" dirty="0">
            <a:solidFill>
              <a:schemeClr val="bg1"/>
            </a:solidFill>
          </a:endParaRPr>
        </a:p>
      </dsp:txBody>
      <dsp:txXfrm>
        <a:off x="2670854" y="8020738"/>
        <a:ext cx="2766155" cy="1689427"/>
      </dsp:txXfrm>
    </dsp:sp>
    <dsp:sp modelId="{5609B7FA-07E9-4C6F-9DBA-EDEC5E8855C2}">
      <dsp:nvSpPr>
        <dsp:cNvPr id="0" name=""/>
        <dsp:cNvSpPr/>
      </dsp:nvSpPr>
      <dsp:spPr>
        <a:xfrm>
          <a:off x="2317079" y="1375765"/>
          <a:ext cx="301214" cy="9064420"/>
        </a:xfrm>
        <a:custGeom>
          <a:avLst/>
          <a:gdLst/>
          <a:ahLst/>
          <a:cxnLst/>
          <a:rect l="0" t="0" r="0" b="0"/>
          <a:pathLst>
            <a:path>
              <a:moveTo>
                <a:pt x="0" y="0"/>
              </a:moveTo>
              <a:lnTo>
                <a:pt x="0" y="9064420"/>
              </a:lnTo>
              <a:lnTo>
                <a:pt x="301214" y="906442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49AB24-6669-4D10-9080-13D85B90C074}">
      <dsp:nvSpPr>
        <dsp:cNvPr id="0" name=""/>
        <dsp:cNvSpPr/>
      </dsp:nvSpPr>
      <dsp:spPr>
        <a:xfrm>
          <a:off x="2618294" y="10211363"/>
          <a:ext cx="3018112" cy="457645"/>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dirty="0"/>
            <a:t>Yes</a:t>
          </a:r>
          <a:endParaRPr lang="en-VU" sz="2200" kern="1200" dirty="0"/>
        </a:p>
      </dsp:txBody>
      <dsp:txXfrm>
        <a:off x="2631698" y="10224767"/>
        <a:ext cx="2991304" cy="430837"/>
      </dsp:txXfrm>
    </dsp:sp>
    <dsp:sp modelId="{8F1FBCE5-362A-4CD7-9809-2B513AE608C9}">
      <dsp:nvSpPr>
        <dsp:cNvPr id="0" name=""/>
        <dsp:cNvSpPr/>
      </dsp:nvSpPr>
      <dsp:spPr>
        <a:xfrm>
          <a:off x="2317079" y="1375765"/>
          <a:ext cx="301214" cy="10639153"/>
        </a:xfrm>
        <a:custGeom>
          <a:avLst/>
          <a:gdLst/>
          <a:ahLst/>
          <a:cxnLst/>
          <a:rect l="0" t="0" r="0" b="0"/>
          <a:pathLst>
            <a:path>
              <a:moveTo>
                <a:pt x="0" y="0"/>
              </a:moveTo>
              <a:lnTo>
                <a:pt x="0" y="10639153"/>
              </a:lnTo>
              <a:lnTo>
                <a:pt x="301214" y="10639153"/>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F9C87E-F5AD-4DFD-9205-720CCF2177E4}">
      <dsp:nvSpPr>
        <dsp:cNvPr id="0" name=""/>
        <dsp:cNvSpPr/>
      </dsp:nvSpPr>
      <dsp:spPr>
        <a:xfrm>
          <a:off x="2618294" y="11117645"/>
          <a:ext cx="2871275" cy="1794547"/>
        </a:xfrm>
        <a:prstGeom prst="roundRect">
          <a:avLst>
            <a:gd name="adj" fmla="val 10000"/>
          </a:avLst>
        </a:prstGeom>
        <a:solidFill>
          <a:schemeClr val="accent2">
            <a:alpha val="9000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1"/>
              </a:solidFill>
            </a:rPr>
            <a:t>Vicarious trauma can still occur</a:t>
          </a:r>
          <a:endParaRPr lang="en-VU" sz="3000" kern="1200" dirty="0">
            <a:solidFill>
              <a:schemeClr val="bg1"/>
            </a:solidFill>
          </a:endParaRPr>
        </a:p>
      </dsp:txBody>
      <dsp:txXfrm>
        <a:off x="2670854" y="11170205"/>
        <a:ext cx="2766155" cy="1689427"/>
      </dsp:txXfrm>
    </dsp:sp>
    <dsp:sp modelId="{C9880C2C-F257-451F-8A3C-03AE5003039F}">
      <dsp:nvSpPr>
        <dsp:cNvPr id="0" name=""/>
        <dsp:cNvSpPr/>
      </dsp:nvSpPr>
      <dsp:spPr>
        <a:xfrm>
          <a:off x="6130431" y="8804"/>
          <a:ext cx="3059523" cy="149986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Do you have many years of experience?</a:t>
          </a:r>
          <a:endParaRPr lang="en-VU" sz="2800" kern="1200" dirty="0"/>
        </a:p>
      </dsp:txBody>
      <dsp:txXfrm>
        <a:off x="6174361" y="52734"/>
        <a:ext cx="2971663" cy="1412004"/>
      </dsp:txXfrm>
    </dsp:sp>
    <dsp:sp modelId="{9C459A0B-5C23-4B2E-B60B-1F042B310A86}">
      <dsp:nvSpPr>
        <dsp:cNvPr id="0" name=""/>
        <dsp:cNvSpPr/>
      </dsp:nvSpPr>
      <dsp:spPr>
        <a:xfrm>
          <a:off x="6436384" y="1508669"/>
          <a:ext cx="305952" cy="666593"/>
        </a:xfrm>
        <a:custGeom>
          <a:avLst/>
          <a:gdLst/>
          <a:ahLst/>
          <a:cxnLst/>
          <a:rect l="0" t="0" r="0" b="0"/>
          <a:pathLst>
            <a:path>
              <a:moveTo>
                <a:pt x="0" y="0"/>
              </a:moveTo>
              <a:lnTo>
                <a:pt x="0" y="666593"/>
              </a:lnTo>
              <a:lnTo>
                <a:pt x="305952" y="666593"/>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2DD00B-2EAB-4F52-BFCF-0FAC6AE40ADE}">
      <dsp:nvSpPr>
        <dsp:cNvPr id="0" name=""/>
        <dsp:cNvSpPr/>
      </dsp:nvSpPr>
      <dsp:spPr>
        <a:xfrm>
          <a:off x="6742336" y="1957306"/>
          <a:ext cx="2490429" cy="435913"/>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US" sz="2100" kern="1200" dirty="0"/>
            <a:t>No</a:t>
          </a:r>
          <a:endParaRPr lang="en-VU" sz="2100" kern="1200" dirty="0"/>
        </a:p>
      </dsp:txBody>
      <dsp:txXfrm>
        <a:off x="6755103" y="1970073"/>
        <a:ext cx="2464895" cy="410379"/>
      </dsp:txXfrm>
    </dsp:sp>
    <dsp:sp modelId="{09038589-48D1-4A3F-B9D7-2F962C6DCB71}">
      <dsp:nvSpPr>
        <dsp:cNvPr id="0" name=""/>
        <dsp:cNvSpPr/>
      </dsp:nvSpPr>
      <dsp:spPr>
        <a:xfrm>
          <a:off x="6436384" y="1508669"/>
          <a:ext cx="305952" cy="2075887"/>
        </a:xfrm>
        <a:custGeom>
          <a:avLst/>
          <a:gdLst/>
          <a:ahLst/>
          <a:cxnLst/>
          <a:rect l="0" t="0" r="0" b="0"/>
          <a:pathLst>
            <a:path>
              <a:moveTo>
                <a:pt x="0" y="0"/>
              </a:moveTo>
              <a:lnTo>
                <a:pt x="0" y="2075887"/>
              </a:lnTo>
              <a:lnTo>
                <a:pt x="305952" y="207588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BBD022-48E3-46DC-BE2F-E51DFF5747BA}">
      <dsp:nvSpPr>
        <dsp:cNvPr id="0" name=""/>
        <dsp:cNvSpPr/>
      </dsp:nvSpPr>
      <dsp:spPr>
        <a:xfrm>
          <a:off x="6742336" y="2841856"/>
          <a:ext cx="3574795" cy="1485400"/>
        </a:xfrm>
        <a:prstGeom prst="roundRect">
          <a:avLst>
            <a:gd name="adj" fmla="val 10000"/>
          </a:avLst>
        </a:prstGeom>
        <a:solidFill>
          <a:schemeClr val="accent2">
            <a:alpha val="9000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rPr>
            <a:t>Were you given preparation on this assignment?</a:t>
          </a:r>
          <a:endParaRPr lang="en-VU" sz="3200" kern="1200" dirty="0">
            <a:solidFill>
              <a:schemeClr val="bg1"/>
            </a:solidFill>
          </a:endParaRPr>
        </a:p>
      </dsp:txBody>
      <dsp:txXfrm>
        <a:off x="6785842" y="2885362"/>
        <a:ext cx="3487783" cy="1398388"/>
      </dsp:txXfrm>
    </dsp:sp>
    <dsp:sp modelId="{A8B1CA05-21A4-4A83-A6B0-8FCD2363C51F}">
      <dsp:nvSpPr>
        <dsp:cNvPr id="0" name=""/>
        <dsp:cNvSpPr/>
      </dsp:nvSpPr>
      <dsp:spPr>
        <a:xfrm>
          <a:off x="6436384" y="1508669"/>
          <a:ext cx="305952" cy="3453776"/>
        </a:xfrm>
        <a:custGeom>
          <a:avLst/>
          <a:gdLst/>
          <a:ahLst/>
          <a:cxnLst/>
          <a:rect l="0" t="0" r="0" b="0"/>
          <a:pathLst>
            <a:path>
              <a:moveTo>
                <a:pt x="0" y="0"/>
              </a:moveTo>
              <a:lnTo>
                <a:pt x="0" y="3453776"/>
              </a:lnTo>
              <a:lnTo>
                <a:pt x="305952" y="345377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A1BAC4-40A1-445E-9D4A-F841DDBE49B6}">
      <dsp:nvSpPr>
        <dsp:cNvPr id="0" name=""/>
        <dsp:cNvSpPr/>
      </dsp:nvSpPr>
      <dsp:spPr>
        <a:xfrm>
          <a:off x="6742336" y="4775894"/>
          <a:ext cx="2750768" cy="373104"/>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US" sz="2100" kern="1200" dirty="0"/>
            <a:t>No</a:t>
          </a:r>
          <a:endParaRPr lang="en-VU" sz="2100" kern="1200" dirty="0"/>
        </a:p>
      </dsp:txBody>
      <dsp:txXfrm>
        <a:off x="6753264" y="4786822"/>
        <a:ext cx="2728912" cy="351248"/>
      </dsp:txXfrm>
    </dsp:sp>
    <dsp:sp modelId="{5EEBC446-9C83-42B4-A352-2D7B1189E9B3}">
      <dsp:nvSpPr>
        <dsp:cNvPr id="0" name=""/>
        <dsp:cNvSpPr/>
      </dsp:nvSpPr>
      <dsp:spPr>
        <a:xfrm>
          <a:off x="6436384" y="1508669"/>
          <a:ext cx="305952" cy="4864398"/>
        </a:xfrm>
        <a:custGeom>
          <a:avLst/>
          <a:gdLst/>
          <a:ahLst/>
          <a:cxnLst/>
          <a:rect l="0" t="0" r="0" b="0"/>
          <a:pathLst>
            <a:path>
              <a:moveTo>
                <a:pt x="0" y="0"/>
              </a:moveTo>
              <a:lnTo>
                <a:pt x="0" y="4864398"/>
              </a:lnTo>
              <a:lnTo>
                <a:pt x="305952" y="486439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326124-A852-4430-8D21-B9C0D42231DD}">
      <dsp:nvSpPr>
        <dsp:cNvPr id="0" name=""/>
        <dsp:cNvSpPr/>
      </dsp:nvSpPr>
      <dsp:spPr>
        <a:xfrm>
          <a:off x="6742336" y="5597635"/>
          <a:ext cx="3354597" cy="1550865"/>
        </a:xfrm>
        <a:prstGeom prst="roundRect">
          <a:avLst>
            <a:gd name="adj" fmla="val 10000"/>
          </a:avLst>
        </a:prstGeom>
        <a:solidFill>
          <a:schemeClr val="accent2">
            <a:alpha val="9000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rPr>
            <a:t>Do you have experience in medical settings?</a:t>
          </a:r>
          <a:endParaRPr lang="en-VU" sz="3200" kern="1200" dirty="0">
            <a:solidFill>
              <a:schemeClr val="bg1"/>
            </a:solidFill>
          </a:endParaRPr>
        </a:p>
      </dsp:txBody>
      <dsp:txXfrm>
        <a:off x="6787759" y="5643058"/>
        <a:ext cx="3263751" cy="1460019"/>
      </dsp:txXfrm>
    </dsp:sp>
    <dsp:sp modelId="{F7C21054-A026-444B-869E-71DB190CD2B3}">
      <dsp:nvSpPr>
        <dsp:cNvPr id="0" name=""/>
        <dsp:cNvSpPr/>
      </dsp:nvSpPr>
      <dsp:spPr>
        <a:xfrm>
          <a:off x="6436384" y="1508669"/>
          <a:ext cx="305952" cy="6302360"/>
        </a:xfrm>
        <a:custGeom>
          <a:avLst/>
          <a:gdLst/>
          <a:ahLst/>
          <a:cxnLst/>
          <a:rect l="0" t="0" r="0" b="0"/>
          <a:pathLst>
            <a:path>
              <a:moveTo>
                <a:pt x="0" y="0"/>
              </a:moveTo>
              <a:lnTo>
                <a:pt x="0" y="6302360"/>
              </a:lnTo>
              <a:lnTo>
                <a:pt x="305952" y="630236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0EE739-C63F-4EAD-BE81-B60F9EDEEAF7}">
      <dsp:nvSpPr>
        <dsp:cNvPr id="0" name=""/>
        <dsp:cNvSpPr/>
      </dsp:nvSpPr>
      <dsp:spPr>
        <a:xfrm>
          <a:off x="6742336" y="7597138"/>
          <a:ext cx="2951614" cy="427784"/>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US" sz="2100" kern="1200" dirty="0"/>
            <a:t>No</a:t>
          </a:r>
          <a:endParaRPr lang="en-VU" sz="2100" kern="1200" dirty="0"/>
        </a:p>
      </dsp:txBody>
      <dsp:txXfrm>
        <a:off x="6754865" y="7609667"/>
        <a:ext cx="2926556" cy="402726"/>
      </dsp:txXfrm>
    </dsp:sp>
    <dsp:sp modelId="{9A798762-3703-4369-AD55-7876DCA5D7B2}">
      <dsp:nvSpPr>
        <dsp:cNvPr id="0" name=""/>
        <dsp:cNvSpPr/>
      </dsp:nvSpPr>
      <dsp:spPr>
        <a:xfrm>
          <a:off x="6436384" y="1508669"/>
          <a:ext cx="305952" cy="7862163"/>
        </a:xfrm>
        <a:custGeom>
          <a:avLst/>
          <a:gdLst/>
          <a:ahLst/>
          <a:cxnLst/>
          <a:rect l="0" t="0" r="0" b="0"/>
          <a:pathLst>
            <a:path>
              <a:moveTo>
                <a:pt x="0" y="0"/>
              </a:moveTo>
              <a:lnTo>
                <a:pt x="0" y="7862163"/>
              </a:lnTo>
              <a:lnTo>
                <a:pt x="305952" y="7862163"/>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969957-5738-46F4-8248-42482F3B1A51}">
      <dsp:nvSpPr>
        <dsp:cNvPr id="0" name=""/>
        <dsp:cNvSpPr/>
      </dsp:nvSpPr>
      <dsp:spPr>
        <a:xfrm>
          <a:off x="6742336" y="8473559"/>
          <a:ext cx="2871275" cy="1794547"/>
        </a:xfrm>
        <a:prstGeom prst="roundRect">
          <a:avLst>
            <a:gd name="adj" fmla="val 10000"/>
          </a:avLst>
        </a:prstGeom>
        <a:solidFill>
          <a:schemeClr val="accent2">
            <a:alpha val="9000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rPr>
            <a:t>Do you have effective coping methods?</a:t>
          </a:r>
          <a:endParaRPr lang="en-VU" sz="3200" kern="1200" dirty="0">
            <a:solidFill>
              <a:schemeClr val="bg1"/>
            </a:solidFill>
          </a:endParaRPr>
        </a:p>
      </dsp:txBody>
      <dsp:txXfrm>
        <a:off x="6794896" y="8526119"/>
        <a:ext cx="2766155" cy="1689427"/>
      </dsp:txXfrm>
    </dsp:sp>
    <dsp:sp modelId="{3950BE74-86F6-4C04-8301-CE5A79D41E36}">
      <dsp:nvSpPr>
        <dsp:cNvPr id="0" name=""/>
        <dsp:cNvSpPr/>
      </dsp:nvSpPr>
      <dsp:spPr>
        <a:xfrm>
          <a:off x="6436384" y="1508669"/>
          <a:ext cx="299606" cy="9469844"/>
        </a:xfrm>
        <a:custGeom>
          <a:avLst/>
          <a:gdLst/>
          <a:ahLst/>
          <a:cxnLst/>
          <a:rect l="0" t="0" r="0" b="0"/>
          <a:pathLst>
            <a:path>
              <a:moveTo>
                <a:pt x="0" y="0"/>
              </a:moveTo>
              <a:lnTo>
                <a:pt x="0" y="9469844"/>
              </a:lnTo>
              <a:lnTo>
                <a:pt x="299606" y="9469844"/>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167C58-8553-4602-B098-BB36D5287032}">
      <dsp:nvSpPr>
        <dsp:cNvPr id="0" name=""/>
        <dsp:cNvSpPr/>
      </dsp:nvSpPr>
      <dsp:spPr>
        <a:xfrm>
          <a:off x="6735990" y="10714805"/>
          <a:ext cx="3018974" cy="527417"/>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US" sz="2100" kern="1200" dirty="0"/>
            <a:t>No</a:t>
          </a:r>
          <a:endParaRPr lang="en-VU" sz="2100" kern="1200" dirty="0"/>
        </a:p>
      </dsp:txBody>
      <dsp:txXfrm>
        <a:off x="6751438" y="10730253"/>
        <a:ext cx="2988078" cy="496521"/>
      </dsp:txXfrm>
    </dsp:sp>
    <dsp:sp modelId="{DBD35D7B-B1F7-450F-B662-1825149F73D4}">
      <dsp:nvSpPr>
        <dsp:cNvPr id="0" name=""/>
        <dsp:cNvSpPr/>
      </dsp:nvSpPr>
      <dsp:spPr>
        <a:xfrm>
          <a:off x="6436384" y="1508669"/>
          <a:ext cx="305952" cy="10872570"/>
        </a:xfrm>
        <a:custGeom>
          <a:avLst/>
          <a:gdLst/>
          <a:ahLst/>
          <a:cxnLst/>
          <a:rect l="0" t="0" r="0" b="0"/>
          <a:pathLst>
            <a:path>
              <a:moveTo>
                <a:pt x="0" y="0"/>
              </a:moveTo>
              <a:lnTo>
                <a:pt x="0" y="10872570"/>
              </a:lnTo>
              <a:lnTo>
                <a:pt x="305952" y="1087257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1AB795-954B-4141-AB50-13192FA8A685}">
      <dsp:nvSpPr>
        <dsp:cNvPr id="0" name=""/>
        <dsp:cNvSpPr/>
      </dsp:nvSpPr>
      <dsp:spPr>
        <a:xfrm>
          <a:off x="6742336" y="11692797"/>
          <a:ext cx="3118865" cy="1376884"/>
        </a:xfrm>
        <a:prstGeom prst="roundRect">
          <a:avLst>
            <a:gd name="adj" fmla="val 10000"/>
          </a:avLst>
        </a:prstGeom>
        <a:solidFill>
          <a:schemeClr val="accent2">
            <a:alpha val="9000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rPr>
            <a:t>Vicarious trauma can still occur</a:t>
          </a:r>
          <a:endParaRPr lang="en-VU" sz="3200" kern="1200" dirty="0">
            <a:solidFill>
              <a:schemeClr val="bg1"/>
            </a:solidFill>
          </a:endParaRPr>
        </a:p>
      </dsp:txBody>
      <dsp:txXfrm>
        <a:off x="6782664" y="11733125"/>
        <a:ext cx="3038209" cy="129622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3/16/2022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3/16/2022</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1.xml"/><Relationship Id="rId13" Type="http://schemas.openxmlformats.org/officeDocument/2006/relationships/diagramLayout" Target="../diagrams/layout2.xml"/><Relationship Id="rId18" Type="http://schemas.openxmlformats.org/officeDocument/2006/relationships/diagramLayout" Target="../diagrams/layout3.xml"/><Relationship Id="rId3" Type="http://schemas.openxmlformats.org/officeDocument/2006/relationships/image" Target="../media/image1.jpg"/><Relationship Id="rId21" Type="http://schemas.microsoft.com/office/2007/relationships/diagramDrawing" Target="../diagrams/drawing3.xml"/><Relationship Id="rId7" Type="http://schemas.openxmlformats.org/officeDocument/2006/relationships/diagramData" Target="../diagrams/data1.xml"/><Relationship Id="rId12" Type="http://schemas.openxmlformats.org/officeDocument/2006/relationships/diagramData" Target="../diagrams/data2.xml"/><Relationship Id="rId17" Type="http://schemas.openxmlformats.org/officeDocument/2006/relationships/diagramData" Target="../diagrams/data3.xml"/><Relationship Id="rId2" Type="http://schemas.openxmlformats.org/officeDocument/2006/relationships/notesSlide" Target="../notesSlides/notesSlide1.xml"/><Relationship Id="rId16" Type="http://schemas.microsoft.com/office/2007/relationships/diagramDrawing" Target="../diagrams/drawing2.xml"/><Relationship Id="rId20" Type="http://schemas.openxmlformats.org/officeDocument/2006/relationships/diagramColors" Target="../diagrams/colors3.xml"/><Relationship Id="rId1" Type="http://schemas.openxmlformats.org/officeDocument/2006/relationships/slideLayout" Target="../slideLayouts/slideLayout1.xml"/><Relationship Id="rId6" Type="http://schemas.openxmlformats.org/officeDocument/2006/relationships/hyperlink" Target="https://digitalcommons.liberty.edu/montview/vol1/iss1/6" TargetMode="External"/><Relationship Id="rId11" Type="http://schemas.microsoft.com/office/2007/relationships/diagramDrawing" Target="../diagrams/drawing1.xml"/><Relationship Id="rId5" Type="http://schemas.openxmlformats.org/officeDocument/2006/relationships/hyperlink" Target="https://tigerprints.clemson.edu/ijie/vol7/iss1/3" TargetMode="External"/><Relationship Id="rId15" Type="http://schemas.openxmlformats.org/officeDocument/2006/relationships/diagramColors" Target="../diagrams/colors2.xml"/><Relationship Id="rId10" Type="http://schemas.openxmlformats.org/officeDocument/2006/relationships/diagramColors" Target="../diagrams/colors1.xml"/><Relationship Id="rId19" Type="http://schemas.openxmlformats.org/officeDocument/2006/relationships/diagramQuickStyle" Target="../diagrams/quickStyle3.xml"/><Relationship Id="rId4" Type="http://schemas.openxmlformats.org/officeDocument/2006/relationships/hyperlink" Target="http://www.jstor.org/stable/42658653" TargetMode="External"/><Relationship Id="rId9" Type="http://schemas.openxmlformats.org/officeDocument/2006/relationships/diagramQuickStyle" Target="../diagrams/quickStyle1.xml"/><Relationship Id="rId1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280A251-4CDF-40F2-9DB3-453A50EAD024}"/>
              </a:ext>
            </a:extLst>
          </p:cNvPr>
          <p:cNvSpPr txBox="1"/>
          <p:nvPr/>
        </p:nvSpPr>
        <p:spPr>
          <a:xfrm>
            <a:off x="11319564" y="10962618"/>
            <a:ext cx="21816098" cy="15276100"/>
          </a:xfrm>
          <a:prstGeom prst="rect">
            <a:avLst/>
          </a:prstGeom>
          <a:solidFill>
            <a:schemeClr val="bg1"/>
          </a:solidFill>
        </p:spPr>
        <p:txBody>
          <a:bodyPr wrap="square" rtlCol="0">
            <a:spAutoFit/>
          </a:bodyPr>
          <a:lstStyle/>
          <a:p>
            <a:endParaRPr lang="en-VU" dirty="0"/>
          </a:p>
        </p:txBody>
      </p:sp>
      <p:sp>
        <p:nvSpPr>
          <p:cNvPr id="4" name="TextBox 3"/>
          <p:cNvSpPr txBox="1"/>
          <p:nvPr/>
        </p:nvSpPr>
        <p:spPr>
          <a:xfrm>
            <a:off x="742129" y="504527"/>
            <a:ext cx="42534030" cy="2757741"/>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9200" b="1" dirty="0">
                <a:latin typeface="Times New Roman"/>
                <a:cs typeface="Times New Roman"/>
              </a:rPr>
              <a:t>Vicarious Trauma Within Medical Interpreting</a:t>
            </a:r>
          </a:p>
          <a:p>
            <a:pPr algn="ctr"/>
            <a:r>
              <a:rPr lang="en-US" sz="6000" b="1" dirty="0">
                <a:latin typeface="Times New Roman"/>
                <a:cs typeface="Times New Roman"/>
              </a:rPr>
              <a:t>Kellie Freeman</a:t>
            </a:r>
          </a:p>
        </p:txBody>
      </p:sp>
      <p:sp>
        <p:nvSpPr>
          <p:cNvPr id="26" name="Rectangle 25"/>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a:t>
            </a:r>
            <a:endParaRPr lang="en-US" dirty="0"/>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4103" y="1287172"/>
            <a:ext cx="4840224" cy="1377696"/>
          </a:xfrm>
          <a:prstGeom prst="rect">
            <a:avLst/>
          </a:prstGeom>
        </p:spPr>
      </p:pic>
      <p:sp>
        <p:nvSpPr>
          <p:cNvPr id="159" name="TextBox 158"/>
          <p:cNvSpPr txBox="1"/>
          <p:nvPr/>
        </p:nvSpPr>
        <p:spPr>
          <a:xfrm>
            <a:off x="34147213" y="26203174"/>
            <a:ext cx="9321064" cy="6042040"/>
          </a:xfrm>
          <a:prstGeom prst="rect">
            <a:avLst/>
          </a:prstGeom>
          <a:solidFill>
            <a:schemeClr val="bg1"/>
          </a:solidFill>
          <a:ln>
            <a:solidFill>
              <a:schemeClr val="tx1"/>
            </a:solidFill>
          </a:ln>
        </p:spPr>
        <p:txBody>
          <a:bodyPr wrap="square" lIns="131445" tIns="65723" rIns="131445" bIns="65723" rtlCol="0">
            <a:spAutoFit/>
          </a:bodyPr>
          <a:lstStyle/>
          <a:p>
            <a:pPr marL="457200" marR="0" indent="-457200">
              <a:spcBef>
                <a:spcPts val="0"/>
              </a:spcBef>
              <a:spcAft>
                <a:spcPts val="0"/>
              </a:spcAf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Bontempo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K., &amp; Malcolm. K. (2012). An ounce of prevention is worth a pound of cure: Educating interpreters about the risk of vicarious trauma in healthcare settings. In L. A., Swabey, &amp; K. Malcolm, (Eds.),</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In Our Hands: Educating Healthcare Interpreters. (pp. 105-130). Washington: Gallaudet University Press.</a:t>
            </a:r>
          </a:p>
          <a:p>
            <a:pPr marL="457200" indent="-457200"/>
            <a:r>
              <a:rPr lang="en-US" sz="2400" dirty="0">
                <a:effectLst/>
                <a:latin typeface="Times New Roman" panose="02020603050405020304" pitchFamily="18" charset="0"/>
                <a:ea typeface="Calibri" panose="020F0502020204030204" pitchFamily="34" charset="0"/>
                <a:cs typeface="Times New Roman" panose="02020603050405020304" pitchFamily="18" charset="0"/>
              </a:rPr>
              <a:t>Harvey, M.A. (2003). “Shielding yourself from the perils of empathy: The case of sign language interpreters.”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Journal of Deaf Studies and Deaf Education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8</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(2), pp. 207-213. </a:t>
            </a:r>
            <a:r>
              <a:rPr lang="en-US" sz="24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http://www.jstor.org/stable/42658653</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indent="-457200">
              <a:spcBef>
                <a:spcPts val="0"/>
              </a:spcBef>
              <a:spcAft>
                <a:spcPts val="0"/>
              </a:spcAft>
            </a:pPr>
            <a:r>
              <a:rPr lang="en-US" sz="2400" dirty="0">
                <a:effectLst/>
                <a:latin typeface="Times New Roman" panose="02020603050405020304" pitchFamily="18" charset="0"/>
                <a:ea typeface="Calibri" panose="020F0502020204030204" pitchFamily="34" charset="0"/>
              </a:rPr>
              <a:t>Lai, M., &amp; </a:t>
            </a:r>
            <a:r>
              <a:rPr lang="en-US" sz="2400" dirty="0" err="1">
                <a:effectLst/>
                <a:latin typeface="Times New Roman" panose="02020603050405020304" pitchFamily="18" charset="0"/>
                <a:ea typeface="Calibri" panose="020F0502020204030204" pitchFamily="34" charset="0"/>
              </a:rPr>
              <a:t>Heydon</a:t>
            </a:r>
            <a:r>
              <a:rPr lang="en-US" sz="2400" dirty="0">
                <a:effectLst/>
                <a:latin typeface="Times New Roman" panose="02020603050405020304" pitchFamily="18" charset="0"/>
                <a:ea typeface="Calibri" panose="020F0502020204030204" pitchFamily="34" charset="0"/>
              </a:rPr>
              <a:t>, G. (2015). "Vicarious Trauma Among Interpreters." </a:t>
            </a:r>
            <a:r>
              <a:rPr lang="en-US" sz="2400" i="1" dirty="0">
                <a:effectLst/>
                <a:latin typeface="Times New Roman" panose="02020603050405020304" pitchFamily="18" charset="0"/>
                <a:ea typeface="Calibri" panose="020F0502020204030204" pitchFamily="34" charset="0"/>
              </a:rPr>
              <a:t>International Journal of Interpreter Education</a:t>
            </a:r>
            <a:r>
              <a:rPr lang="en-US" sz="2400" dirty="0">
                <a:effectLst/>
                <a:latin typeface="Times New Roman" panose="02020603050405020304" pitchFamily="18" charset="0"/>
                <a:ea typeface="Calibri" panose="020F0502020204030204" pitchFamily="34" charset="0"/>
              </a:rPr>
              <a:t> </a:t>
            </a:r>
            <a:r>
              <a:rPr lang="en-US" sz="2400" i="1" dirty="0">
                <a:effectLst/>
                <a:latin typeface="Times New Roman" panose="02020603050405020304" pitchFamily="18" charset="0"/>
                <a:ea typeface="Calibri" panose="020F0502020204030204" pitchFamily="34" charset="0"/>
              </a:rPr>
              <a:t>7</a:t>
            </a:r>
            <a:r>
              <a:rPr lang="en-US" sz="2400" dirty="0">
                <a:effectLst/>
                <a:latin typeface="Times New Roman" panose="02020603050405020304" pitchFamily="18" charset="0"/>
                <a:ea typeface="Calibri" panose="020F0502020204030204" pitchFamily="34" charset="0"/>
              </a:rPr>
              <a:t>(1), </a:t>
            </a:r>
            <a:r>
              <a:rPr lang="en-US" sz="2400" u="sng" dirty="0">
                <a:solidFill>
                  <a:srgbClr val="0563C1"/>
                </a:solidFill>
                <a:effectLst/>
                <a:latin typeface="Times New Roman" panose="02020603050405020304" pitchFamily="18" charset="0"/>
                <a:ea typeface="Calibri" panose="020F0502020204030204" pitchFamily="34" charset="0"/>
                <a:hlinkClick r:id="rId5"/>
              </a:rPr>
              <a:t>https://tigerprints.clemson.edu/ijie/vol7/iss1/3</a:t>
            </a:r>
            <a:endParaRPr lang="en-US" sz="2400" u="sng" dirty="0">
              <a:solidFill>
                <a:srgbClr val="0563C1"/>
              </a:solidFill>
              <a:effectLst/>
              <a:latin typeface="Times New Roman" panose="02020603050405020304" pitchFamily="18" charset="0"/>
              <a:ea typeface="Calibri" panose="020F0502020204030204" pitchFamily="34" charset="0"/>
            </a:endParaRPr>
          </a:p>
          <a:p>
            <a:pPr marL="457200" indent="-457200"/>
            <a:r>
              <a:rPr lang="en-US" sz="2400" dirty="0">
                <a:effectLst/>
                <a:latin typeface="Times New Roman" panose="02020603050405020304" pitchFamily="18" charset="0"/>
                <a:ea typeface="Times New Roman" panose="02020603050405020304" pitchFamily="18" charset="0"/>
              </a:rPr>
              <a:t>Macdonald, J. L. (2015). "Vicarious trauma as applied to the professional sign language interpreter," </a:t>
            </a:r>
            <a:r>
              <a:rPr lang="en-US" sz="2400" i="1" dirty="0">
                <a:effectLst/>
                <a:latin typeface="Times New Roman" panose="02020603050405020304" pitchFamily="18" charset="0"/>
                <a:ea typeface="Times New Roman" panose="02020603050405020304" pitchFamily="18" charset="0"/>
              </a:rPr>
              <a:t>Montview Liberty University Journal of Undergraduate Research</a:t>
            </a:r>
            <a:r>
              <a:rPr lang="en-US" sz="2400" i="1" dirty="0">
                <a:latin typeface="Times New Roman" panose="02020603050405020304" pitchFamily="18" charset="0"/>
                <a:ea typeface="Times New Roman" panose="02020603050405020304" pitchFamily="18" charset="0"/>
              </a:rPr>
              <a:t>, </a:t>
            </a:r>
            <a:r>
              <a:rPr lang="en-US" sz="2400" dirty="0">
                <a:latin typeface="Times New Roman" panose="02020603050405020304" pitchFamily="18" charset="0"/>
                <a:ea typeface="Times New Roman" panose="02020603050405020304" pitchFamily="18" charset="0"/>
              </a:rPr>
              <a:t>1(1</a:t>
            </a:r>
            <a:r>
              <a:rPr lang="en-US" sz="2400" dirty="0">
                <a:effectLst/>
                <a:latin typeface="Times New Roman" panose="02020603050405020304" pitchFamily="18" charset="0"/>
                <a:ea typeface="Times New Roman" panose="02020603050405020304" pitchFamily="18" charset="0"/>
              </a:rPr>
              <a:t>), Article 6. </a:t>
            </a:r>
            <a:r>
              <a:rPr lang="en-US" sz="2400" u="sng" dirty="0">
                <a:solidFill>
                  <a:srgbClr val="0563C1"/>
                </a:solidFill>
                <a:effectLst/>
                <a:latin typeface="Times New Roman" panose="02020603050405020304" pitchFamily="18" charset="0"/>
                <a:ea typeface="Times New Roman" panose="02020603050405020304" pitchFamily="18" charset="0"/>
                <a:hlinkClick r:id="rId6"/>
              </a:rPr>
              <a:t>https://digitalcommons.liberty.edu/montview/vol1/iss1/6</a:t>
            </a:r>
            <a:endParaRPr lang="en-VU" sz="2400" dirty="0">
              <a:effectLst/>
              <a:latin typeface="Times New Roman" panose="02020603050405020304" pitchFamily="18" charset="0"/>
              <a:ea typeface="Times New Roman" panose="02020603050405020304" pitchFamily="18" charset="0"/>
            </a:endParaRPr>
          </a:p>
          <a:p>
            <a:pPr marL="457200" marR="0" indent="-457200">
              <a:spcBef>
                <a:spcPts val="0"/>
              </a:spcBef>
              <a:spcAft>
                <a:spcPts val="0"/>
              </a:spcAft>
            </a:pPr>
            <a:endParaRPr lang="en-VU"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65" name="TextBox 164"/>
          <p:cNvSpPr txBox="1"/>
          <p:nvPr/>
        </p:nvSpPr>
        <p:spPr>
          <a:xfrm>
            <a:off x="10980872" y="4465496"/>
            <a:ext cx="10772999" cy="6134373"/>
          </a:xfrm>
          <a:prstGeom prst="rect">
            <a:avLst/>
          </a:prstGeom>
          <a:solidFill>
            <a:schemeClr val="bg1"/>
          </a:solidFill>
          <a:ln>
            <a:solidFill>
              <a:srgbClr val="000000"/>
            </a:solidFill>
          </a:ln>
        </p:spPr>
        <p:txBody>
          <a:bodyPr wrap="square" lIns="131445" tIns="65723" rIns="131445" bIns="65723" rtlCol="0">
            <a:spAutoFit/>
          </a:bodyPr>
          <a:lstStyle/>
          <a:p>
            <a:pPr marL="0" marR="97790" indent="63500">
              <a:spcBef>
                <a:spcPts val="0"/>
              </a:spcBef>
              <a:spcAft>
                <a:spcPts val="0"/>
              </a:spcAft>
            </a:pPr>
            <a:r>
              <a:rPr lang="en-US" sz="2600" dirty="0">
                <a:effectLst/>
                <a:latin typeface="Times New Roman" panose="02020603050405020304" pitchFamily="18" charset="0"/>
                <a:ea typeface="Times New Roman" panose="02020603050405020304" pitchFamily="18" charset="0"/>
                <a:cs typeface="Times New Roman" panose="02020603050405020304" pitchFamily="18" charset="0"/>
              </a:rPr>
              <a:t>This paper will examine vicarious trauma specifically in relation to American Sign Language (ASL)/English interpreters who work primarily in medical settings. Research utilized in this project will investigate the differences between medical interpreting and other interpreting settings and will compare how vicarious trauma affects these settings, respectively. This is important for the field of interpreting because vicarious trauma can affect every interpreter, yet it is not addressed in training or degree programs. Interpreters could have an increased probability of facing vicarious trauma especially in stressful situations of medical settings. The research will be conducted through surveys and later expanded on with interviews. The survey and interviews will be used to compare vicarious trauma within medical interpreting with other settings of interpreting. </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These comparisons</a:t>
            </a:r>
            <a:r>
              <a:rPr lang="en-US" sz="2600" dirty="0">
                <a:effectLst/>
                <a:latin typeface="Times New Roman" panose="02020603050405020304" pitchFamily="18" charset="0"/>
                <a:ea typeface="Times New Roman" panose="02020603050405020304" pitchFamily="18" charset="0"/>
                <a:cs typeface="Times New Roman" panose="02020603050405020304" pitchFamily="18" charset="0"/>
              </a:rPr>
              <a:t> will show how the medical setting affects interpreters in general. The possible implications of this research are that those who interpret primarily in medical settings will be able to recognize vicarious trauma and get help as needed. </a:t>
            </a:r>
            <a:endParaRPr lang="en-VU" sz="2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66" name="TextBox 165"/>
          <p:cNvSpPr txBox="1"/>
          <p:nvPr/>
        </p:nvSpPr>
        <p:spPr>
          <a:xfrm>
            <a:off x="10980872" y="3581115"/>
            <a:ext cx="10772999"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Theoretical Abstract</a:t>
            </a:r>
            <a:endParaRPr lang="en-US" sz="6000" dirty="0">
              <a:solidFill>
                <a:schemeClr val="bg1"/>
              </a:solidFill>
              <a:latin typeface="Times New Roman"/>
              <a:cs typeface="Times New Roman"/>
            </a:endParaRPr>
          </a:p>
        </p:txBody>
      </p:sp>
      <p:sp>
        <p:nvSpPr>
          <p:cNvPr id="167" name="TextBox 166"/>
          <p:cNvSpPr txBox="1"/>
          <p:nvPr/>
        </p:nvSpPr>
        <p:spPr>
          <a:xfrm>
            <a:off x="23426539" y="4427419"/>
            <a:ext cx="9907817" cy="6134373"/>
          </a:xfrm>
          <a:prstGeom prst="rect">
            <a:avLst/>
          </a:prstGeom>
          <a:solidFill>
            <a:schemeClr val="bg1"/>
          </a:solidFill>
          <a:ln>
            <a:solidFill>
              <a:schemeClr val="tx1"/>
            </a:solidFill>
          </a:ln>
        </p:spPr>
        <p:txBody>
          <a:bodyPr wrap="square" lIns="131445" tIns="65723" rIns="131445" bIns="65723" rtlCol="0">
            <a:spAutoFit/>
          </a:bodyPr>
          <a:lstStyle/>
          <a:p>
            <a:pPr marL="0" marR="0">
              <a:spcBef>
                <a:spcPts val="0"/>
              </a:spcBef>
              <a:spcAft>
                <a:spcPts val="0"/>
              </a:spcAft>
            </a:pPr>
            <a:r>
              <a:rPr lang="en-US" sz="2600" dirty="0">
                <a:effectLst/>
                <a:latin typeface="Times New Roman" panose="02020603050405020304" pitchFamily="18" charset="0"/>
                <a:ea typeface="Times New Roman" panose="02020603050405020304" pitchFamily="18" charset="0"/>
              </a:rPr>
              <a:t>The profession of ASL/English interpreting demands numerous amounts of mental energy. During the process of interpreting, one needs to take in the information being communicated and process it fully to successfully transfer it into the other language. Interpreters need to be aware of differences in the cultures between hearing and Deaf people to effectively interpret the message in its entirety. This means not just the words are being interpreted but the entire message both implicit and explicit. Interpreting the message linguistically and culturally ensures that the message is understood by both clients. In addition to that responsibility, interpreters are people with their own lives and own stresses that they carry to job sites. While having their own stress, interpreters will be in situations where they will facilitate information that is stressful for other people or in situations where they experience others oppression. All these stressors are in one mind at one time and can contribute to vicarious trauma. </a:t>
            </a:r>
          </a:p>
        </p:txBody>
      </p:sp>
      <p:sp>
        <p:nvSpPr>
          <p:cNvPr id="168" name="TextBox 167"/>
          <p:cNvSpPr txBox="1"/>
          <p:nvPr/>
        </p:nvSpPr>
        <p:spPr>
          <a:xfrm>
            <a:off x="23426540" y="3542319"/>
            <a:ext cx="9907816"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Introduction</a:t>
            </a:r>
            <a:endParaRPr lang="en-US" sz="6000" dirty="0">
              <a:solidFill>
                <a:schemeClr val="bg1"/>
              </a:solidFill>
              <a:latin typeface="Times New Roman"/>
              <a:cs typeface="Times New Roman"/>
            </a:endParaRPr>
          </a:p>
        </p:txBody>
      </p:sp>
      <p:sp>
        <p:nvSpPr>
          <p:cNvPr id="170" name="TextBox 169"/>
          <p:cNvSpPr txBox="1"/>
          <p:nvPr/>
        </p:nvSpPr>
        <p:spPr>
          <a:xfrm>
            <a:off x="660227" y="25728289"/>
            <a:ext cx="9302451" cy="4880047"/>
          </a:xfrm>
          <a:prstGeom prst="rect">
            <a:avLst/>
          </a:prstGeom>
          <a:solidFill>
            <a:schemeClr val="bg1"/>
          </a:solidFill>
          <a:ln cap="rnd">
            <a:solidFill>
              <a:schemeClr val="tx1"/>
            </a:solidFill>
          </a:ln>
        </p:spPr>
        <p:txBody>
          <a:bodyPr wrap="square" lIns="182880" rIns="182880" rtlCol="0">
            <a:noAutofit/>
          </a:bodyPr>
          <a:lstStyle/>
          <a:p>
            <a:pPr marL="0" marR="0" indent="457200">
              <a:spcBef>
                <a:spcPts val="0"/>
              </a:spcBef>
              <a:spcAft>
                <a:spcPts val="0"/>
              </a:spcAft>
            </a:pPr>
            <a:r>
              <a:rPr lang="en-US" sz="2600" dirty="0">
                <a:effectLst/>
                <a:latin typeface="Times New Roman" panose="02020603050405020304" pitchFamily="18" charset="0"/>
                <a:ea typeface="Times New Roman" panose="02020603050405020304" pitchFamily="18" charset="0"/>
              </a:rPr>
              <a:t>This research is going to evaluate medical settings and how they affect one’s susceptibility to </a:t>
            </a:r>
            <a:r>
              <a:rPr lang="en-US" sz="2600" dirty="0">
                <a:latin typeface="Times New Roman" panose="02020603050405020304" pitchFamily="18" charset="0"/>
                <a:ea typeface="Times New Roman" panose="02020603050405020304" pitchFamily="18" charset="0"/>
              </a:rPr>
              <a:t>vicarious trauma</a:t>
            </a:r>
            <a:r>
              <a:rPr lang="en-US" sz="2600" dirty="0">
                <a:effectLst/>
                <a:latin typeface="Times New Roman" panose="02020603050405020304" pitchFamily="18" charset="0"/>
                <a:ea typeface="Times New Roman" panose="02020603050405020304" pitchFamily="18" charset="0"/>
              </a:rPr>
              <a:t>. The hypothesis for this research is that the setting that one interprets in, specifically medical settings, increases the probability of experiencing vicarious trauma. Stressful settings could increase the chances of experiencing vicarious trauma, but each setting that one interprets in comes with its own stressors even if the situation itself is not as stressful comparatively. These stressors such as, distinctly witnessing and facilitating oppression towards deaf clients, could also contribute to vicarious trauma. As each setting has its own stressor, to what degree does the medical environment affect one’s susceptibility of vicarious trauma? </a:t>
            </a:r>
            <a:endParaRPr lang="en-VU" sz="2600" dirty="0">
              <a:effectLst/>
              <a:latin typeface="Times New Roman" panose="02020603050405020304" pitchFamily="18" charset="0"/>
              <a:ea typeface="Times New Roman" panose="02020603050405020304" pitchFamily="18" charset="0"/>
            </a:endParaRPr>
          </a:p>
        </p:txBody>
      </p:sp>
      <p:sp>
        <p:nvSpPr>
          <p:cNvPr id="171" name="TextBox 170"/>
          <p:cNvSpPr txBox="1"/>
          <p:nvPr/>
        </p:nvSpPr>
        <p:spPr>
          <a:xfrm>
            <a:off x="660227" y="24871584"/>
            <a:ext cx="929227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Hypothesis</a:t>
            </a:r>
            <a:endParaRPr lang="en-US" sz="6000" dirty="0">
              <a:solidFill>
                <a:schemeClr val="bg1"/>
              </a:solidFill>
              <a:latin typeface="Times New Roman"/>
              <a:cs typeface="Times New Roman"/>
            </a:endParaRPr>
          </a:p>
        </p:txBody>
      </p:sp>
      <p:grpSp>
        <p:nvGrpSpPr>
          <p:cNvPr id="175" name="Group 174"/>
          <p:cNvGrpSpPr/>
          <p:nvPr/>
        </p:nvGrpSpPr>
        <p:grpSpPr>
          <a:xfrm>
            <a:off x="23186337" y="26762122"/>
            <a:ext cx="9262894" cy="5483091"/>
            <a:chOff x="34075442" y="18005781"/>
            <a:chExt cx="9302450" cy="4104855"/>
          </a:xfrm>
        </p:grpSpPr>
        <p:sp>
          <p:nvSpPr>
            <p:cNvPr id="176" name="TextBox 175"/>
            <p:cNvSpPr txBox="1"/>
            <p:nvPr/>
          </p:nvSpPr>
          <p:spPr>
            <a:xfrm>
              <a:off x="34075442" y="18789463"/>
              <a:ext cx="9302450" cy="3321173"/>
            </a:xfrm>
            <a:prstGeom prst="rect">
              <a:avLst/>
            </a:prstGeom>
            <a:solidFill>
              <a:srgbClr val="FFFFFF"/>
            </a:solidFill>
            <a:ln cap="rnd">
              <a:solidFill>
                <a:schemeClr val="tx1"/>
              </a:solidFill>
            </a:ln>
          </p:spPr>
          <p:txBody>
            <a:bodyPr wrap="square" lIns="182880" rIns="182880" rtlCol="0">
              <a:noAutofit/>
            </a:bodyPr>
            <a:lstStyle/>
            <a:p>
              <a:pPr algn="just"/>
              <a:endParaRPr lang="en-US" sz="2000" dirty="0">
                <a:latin typeface="Times New Roman"/>
                <a:cs typeface="Times New Roman"/>
              </a:endParaRPr>
            </a:p>
            <a:p>
              <a:pPr marL="514350" indent="-514350">
                <a:buFontTx/>
                <a:buAutoNum type="arabicPeriod"/>
              </a:pPr>
              <a:r>
                <a:rPr lang="en-US" sz="2600" dirty="0">
                  <a:latin typeface="Times New Roman"/>
                  <a:cs typeface="Times New Roman"/>
                </a:rPr>
                <a:t>Looking into how mental health settings can affect one’s susceptibility to vicarious trauma and comparing that to how medical settings affect one’s susceptibility to vicarious trauma.</a:t>
              </a:r>
            </a:p>
            <a:p>
              <a:pPr marL="514350" indent="-514350">
                <a:buFontTx/>
                <a:buAutoNum type="arabicPeriod"/>
              </a:pPr>
              <a:r>
                <a:rPr lang="en-US" sz="2600" dirty="0">
                  <a:latin typeface="Times New Roman"/>
                  <a:cs typeface="Times New Roman"/>
                </a:rPr>
                <a:t>Determining how vicarious trauma specifically affects the brain and its functions </a:t>
              </a:r>
            </a:p>
            <a:p>
              <a:pPr marL="514350" indent="-514350">
                <a:buAutoNum type="arabicPeriod"/>
              </a:pPr>
              <a:r>
                <a:rPr lang="en-US" sz="2600" dirty="0">
                  <a:latin typeface="Times New Roman"/>
                  <a:cs typeface="Times New Roman"/>
                </a:rPr>
                <a:t>Researching if there are any preventative strategies interpreters could use to limit their experiences with vicarious trauma. </a:t>
              </a:r>
            </a:p>
            <a:p>
              <a:pPr marL="514350" indent="-514350">
                <a:buAutoNum type="arabicPeriod"/>
              </a:pPr>
              <a:r>
                <a:rPr lang="en-US" sz="2600" dirty="0">
                  <a:latin typeface="Times New Roman"/>
                  <a:cs typeface="Times New Roman"/>
                </a:rPr>
                <a:t>Determining different counseling strategies to treat vicarious trauma.</a:t>
              </a:r>
            </a:p>
            <a:p>
              <a:pPr marL="514350" indent="-514350">
                <a:buAutoNum type="arabicPeriod"/>
              </a:pPr>
              <a:endParaRPr lang="en-US" sz="2600" dirty="0">
                <a:latin typeface="Times New Roman"/>
                <a:cs typeface="Times New Roman"/>
              </a:endParaRPr>
            </a:p>
            <a:p>
              <a:pPr>
                <a:lnSpc>
                  <a:spcPct val="140000"/>
                </a:lnSpc>
              </a:pPr>
              <a:r>
                <a:rPr lang="en-US" sz="2600" dirty="0">
                  <a:latin typeface="Times New Roman"/>
                  <a:cs typeface="Times New Roman"/>
                </a:rPr>
                <a:t> </a:t>
              </a:r>
            </a:p>
            <a:p>
              <a:pPr marL="514350" indent="-514350">
                <a:lnSpc>
                  <a:spcPct val="140000"/>
                </a:lnSpc>
                <a:buAutoNum type="arabicPeriod"/>
              </a:pPr>
              <a:endParaRPr lang="en-US" sz="1800" dirty="0">
                <a:solidFill>
                  <a:prstClr val="black"/>
                </a:solidFill>
                <a:latin typeface="Times New Roman"/>
                <a:cs typeface="Times New Roman"/>
              </a:endParaRPr>
            </a:p>
          </p:txBody>
        </p:sp>
        <p:sp>
          <p:nvSpPr>
            <p:cNvPr id="177" name="TextBox 176"/>
            <p:cNvSpPr txBox="1"/>
            <p:nvPr/>
          </p:nvSpPr>
          <p:spPr>
            <a:xfrm>
              <a:off x="34075442" y="18005781"/>
              <a:ext cx="9302450"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Garamond"/>
                  <a:cs typeface="Garamond"/>
                </a:rPr>
                <a:t>Future Work</a:t>
              </a:r>
              <a:endParaRPr lang="en-US" sz="6000" dirty="0">
                <a:solidFill>
                  <a:schemeClr val="bg1"/>
                </a:solidFill>
                <a:latin typeface="Garamond"/>
                <a:cs typeface="Garamond"/>
              </a:endParaRPr>
            </a:p>
          </p:txBody>
        </p:sp>
      </p:grpSp>
      <p:sp>
        <p:nvSpPr>
          <p:cNvPr id="178" name="TextBox 177"/>
          <p:cNvSpPr txBox="1"/>
          <p:nvPr/>
        </p:nvSpPr>
        <p:spPr>
          <a:xfrm>
            <a:off x="34157625" y="25331781"/>
            <a:ext cx="9321500"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References</a:t>
            </a:r>
            <a:endParaRPr lang="en-US" sz="6000" dirty="0">
              <a:solidFill>
                <a:schemeClr val="bg1"/>
              </a:solidFill>
              <a:latin typeface="Times New Roman"/>
              <a:cs typeface="Times New Roman"/>
            </a:endParaRPr>
          </a:p>
        </p:txBody>
      </p:sp>
      <p:sp>
        <p:nvSpPr>
          <p:cNvPr id="27" name="TextBox 26">
            <a:extLst>
              <a:ext uri="{FF2B5EF4-FFF2-40B4-BE49-F238E27FC236}">
                <a16:creationId xmlns:a16="http://schemas.microsoft.com/office/drawing/2014/main" id="{1F913E49-AA93-4C32-8029-A252E696E728}"/>
              </a:ext>
            </a:extLst>
          </p:cNvPr>
          <p:cNvSpPr txBox="1"/>
          <p:nvPr/>
        </p:nvSpPr>
        <p:spPr>
          <a:xfrm>
            <a:off x="521094" y="5696338"/>
            <a:ext cx="930141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Literature Review</a:t>
            </a:r>
            <a:endParaRPr lang="en-US" sz="6000" dirty="0">
              <a:solidFill>
                <a:schemeClr val="bg1"/>
              </a:solidFill>
              <a:latin typeface="Times New Roman"/>
              <a:cs typeface="Times New Roman"/>
            </a:endParaRPr>
          </a:p>
        </p:txBody>
      </p:sp>
      <p:sp>
        <p:nvSpPr>
          <p:cNvPr id="28" name="TextBox 27">
            <a:extLst>
              <a:ext uri="{FF2B5EF4-FFF2-40B4-BE49-F238E27FC236}">
                <a16:creationId xmlns:a16="http://schemas.microsoft.com/office/drawing/2014/main" id="{BEE51368-BFF7-4319-94C2-C3BEB6B88D2C}"/>
              </a:ext>
            </a:extLst>
          </p:cNvPr>
          <p:cNvSpPr txBox="1"/>
          <p:nvPr/>
        </p:nvSpPr>
        <p:spPr>
          <a:xfrm>
            <a:off x="521094" y="6574904"/>
            <a:ext cx="9302451" cy="17340491"/>
          </a:xfrm>
          <a:prstGeom prst="rect">
            <a:avLst/>
          </a:prstGeom>
          <a:solidFill>
            <a:schemeClr val="bg1"/>
          </a:solidFill>
          <a:ln cap="rnd">
            <a:solidFill>
              <a:schemeClr val="tx1"/>
            </a:solidFill>
          </a:ln>
        </p:spPr>
        <p:txBody>
          <a:bodyPr wrap="square" lIns="182880" rIns="182880" rtlCol="0">
            <a:noAutofit/>
          </a:bodyPr>
          <a:lstStyle/>
          <a:p>
            <a:pPr algn="just"/>
            <a:endParaRPr lang="en-US" sz="2600" b="1" dirty="0">
              <a:latin typeface="Times New Roman"/>
              <a:cs typeface="Times New Roman"/>
            </a:endParaRPr>
          </a:p>
          <a:p>
            <a:pPr algn="just"/>
            <a:r>
              <a:rPr lang="en-US" sz="2600" b="1" dirty="0">
                <a:latin typeface="Times New Roman"/>
                <a:cs typeface="Times New Roman"/>
              </a:rPr>
              <a:t>Vicarious Trauma Defined</a:t>
            </a:r>
          </a:p>
          <a:p>
            <a:pPr algn="just"/>
            <a:r>
              <a:rPr lang="en-US" sz="2600" dirty="0">
                <a:effectLst/>
                <a:latin typeface="Times New Roman" panose="02020603050405020304" pitchFamily="18" charset="0"/>
                <a:ea typeface="Calibri" panose="020F0502020204030204" pitchFamily="34" charset="0"/>
              </a:rPr>
              <a:t>“the emotional residue of exposure that counselors have from working with as they are hearing their trauma stories and become witnesses to the pain, fear, and terror that trauma survivors have endured” (American Counseling Association, n.d. as cited by Lai &amp; </a:t>
            </a:r>
            <a:r>
              <a:rPr lang="en-US" sz="2600" dirty="0" err="1">
                <a:effectLst/>
                <a:latin typeface="Times New Roman" panose="02020603050405020304" pitchFamily="18" charset="0"/>
                <a:ea typeface="Calibri" panose="020F0502020204030204" pitchFamily="34" charset="0"/>
              </a:rPr>
              <a:t>Heydon</a:t>
            </a:r>
            <a:r>
              <a:rPr lang="en-US" sz="2600" dirty="0">
                <a:effectLst/>
                <a:latin typeface="Times New Roman" panose="02020603050405020304" pitchFamily="18" charset="0"/>
                <a:ea typeface="Calibri" panose="020F0502020204030204" pitchFamily="34" charset="0"/>
              </a:rPr>
              <a:t>, 2015). </a:t>
            </a:r>
            <a:endParaRPr lang="en-US" sz="2600" b="1" dirty="0">
              <a:latin typeface="Times New Roman"/>
              <a:cs typeface="Times New Roman"/>
            </a:endParaRPr>
          </a:p>
          <a:p>
            <a:pPr algn="just"/>
            <a:r>
              <a:rPr lang="en-US" sz="2600" b="1" dirty="0">
                <a:latin typeface="Times New Roman"/>
                <a:cs typeface="Times New Roman"/>
              </a:rPr>
              <a:t>Neutrality and Interpreting</a:t>
            </a:r>
          </a:p>
          <a:p>
            <a:pPr marL="342900" indent="-342900" algn="just">
              <a:buFont typeface="Arial" panose="020B0604020202020204" pitchFamily="34" charset="0"/>
              <a:buChar char="•"/>
            </a:pPr>
            <a:r>
              <a:rPr lang="en-US" sz="2600" dirty="0">
                <a:latin typeface="Times New Roman"/>
                <a:cs typeface="Times New Roman"/>
              </a:rPr>
              <a:t>Interpreters are not supposed to give their own opinions to successfully facilitate communication.</a:t>
            </a:r>
          </a:p>
          <a:p>
            <a:pPr marL="342900" indent="-342900" algn="just">
              <a:buFont typeface="Arial" panose="020B0604020202020204" pitchFamily="34" charset="0"/>
              <a:buChar char="•"/>
            </a:pPr>
            <a:r>
              <a:rPr lang="en-US" sz="2600" dirty="0">
                <a:latin typeface="Times New Roman"/>
                <a:cs typeface="Times New Roman"/>
              </a:rPr>
              <a:t>Interpreters need to differentiate between being neutral while interpreting and having neutral feelings about the interaction (Macdonald, 2015).</a:t>
            </a:r>
          </a:p>
          <a:p>
            <a:pPr marL="342900" indent="-342900" algn="just">
              <a:buFont typeface="Arial" panose="020B0604020202020204" pitchFamily="34" charset="0"/>
              <a:buChar char="•"/>
            </a:pPr>
            <a:r>
              <a:rPr lang="en-US" sz="2600" dirty="0">
                <a:latin typeface="Times New Roman"/>
                <a:cs typeface="Times New Roman"/>
              </a:rPr>
              <a:t>Mirror neurons are cells that mirror the same emotion when one witness something as the same as they were experiencing that emotion themselves (</a:t>
            </a:r>
            <a:r>
              <a:rPr lang="en-US" sz="2600" dirty="0" err="1">
                <a:latin typeface="Times New Roman"/>
                <a:cs typeface="Times New Roman"/>
              </a:rPr>
              <a:t>Bontempo</a:t>
            </a:r>
            <a:r>
              <a:rPr lang="en-US" sz="2600" dirty="0">
                <a:latin typeface="Times New Roman"/>
                <a:cs typeface="Times New Roman"/>
              </a:rPr>
              <a:t> &amp; Malcolm, 2012).</a:t>
            </a:r>
            <a:endParaRPr lang="en-US" sz="2600" b="1" dirty="0">
              <a:latin typeface="Times New Roman"/>
              <a:cs typeface="Times New Roman"/>
            </a:endParaRPr>
          </a:p>
          <a:p>
            <a:pPr algn="just"/>
            <a:r>
              <a:rPr lang="en-US" sz="2600" b="1" dirty="0">
                <a:latin typeface="Times New Roman"/>
                <a:cs typeface="Times New Roman"/>
              </a:rPr>
              <a:t>Dynamic Equivalence</a:t>
            </a:r>
          </a:p>
          <a:p>
            <a:pPr marL="342900" indent="-342900" algn="just">
              <a:buFont typeface="Arial" panose="020B0604020202020204" pitchFamily="34" charset="0"/>
              <a:buChar char="•"/>
            </a:pPr>
            <a:r>
              <a:rPr lang="en-US" sz="2600" dirty="0">
                <a:latin typeface="Times New Roman"/>
                <a:cs typeface="Times New Roman"/>
              </a:rPr>
              <a:t>One interprets in the first person, and that makes the material interpreted more personal and easier to take in trauma.</a:t>
            </a:r>
          </a:p>
          <a:p>
            <a:pPr marL="342900" indent="-342900" algn="just">
              <a:buFont typeface="Arial" panose="020B0604020202020204" pitchFamily="34" charset="0"/>
              <a:buChar char="•"/>
            </a:pPr>
            <a:r>
              <a:rPr lang="en-US" sz="2600" dirty="0">
                <a:latin typeface="Times New Roman"/>
                <a:cs typeface="Times New Roman"/>
              </a:rPr>
              <a:t>To interpret successfully, interpreters must “take-on” the consumer, effectively showing their emotion.</a:t>
            </a:r>
          </a:p>
          <a:p>
            <a:pPr algn="just"/>
            <a:r>
              <a:rPr lang="en-US" sz="2600" b="1" dirty="0">
                <a:latin typeface="Times New Roman"/>
                <a:cs typeface="Times New Roman"/>
              </a:rPr>
              <a:t>Difficulties in Medical Settings</a:t>
            </a:r>
          </a:p>
          <a:p>
            <a:pPr marL="342900" indent="-342900" algn="just">
              <a:buFont typeface="Arial" panose="020B0604020202020204" pitchFamily="34" charset="0"/>
              <a:buChar char="•"/>
            </a:pPr>
            <a:r>
              <a:rPr lang="en-US" sz="2600" dirty="0">
                <a:latin typeface="Times New Roman"/>
                <a:cs typeface="Times New Roman"/>
              </a:rPr>
              <a:t>Medical settings have a lot of jargon, and if the interpreter does not understand the jargon, the deaf client will not understand (</a:t>
            </a:r>
            <a:r>
              <a:rPr lang="en-US" sz="2600" dirty="0" err="1">
                <a:latin typeface="Times New Roman"/>
                <a:cs typeface="Times New Roman"/>
              </a:rPr>
              <a:t>Bontempo</a:t>
            </a:r>
            <a:r>
              <a:rPr lang="en-US" sz="2600" dirty="0">
                <a:latin typeface="Times New Roman"/>
                <a:cs typeface="Times New Roman"/>
              </a:rPr>
              <a:t> &amp; Malcolm, 2012).</a:t>
            </a:r>
          </a:p>
          <a:p>
            <a:pPr marL="342900" indent="-342900" algn="just">
              <a:buFont typeface="Arial" panose="020B0604020202020204" pitchFamily="34" charset="0"/>
              <a:buChar char="•"/>
            </a:pPr>
            <a:r>
              <a:rPr lang="en-US" sz="2600" dirty="0">
                <a:latin typeface="Times New Roman"/>
                <a:cs typeface="Times New Roman"/>
              </a:rPr>
              <a:t>The interpreter must correctly display both effects, or emotion, of the doctor and patient. Sometimes the affects are vastly different, for example, the doctor’s matter-of-factness and the patient’s distressed affect (Macdonald, 2015).</a:t>
            </a:r>
          </a:p>
          <a:p>
            <a:pPr marL="342900" indent="-342900" algn="just">
              <a:buFont typeface="Arial" panose="020B0604020202020204" pitchFamily="34" charset="0"/>
              <a:buChar char="•"/>
            </a:pPr>
            <a:r>
              <a:rPr lang="en-US" sz="2600" dirty="0">
                <a:latin typeface="Times New Roman"/>
                <a:cs typeface="Times New Roman"/>
              </a:rPr>
              <a:t>Content being interpreted can be heavy topics, so interpreters need to be prepared walking into an assignment that it may affect them emotionally (Macdonald, 2015).</a:t>
            </a:r>
          </a:p>
          <a:p>
            <a:pPr algn="just"/>
            <a:r>
              <a:rPr lang="en-US" sz="2600" b="1" dirty="0">
                <a:latin typeface="Times New Roman"/>
                <a:cs typeface="Times New Roman"/>
              </a:rPr>
              <a:t>Difficulties in Interpreting</a:t>
            </a:r>
          </a:p>
          <a:p>
            <a:pPr marL="342900" indent="-342900" algn="just">
              <a:buFont typeface="Arial" panose="020B0604020202020204" pitchFamily="34" charset="0"/>
              <a:buChar char="•"/>
            </a:pPr>
            <a:r>
              <a:rPr lang="en-US" sz="2600" dirty="0">
                <a:latin typeface="Times New Roman"/>
                <a:cs typeface="Times New Roman"/>
              </a:rPr>
              <a:t>One might be put in a situation when they need to interpret for something they disagree with (</a:t>
            </a:r>
            <a:r>
              <a:rPr lang="en-US" sz="2600" dirty="0" err="1">
                <a:latin typeface="Times New Roman"/>
                <a:cs typeface="Times New Roman"/>
              </a:rPr>
              <a:t>Bontempo</a:t>
            </a:r>
            <a:r>
              <a:rPr lang="en-US" sz="2600" dirty="0">
                <a:latin typeface="Times New Roman"/>
                <a:cs typeface="Times New Roman"/>
              </a:rPr>
              <a:t> &amp; Malcolm, 2012).</a:t>
            </a:r>
          </a:p>
          <a:p>
            <a:pPr marL="342900" indent="-342900" algn="just">
              <a:buFont typeface="Arial" panose="020B0604020202020204" pitchFamily="34" charset="0"/>
              <a:buChar char="•"/>
            </a:pPr>
            <a:r>
              <a:rPr lang="en-US" sz="2600" dirty="0">
                <a:latin typeface="Times New Roman"/>
                <a:cs typeface="Times New Roman"/>
              </a:rPr>
              <a:t>Interpreters will encounter situations when they need to interpret someone being oppressive towards the deaf client and facilitating that sort of communication everyday can cause vicarious trauma (Harvey, 2003).</a:t>
            </a:r>
          </a:p>
          <a:p>
            <a:pPr algn="just"/>
            <a:r>
              <a:rPr lang="en-US" sz="2600" b="1" dirty="0">
                <a:latin typeface="Times New Roman"/>
                <a:cs typeface="Times New Roman"/>
              </a:rPr>
              <a:t>Effects of Vicarious Trauma</a:t>
            </a:r>
          </a:p>
          <a:p>
            <a:pPr marL="342900" indent="-342900" algn="just">
              <a:buFont typeface="Arial" panose="020B0604020202020204" pitchFamily="34" charset="0"/>
              <a:buChar char="•"/>
            </a:pPr>
            <a:r>
              <a:rPr lang="en-US" sz="2600" dirty="0">
                <a:latin typeface="Times New Roman"/>
                <a:cs typeface="Times New Roman"/>
              </a:rPr>
              <a:t>Vicarious trauma has similar symptoms as PTSD including flashbacks, nightmares, being easily startled, sleeping issues, stomach problems and more like these (Macdonald, 2015).</a:t>
            </a:r>
          </a:p>
        </p:txBody>
      </p:sp>
      <p:grpSp>
        <p:nvGrpSpPr>
          <p:cNvPr id="30" name="Group 29">
            <a:extLst>
              <a:ext uri="{FF2B5EF4-FFF2-40B4-BE49-F238E27FC236}">
                <a16:creationId xmlns:a16="http://schemas.microsoft.com/office/drawing/2014/main" id="{365F311F-5623-49ED-8449-95120831E72C}"/>
              </a:ext>
            </a:extLst>
          </p:cNvPr>
          <p:cNvGrpSpPr/>
          <p:nvPr/>
        </p:nvGrpSpPr>
        <p:grpSpPr>
          <a:xfrm>
            <a:off x="11768038" y="26762123"/>
            <a:ext cx="8936827" cy="5483091"/>
            <a:chOff x="33791062" y="17158135"/>
            <a:chExt cx="8974991" cy="3747187"/>
          </a:xfrm>
        </p:grpSpPr>
        <p:sp>
          <p:nvSpPr>
            <p:cNvPr id="31" name="TextBox 30">
              <a:extLst>
                <a:ext uri="{FF2B5EF4-FFF2-40B4-BE49-F238E27FC236}">
                  <a16:creationId xmlns:a16="http://schemas.microsoft.com/office/drawing/2014/main" id="{E3A2DAA3-98D1-4FD6-86DC-E77A16CC4E23}"/>
                </a:ext>
              </a:extLst>
            </p:cNvPr>
            <p:cNvSpPr txBox="1"/>
            <p:nvPr/>
          </p:nvSpPr>
          <p:spPr>
            <a:xfrm>
              <a:off x="33791062" y="17808621"/>
              <a:ext cx="8974991" cy="3096701"/>
            </a:xfrm>
            <a:prstGeom prst="rect">
              <a:avLst/>
            </a:prstGeom>
            <a:solidFill>
              <a:srgbClr val="FFFFFF"/>
            </a:solidFill>
            <a:ln cap="rnd">
              <a:solidFill>
                <a:schemeClr val="tx1"/>
              </a:solidFill>
            </a:ln>
          </p:spPr>
          <p:txBody>
            <a:bodyPr wrap="square" lIns="182880" rIns="182880" rtlCol="0">
              <a:noAutofit/>
            </a:bodyPr>
            <a:lstStyle/>
            <a:p>
              <a:pPr algn="just"/>
              <a:endParaRPr lang="en-US" sz="2000" dirty="0">
                <a:latin typeface="Times New Roman"/>
                <a:cs typeface="Times New Roman"/>
              </a:endParaRPr>
            </a:p>
            <a:p>
              <a:pPr marL="342900" indent="-342900">
                <a:buFont typeface="Arial" panose="020B0604020202020204" pitchFamily="34" charset="0"/>
                <a:buChar char="•"/>
              </a:pPr>
              <a:r>
                <a:rPr lang="en-US" sz="2600" dirty="0">
                  <a:latin typeface="Times New Roman"/>
                  <a:cs typeface="Times New Roman"/>
                </a:rPr>
                <a:t>The researcher is a student and has a lack of experience in the field, so the research presented is based upon previous research.</a:t>
              </a:r>
            </a:p>
            <a:p>
              <a:pPr marL="342900" indent="-342900">
                <a:buFont typeface="Arial" panose="020B0604020202020204" pitchFamily="34" charset="0"/>
                <a:buChar char="•"/>
              </a:pPr>
              <a:r>
                <a:rPr lang="en-US" sz="2600" dirty="0">
                  <a:latin typeface="Times New Roman"/>
                  <a:cs typeface="Times New Roman"/>
                </a:rPr>
                <a:t>This study does not consider that one’s experience with vicarious trauma relies heavily on one’s personality and background.</a:t>
              </a:r>
            </a:p>
            <a:p>
              <a:pPr marL="342900" indent="-342900">
                <a:buFont typeface="Arial" panose="020B0604020202020204" pitchFamily="34" charset="0"/>
                <a:buChar char="•"/>
              </a:pPr>
              <a:r>
                <a:rPr lang="en-US" sz="2600" dirty="0">
                  <a:latin typeface="Times New Roman"/>
                  <a:cs typeface="Times New Roman"/>
                </a:rPr>
                <a:t>There is a lack of education on the topic of vicarious trauma, therefore, some answers on the survey interview could be false. This could be because the participants might not know if they have experienced vicarious trauma.</a:t>
              </a:r>
            </a:p>
            <a:p>
              <a:pPr>
                <a:lnSpc>
                  <a:spcPct val="140000"/>
                </a:lnSpc>
              </a:pPr>
              <a:r>
                <a:rPr lang="en-US" sz="2000" dirty="0">
                  <a:latin typeface="Times New Roman"/>
                  <a:cs typeface="Times New Roman"/>
                </a:rPr>
                <a:t> </a:t>
              </a:r>
            </a:p>
            <a:p>
              <a:pPr marL="514350" indent="-514350">
                <a:lnSpc>
                  <a:spcPct val="140000"/>
                </a:lnSpc>
                <a:buAutoNum type="arabicPeriod"/>
              </a:pPr>
              <a:endParaRPr lang="en-US" sz="1800" dirty="0">
                <a:solidFill>
                  <a:prstClr val="black"/>
                </a:solidFill>
                <a:latin typeface="Times New Roman"/>
                <a:cs typeface="Times New Roman"/>
              </a:endParaRPr>
            </a:p>
          </p:txBody>
        </p:sp>
        <p:sp>
          <p:nvSpPr>
            <p:cNvPr id="32" name="TextBox 31">
              <a:extLst>
                <a:ext uri="{FF2B5EF4-FFF2-40B4-BE49-F238E27FC236}">
                  <a16:creationId xmlns:a16="http://schemas.microsoft.com/office/drawing/2014/main" id="{6A46DC51-74D4-45A2-A268-79F1C8EB2D09}"/>
                </a:ext>
              </a:extLst>
            </p:cNvPr>
            <p:cNvSpPr txBox="1"/>
            <p:nvPr/>
          </p:nvSpPr>
          <p:spPr>
            <a:xfrm>
              <a:off x="33791062" y="17158135"/>
              <a:ext cx="8974991"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Garamond"/>
                  <a:cs typeface="Garamond"/>
                </a:rPr>
                <a:t>Limitations to the Study</a:t>
              </a:r>
              <a:endParaRPr lang="en-US" sz="6000" dirty="0">
                <a:solidFill>
                  <a:schemeClr val="bg1"/>
                </a:solidFill>
                <a:latin typeface="Garamond"/>
                <a:cs typeface="Garamond"/>
              </a:endParaRPr>
            </a:p>
          </p:txBody>
        </p:sp>
      </p:grpSp>
      <p:sp>
        <p:nvSpPr>
          <p:cNvPr id="34" name="TextBox 33">
            <a:extLst>
              <a:ext uri="{FF2B5EF4-FFF2-40B4-BE49-F238E27FC236}">
                <a16:creationId xmlns:a16="http://schemas.microsoft.com/office/drawing/2014/main" id="{05408E5F-78B0-4577-8D7C-D597D69DDED6}"/>
              </a:ext>
            </a:extLst>
          </p:cNvPr>
          <p:cNvSpPr txBox="1"/>
          <p:nvPr/>
        </p:nvSpPr>
        <p:spPr>
          <a:xfrm>
            <a:off x="34110485" y="5696338"/>
            <a:ext cx="8936827"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Garamond"/>
                <a:cs typeface="Garamond"/>
              </a:rPr>
              <a:t>Methodology </a:t>
            </a:r>
            <a:endParaRPr lang="en-US" sz="6000" dirty="0">
              <a:solidFill>
                <a:schemeClr val="bg1"/>
              </a:solidFill>
              <a:latin typeface="Garamond"/>
              <a:cs typeface="Garamond"/>
            </a:endParaRPr>
          </a:p>
        </p:txBody>
      </p:sp>
      <p:sp>
        <p:nvSpPr>
          <p:cNvPr id="36" name="TextBox 35">
            <a:extLst>
              <a:ext uri="{FF2B5EF4-FFF2-40B4-BE49-F238E27FC236}">
                <a16:creationId xmlns:a16="http://schemas.microsoft.com/office/drawing/2014/main" id="{48C0B592-7BE1-4F80-BBE7-6A9AC21B6866}"/>
              </a:ext>
            </a:extLst>
          </p:cNvPr>
          <p:cNvSpPr txBox="1"/>
          <p:nvPr/>
        </p:nvSpPr>
        <p:spPr>
          <a:xfrm>
            <a:off x="34121115" y="6567730"/>
            <a:ext cx="8936827" cy="17820996"/>
          </a:xfrm>
          <a:prstGeom prst="rect">
            <a:avLst/>
          </a:prstGeom>
          <a:solidFill>
            <a:srgbClr val="FFFFFF"/>
          </a:solidFill>
          <a:ln cap="rnd">
            <a:solidFill>
              <a:schemeClr val="tx1"/>
            </a:solidFill>
          </a:ln>
        </p:spPr>
        <p:txBody>
          <a:bodyPr wrap="square" lIns="182880" rIns="182880" rtlCol="0">
            <a:noAutofit/>
          </a:bodyPr>
          <a:lstStyle/>
          <a:p>
            <a:pPr algn="just"/>
            <a:endParaRPr lang="en-US" sz="2000" dirty="0">
              <a:latin typeface="Times New Roman"/>
              <a:cs typeface="Times New Roman"/>
            </a:endParaRPr>
          </a:p>
          <a:p>
            <a:r>
              <a:rPr lang="en-US" sz="2600" b="1" dirty="0">
                <a:latin typeface="Times New Roman"/>
                <a:cs typeface="Times New Roman"/>
              </a:rPr>
              <a:t>Methodology</a:t>
            </a:r>
          </a:p>
          <a:p>
            <a:r>
              <a:rPr lang="en-US" sz="2600" dirty="0">
                <a:latin typeface="Times New Roman"/>
                <a:cs typeface="Times New Roman"/>
              </a:rPr>
              <a:t>Participants in this research will be certified interpreters and they will receive a survey with questions regarding vicarious trauma and settings that they have interpreted in. These survey questions will follow a choose-one-of-the-following format. In addition to a survey being sent out, a follow-up interview with some of the interpreters will be conducted to further the data collected. The survey and interviews will help compare different settings and how they can affect the susceptibility to vicarious trauma.</a:t>
            </a:r>
          </a:p>
          <a:p>
            <a:endParaRPr lang="en-US" sz="2600" dirty="0">
              <a:latin typeface="Times New Roman"/>
              <a:cs typeface="Times New Roman"/>
            </a:endParaRPr>
          </a:p>
          <a:p>
            <a:r>
              <a:rPr lang="en-US" sz="2600" b="1" dirty="0">
                <a:latin typeface="Times New Roman"/>
                <a:cs typeface="Times New Roman"/>
              </a:rPr>
              <a:t>Survey Questions</a:t>
            </a: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What is your certification?</a:t>
            </a:r>
            <a:endParaRPr lang="en-VU" sz="2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How long have you been interpreting for?</a:t>
            </a:r>
            <a:endParaRPr lang="en-VU" sz="2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What settings do you primarily interpret in?</a:t>
            </a:r>
            <a:endParaRPr lang="en-VU" sz="2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Do you ever dread going into those assignments</a:t>
            </a:r>
            <a:endParaRPr lang="en-VU" sz="2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Are there settings you stay away from?</a:t>
            </a:r>
            <a:endParaRPr lang="en-VU" sz="2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If yes, which settings do you stay away from?</a:t>
            </a:r>
            <a:endParaRPr lang="en-VU" sz="2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Were you educated about vicarious trauma before entering the profession of interpreting?</a:t>
            </a:r>
            <a:endParaRPr lang="en-VU" sz="2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Have you ever experienced flashbacks, nightmares, or decreased product quality from an assignment?</a:t>
            </a:r>
            <a:endParaRPr lang="en-VU" sz="2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If yes, what setting was that assignment in?</a:t>
            </a:r>
            <a:endParaRPr lang="en-VU" sz="2600" dirty="0">
              <a:effectLst/>
              <a:latin typeface="Times New Roman" panose="02020603050405020304" pitchFamily="18" charset="0"/>
              <a:ea typeface="Times New Roman" panose="02020603050405020304" pitchFamily="18" charset="0"/>
            </a:endParaRPr>
          </a:p>
          <a:p>
            <a:pPr marR="0" lvl="0">
              <a:spcBef>
                <a:spcPts val="0"/>
              </a:spcBef>
              <a:spcAft>
                <a:spcPts val="0"/>
              </a:spcAft>
            </a:pPr>
            <a:r>
              <a:rPr lang="en-US" sz="2600" dirty="0">
                <a:latin typeface="Times New Roman" panose="02020603050405020304" pitchFamily="18" charset="0"/>
                <a:ea typeface="Times New Roman" panose="02020603050405020304" pitchFamily="18" charset="0"/>
              </a:rPr>
              <a:t>10. </a:t>
            </a:r>
            <a:r>
              <a:rPr lang="en-US" sz="2600" dirty="0">
                <a:effectLst/>
                <a:latin typeface="Times New Roman" panose="02020603050405020304" pitchFamily="18" charset="0"/>
                <a:ea typeface="Times New Roman" panose="02020603050405020304" pitchFamily="18" charset="0"/>
              </a:rPr>
              <a:t>Have you experienced vicarious trauma?</a:t>
            </a:r>
            <a:endParaRPr lang="en-VU" sz="2600" dirty="0">
              <a:effectLst/>
              <a:latin typeface="Times New Roman" panose="02020603050405020304" pitchFamily="18" charset="0"/>
              <a:ea typeface="Times New Roman" panose="02020603050405020304" pitchFamily="18" charset="0"/>
            </a:endParaRPr>
          </a:p>
          <a:p>
            <a:pPr marR="0" lvl="0">
              <a:spcBef>
                <a:spcPts val="0"/>
              </a:spcBef>
              <a:spcAft>
                <a:spcPts val="0"/>
              </a:spcAft>
            </a:pPr>
            <a:r>
              <a:rPr lang="en-US" sz="2600" dirty="0">
                <a:effectLst/>
                <a:latin typeface="Times New Roman" panose="02020603050405020304" pitchFamily="18" charset="0"/>
                <a:ea typeface="Times New Roman" panose="02020603050405020304" pitchFamily="18" charset="0"/>
              </a:rPr>
              <a:t>11. If yes, what setting was that in?</a:t>
            </a:r>
            <a:endParaRPr lang="en-VU" sz="2600" dirty="0">
              <a:effectLst/>
              <a:latin typeface="Times New Roman" panose="02020603050405020304" pitchFamily="18" charset="0"/>
              <a:ea typeface="Times New Roman" panose="02020603050405020304" pitchFamily="18" charset="0"/>
            </a:endParaRPr>
          </a:p>
          <a:p>
            <a:pPr marR="0" lvl="0">
              <a:spcBef>
                <a:spcPts val="0"/>
              </a:spcBef>
              <a:spcAft>
                <a:spcPts val="0"/>
              </a:spcAft>
            </a:pPr>
            <a:r>
              <a:rPr lang="en-US" sz="2600" dirty="0">
                <a:effectLst/>
                <a:latin typeface="Times New Roman" panose="02020603050405020304" pitchFamily="18" charset="0"/>
                <a:ea typeface="Times New Roman" panose="02020603050405020304" pitchFamily="18" charset="0"/>
              </a:rPr>
              <a:t>12. Do you have a way to cope with vicarious trauma?</a:t>
            </a:r>
            <a:endParaRPr lang="en-VU" sz="2600" dirty="0">
              <a:effectLst/>
              <a:latin typeface="Times New Roman" panose="02020603050405020304" pitchFamily="18" charset="0"/>
              <a:ea typeface="Times New Roman" panose="02020603050405020304" pitchFamily="18" charset="0"/>
            </a:endParaRPr>
          </a:p>
          <a:p>
            <a:r>
              <a:rPr lang="en-US" sz="2600" dirty="0">
                <a:latin typeface="Times New Roman"/>
                <a:cs typeface="Times New Roman"/>
              </a:rPr>
              <a:t> </a:t>
            </a:r>
          </a:p>
          <a:p>
            <a:r>
              <a:rPr lang="en-US" sz="2600" b="1" dirty="0">
                <a:latin typeface="Times New Roman"/>
                <a:cs typeface="Times New Roman"/>
              </a:rPr>
              <a:t>Interview Questions</a:t>
            </a: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Were you educated about the possibilities of experiencing </a:t>
            </a:r>
            <a:r>
              <a:rPr lang="en-US" sz="2600" dirty="0">
                <a:latin typeface="Times New Roman" panose="02020603050405020304" pitchFamily="18" charset="0"/>
                <a:ea typeface="Times New Roman" panose="02020603050405020304" pitchFamily="18" charset="0"/>
              </a:rPr>
              <a:t>vicarious trauma</a:t>
            </a:r>
            <a:r>
              <a:rPr lang="en-US" sz="2600" dirty="0">
                <a:effectLst/>
                <a:latin typeface="Times New Roman" panose="02020603050405020304" pitchFamily="18" charset="0"/>
                <a:ea typeface="Times New Roman" panose="02020603050405020304" pitchFamily="18" charset="0"/>
              </a:rPr>
              <a:t> and how that could affect you?</a:t>
            </a:r>
            <a:endParaRPr lang="en-VU" sz="2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Do you think you have experienced vicarious trauma, and in what settings did you think you started experiencing vicarious trauma from?</a:t>
            </a:r>
            <a:endParaRPr lang="en-VU" sz="2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Since that experience, do you stray away from jobs in that setting?</a:t>
            </a:r>
            <a:endParaRPr lang="en-VU" sz="2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How do you cope with vicarious trauma?</a:t>
            </a:r>
            <a:endParaRPr lang="en-VU" sz="2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What has your experience with medical interpreting been?</a:t>
            </a:r>
            <a:endParaRPr lang="en-VU" sz="2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What non-medical setting was the most emotionally draining setting to interpret in and why?</a:t>
            </a:r>
            <a:endParaRPr lang="en-VU" sz="2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Have you ever had to interpret an interaction in which the hearing client was oppressive to the deaf client? How did that impact you emotionally?</a:t>
            </a:r>
            <a:endParaRPr lang="en-VU" sz="2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600" dirty="0">
                <a:effectLst/>
                <a:latin typeface="Times New Roman" panose="02020603050405020304" pitchFamily="18" charset="0"/>
                <a:ea typeface="Times New Roman" panose="02020603050405020304" pitchFamily="18" charset="0"/>
              </a:rPr>
              <a:t>How often do you witness your deaf clients being oppressed? How does that impact you emotionally?</a:t>
            </a:r>
            <a:endParaRPr lang="en-VU" sz="2600" dirty="0">
              <a:effectLst/>
              <a:latin typeface="Times New Roman" panose="02020603050405020304" pitchFamily="18" charset="0"/>
              <a:ea typeface="Times New Roman" panose="02020603050405020304" pitchFamily="18" charset="0"/>
            </a:endParaRPr>
          </a:p>
          <a:p>
            <a:endParaRPr lang="en-US" sz="2600" dirty="0">
              <a:latin typeface="Times New Roman"/>
              <a:cs typeface="Times New Roman"/>
            </a:endParaRPr>
          </a:p>
          <a:p>
            <a:pPr>
              <a:lnSpc>
                <a:spcPct val="140000"/>
              </a:lnSpc>
            </a:pPr>
            <a:endParaRPr lang="en-US" sz="1800" dirty="0">
              <a:solidFill>
                <a:prstClr val="black"/>
              </a:solidFill>
              <a:latin typeface="Times New Roman"/>
              <a:cs typeface="Times New Roman"/>
            </a:endParaRPr>
          </a:p>
        </p:txBody>
      </p:sp>
      <p:graphicFrame>
        <p:nvGraphicFramePr>
          <p:cNvPr id="2" name="Diagram 1">
            <a:extLst>
              <a:ext uri="{FF2B5EF4-FFF2-40B4-BE49-F238E27FC236}">
                <a16:creationId xmlns:a16="http://schemas.microsoft.com/office/drawing/2014/main" id="{39DB2573-650C-44FD-AC90-71F1400279CB}"/>
              </a:ext>
            </a:extLst>
          </p:cNvPr>
          <p:cNvGraphicFramePr/>
          <p:nvPr>
            <p:extLst>
              <p:ext uri="{D42A27DB-BD31-4B8C-83A1-F6EECF244321}">
                <p14:modId xmlns:p14="http://schemas.microsoft.com/office/powerpoint/2010/main" val="2457991510"/>
              </p:ext>
            </p:extLst>
          </p:nvPr>
        </p:nvGraphicFramePr>
        <p:xfrm>
          <a:off x="12321004" y="11624813"/>
          <a:ext cx="7772401" cy="618630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3" name="Diagram 12">
            <a:extLst>
              <a:ext uri="{FF2B5EF4-FFF2-40B4-BE49-F238E27FC236}">
                <a16:creationId xmlns:a16="http://schemas.microsoft.com/office/drawing/2014/main" id="{8C96D718-8E1B-4A3A-86A0-ED68C519BF75}"/>
              </a:ext>
            </a:extLst>
          </p:cNvPr>
          <p:cNvGraphicFramePr/>
          <p:nvPr>
            <p:extLst>
              <p:ext uri="{D42A27DB-BD31-4B8C-83A1-F6EECF244321}">
                <p14:modId xmlns:p14="http://schemas.microsoft.com/office/powerpoint/2010/main" val="142919951"/>
              </p:ext>
            </p:extLst>
          </p:nvPr>
        </p:nvGraphicFramePr>
        <p:xfrm>
          <a:off x="11518258" y="17811122"/>
          <a:ext cx="9713811" cy="795939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8" name="TextBox 7">
            <a:extLst>
              <a:ext uri="{FF2B5EF4-FFF2-40B4-BE49-F238E27FC236}">
                <a16:creationId xmlns:a16="http://schemas.microsoft.com/office/drawing/2014/main" id="{1CF7F663-11E5-46AE-9B17-C25173F44D92}"/>
              </a:ext>
            </a:extLst>
          </p:cNvPr>
          <p:cNvSpPr txBox="1"/>
          <p:nvPr/>
        </p:nvSpPr>
        <p:spPr>
          <a:xfrm>
            <a:off x="12694788" y="23915395"/>
            <a:ext cx="8293395" cy="1292662"/>
          </a:xfrm>
          <a:prstGeom prst="rect">
            <a:avLst/>
          </a:prstGeom>
          <a:noFill/>
        </p:spPr>
        <p:txBody>
          <a:bodyPr wrap="square" rtlCol="0">
            <a:spAutoFit/>
          </a:bodyPr>
          <a:lstStyle/>
          <a:p>
            <a:r>
              <a:rPr lang="en-US" sz="2600" dirty="0"/>
              <a:t>Interpreters are called to interpret in many different settings. Each setting can emotionally impact an interpreter tremendously.</a:t>
            </a:r>
            <a:endParaRPr lang="en-VU" sz="2600" dirty="0"/>
          </a:p>
        </p:txBody>
      </p:sp>
      <p:sp>
        <p:nvSpPr>
          <p:cNvPr id="12" name="TextBox 11">
            <a:extLst>
              <a:ext uri="{FF2B5EF4-FFF2-40B4-BE49-F238E27FC236}">
                <a16:creationId xmlns:a16="http://schemas.microsoft.com/office/drawing/2014/main" id="{687B5389-F7B2-4833-A228-D2B229A4E3A6}"/>
              </a:ext>
            </a:extLst>
          </p:cNvPr>
          <p:cNvSpPr txBox="1"/>
          <p:nvPr/>
        </p:nvSpPr>
        <p:spPr>
          <a:xfrm flipH="1">
            <a:off x="13344831" y="18024730"/>
            <a:ext cx="5701489" cy="892552"/>
          </a:xfrm>
          <a:prstGeom prst="rect">
            <a:avLst/>
          </a:prstGeom>
          <a:noFill/>
        </p:spPr>
        <p:txBody>
          <a:bodyPr wrap="square" rtlCol="0">
            <a:spAutoFit/>
          </a:bodyPr>
          <a:lstStyle/>
          <a:p>
            <a:r>
              <a:rPr lang="en-US" sz="2600" dirty="0"/>
              <a:t>Heavy content like this can contribute to the experience of vicarious trauma.</a:t>
            </a:r>
            <a:endParaRPr lang="en-VU" sz="2600" dirty="0"/>
          </a:p>
        </p:txBody>
      </p:sp>
      <p:graphicFrame>
        <p:nvGraphicFramePr>
          <p:cNvPr id="15" name="Diagram 14">
            <a:extLst>
              <a:ext uri="{FF2B5EF4-FFF2-40B4-BE49-F238E27FC236}">
                <a16:creationId xmlns:a16="http://schemas.microsoft.com/office/drawing/2014/main" id="{AB8E0458-0BE6-483C-9A57-B413FEDF08AB}"/>
              </a:ext>
            </a:extLst>
          </p:cNvPr>
          <p:cNvGraphicFramePr/>
          <p:nvPr>
            <p:extLst>
              <p:ext uri="{D42A27DB-BD31-4B8C-83A1-F6EECF244321}">
                <p14:modId xmlns:p14="http://schemas.microsoft.com/office/powerpoint/2010/main" val="3576464897"/>
              </p:ext>
            </p:extLst>
          </p:nvPr>
        </p:nvGraphicFramePr>
        <p:xfrm>
          <a:off x="20765712" y="13026297"/>
          <a:ext cx="12332997" cy="13078487"/>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3" name="TextBox 2">
            <a:extLst>
              <a:ext uri="{FF2B5EF4-FFF2-40B4-BE49-F238E27FC236}">
                <a16:creationId xmlns:a16="http://schemas.microsoft.com/office/drawing/2014/main" id="{82E50FF7-CB26-4D22-811A-9B527CDB2DFB}"/>
              </a:ext>
            </a:extLst>
          </p:cNvPr>
          <p:cNvSpPr txBox="1"/>
          <p:nvPr/>
        </p:nvSpPr>
        <p:spPr>
          <a:xfrm>
            <a:off x="20093405" y="11186082"/>
            <a:ext cx="12332997" cy="1323439"/>
          </a:xfrm>
          <a:prstGeom prst="rect">
            <a:avLst/>
          </a:prstGeom>
          <a:noFill/>
          <a:ln>
            <a:solidFill>
              <a:schemeClr val="accent2"/>
            </a:solidFill>
          </a:ln>
        </p:spPr>
        <p:txBody>
          <a:bodyPr wrap="square" rtlCol="0">
            <a:spAutoFit/>
          </a:bodyPr>
          <a:lstStyle/>
          <a:p>
            <a:r>
              <a:rPr lang="en-US" sz="4000" dirty="0"/>
              <a:t>Interpreters have the possibility of facing vicarious trauma even with preparation for every aspect of the assignment. </a:t>
            </a:r>
            <a:endParaRPr lang="en-VU" sz="4000" dirty="0"/>
          </a:p>
        </p:txBody>
      </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24053</TotalTime>
  <Words>1732</Words>
  <Application>Microsoft Office PowerPoint</Application>
  <PresentationFormat>Custom</PresentationFormat>
  <Paragraphs>107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Garamond</vt:lpstr>
      <vt:lpstr>Lucida Grande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Kellie Freeman</cp:lastModifiedBy>
  <cp:revision>334</cp:revision>
  <dcterms:created xsi:type="dcterms:W3CDTF">2013-10-19T16:33:22Z</dcterms:created>
  <dcterms:modified xsi:type="dcterms:W3CDTF">2022-03-16T18:20:15Z</dcterms:modified>
</cp:coreProperties>
</file>