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drawings/drawing2.xml" ContentType="application/vnd.openxmlformats-officedocument.drawingml.chartshape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notesMasterIdLst>
    <p:notesMasterId r:id="rId3"/>
  </p:notesMasterIdLst>
  <p:sldIdLst>
    <p:sldId id="256" r:id="rId2"/>
  </p:sldIdLst>
  <p:sldSz cx="43891200" cy="32918400"/>
  <p:notesSz cx="9144000" cy="6858000"/>
  <p:defaultTex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9">
          <p15:clr>
            <a:srgbClr val="A4A3A4"/>
          </p15:clr>
        </p15:guide>
        <p15:guide id="2" pos="16128">
          <p15:clr>
            <a:srgbClr val="A4A3A4"/>
          </p15:clr>
        </p15:guide>
        <p15:guide id="3" pos="1382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Decker" initials="JD" lastIdx="1" clrIdx="0">
    <p:extLst>
      <p:ext uri="{19B8F6BF-5375-455C-9EA6-DF929625EA0E}">
        <p15:presenceInfo xmlns:p15="http://schemas.microsoft.com/office/powerpoint/2012/main" userId="e0d2d4ddb225d34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254E"/>
    <a:srgbClr val="65CE1E"/>
    <a:srgbClr val="00C28D"/>
    <a:srgbClr val="00B4FF"/>
    <a:srgbClr val="008080"/>
    <a:srgbClr val="1270FC"/>
    <a:srgbClr val="FFA200"/>
    <a:srgbClr val="008000"/>
    <a:srgbClr val="FFFFFF"/>
    <a:srgbClr val="0A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7" autoAdjust="0"/>
    <p:restoredTop sz="50000" autoAdjust="0"/>
  </p:normalViewPr>
  <p:slideViewPr>
    <p:cSldViewPr snapToGrid="0" snapToObjects="1">
      <p:cViewPr>
        <p:scale>
          <a:sx n="42" d="100"/>
          <a:sy n="42" d="100"/>
        </p:scale>
        <p:origin x="10" y="-4613"/>
      </p:cViewPr>
      <p:guideLst>
        <p:guide orient="horz" pos="10369"/>
        <p:guide pos="16128"/>
        <p:guide pos="1382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Decker" userId="e0d2d4ddb225d348" providerId="LiveId" clId="{F297E10F-B868-427D-BE8A-EB2F6A483678}"/>
    <pc:docChg chg="undo custSel modSld">
      <pc:chgData name="Jennifer Decker" userId="e0d2d4ddb225d348" providerId="LiveId" clId="{F297E10F-B868-427D-BE8A-EB2F6A483678}" dt="2022-03-16T16:08:16.069" v="31453" actId="313"/>
      <pc:docMkLst>
        <pc:docMk/>
      </pc:docMkLst>
      <pc:sldChg chg="addSp delSp modSp mod delAnim addCm delCm">
        <pc:chgData name="Jennifer Decker" userId="e0d2d4ddb225d348" providerId="LiveId" clId="{F297E10F-B868-427D-BE8A-EB2F6A483678}" dt="2022-03-16T16:08:16.069" v="31453" actId="313"/>
        <pc:sldMkLst>
          <pc:docMk/>
          <pc:sldMk cId="3247708637" sldId="256"/>
        </pc:sldMkLst>
        <pc:spChg chg="add mod">
          <ac:chgData name="Jennifer Decker" userId="e0d2d4ddb225d348" providerId="LiveId" clId="{F297E10F-B868-427D-BE8A-EB2F6A483678}" dt="2022-03-15T03:49:27.108" v="1887" actId="767"/>
          <ac:spMkLst>
            <pc:docMk/>
            <pc:sldMk cId="3247708637" sldId="256"/>
            <ac:spMk id="2" creationId="{C692A920-1AFC-4A75-BFB5-DC5B2599CB93}"/>
          </ac:spMkLst>
        </pc:spChg>
        <pc:spChg chg="add mod">
          <ac:chgData name="Jennifer Decker" userId="e0d2d4ddb225d348" providerId="LiveId" clId="{F297E10F-B868-427D-BE8A-EB2F6A483678}" dt="2022-03-15T15:01:41.293" v="7681" actId="255"/>
          <ac:spMkLst>
            <pc:docMk/>
            <pc:sldMk cId="3247708637" sldId="256"/>
            <ac:spMk id="3" creationId="{136538DE-A982-4FAC-A375-ABB7837B0190}"/>
          </ac:spMkLst>
        </pc:spChg>
        <pc:spChg chg="mod">
          <ac:chgData name="Jennifer Decker" userId="e0d2d4ddb225d348" providerId="LiveId" clId="{F297E10F-B868-427D-BE8A-EB2F6A483678}" dt="2022-03-15T06:01:00.615" v="4292" actId="255"/>
          <ac:spMkLst>
            <pc:docMk/>
            <pc:sldMk cId="3247708637" sldId="256"/>
            <ac:spMk id="4" creationId="{00000000-0000-0000-0000-000000000000}"/>
          </ac:spMkLst>
        </pc:spChg>
        <pc:spChg chg="add mod">
          <ac:chgData name="Jennifer Decker" userId="e0d2d4ddb225d348" providerId="LiveId" clId="{F297E10F-B868-427D-BE8A-EB2F6A483678}" dt="2022-03-15T03:52:23.170" v="1951" actId="767"/>
          <ac:spMkLst>
            <pc:docMk/>
            <pc:sldMk cId="3247708637" sldId="256"/>
            <ac:spMk id="5" creationId="{AAEE37AE-2F1F-4335-94E2-BB7048AE0A49}"/>
          </ac:spMkLst>
        </pc:spChg>
        <pc:spChg chg="add mod">
          <ac:chgData name="Jennifer Decker" userId="e0d2d4ddb225d348" providerId="LiveId" clId="{F297E10F-B868-427D-BE8A-EB2F6A483678}" dt="2022-03-15T18:25:32.159" v="23636" actId="1076"/>
          <ac:spMkLst>
            <pc:docMk/>
            <pc:sldMk cId="3247708637" sldId="256"/>
            <ac:spMk id="6" creationId="{802FD0CC-0AF7-4042-8577-76856F41E749}"/>
          </ac:spMkLst>
        </pc:spChg>
        <pc:spChg chg="add mod">
          <ac:chgData name="Jennifer Decker" userId="e0d2d4ddb225d348" providerId="LiveId" clId="{F297E10F-B868-427D-BE8A-EB2F6A483678}" dt="2022-03-15T03:57:42.571" v="1993" actId="767"/>
          <ac:spMkLst>
            <pc:docMk/>
            <pc:sldMk cId="3247708637" sldId="256"/>
            <ac:spMk id="7" creationId="{3430565F-99EB-4477-8E7E-4455993BCD47}"/>
          </ac:spMkLst>
        </pc:spChg>
        <pc:spChg chg="add mod">
          <ac:chgData name="Jennifer Decker" userId="e0d2d4ddb225d348" providerId="LiveId" clId="{F297E10F-B868-427D-BE8A-EB2F6A483678}" dt="2022-03-15T14:00:45.618" v="7150" actId="1076"/>
          <ac:spMkLst>
            <pc:docMk/>
            <pc:sldMk cId="3247708637" sldId="256"/>
            <ac:spMk id="8" creationId="{C8C41D86-4C23-4884-9603-BDB8A5D7B00B}"/>
          </ac:spMkLst>
        </pc:spChg>
        <pc:spChg chg="add del mod">
          <ac:chgData name="Jennifer Decker" userId="e0d2d4ddb225d348" providerId="LiveId" clId="{F297E10F-B868-427D-BE8A-EB2F6A483678}" dt="2022-03-15T05:02:16.566" v="2822"/>
          <ac:spMkLst>
            <pc:docMk/>
            <pc:sldMk cId="3247708637" sldId="256"/>
            <ac:spMk id="9" creationId="{8FE498C0-B0AD-493A-9A3A-07F1DB2CD0A3}"/>
          </ac:spMkLst>
        </pc:spChg>
        <pc:spChg chg="add mod">
          <ac:chgData name="Jennifer Decker" userId="e0d2d4ddb225d348" providerId="LiveId" clId="{F297E10F-B868-427D-BE8A-EB2F6A483678}" dt="2022-03-15T14:00:01.563" v="7149" actId="1076"/>
          <ac:spMkLst>
            <pc:docMk/>
            <pc:sldMk cId="3247708637" sldId="256"/>
            <ac:spMk id="10" creationId="{4BB03F32-761D-465C-AD77-F5FB16BB39F3}"/>
          </ac:spMkLst>
        </pc:spChg>
        <pc:spChg chg="add del mod">
          <ac:chgData name="Jennifer Decker" userId="e0d2d4ddb225d348" providerId="LiveId" clId="{F297E10F-B868-427D-BE8A-EB2F6A483678}" dt="2022-03-15T05:02:16.566" v="2824"/>
          <ac:spMkLst>
            <pc:docMk/>
            <pc:sldMk cId="3247708637" sldId="256"/>
            <ac:spMk id="11" creationId="{5C17A9AA-0418-4756-94FD-29A3675F1AEA}"/>
          </ac:spMkLst>
        </pc:spChg>
        <pc:spChg chg="add del mod">
          <ac:chgData name="Jennifer Decker" userId="e0d2d4ddb225d348" providerId="LiveId" clId="{F297E10F-B868-427D-BE8A-EB2F6A483678}" dt="2022-03-15T05:02:16.566" v="2826"/>
          <ac:spMkLst>
            <pc:docMk/>
            <pc:sldMk cId="3247708637" sldId="256"/>
            <ac:spMk id="12" creationId="{40868077-6BA1-457E-B21D-26683943C772}"/>
          </ac:spMkLst>
        </pc:spChg>
        <pc:spChg chg="add del mod">
          <ac:chgData name="Jennifer Decker" userId="e0d2d4ddb225d348" providerId="LiveId" clId="{F297E10F-B868-427D-BE8A-EB2F6A483678}" dt="2022-03-15T05:02:16.566" v="2828"/>
          <ac:spMkLst>
            <pc:docMk/>
            <pc:sldMk cId="3247708637" sldId="256"/>
            <ac:spMk id="13" creationId="{925014FF-2F8D-4443-BEB9-E2B495581BC0}"/>
          </ac:spMkLst>
        </pc:spChg>
        <pc:spChg chg="add mod">
          <ac:chgData name="Jennifer Decker" userId="e0d2d4ddb225d348" providerId="LiveId" clId="{F297E10F-B868-427D-BE8A-EB2F6A483678}" dt="2022-03-15T13:59:44.528" v="7148" actId="1076"/>
          <ac:spMkLst>
            <pc:docMk/>
            <pc:sldMk cId="3247708637" sldId="256"/>
            <ac:spMk id="14" creationId="{A9C4FF1D-9E9D-432E-9905-9927CC9B134E}"/>
          </ac:spMkLst>
        </pc:spChg>
        <pc:spChg chg="add del mod">
          <ac:chgData name="Jennifer Decker" userId="e0d2d4ddb225d348" providerId="LiveId" clId="{F297E10F-B868-427D-BE8A-EB2F6A483678}" dt="2022-03-15T05:57:57.360" v="4238"/>
          <ac:spMkLst>
            <pc:docMk/>
            <pc:sldMk cId="3247708637" sldId="256"/>
            <ac:spMk id="17" creationId="{54B46583-5BA6-4183-AF6B-787B85761DFE}"/>
          </ac:spMkLst>
        </pc:spChg>
        <pc:spChg chg="add mod">
          <ac:chgData name="Jennifer Decker" userId="e0d2d4ddb225d348" providerId="LiveId" clId="{F297E10F-B868-427D-BE8A-EB2F6A483678}" dt="2022-03-15T14:01:46.390" v="7155" actId="1076"/>
          <ac:spMkLst>
            <pc:docMk/>
            <pc:sldMk cId="3247708637" sldId="256"/>
            <ac:spMk id="18" creationId="{9981F1F9-A48D-4009-86C1-A92AEA2DB914}"/>
          </ac:spMkLst>
        </pc:spChg>
        <pc:spChg chg="add del mod">
          <ac:chgData name="Jennifer Decker" userId="e0d2d4ddb225d348" providerId="LiveId" clId="{F297E10F-B868-427D-BE8A-EB2F6A483678}" dt="2022-03-15T05:57:57.360" v="4240"/>
          <ac:spMkLst>
            <pc:docMk/>
            <pc:sldMk cId="3247708637" sldId="256"/>
            <ac:spMk id="19" creationId="{CCF4020B-8172-4BD5-AAFD-3666078E239A}"/>
          </ac:spMkLst>
        </pc:spChg>
        <pc:spChg chg="add mod">
          <ac:chgData name="Jennifer Decker" userId="e0d2d4ddb225d348" providerId="LiveId" clId="{F297E10F-B868-427D-BE8A-EB2F6A483678}" dt="2022-03-15T15:01:07.040" v="7679" actId="255"/>
          <ac:spMkLst>
            <pc:docMk/>
            <pc:sldMk cId="3247708637" sldId="256"/>
            <ac:spMk id="20" creationId="{E67F05FA-4EEF-47EB-B074-9C2618219C83}"/>
          </ac:spMkLst>
        </pc:spChg>
        <pc:spChg chg="add del mod">
          <ac:chgData name="Jennifer Decker" userId="e0d2d4ddb225d348" providerId="LiveId" clId="{F297E10F-B868-427D-BE8A-EB2F6A483678}" dt="2022-03-15T05:57:57.360" v="4242"/>
          <ac:spMkLst>
            <pc:docMk/>
            <pc:sldMk cId="3247708637" sldId="256"/>
            <ac:spMk id="21" creationId="{379BED26-5531-4D4A-B9BC-6BF4B17EC1F7}"/>
          </ac:spMkLst>
        </pc:spChg>
        <pc:spChg chg="add mod">
          <ac:chgData name="Jennifer Decker" userId="e0d2d4ddb225d348" providerId="LiveId" clId="{F297E10F-B868-427D-BE8A-EB2F6A483678}" dt="2022-03-15T15:01:19.838" v="7680" actId="1076"/>
          <ac:spMkLst>
            <pc:docMk/>
            <pc:sldMk cId="3247708637" sldId="256"/>
            <ac:spMk id="22" creationId="{5CD6E547-75DC-4090-A474-F1F91B5664A0}"/>
          </ac:spMkLst>
        </pc:spChg>
        <pc:spChg chg="add mod">
          <ac:chgData name="Jennifer Decker" userId="e0d2d4ddb225d348" providerId="LiveId" clId="{F297E10F-B868-427D-BE8A-EB2F6A483678}" dt="2022-03-15T14:03:20.808" v="7163" actId="1076"/>
          <ac:spMkLst>
            <pc:docMk/>
            <pc:sldMk cId="3247708637" sldId="256"/>
            <ac:spMk id="23" creationId="{08184AFC-8D48-461D-A23E-E78EA8BBE26B}"/>
          </ac:spMkLst>
        </pc:spChg>
        <pc:spChg chg="add del mod">
          <ac:chgData name="Jennifer Decker" userId="e0d2d4ddb225d348" providerId="LiveId" clId="{F297E10F-B868-427D-BE8A-EB2F6A483678}" dt="2022-03-15T13:51:31.428" v="7055"/>
          <ac:spMkLst>
            <pc:docMk/>
            <pc:sldMk cId="3247708637" sldId="256"/>
            <ac:spMk id="24" creationId="{D66E98AC-12DC-4210-8647-04F1413E5129}"/>
          </ac:spMkLst>
        </pc:spChg>
        <pc:spChg chg="add mod">
          <ac:chgData name="Jennifer Decker" userId="e0d2d4ddb225d348" providerId="LiveId" clId="{F297E10F-B868-427D-BE8A-EB2F6A483678}" dt="2022-03-15T14:27:24.892" v="7329" actId="1076"/>
          <ac:spMkLst>
            <pc:docMk/>
            <pc:sldMk cId="3247708637" sldId="256"/>
            <ac:spMk id="25" creationId="{04B9FEE2-2AB7-4A83-B163-997E2126B902}"/>
          </ac:spMkLst>
        </pc:spChg>
        <pc:spChg chg="add del mod">
          <ac:chgData name="Jennifer Decker" userId="e0d2d4ddb225d348" providerId="LiveId" clId="{F297E10F-B868-427D-BE8A-EB2F6A483678}" dt="2022-03-15T13:51:31.428" v="7057"/>
          <ac:spMkLst>
            <pc:docMk/>
            <pc:sldMk cId="3247708637" sldId="256"/>
            <ac:spMk id="26" creationId="{844111B4-1C8C-4640-B16A-B2D66CF313E9}"/>
          </ac:spMkLst>
        </pc:spChg>
        <pc:spChg chg="add del mod">
          <ac:chgData name="Jennifer Decker" userId="e0d2d4ddb225d348" providerId="LiveId" clId="{F297E10F-B868-427D-BE8A-EB2F6A483678}" dt="2022-03-15T13:51:31.428" v="7059"/>
          <ac:spMkLst>
            <pc:docMk/>
            <pc:sldMk cId="3247708637" sldId="256"/>
            <ac:spMk id="27" creationId="{ACD1AD11-16DB-4833-AA4B-B5BE69DBF624}"/>
          </ac:spMkLst>
        </pc:spChg>
        <pc:spChg chg="add mod">
          <ac:chgData name="Jennifer Decker" userId="e0d2d4ddb225d348" providerId="LiveId" clId="{F297E10F-B868-427D-BE8A-EB2F6A483678}" dt="2022-03-16T15:38:12.545" v="30746" actId="1076"/>
          <ac:spMkLst>
            <pc:docMk/>
            <pc:sldMk cId="3247708637" sldId="256"/>
            <ac:spMk id="28" creationId="{0FE2208C-2734-4565-81D0-D11AB95EEB44}"/>
          </ac:spMkLst>
        </pc:spChg>
        <pc:spChg chg="add del mod">
          <ac:chgData name="Jennifer Decker" userId="e0d2d4ddb225d348" providerId="LiveId" clId="{F297E10F-B868-427D-BE8A-EB2F6A483678}" dt="2022-03-15T13:51:31.428" v="7061"/>
          <ac:spMkLst>
            <pc:docMk/>
            <pc:sldMk cId="3247708637" sldId="256"/>
            <ac:spMk id="29" creationId="{93466D6E-24C8-497F-8518-FC8C03429657}"/>
          </ac:spMkLst>
        </pc:spChg>
        <pc:spChg chg="add mod">
          <ac:chgData name="Jennifer Decker" userId="e0d2d4ddb225d348" providerId="LiveId" clId="{F297E10F-B868-427D-BE8A-EB2F6A483678}" dt="2022-03-15T14:27:39.512" v="7330" actId="1076"/>
          <ac:spMkLst>
            <pc:docMk/>
            <pc:sldMk cId="3247708637" sldId="256"/>
            <ac:spMk id="30" creationId="{9BE9D17F-2B13-4B19-BF86-28B8B9A9B5A5}"/>
          </ac:spMkLst>
        </pc:spChg>
        <pc:spChg chg="add del mod">
          <ac:chgData name="Jennifer Decker" userId="e0d2d4ddb225d348" providerId="LiveId" clId="{F297E10F-B868-427D-BE8A-EB2F6A483678}" dt="2022-03-15T13:51:31.428" v="7063"/>
          <ac:spMkLst>
            <pc:docMk/>
            <pc:sldMk cId="3247708637" sldId="256"/>
            <ac:spMk id="31" creationId="{C1742254-6F2E-4EBB-8387-73367BBCCF1D}"/>
          </ac:spMkLst>
        </pc:spChg>
        <pc:spChg chg="add mod">
          <ac:chgData name="Jennifer Decker" userId="e0d2d4ddb225d348" providerId="LiveId" clId="{F297E10F-B868-427D-BE8A-EB2F6A483678}" dt="2022-03-15T14:29:30.457" v="7336" actId="1076"/>
          <ac:spMkLst>
            <pc:docMk/>
            <pc:sldMk cId="3247708637" sldId="256"/>
            <ac:spMk id="32" creationId="{25043B00-1A6D-4C14-B145-950C0EEEFA1C}"/>
          </ac:spMkLst>
        </pc:spChg>
        <pc:spChg chg="add del mod">
          <ac:chgData name="Jennifer Decker" userId="e0d2d4ddb225d348" providerId="LiveId" clId="{F297E10F-B868-427D-BE8A-EB2F6A483678}" dt="2022-03-15T13:51:31.428" v="7065"/>
          <ac:spMkLst>
            <pc:docMk/>
            <pc:sldMk cId="3247708637" sldId="256"/>
            <ac:spMk id="33" creationId="{1EFCD0AB-28A1-44A6-8256-E22B1B6E114B}"/>
          </ac:spMkLst>
        </pc:spChg>
        <pc:spChg chg="add del mod">
          <ac:chgData name="Jennifer Decker" userId="e0d2d4ddb225d348" providerId="LiveId" clId="{F297E10F-B868-427D-BE8A-EB2F6A483678}" dt="2022-03-15T13:51:31.428" v="7067"/>
          <ac:spMkLst>
            <pc:docMk/>
            <pc:sldMk cId="3247708637" sldId="256"/>
            <ac:spMk id="34" creationId="{7E6D1654-B10C-4D87-98E1-1BC02484E986}"/>
          </ac:spMkLst>
        </pc:spChg>
        <pc:spChg chg="add mod">
          <ac:chgData name="Jennifer Decker" userId="e0d2d4ddb225d348" providerId="LiveId" clId="{F297E10F-B868-427D-BE8A-EB2F6A483678}" dt="2022-03-16T15:39:52.560" v="30753" actId="1076"/>
          <ac:spMkLst>
            <pc:docMk/>
            <pc:sldMk cId="3247708637" sldId="256"/>
            <ac:spMk id="35" creationId="{6912D497-DE42-4B78-84DF-268BAF5FCBE9}"/>
          </ac:spMkLst>
        </pc:spChg>
        <pc:spChg chg="add mod">
          <ac:chgData name="Jennifer Decker" userId="e0d2d4ddb225d348" providerId="LiveId" clId="{F297E10F-B868-427D-BE8A-EB2F6A483678}" dt="2022-03-15T14:35:32.440" v="7414" actId="1076"/>
          <ac:spMkLst>
            <pc:docMk/>
            <pc:sldMk cId="3247708637" sldId="256"/>
            <ac:spMk id="36" creationId="{C62E2C58-46A5-40D8-9F33-2424D61605F6}"/>
          </ac:spMkLst>
        </pc:spChg>
        <pc:spChg chg="add mod">
          <ac:chgData name="Jennifer Decker" userId="e0d2d4ddb225d348" providerId="LiveId" clId="{F297E10F-B868-427D-BE8A-EB2F6A483678}" dt="2022-03-15T18:45:53.923" v="24644" actId="20577"/>
          <ac:spMkLst>
            <pc:docMk/>
            <pc:sldMk cId="3247708637" sldId="256"/>
            <ac:spMk id="37" creationId="{B249A46B-008D-4131-8216-1FF894B0E6DF}"/>
          </ac:spMkLst>
        </pc:spChg>
        <pc:spChg chg="add mod">
          <ac:chgData name="Jennifer Decker" userId="e0d2d4ddb225d348" providerId="LiveId" clId="{F297E10F-B868-427D-BE8A-EB2F6A483678}" dt="2022-03-15T14:30:19.590" v="7338" actId="1076"/>
          <ac:spMkLst>
            <pc:docMk/>
            <pc:sldMk cId="3247708637" sldId="256"/>
            <ac:spMk id="38" creationId="{071658F6-7735-4149-B7CA-A05CB431E5C9}"/>
          </ac:spMkLst>
        </pc:spChg>
        <pc:spChg chg="add del mod">
          <ac:chgData name="Jennifer Decker" userId="e0d2d4ddb225d348" providerId="LiveId" clId="{F297E10F-B868-427D-BE8A-EB2F6A483678}" dt="2022-03-15T13:51:31.428" v="7069"/>
          <ac:spMkLst>
            <pc:docMk/>
            <pc:sldMk cId="3247708637" sldId="256"/>
            <ac:spMk id="39" creationId="{17E1B358-CD0C-4578-9E1E-C4746A0BB93C}"/>
          </ac:spMkLst>
        </pc:spChg>
        <pc:spChg chg="add mod">
          <ac:chgData name="Jennifer Decker" userId="e0d2d4ddb225d348" providerId="LiveId" clId="{F297E10F-B868-427D-BE8A-EB2F6A483678}" dt="2022-03-15T14:31:21.488" v="7341" actId="1076"/>
          <ac:spMkLst>
            <pc:docMk/>
            <pc:sldMk cId="3247708637" sldId="256"/>
            <ac:spMk id="40" creationId="{D14B82BE-A378-468B-9939-1334F375040D}"/>
          </ac:spMkLst>
        </pc:spChg>
        <pc:spChg chg="add mod">
          <ac:chgData name="Jennifer Decker" userId="e0d2d4ddb225d348" providerId="LiveId" clId="{F297E10F-B868-427D-BE8A-EB2F6A483678}" dt="2022-03-15T14:30:31.143" v="7339" actId="1076"/>
          <ac:spMkLst>
            <pc:docMk/>
            <pc:sldMk cId="3247708637" sldId="256"/>
            <ac:spMk id="41" creationId="{ABA9559B-8F59-47F1-B4CD-FDC47562F42B}"/>
          </ac:spMkLst>
        </pc:spChg>
        <pc:spChg chg="add del mod">
          <ac:chgData name="Jennifer Decker" userId="e0d2d4ddb225d348" providerId="LiveId" clId="{F297E10F-B868-427D-BE8A-EB2F6A483678}" dt="2022-03-15T13:51:31.428" v="7071"/>
          <ac:spMkLst>
            <pc:docMk/>
            <pc:sldMk cId="3247708637" sldId="256"/>
            <ac:spMk id="42" creationId="{581865F7-049B-4CF5-85F8-27A55C1D25E4}"/>
          </ac:spMkLst>
        </pc:spChg>
        <pc:spChg chg="add mod">
          <ac:chgData name="Jennifer Decker" userId="e0d2d4ddb225d348" providerId="LiveId" clId="{F297E10F-B868-427D-BE8A-EB2F6A483678}" dt="2022-03-15T18:46:54.869" v="24648" actId="20577"/>
          <ac:spMkLst>
            <pc:docMk/>
            <pc:sldMk cId="3247708637" sldId="256"/>
            <ac:spMk id="43" creationId="{593E8162-4C32-4E9A-9E76-83289D08E1B4}"/>
          </ac:spMkLst>
        </pc:spChg>
        <pc:spChg chg="add del mod">
          <ac:chgData name="Jennifer Decker" userId="e0d2d4ddb225d348" providerId="LiveId" clId="{F297E10F-B868-427D-BE8A-EB2F6A483678}" dt="2022-03-15T13:51:31.428" v="7073"/>
          <ac:spMkLst>
            <pc:docMk/>
            <pc:sldMk cId="3247708637" sldId="256"/>
            <ac:spMk id="44" creationId="{94A4FBFB-618E-4546-9822-C40A0CE928BA}"/>
          </ac:spMkLst>
        </pc:spChg>
        <pc:spChg chg="add mod">
          <ac:chgData name="Jennifer Decker" userId="e0d2d4ddb225d348" providerId="LiveId" clId="{F297E10F-B868-427D-BE8A-EB2F6A483678}" dt="2022-03-15T14:36:52.139" v="7428" actId="1076"/>
          <ac:spMkLst>
            <pc:docMk/>
            <pc:sldMk cId="3247708637" sldId="256"/>
            <ac:spMk id="45" creationId="{8EB52384-E2A1-402D-B66C-BA923ECDF6BD}"/>
          </ac:spMkLst>
        </pc:spChg>
        <pc:spChg chg="add del mod">
          <ac:chgData name="Jennifer Decker" userId="e0d2d4ddb225d348" providerId="LiveId" clId="{F297E10F-B868-427D-BE8A-EB2F6A483678}" dt="2022-03-15T14:39:05.892" v="7433"/>
          <ac:spMkLst>
            <pc:docMk/>
            <pc:sldMk cId="3247708637" sldId="256"/>
            <ac:spMk id="46" creationId="{E837541C-A89C-4639-B516-C307BDE47369}"/>
          </ac:spMkLst>
        </pc:spChg>
        <pc:spChg chg="add mod">
          <ac:chgData name="Jennifer Decker" userId="e0d2d4ddb225d348" providerId="LiveId" clId="{F297E10F-B868-427D-BE8A-EB2F6A483678}" dt="2022-03-16T15:42:48.451" v="30764" actId="1076"/>
          <ac:spMkLst>
            <pc:docMk/>
            <pc:sldMk cId="3247708637" sldId="256"/>
            <ac:spMk id="47" creationId="{74273365-080C-42C9-A899-97A5DB55113C}"/>
          </ac:spMkLst>
        </pc:spChg>
        <pc:spChg chg="add mod">
          <ac:chgData name="Jennifer Decker" userId="e0d2d4ddb225d348" providerId="LiveId" clId="{F297E10F-B868-427D-BE8A-EB2F6A483678}" dt="2022-03-16T15:40:53.487" v="30755" actId="1076"/>
          <ac:spMkLst>
            <pc:docMk/>
            <pc:sldMk cId="3247708637" sldId="256"/>
            <ac:spMk id="48" creationId="{0C5908C6-E697-47DF-BBB9-125E3EE17046}"/>
          </ac:spMkLst>
        </pc:spChg>
        <pc:spChg chg="add mod">
          <ac:chgData name="Jennifer Decker" userId="e0d2d4ddb225d348" providerId="LiveId" clId="{F297E10F-B868-427D-BE8A-EB2F6A483678}" dt="2022-03-16T15:40:35.348" v="30754" actId="1076"/>
          <ac:spMkLst>
            <pc:docMk/>
            <pc:sldMk cId="3247708637" sldId="256"/>
            <ac:spMk id="49" creationId="{13670EBD-4FCB-45EF-8B2C-DF8AC37CBAE1}"/>
          </ac:spMkLst>
        </pc:spChg>
        <pc:spChg chg="add del mod">
          <ac:chgData name="Jennifer Decker" userId="e0d2d4ddb225d348" providerId="LiveId" clId="{F297E10F-B868-427D-BE8A-EB2F6A483678}" dt="2022-03-15T15:05:39.822" v="7715"/>
          <ac:spMkLst>
            <pc:docMk/>
            <pc:sldMk cId="3247708637" sldId="256"/>
            <ac:spMk id="50" creationId="{6E8304A1-4D77-43C4-9A4A-8CC8F23093E3}"/>
          </ac:spMkLst>
        </pc:spChg>
        <pc:spChg chg="add mod">
          <ac:chgData name="Jennifer Decker" userId="e0d2d4ddb225d348" providerId="LiveId" clId="{F297E10F-B868-427D-BE8A-EB2F6A483678}" dt="2022-03-16T15:41:18.474" v="30757" actId="1076"/>
          <ac:spMkLst>
            <pc:docMk/>
            <pc:sldMk cId="3247708637" sldId="256"/>
            <ac:spMk id="51" creationId="{EE84B01F-32C9-42E1-AE82-EDA9EB5967A7}"/>
          </ac:spMkLst>
        </pc:spChg>
        <pc:spChg chg="add del mod">
          <ac:chgData name="Jennifer Decker" userId="e0d2d4ddb225d348" providerId="LiveId" clId="{F297E10F-B868-427D-BE8A-EB2F6A483678}" dt="2022-03-15T15:05:39.822" v="7717"/>
          <ac:spMkLst>
            <pc:docMk/>
            <pc:sldMk cId="3247708637" sldId="256"/>
            <ac:spMk id="52" creationId="{9E32EFEA-9F2E-4BC1-A26C-BBABFB890D8B}"/>
          </ac:spMkLst>
        </pc:spChg>
        <pc:spChg chg="add del mod">
          <ac:chgData name="Jennifer Decker" userId="e0d2d4ddb225d348" providerId="LiveId" clId="{F297E10F-B868-427D-BE8A-EB2F6A483678}" dt="2022-03-15T15:05:39.822" v="7713" actId="478"/>
          <ac:spMkLst>
            <pc:docMk/>
            <pc:sldMk cId="3247708637" sldId="256"/>
            <ac:spMk id="53" creationId="{6CFAE070-24C9-4489-BF9D-6AFB80A51A4E}"/>
          </ac:spMkLst>
        </pc:spChg>
        <pc:spChg chg="add mod">
          <ac:chgData name="Jennifer Decker" userId="e0d2d4ddb225d348" providerId="LiveId" clId="{F297E10F-B868-427D-BE8A-EB2F6A483678}" dt="2022-03-16T15:41:05.232" v="30756" actId="1076"/>
          <ac:spMkLst>
            <pc:docMk/>
            <pc:sldMk cId="3247708637" sldId="256"/>
            <ac:spMk id="54" creationId="{F0E3BE0F-18F0-47B5-9F4D-A856221F8265}"/>
          </ac:spMkLst>
        </pc:spChg>
        <pc:spChg chg="add mod">
          <ac:chgData name="Jennifer Decker" userId="e0d2d4ddb225d348" providerId="LiveId" clId="{F297E10F-B868-427D-BE8A-EB2F6A483678}" dt="2022-03-16T15:42:00.080" v="30762" actId="1076"/>
          <ac:spMkLst>
            <pc:docMk/>
            <pc:sldMk cId="3247708637" sldId="256"/>
            <ac:spMk id="55" creationId="{8C882FCD-FA6D-410A-B657-2754DFF0D32B}"/>
          </ac:spMkLst>
        </pc:spChg>
        <pc:spChg chg="add mod">
          <ac:chgData name="Jennifer Decker" userId="e0d2d4ddb225d348" providerId="LiveId" clId="{F297E10F-B868-427D-BE8A-EB2F6A483678}" dt="2022-03-16T15:41:39.888" v="30759" actId="1076"/>
          <ac:spMkLst>
            <pc:docMk/>
            <pc:sldMk cId="3247708637" sldId="256"/>
            <ac:spMk id="56" creationId="{F625CAFF-F289-47A1-A576-CC6A072D20E6}"/>
          </ac:spMkLst>
        </pc:spChg>
        <pc:spChg chg="add del mod">
          <ac:chgData name="Jennifer Decker" userId="e0d2d4ddb225d348" providerId="LiveId" clId="{F297E10F-B868-427D-BE8A-EB2F6A483678}" dt="2022-03-15T16:04:56.725" v="8806" actId="47"/>
          <ac:spMkLst>
            <pc:docMk/>
            <pc:sldMk cId="3247708637" sldId="256"/>
            <ac:spMk id="57" creationId="{2867A3FE-5CDE-4893-9D8D-26BA448019D7}"/>
          </ac:spMkLst>
        </pc:spChg>
        <pc:spChg chg="add mod">
          <ac:chgData name="Jennifer Decker" userId="e0d2d4ddb225d348" providerId="LiveId" clId="{F297E10F-B868-427D-BE8A-EB2F6A483678}" dt="2022-03-16T15:42:10.442" v="30763" actId="1076"/>
          <ac:spMkLst>
            <pc:docMk/>
            <pc:sldMk cId="3247708637" sldId="256"/>
            <ac:spMk id="58" creationId="{4BEADB3A-9DB8-46BD-9E56-475FCF1A2621}"/>
          </ac:spMkLst>
        </pc:spChg>
        <pc:spChg chg="add del mod">
          <ac:chgData name="Jennifer Decker" userId="e0d2d4ddb225d348" providerId="LiveId" clId="{F297E10F-B868-427D-BE8A-EB2F6A483678}" dt="2022-03-15T16:04:55.492" v="8805" actId="47"/>
          <ac:spMkLst>
            <pc:docMk/>
            <pc:sldMk cId="3247708637" sldId="256"/>
            <ac:spMk id="59" creationId="{0A0E12EC-F50B-48DC-9F5A-9D0F5F25D695}"/>
          </ac:spMkLst>
        </pc:spChg>
        <pc:spChg chg="add mod">
          <ac:chgData name="Jennifer Decker" userId="e0d2d4ddb225d348" providerId="LiveId" clId="{F297E10F-B868-427D-BE8A-EB2F6A483678}" dt="2022-03-16T15:41:45.710" v="30760" actId="1076"/>
          <ac:spMkLst>
            <pc:docMk/>
            <pc:sldMk cId="3247708637" sldId="256"/>
            <ac:spMk id="60" creationId="{BE252DA3-55B4-446D-B07F-3AF6EA5A3901}"/>
          </ac:spMkLst>
        </pc:spChg>
        <pc:spChg chg="add del mod">
          <ac:chgData name="Jennifer Decker" userId="e0d2d4ddb225d348" providerId="LiveId" clId="{F297E10F-B868-427D-BE8A-EB2F6A483678}" dt="2022-03-15T16:09:29.705" v="15516" actId="478"/>
          <ac:spMkLst>
            <pc:docMk/>
            <pc:sldMk cId="3247708637" sldId="256"/>
            <ac:spMk id="61" creationId="{649E77B3-7A4B-4385-9F80-CB69F5271C8E}"/>
          </ac:spMkLst>
        </pc:spChg>
        <pc:spChg chg="add del mod">
          <ac:chgData name="Jennifer Decker" userId="e0d2d4ddb225d348" providerId="LiveId" clId="{F297E10F-B868-427D-BE8A-EB2F6A483678}" dt="2022-03-15T16:09:04.083" v="15027" actId="478"/>
          <ac:spMkLst>
            <pc:docMk/>
            <pc:sldMk cId="3247708637" sldId="256"/>
            <ac:spMk id="62" creationId="{1F6C23FC-6951-4790-B28D-EA71142C3FB5}"/>
          </ac:spMkLst>
        </pc:spChg>
        <pc:spChg chg="add del">
          <ac:chgData name="Jennifer Decker" userId="e0d2d4ddb225d348" providerId="LiveId" clId="{F297E10F-B868-427D-BE8A-EB2F6A483678}" dt="2022-03-15T16:03:20.583" v="8719" actId="22"/>
          <ac:spMkLst>
            <pc:docMk/>
            <pc:sldMk cId="3247708637" sldId="256"/>
            <ac:spMk id="137" creationId="{F72D8C5C-3677-4399-8737-51552B0D5863}"/>
          </ac:spMkLst>
        </pc:spChg>
        <pc:spChg chg="del mod">
          <ac:chgData name="Jennifer Decker" userId="e0d2d4ddb225d348" providerId="LiveId" clId="{F297E10F-B868-427D-BE8A-EB2F6A483678}" dt="2022-03-15T06:10:29.464" v="5243"/>
          <ac:spMkLst>
            <pc:docMk/>
            <pc:sldMk cId="3247708637" sldId="256"/>
            <ac:spMk id="282" creationId="{00000000-0000-0000-0000-000000000000}"/>
          </ac:spMkLst>
        </pc:spChg>
        <pc:spChg chg="mod">
          <ac:chgData name="Jennifer Decker" userId="e0d2d4ddb225d348" providerId="LiveId" clId="{F297E10F-B868-427D-BE8A-EB2F6A483678}" dt="2022-03-16T15:38:50.620" v="30751" actId="14100"/>
          <ac:spMkLst>
            <pc:docMk/>
            <pc:sldMk cId="3247708637" sldId="256"/>
            <ac:spMk id="305" creationId="{00000000-0000-0000-0000-000000000000}"/>
          </ac:spMkLst>
        </pc:spChg>
        <pc:spChg chg="mod">
          <ac:chgData name="Jennifer Decker" userId="e0d2d4ddb225d348" providerId="LiveId" clId="{F297E10F-B868-427D-BE8A-EB2F6A483678}" dt="2022-03-16T16:07:18.263" v="31451" actId="20577"/>
          <ac:spMkLst>
            <pc:docMk/>
            <pc:sldMk cId="3247708637" sldId="256"/>
            <ac:spMk id="309" creationId="{00000000-0000-0000-0000-000000000000}"/>
          </ac:spMkLst>
        </pc:spChg>
        <pc:spChg chg="mod">
          <ac:chgData name="Jennifer Decker" userId="e0d2d4ddb225d348" providerId="LiveId" clId="{F297E10F-B868-427D-BE8A-EB2F6A483678}" dt="2022-03-15T19:07:40.837" v="24724" actId="1076"/>
          <ac:spMkLst>
            <pc:docMk/>
            <pc:sldMk cId="3247708637" sldId="256"/>
            <ac:spMk id="310" creationId="{00000000-0000-0000-0000-000000000000}"/>
          </ac:spMkLst>
        </pc:spChg>
        <pc:spChg chg="mod">
          <ac:chgData name="Jennifer Decker" userId="e0d2d4ddb225d348" providerId="LiveId" clId="{F297E10F-B868-427D-BE8A-EB2F6A483678}" dt="2022-03-16T16:08:16.069" v="31453" actId="313"/>
          <ac:spMkLst>
            <pc:docMk/>
            <pc:sldMk cId="3247708637" sldId="256"/>
            <ac:spMk id="312" creationId="{00000000-0000-0000-0000-000000000000}"/>
          </ac:spMkLst>
        </pc:spChg>
        <pc:spChg chg="mod">
          <ac:chgData name="Jennifer Decker" userId="e0d2d4ddb225d348" providerId="LiveId" clId="{F297E10F-B868-427D-BE8A-EB2F6A483678}" dt="2022-03-16T15:34:15.845" v="30677" actId="1076"/>
          <ac:spMkLst>
            <pc:docMk/>
            <pc:sldMk cId="3247708637" sldId="256"/>
            <ac:spMk id="313" creationId="{00000000-0000-0000-0000-000000000000}"/>
          </ac:spMkLst>
        </pc:spChg>
        <pc:spChg chg="add del mod topLvl">
          <ac:chgData name="Jennifer Decker" userId="e0d2d4ddb225d348" providerId="LiveId" clId="{F297E10F-B868-427D-BE8A-EB2F6A483678}" dt="2022-03-16T15:43:31.453" v="30766" actId="1076"/>
          <ac:spMkLst>
            <pc:docMk/>
            <pc:sldMk cId="3247708637" sldId="256"/>
            <ac:spMk id="315" creationId="{00000000-0000-0000-0000-000000000000}"/>
          </ac:spMkLst>
        </pc:spChg>
        <pc:spChg chg="mod topLvl">
          <ac:chgData name="Jennifer Decker" userId="e0d2d4ddb225d348" providerId="LiveId" clId="{F297E10F-B868-427D-BE8A-EB2F6A483678}" dt="2022-03-16T15:37:05.526" v="30742" actId="1076"/>
          <ac:spMkLst>
            <pc:docMk/>
            <pc:sldMk cId="3247708637" sldId="256"/>
            <ac:spMk id="316" creationId="{00000000-0000-0000-0000-000000000000}"/>
          </ac:spMkLst>
        </pc:spChg>
        <pc:spChg chg="mod">
          <ac:chgData name="Jennifer Decker" userId="e0d2d4ddb225d348" providerId="LiveId" clId="{F297E10F-B868-427D-BE8A-EB2F6A483678}" dt="2022-03-16T15:49:05.031" v="31143" actId="123"/>
          <ac:spMkLst>
            <pc:docMk/>
            <pc:sldMk cId="3247708637" sldId="256"/>
            <ac:spMk id="321" creationId="{00000000-0000-0000-0000-000000000000}"/>
          </ac:spMkLst>
        </pc:spChg>
        <pc:spChg chg="mod">
          <ac:chgData name="Jennifer Decker" userId="e0d2d4ddb225d348" providerId="LiveId" clId="{F297E10F-B868-427D-BE8A-EB2F6A483678}" dt="2022-03-15T18:07:45.803" v="23136" actId="1076"/>
          <ac:spMkLst>
            <pc:docMk/>
            <pc:sldMk cId="3247708637" sldId="256"/>
            <ac:spMk id="322" creationId="{00000000-0000-0000-0000-000000000000}"/>
          </ac:spMkLst>
        </pc:spChg>
        <pc:spChg chg="mod">
          <ac:chgData name="Jennifer Decker" userId="e0d2d4ddb225d348" providerId="LiveId" clId="{F297E10F-B868-427D-BE8A-EB2F6A483678}" dt="2022-03-15T17:20:21.727" v="19658" actId="1076"/>
          <ac:spMkLst>
            <pc:docMk/>
            <pc:sldMk cId="3247708637" sldId="256"/>
            <ac:spMk id="323" creationId="{00000000-0000-0000-0000-000000000000}"/>
          </ac:spMkLst>
        </pc:spChg>
        <pc:spChg chg="mod">
          <ac:chgData name="Jennifer Decker" userId="e0d2d4ddb225d348" providerId="LiveId" clId="{F297E10F-B868-427D-BE8A-EB2F6A483678}" dt="2022-03-15T18:37:03.978" v="24568" actId="20577"/>
          <ac:spMkLst>
            <pc:docMk/>
            <pc:sldMk cId="3247708637" sldId="256"/>
            <ac:spMk id="325" creationId="{00000000-0000-0000-0000-000000000000}"/>
          </ac:spMkLst>
        </pc:spChg>
        <pc:spChg chg="mod">
          <ac:chgData name="Jennifer Decker" userId="e0d2d4ddb225d348" providerId="LiveId" clId="{F297E10F-B868-427D-BE8A-EB2F6A483678}" dt="2022-03-15T18:22:17.816" v="23397" actId="14100"/>
          <ac:spMkLst>
            <pc:docMk/>
            <pc:sldMk cId="3247708637" sldId="256"/>
            <ac:spMk id="326" creationId="{00000000-0000-0000-0000-000000000000}"/>
          </ac:spMkLst>
        </pc:spChg>
        <pc:spChg chg="mod">
          <ac:chgData name="Jennifer Decker" userId="e0d2d4ddb225d348" providerId="LiveId" clId="{F297E10F-B868-427D-BE8A-EB2F6A483678}" dt="2022-03-15T02:33:55.817" v="338" actId="14100"/>
          <ac:spMkLst>
            <pc:docMk/>
            <pc:sldMk cId="3247708637" sldId="256"/>
            <ac:spMk id="327" creationId="{00000000-0000-0000-0000-000000000000}"/>
          </ac:spMkLst>
        </pc:spChg>
        <pc:spChg chg="del mod">
          <ac:chgData name="Jennifer Decker" userId="e0d2d4ddb225d348" providerId="LiveId" clId="{F297E10F-B868-427D-BE8A-EB2F6A483678}" dt="2022-03-15T06:10:29.464" v="5257"/>
          <ac:spMkLst>
            <pc:docMk/>
            <pc:sldMk cId="3247708637" sldId="256"/>
            <ac:spMk id="328" creationId="{00000000-0000-0000-0000-000000000000}"/>
          </ac:spMkLst>
        </pc:spChg>
        <pc:spChg chg="del mod">
          <ac:chgData name="Jennifer Decker" userId="e0d2d4ddb225d348" providerId="LiveId" clId="{F297E10F-B868-427D-BE8A-EB2F6A483678}" dt="2022-03-15T06:10:29.464" v="5259"/>
          <ac:spMkLst>
            <pc:docMk/>
            <pc:sldMk cId="3247708637" sldId="256"/>
            <ac:spMk id="329" creationId="{00000000-0000-0000-0000-000000000000}"/>
          </ac:spMkLst>
        </pc:spChg>
        <pc:spChg chg="del mod">
          <ac:chgData name="Jennifer Decker" userId="e0d2d4ddb225d348" providerId="LiveId" clId="{F297E10F-B868-427D-BE8A-EB2F6A483678}" dt="2022-03-15T06:12:12.267" v="5278"/>
          <ac:spMkLst>
            <pc:docMk/>
            <pc:sldMk cId="3247708637" sldId="256"/>
            <ac:spMk id="331" creationId="{00000000-0000-0000-0000-000000000000}"/>
          </ac:spMkLst>
        </pc:spChg>
        <pc:spChg chg="del mod">
          <ac:chgData name="Jennifer Decker" userId="e0d2d4ddb225d348" providerId="LiveId" clId="{F297E10F-B868-427D-BE8A-EB2F6A483678}" dt="2022-03-15T06:10:29.464" v="5233"/>
          <ac:spMkLst>
            <pc:docMk/>
            <pc:sldMk cId="3247708637" sldId="256"/>
            <ac:spMk id="332" creationId="{00000000-0000-0000-0000-000000000000}"/>
          </ac:spMkLst>
        </pc:spChg>
        <pc:spChg chg="del mod">
          <ac:chgData name="Jennifer Decker" userId="e0d2d4ddb225d348" providerId="LiveId" clId="{F297E10F-B868-427D-BE8A-EB2F6A483678}" dt="2022-03-15T06:12:12.267" v="5274"/>
          <ac:spMkLst>
            <pc:docMk/>
            <pc:sldMk cId="3247708637" sldId="256"/>
            <ac:spMk id="333" creationId="{00000000-0000-0000-0000-000000000000}"/>
          </ac:spMkLst>
        </pc:spChg>
        <pc:spChg chg="del mod">
          <ac:chgData name="Jennifer Decker" userId="e0d2d4ddb225d348" providerId="LiveId" clId="{F297E10F-B868-427D-BE8A-EB2F6A483678}" dt="2022-03-15T06:12:12.267" v="5276"/>
          <ac:spMkLst>
            <pc:docMk/>
            <pc:sldMk cId="3247708637" sldId="256"/>
            <ac:spMk id="334" creationId="{00000000-0000-0000-0000-000000000000}"/>
          </ac:spMkLst>
        </pc:spChg>
        <pc:spChg chg="del mod ord">
          <ac:chgData name="Jennifer Decker" userId="e0d2d4ddb225d348" providerId="LiveId" clId="{F297E10F-B868-427D-BE8A-EB2F6A483678}" dt="2022-03-15T06:13:06.876" v="5285" actId="478"/>
          <ac:spMkLst>
            <pc:docMk/>
            <pc:sldMk cId="3247708637" sldId="256"/>
            <ac:spMk id="339" creationId="{00000000-0000-0000-0000-000000000000}"/>
          </ac:spMkLst>
        </pc:spChg>
        <pc:spChg chg="del mod">
          <ac:chgData name="Jennifer Decker" userId="e0d2d4ddb225d348" providerId="LiveId" clId="{F297E10F-B868-427D-BE8A-EB2F6A483678}" dt="2022-03-15T05:57:57.360" v="4244"/>
          <ac:spMkLst>
            <pc:docMk/>
            <pc:sldMk cId="3247708637" sldId="256"/>
            <ac:spMk id="340" creationId="{00000000-0000-0000-0000-000000000000}"/>
          </ac:spMkLst>
        </pc:spChg>
        <pc:spChg chg="del mod">
          <ac:chgData name="Jennifer Decker" userId="e0d2d4ddb225d348" providerId="LiveId" clId="{F297E10F-B868-427D-BE8A-EB2F6A483678}" dt="2022-03-15T02:11:49.926" v="168"/>
          <ac:spMkLst>
            <pc:docMk/>
            <pc:sldMk cId="3247708637" sldId="256"/>
            <ac:spMk id="343" creationId="{00000000-0000-0000-0000-000000000000}"/>
          </ac:spMkLst>
        </pc:spChg>
        <pc:spChg chg="del mod">
          <ac:chgData name="Jennifer Decker" userId="e0d2d4ddb225d348" providerId="LiveId" clId="{F297E10F-B868-427D-BE8A-EB2F6A483678}" dt="2022-03-15T05:57:57.360" v="4246"/>
          <ac:spMkLst>
            <pc:docMk/>
            <pc:sldMk cId="3247708637" sldId="256"/>
            <ac:spMk id="345" creationId="{00000000-0000-0000-0000-000000000000}"/>
          </ac:spMkLst>
        </pc:spChg>
        <pc:spChg chg="del mod">
          <ac:chgData name="Jennifer Decker" userId="e0d2d4ddb225d348" providerId="LiveId" clId="{F297E10F-B868-427D-BE8A-EB2F6A483678}" dt="2022-03-15T02:47:15.373" v="423"/>
          <ac:spMkLst>
            <pc:docMk/>
            <pc:sldMk cId="3247708637" sldId="256"/>
            <ac:spMk id="353" creationId="{00000000-0000-0000-0000-000000000000}"/>
          </ac:spMkLst>
        </pc:spChg>
        <pc:spChg chg="del mod">
          <ac:chgData name="Jennifer Decker" userId="e0d2d4ddb225d348" providerId="LiveId" clId="{F297E10F-B868-427D-BE8A-EB2F6A483678}" dt="2022-03-15T06:10:29.464" v="5239"/>
          <ac:spMkLst>
            <pc:docMk/>
            <pc:sldMk cId="3247708637" sldId="256"/>
            <ac:spMk id="354" creationId="{00000000-0000-0000-0000-000000000000}"/>
          </ac:spMkLst>
        </pc:spChg>
        <pc:spChg chg="del mod">
          <ac:chgData name="Jennifer Decker" userId="e0d2d4ddb225d348" providerId="LiveId" clId="{F297E10F-B868-427D-BE8A-EB2F6A483678}" dt="2022-03-15T06:10:29.464" v="5225"/>
          <ac:spMkLst>
            <pc:docMk/>
            <pc:sldMk cId="3247708637" sldId="256"/>
            <ac:spMk id="355" creationId="{00000000-0000-0000-0000-000000000000}"/>
          </ac:spMkLst>
        </pc:spChg>
        <pc:spChg chg="mod">
          <ac:chgData name="Jennifer Decker" userId="e0d2d4ddb225d348" providerId="LiveId" clId="{F297E10F-B868-427D-BE8A-EB2F6A483678}" dt="2022-03-15T01:19:23.770" v="145" actId="20577"/>
          <ac:spMkLst>
            <pc:docMk/>
            <pc:sldMk cId="3247708637" sldId="256"/>
            <ac:spMk id="356" creationId="{00000000-0000-0000-0000-000000000000}"/>
          </ac:spMkLst>
        </pc:spChg>
        <pc:spChg chg="del mod">
          <ac:chgData name="Jennifer Decker" userId="e0d2d4ddb225d348" providerId="LiveId" clId="{F297E10F-B868-427D-BE8A-EB2F6A483678}" dt="2022-03-15T06:10:29.464" v="5241"/>
          <ac:spMkLst>
            <pc:docMk/>
            <pc:sldMk cId="3247708637" sldId="256"/>
            <ac:spMk id="357" creationId="{00000000-0000-0000-0000-000000000000}"/>
          </ac:spMkLst>
        </pc:spChg>
        <pc:spChg chg="del mod">
          <ac:chgData name="Jennifer Decker" userId="e0d2d4ddb225d348" providerId="LiveId" clId="{F297E10F-B868-427D-BE8A-EB2F6A483678}" dt="2022-03-15T06:10:29.464" v="5251"/>
          <ac:spMkLst>
            <pc:docMk/>
            <pc:sldMk cId="3247708637" sldId="256"/>
            <ac:spMk id="358" creationId="{00000000-0000-0000-0000-000000000000}"/>
          </ac:spMkLst>
        </pc:spChg>
        <pc:spChg chg="mod">
          <ac:chgData name="Jennifer Decker" userId="e0d2d4ddb225d348" providerId="LiveId" clId="{F297E10F-B868-427D-BE8A-EB2F6A483678}" dt="2022-03-15T03:43:07.443" v="1793" actId="20577"/>
          <ac:spMkLst>
            <pc:docMk/>
            <pc:sldMk cId="3247708637" sldId="256"/>
            <ac:spMk id="359" creationId="{00000000-0000-0000-0000-000000000000}"/>
          </ac:spMkLst>
        </pc:spChg>
        <pc:spChg chg="del mod">
          <ac:chgData name="Jennifer Decker" userId="e0d2d4ddb225d348" providerId="LiveId" clId="{F297E10F-B868-427D-BE8A-EB2F6A483678}" dt="2022-03-15T06:10:29.464" v="5221"/>
          <ac:spMkLst>
            <pc:docMk/>
            <pc:sldMk cId="3247708637" sldId="256"/>
            <ac:spMk id="360" creationId="{00000000-0000-0000-0000-000000000000}"/>
          </ac:spMkLst>
        </pc:spChg>
        <pc:spChg chg="del">
          <ac:chgData name="Jennifer Decker" userId="e0d2d4ddb225d348" providerId="LiveId" clId="{F297E10F-B868-427D-BE8A-EB2F6A483678}" dt="2022-03-15T05:57:57.360" v="4236" actId="478"/>
          <ac:spMkLst>
            <pc:docMk/>
            <pc:sldMk cId="3247708637" sldId="256"/>
            <ac:spMk id="361" creationId="{00000000-0000-0000-0000-000000000000}"/>
          </ac:spMkLst>
        </pc:spChg>
        <pc:spChg chg="del mod">
          <ac:chgData name="Jennifer Decker" userId="e0d2d4ddb225d348" providerId="LiveId" clId="{F297E10F-B868-427D-BE8A-EB2F6A483678}" dt="2022-03-15T06:10:29.464" v="5245"/>
          <ac:spMkLst>
            <pc:docMk/>
            <pc:sldMk cId="3247708637" sldId="256"/>
            <ac:spMk id="362" creationId="{00000000-0000-0000-0000-000000000000}"/>
          </ac:spMkLst>
        </pc:spChg>
        <pc:spChg chg="del mod">
          <ac:chgData name="Jennifer Decker" userId="e0d2d4ddb225d348" providerId="LiveId" clId="{F297E10F-B868-427D-BE8A-EB2F6A483678}" dt="2022-03-15T06:10:29.464" v="5255"/>
          <ac:spMkLst>
            <pc:docMk/>
            <pc:sldMk cId="3247708637" sldId="256"/>
            <ac:spMk id="363" creationId="{00000000-0000-0000-0000-000000000000}"/>
          </ac:spMkLst>
        </pc:spChg>
        <pc:spChg chg="del mod">
          <ac:chgData name="Jennifer Decker" userId="e0d2d4ddb225d348" providerId="LiveId" clId="{F297E10F-B868-427D-BE8A-EB2F6A483678}" dt="2022-03-15T06:10:29.464" v="5223"/>
          <ac:spMkLst>
            <pc:docMk/>
            <pc:sldMk cId="3247708637" sldId="256"/>
            <ac:spMk id="364" creationId="{00000000-0000-0000-0000-000000000000}"/>
          </ac:spMkLst>
        </pc:spChg>
        <pc:spChg chg="del mod">
          <ac:chgData name="Jennifer Decker" userId="e0d2d4ddb225d348" providerId="LiveId" clId="{F297E10F-B868-427D-BE8A-EB2F6A483678}" dt="2022-03-15T06:10:29.464" v="5249"/>
          <ac:spMkLst>
            <pc:docMk/>
            <pc:sldMk cId="3247708637" sldId="256"/>
            <ac:spMk id="365" creationId="{00000000-0000-0000-0000-000000000000}"/>
          </ac:spMkLst>
        </pc:spChg>
        <pc:spChg chg="del mod">
          <ac:chgData name="Jennifer Decker" userId="e0d2d4ddb225d348" providerId="LiveId" clId="{F297E10F-B868-427D-BE8A-EB2F6A483678}" dt="2022-03-15T06:10:29.464" v="5253"/>
          <ac:spMkLst>
            <pc:docMk/>
            <pc:sldMk cId="3247708637" sldId="256"/>
            <ac:spMk id="366" creationId="{00000000-0000-0000-0000-000000000000}"/>
          </ac:spMkLst>
        </pc:spChg>
        <pc:spChg chg="del">
          <ac:chgData name="Jennifer Decker" userId="e0d2d4ddb225d348" providerId="LiveId" clId="{F297E10F-B868-427D-BE8A-EB2F6A483678}" dt="2022-03-15T06:12:12.267" v="5272" actId="478"/>
          <ac:spMkLst>
            <pc:docMk/>
            <pc:sldMk cId="3247708637" sldId="256"/>
            <ac:spMk id="367" creationId="{00000000-0000-0000-0000-000000000000}"/>
          </ac:spMkLst>
        </pc:spChg>
        <pc:spChg chg="del mod">
          <ac:chgData name="Jennifer Decker" userId="e0d2d4ddb225d348" providerId="LiveId" clId="{F297E10F-B868-427D-BE8A-EB2F6A483678}" dt="2022-03-15T06:10:29.464" v="5247"/>
          <ac:spMkLst>
            <pc:docMk/>
            <pc:sldMk cId="3247708637" sldId="256"/>
            <ac:spMk id="368" creationId="{00000000-0000-0000-0000-000000000000}"/>
          </ac:spMkLst>
        </pc:spChg>
        <pc:spChg chg="del mod">
          <ac:chgData name="Jennifer Decker" userId="e0d2d4ddb225d348" providerId="LiveId" clId="{F297E10F-B868-427D-BE8A-EB2F6A483678}" dt="2022-03-15T06:10:29.464" v="5229"/>
          <ac:spMkLst>
            <pc:docMk/>
            <pc:sldMk cId="3247708637" sldId="256"/>
            <ac:spMk id="370" creationId="{00000000-0000-0000-0000-000000000000}"/>
          </ac:spMkLst>
        </pc:spChg>
        <pc:spChg chg="del mod">
          <ac:chgData name="Jennifer Decker" userId="e0d2d4ddb225d348" providerId="LiveId" clId="{F297E10F-B868-427D-BE8A-EB2F6A483678}" dt="2022-03-15T06:10:29.464" v="5231"/>
          <ac:spMkLst>
            <pc:docMk/>
            <pc:sldMk cId="3247708637" sldId="256"/>
            <ac:spMk id="371" creationId="{00000000-0000-0000-0000-000000000000}"/>
          </ac:spMkLst>
        </pc:spChg>
        <pc:spChg chg="del mod">
          <ac:chgData name="Jennifer Decker" userId="e0d2d4ddb225d348" providerId="LiveId" clId="{F297E10F-B868-427D-BE8A-EB2F6A483678}" dt="2022-03-15T06:10:29.464" v="5235"/>
          <ac:spMkLst>
            <pc:docMk/>
            <pc:sldMk cId="3247708637" sldId="256"/>
            <ac:spMk id="372" creationId="{00000000-0000-0000-0000-000000000000}"/>
          </ac:spMkLst>
        </pc:spChg>
        <pc:spChg chg="del mod">
          <ac:chgData name="Jennifer Decker" userId="e0d2d4ddb225d348" providerId="LiveId" clId="{F297E10F-B868-427D-BE8A-EB2F6A483678}" dt="2022-03-15T06:10:29.464" v="5227"/>
          <ac:spMkLst>
            <pc:docMk/>
            <pc:sldMk cId="3247708637" sldId="256"/>
            <ac:spMk id="373" creationId="{00000000-0000-0000-0000-000000000000}"/>
          </ac:spMkLst>
        </pc:spChg>
        <pc:spChg chg="del mod">
          <ac:chgData name="Jennifer Decker" userId="e0d2d4ddb225d348" providerId="LiveId" clId="{F297E10F-B868-427D-BE8A-EB2F6A483678}" dt="2022-03-15T06:10:29.464" v="5237"/>
          <ac:spMkLst>
            <pc:docMk/>
            <pc:sldMk cId="3247708637" sldId="256"/>
            <ac:spMk id="374" creationId="{00000000-0000-0000-0000-000000000000}"/>
          </ac:spMkLst>
        </pc:spChg>
        <pc:spChg chg="mod">
          <ac:chgData name="Jennifer Decker" userId="e0d2d4ddb225d348" providerId="LiveId" clId="{F297E10F-B868-427D-BE8A-EB2F6A483678}" dt="2022-03-15T01:18:43.688" v="139" actId="20577"/>
          <ac:spMkLst>
            <pc:docMk/>
            <pc:sldMk cId="3247708637" sldId="256"/>
            <ac:spMk id="375" creationId="{00000000-0000-0000-0000-000000000000}"/>
          </ac:spMkLst>
        </pc:spChg>
        <pc:spChg chg="add del mod">
          <ac:chgData name="Jennifer Decker" userId="e0d2d4ddb225d348" providerId="LiveId" clId="{F297E10F-B868-427D-BE8A-EB2F6A483678}" dt="2022-03-15T16:04:49.039" v="8804"/>
          <ac:spMkLst>
            <pc:docMk/>
            <pc:sldMk cId="3247708637" sldId="256"/>
            <ac:spMk id="512" creationId="{73FE6015-25E3-4F05-8E10-B96961F44067}"/>
          </ac:spMkLst>
        </pc:spChg>
        <pc:spChg chg="add del">
          <ac:chgData name="Jennifer Decker" userId="e0d2d4ddb225d348" providerId="LiveId" clId="{F297E10F-B868-427D-BE8A-EB2F6A483678}" dt="2022-03-15T16:04:46.115" v="8801"/>
          <ac:spMkLst>
            <pc:docMk/>
            <pc:sldMk cId="3247708637" sldId="256"/>
            <ac:spMk id="513" creationId="{5276AA3E-0EBD-4E89-8D05-2C1B1EA714D3}"/>
          </ac:spMkLst>
        </pc:spChg>
        <pc:spChg chg="add del">
          <ac:chgData name="Jennifer Decker" userId="e0d2d4ddb225d348" providerId="LiveId" clId="{F297E10F-B868-427D-BE8A-EB2F6A483678}" dt="2022-03-15T16:10:50.597" v="15525"/>
          <ac:spMkLst>
            <pc:docMk/>
            <pc:sldMk cId="3247708637" sldId="256"/>
            <ac:spMk id="514" creationId="{F2B8F0D5-E45B-4E98-9FE2-6100D23852BF}"/>
          </ac:spMkLst>
        </pc:spChg>
        <pc:spChg chg="add del">
          <ac:chgData name="Jennifer Decker" userId="e0d2d4ddb225d348" providerId="LiveId" clId="{F297E10F-B868-427D-BE8A-EB2F6A483678}" dt="2022-03-15T16:13:37.464" v="15557"/>
          <ac:spMkLst>
            <pc:docMk/>
            <pc:sldMk cId="3247708637" sldId="256"/>
            <ac:spMk id="515" creationId="{B5FB0C23-DC1B-40FF-90C6-598427995BC0}"/>
          </ac:spMkLst>
        </pc:spChg>
        <pc:spChg chg="add del mod">
          <ac:chgData name="Jennifer Decker" userId="e0d2d4ddb225d348" providerId="LiveId" clId="{F297E10F-B868-427D-BE8A-EB2F6A483678}" dt="2022-03-15T16:21:14.625" v="15598"/>
          <ac:spMkLst>
            <pc:docMk/>
            <pc:sldMk cId="3247708637" sldId="256"/>
            <ac:spMk id="518" creationId="{74FFC915-DA3F-4B0C-B223-F3234DAB013C}"/>
          </ac:spMkLst>
        </pc:spChg>
        <pc:spChg chg="add del mod">
          <ac:chgData name="Jennifer Decker" userId="e0d2d4ddb225d348" providerId="LiveId" clId="{F297E10F-B868-427D-BE8A-EB2F6A483678}" dt="2022-03-15T17:57:01.955" v="21666" actId="14100"/>
          <ac:spMkLst>
            <pc:docMk/>
            <pc:sldMk cId="3247708637" sldId="256"/>
            <ac:spMk id="520" creationId="{00000000-0000-0000-0000-000000000000}"/>
          </ac:spMkLst>
        </pc:spChg>
        <pc:grpChg chg="mod ord">
          <ac:chgData name="Jennifer Decker" userId="e0d2d4ddb225d348" providerId="LiveId" clId="{F297E10F-B868-427D-BE8A-EB2F6A483678}" dt="2022-03-16T15:41:25.657" v="30758" actId="1076"/>
          <ac:grpSpMkLst>
            <pc:docMk/>
            <pc:sldMk cId="3247708637" sldId="256"/>
            <ac:grpSpMk id="304" creationId="{00000000-0000-0000-0000-000000000000}"/>
          </ac:grpSpMkLst>
        </pc:grpChg>
        <pc:grpChg chg="add del mod">
          <ac:chgData name="Jennifer Decker" userId="e0d2d4ddb225d348" providerId="LiveId" clId="{F297E10F-B868-427D-BE8A-EB2F6A483678}" dt="2022-03-16T15:43:13.359" v="30765" actId="1076"/>
          <ac:grpSpMkLst>
            <pc:docMk/>
            <pc:sldMk cId="3247708637" sldId="256"/>
            <ac:grpSpMk id="314" creationId="{00000000-0000-0000-0000-000000000000}"/>
          </ac:grpSpMkLst>
        </pc:grpChg>
        <pc:grpChg chg="del">
          <ac:chgData name="Jennifer Decker" userId="e0d2d4ddb225d348" providerId="LiveId" clId="{F297E10F-B868-427D-BE8A-EB2F6A483678}" dt="2022-03-15T06:13:36.393" v="5288" actId="478"/>
          <ac:grpSpMkLst>
            <pc:docMk/>
            <pc:sldMk cId="3247708637" sldId="256"/>
            <ac:grpSpMk id="317" creationId="{00000000-0000-0000-0000-000000000000}"/>
          </ac:grpSpMkLst>
        </pc:grpChg>
        <pc:grpChg chg="mod">
          <ac:chgData name="Jennifer Decker" userId="e0d2d4ddb225d348" providerId="LiveId" clId="{F297E10F-B868-427D-BE8A-EB2F6A483678}" dt="2022-03-15T17:20:39.020" v="19659" actId="1076"/>
          <ac:grpSpMkLst>
            <pc:docMk/>
            <pc:sldMk cId="3247708637" sldId="256"/>
            <ac:grpSpMk id="320" creationId="{00000000-0000-0000-0000-000000000000}"/>
          </ac:grpSpMkLst>
        </pc:grpChg>
        <pc:grpChg chg="mod">
          <ac:chgData name="Jennifer Decker" userId="e0d2d4ddb225d348" providerId="LiveId" clId="{F297E10F-B868-427D-BE8A-EB2F6A483678}" dt="2022-03-15T18:20:57.474" v="23392" actId="14100"/>
          <ac:grpSpMkLst>
            <pc:docMk/>
            <pc:sldMk cId="3247708637" sldId="256"/>
            <ac:grpSpMk id="324" creationId="{00000000-0000-0000-0000-000000000000}"/>
          </ac:grpSpMkLst>
        </pc:grpChg>
        <pc:graphicFrameChg chg="mod">
          <ac:chgData name="Jennifer Decker" userId="e0d2d4ddb225d348" providerId="LiveId" clId="{F297E10F-B868-427D-BE8A-EB2F6A483678}" dt="2022-03-15T03:49:10.345" v="1886" actId="14100"/>
          <ac:graphicFrameMkLst>
            <pc:docMk/>
            <pc:sldMk cId="3247708637" sldId="256"/>
            <ac:graphicFrameMk id="306" creationId="{00000000-0000-0000-0000-000000000000}"/>
          </ac:graphicFrameMkLst>
        </pc:graphicFrameChg>
        <pc:graphicFrameChg chg="mod">
          <ac:chgData name="Jennifer Decker" userId="e0d2d4ddb225d348" providerId="LiveId" clId="{F297E10F-B868-427D-BE8A-EB2F6A483678}" dt="2022-03-15T03:48:54.806" v="1884" actId="14100"/>
          <ac:graphicFrameMkLst>
            <pc:docMk/>
            <pc:sldMk cId="3247708637" sldId="256"/>
            <ac:graphicFrameMk id="307" creationId="{00000000-0000-0000-0000-000000000000}"/>
          </ac:graphicFrameMkLst>
        </pc:graphicFrameChg>
        <pc:graphicFrameChg chg="mod">
          <ac:chgData name="Jennifer Decker" userId="e0d2d4ddb225d348" providerId="LiveId" clId="{F297E10F-B868-427D-BE8A-EB2F6A483678}" dt="2022-03-15T02:19:01.133" v="199" actId="2085"/>
          <ac:graphicFrameMkLst>
            <pc:docMk/>
            <pc:sldMk cId="3247708637" sldId="256"/>
            <ac:graphicFrameMk id="319" creationId="{00000000-0000-0000-0000-000000000000}"/>
          </ac:graphicFrameMkLst>
        </pc:graphicFrameChg>
        <pc:graphicFrameChg chg="mod">
          <ac:chgData name="Jennifer Decker" userId="e0d2d4ddb225d348" providerId="LiveId" clId="{F297E10F-B868-427D-BE8A-EB2F6A483678}" dt="2022-03-15T04:44:18.401" v="2291" actId="14100"/>
          <ac:graphicFrameMkLst>
            <pc:docMk/>
            <pc:sldMk cId="3247708637" sldId="256"/>
            <ac:graphicFrameMk id="337" creationId="{00000000-0000-0000-0000-000000000000}"/>
          </ac:graphicFrameMkLst>
        </pc:graphicFrameChg>
        <pc:graphicFrameChg chg="del">
          <ac:chgData name="Jennifer Decker" userId="e0d2d4ddb225d348" providerId="LiveId" clId="{F297E10F-B868-427D-BE8A-EB2F6A483678}" dt="2022-03-15T06:10:29.464" v="5219" actId="478"/>
          <ac:graphicFrameMkLst>
            <pc:docMk/>
            <pc:sldMk cId="3247708637" sldId="256"/>
            <ac:graphicFrameMk id="347" creationId="{00000000-0000-0000-0000-000000000000}"/>
          </ac:graphicFrameMkLst>
        </pc:graphicFrameChg>
        <pc:graphicFrameChg chg="mod">
          <ac:chgData name="Jennifer Decker" userId="e0d2d4ddb225d348" providerId="LiveId" clId="{F297E10F-B868-427D-BE8A-EB2F6A483678}" dt="2022-03-15T13:59:25.001" v="7147" actId="14100"/>
          <ac:graphicFrameMkLst>
            <pc:docMk/>
            <pc:sldMk cId="3247708637" sldId="256"/>
            <ac:graphicFrameMk id="348" creationId="{00000000-0000-0000-0000-000000000000}"/>
          </ac:graphicFrameMkLst>
        </pc:graphicFrameChg>
        <pc:graphicFrameChg chg="del mod">
          <ac:chgData name="Jennifer Decker" userId="e0d2d4ddb225d348" providerId="LiveId" clId="{F297E10F-B868-427D-BE8A-EB2F6A483678}" dt="2022-03-15T06:13:31.987" v="5287" actId="478"/>
          <ac:graphicFrameMkLst>
            <pc:docMk/>
            <pc:sldMk cId="3247708637" sldId="256"/>
            <ac:graphicFrameMk id="349" creationId="{00000000-0000-0000-0000-000000000000}"/>
          </ac:graphicFrameMkLst>
        </pc:graphicFrameChg>
        <pc:graphicFrameChg chg="del mod">
          <ac:chgData name="Jennifer Decker" userId="e0d2d4ddb225d348" providerId="LiveId" clId="{F297E10F-B868-427D-BE8A-EB2F6A483678}" dt="2022-03-15T13:51:31.428" v="7053" actId="478"/>
          <ac:graphicFrameMkLst>
            <pc:docMk/>
            <pc:sldMk cId="3247708637" sldId="256"/>
            <ac:graphicFrameMk id="350" creationId="{00000000-0000-0000-0000-000000000000}"/>
          </ac:graphicFrameMkLst>
        </pc:graphicFrameChg>
        <pc:graphicFrameChg chg="del">
          <ac:chgData name="Jennifer Decker" userId="e0d2d4ddb225d348" providerId="LiveId" clId="{F297E10F-B868-427D-BE8A-EB2F6A483678}" dt="2022-03-15T14:39:05.892" v="7431" actId="478"/>
          <ac:graphicFrameMkLst>
            <pc:docMk/>
            <pc:sldMk cId="3247708637" sldId="256"/>
            <ac:graphicFrameMk id="351" creationId="{00000000-0000-0000-0000-000000000000}"/>
          </ac:graphicFrameMkLst>
        </pc:graphicFrameChg>
        <pc:graphicFrameChg chg="del modGraphic">
          <ac:chgData name="Jennifer Decker" userId="e0d2d4ddb225d348" providerId="LiveId" clId="{F297E10F-B868-427D-BE8A-EB2F6A483678}" dt="2022-03-15T02:15:52.483" v="194" actId="478"/>
          <ac:graphicFrameMkLst>
            <pc:docMk/>
            <pc:sldMk cId="3247708637" sldId="256"/>
            <ac:graphicFrameMk id="352" creationId="{00000000-0000-0000-0000-000000000000}"/>
          </ac:graphicFrameMkLst>
        </pc:graphicFrameChg>
        <pc:picChg chg="add mod">
          <ac:chgData name="Jennifer Decker" userId="e0d2d4ddb225d348" providerId="LiveId" clId="{F297E10F-B868-427D-BE8A-EB2F6A483678}" dt="2022-03-15T18:25:49.096" v="23637" actId="14100"/>
          <ac:picMkLst>
            <pc:docMk/>
            <pc:sldMk cId="3247708637" sldId="256"/>
            <ac:picMk id="16" creationId="{B171BAF4-6C48-4632-B15A-0C16772C9CBB}"/>
          </ac:picMkLst>
        </pc:picChg>
        <pc:picChg chg="mod">
          <ac:chgData name="Jennifer Decker" userId="e0d2d4ddb225d348" providerId="LiveId" clId="{F297E10F-B868-427D-BE8A-EB2F6A483678}" dt="2022-03-15T13:59:00.742" v="7145" actId="1076"/>
          <ac:picMkLst>
            <pc:docMk/>
            <pc:sldMk cId="3247708637" sldId="256"/>
            <ac:picMk id="335" creationId="{00000000-0000-0000-0000-000000000000}"/>
          </ac:picMkLst>
        </pc:picChg>
        <pc:picChg chg="del">
          <ac:chgData name="Jennifer Decker" userId="e0d2d4ddb225d348" providerId="LiveId" clId="{F297E10F-B868-427D-BE8A-EB2F6A483678}" dt="2022-03-15T01:18:21.370" v="136" actId="478"/>
          <ac:picMkLst>
            <pc:docMk/>
            <pc:sldMk cId="3247708637" sldId="256"/>
            <ac:picMk id="336" creationId="{00000000-0000-0000-0000-000000000000}"/>
          </ac:picMkLst>
        </pc:picChg>
        <pc:picChg chg="del mod ord">
          <ac:chgData name="Jennifer Decker" userId="e0d2d4ddb225d348" providerId="LiveId" clId="{F297E10F-B868-427D-BE8A-EB2F6A483678}" dt="2022-03-15T06:12:36.537" v="5281" actId="478"/>
          <ac:picMkLst>
            <pc:docMk/>
            <pc:sldMk cId="3247708637" sldId="256"/>
            <ac:picMk id="338" creationId="{00000000-0000-0000-0000-000000000000}"/>
          </ac:picMkLst>
        </pc:picChg>
        <pc:picChg chg="del mod ord">
          <ac:chgData name="Jennifer Decker" userId="e0d2d4ddb225d348" providerId="LiveId" clId="{F297E10F-B868-427D-BE8A-EB2F6A483678}" dt="2022-03-15T06:12:40.156" v="5282" actId="478"/>
          <ac:picMkLst>
            <pc:docMk/>
            <pc:sldMk cId="3247708637" sldId="256"/>
            <ac:picMk id="341" creationId="{00000000-0000-0000-0000-000000000000}"/>
          </ac:picMkLst>
        </pc:picChg>
        <pc:picChg chg="del ord">
          <ac:chgData name="Jennifer Decker" userId="e0d2d4ddb225d348" providerId="LiveId" clId="{F297E10F-B868-427D-BE8A-EB2F6A483678}" dt="2022-03-15T06:12:42.815" v="5283" actId="478"/>
          <ac:picMkLst>
            <pc:docMk/>
            <pc:sldMk cId="3247708637" sldId="256"/>
            <ac:picMk id="342" creationId="{00000000-0000-0000-0000-000000000000}"/>
          </ac:picMkLst>
        </pc:picChg>
        <pc:picChg chg="del mod ord">
          <ac:chgData name="Jennifer Decker" userId="e0d2d4ddb225d348" providerId="LiveId" clId="{F297E10F-B868-427D-BE8A-EB2F6A483678}" dt="2022-03-15T06:12:50.205" v="5284" actId="478"/>
          <ac:picMkLst>
            <pc:docMk/>
            <pc:sldMk cId="3247708637" sldId="256"/>
            <ac:picMk id="344" creationId="{00000000-0000-0000-0000-000000000000}"/>
          </ac:picMkLst>
        </pc:picChg>
        <pc:picChg chg="del">
          <ac:chgData name="Jennifer Decker" userId="e0d2d4ddb225d348" providerId="LiveId" clId="{F297E10F-B868-427D-BE8A-EB2F6A483678}" dt="2022-03-15T01:18:25.164" v="137" actId="478"/>
          <ac:picMkLst>
            <pc:docMk/>
            <pc:sldMk cId="3247708637" sldId="256"/>
            <ac:picMk id="369" creationId="{00000000-0000-0000-0000-000000000000}"/>
          </ac:picMkLst>
        </pc:picChg>
        <pc:picChg chg="add del mod">
          <ac:chgData name="Jennifer Decker" userId="e0d2d4ddb225d348" providerId="LiveId" clId="{F297E10F-B868-427D-BE8A-EB2F6A483678}" dt="2022-03-15T16:20:25.311" v="15595"/>
          <ac:picMkLst>
            <pc:docMk/>
            <pc:sldMk cId="3247708637" sldId="256"/>
            <ac:picMk id="516" creationId="{180AFFBD-1D51-4D65-B4C7-7D07671232DE}"/>
          </ac:picMkLst>
        </pc:picChg>
        <pc:picChg chg="add del mod">
          <ac:chgData name="Jennifer Decker" userId="e0d2d4ddb225d348" providerId="LiveId" clId="{F297E10F-B868-427D-BE8A-EB2F6A483678}" dt="2022-03-15T16:20:19.925" v="15594"/>
          <ac:picMkLst>
            <pc:docMk/>
            <pc:sldMk cId="3247708637" sldId="256"/>
            <ac:picMk id="517" creationId="{E39AC055-0C41-4B66-A86D-35CFC97DAEFF}"/>
          </ac:picMkLst>
        </pc:pic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Macintosh%20HD:Users:ryanmontalvo:Documents:Liberty:Research:Spring%202014:Colonizations:Q%20Group:Q%20Group%20Colonization.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Macintosh%20HD:Users:ryanmontalvo:Documents:Liberty:Research:Spring%202014:Colonizations:R%20Group:R%20Group%20Colonization.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rebekahbetar:Documents:Fabich:Growth%20Curves%20Rocking%20and%20Rolling:Publication-Growth%20Curve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rebekahbetar:Documents:Fabich:Growth%20Curves%20Rocking%20and%20Rolling:Publication-Growth%20Curves.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Macintosh%20HD:Users:rebekahbetar:Documents:Fabich:Growth%20Curves%20Rocking%20and%20Rolling:Publication-Growth%20Curv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
          <c:y val="0.144775214897118"/>
          <c:w val="0.12533524683955047"/>
          <c:h val="0.13496294843598974"/>
        </c:manualLayout>
      </c:layout>
      <c:lineChart>
        <c:grouping val="standard"/>
        <c:varyColors val="0"/>
        <c:ser>
          <c:idx val="2"/>
          <c:order val="0"/>
          <c:tx>
            <c:strRef>
              <c:f>Graph!$C$47</c:f>
              <c:strCache>
                <c:ptCount val="1"/>
              </c:strCache>
            </c:strRef>
          </c:tx>
          <c:cat>
            <c:numRef>
              <c:f>Graph!$B$48:$B$51</c:f>
              <c:numCache>
                <c:formatCode>General</c:formatCode>
                <c:ptCount val="4"/>
              </c:numCache>
            </c:numRef>
          </c:cat>
          <c:val>
            <c:numRef>
              <c:f>Graph!$C$48:$C$51</c:f>
              <c:numCache>
                <c:formatCode>General</c:formatCode>
                <c:ptCount val="4"/>
              </c:numCache>
            </c:numRef>
          </c:val>
          <c:smooth val="0"/>
          <c:extLst>
            <c:ext xmlns:c16="http://schemas.microsoft.com/office/drawing/2014/chart" uri="{C3380CC4-5D6E-409C-BE32-E72D297353CC}">
              <c16:uniqueId val="{00000000-F613-46EE-9C9B-789F54A38DF7}"/>
            </c:ext>
          </c:extLst>
        </c:ser>
        <c:ser>
          <c:idx val="3"/>
          <c:order val="1"/>
          <c:tx>
            <c:strRef>
              <c:f>Graph!$D$47</c:f>
              <c:strCache>
                <c:ptCount val="1"/>
              </c:strCache>
            </c:strRef>
          </c:tx>
          <c:cat>
            <c:numRef>
              <c:f>Graph!$B$48:$B$51</c:f>
              <c:numCache>
                <c:formatCode>General</c:formatCode>
                <c:ptCount val="4"/>
              </c:numCache>
            </c:numRef>
          </c:cat>
          <c:val>
            <c:numRef>
              <c:f>Graph!$D$48:$D$51</c:f>
              <c:numCache>
                <c:formatCode>General</c:formatCode>
                <c:ptCount val="4"/>
              </c:numCache>
            </c:numRef>
          </c:val>
          <c:smooth val="0"/>
          <c:extLst>
            <c:ext xmlns:c16="http://schemas.microsoft.com/office/drawing/2014/chart" uri="{C3380CC4-5D6E-409C-BE32-E72D297353CC}">
              <c16:uniqueId val="{00000001-F613-46EE-9C9B-789F54A38DF7}"/>
            </c:ext>
          </c:extLst>
        </c:ser>
        <c:dLbls>
          <c:showLegendKey val="0"/>
          <c:showVal val="0"/>
          <c:showCatName val="0"/>
          <c:showSerName val="0"/>
          <c:showPercent val="0"/>
          <c:showBubbleSize val="0"/>
        </c:dLbls>
        <c:marker val="1"/>
        <c:smooth val="0"/>
        <c:axId val="2087559344"/>
        <c:axId val="2086697360"/>
      </c:lineChart>
      <c:catAx>
        <c:axId val="2087559344"/>
        <c:scaling>
          <c:orientation val="minMax"/>
        </c:scaling>
        <c:delete val="1"/>
        <c:axPos val="b"/>
        <c:numFmt formatCode="General" sourceLinked="1"/>
        <c:majorTickMark val="out"/>
        <c:minorTickMark val="none"/>
        <c:tickLblPos val="nextTo"/>
        <c:crossAx val="2086697360"/>
        <c:crosses val="autoZero"/>
        <c:auto val="1"/>
        <c:lblAlgn val="ctr"/>
        <c:lblOffset val="100"/>
        <c:noMultiLvlLbl val="0"/>
      </c:catAx>
      <c:valAx>
        <c:axId val="2086697360"/>
        <c:scaling>
          <c:orientation val="minMax"/>
        </c:scaling>
        <c:delete val="1"/>
        <c:axPos val="l"/>
        <c:numFmt formatCode="General" sourceLinked="1"/>
        <c:majorTickMark val="out"/>
        <c:minorTickMark val="none"/>
        <c:tickLblPos val="nextTo"/>
        <c:crossAx val="208755934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dLbls>
          <c:showLegendKey val="0"/>
          <c:showVal val="1"/>
          <c:showCatName val="0"/>
          <c:showSerName val="0"/>
          <c:showPercent val="0"/>
          <c:showBubbleSize val="0"/>
        </c:dLbls>
        <c:marker val="1"/>
        <c:smooth val="0"/>
        <c:axId val="2129119264"/>
        <c:axId val="2129124464"/>
      </c:lineChart>
      <c:catAx>
        <c:axId val="212911926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600" b="0" i="0" u="none" strike="noStrike" kern="1200" baseline="0">
                <a:noFill/>
                <a:latin typeface="Times New Roman" panose="02020603050405020304" pitchFamily="18" charset="0"/>
                <a:ea typeface="+mn-ea"/>
                <a:cs typeface="+mn-cs"/>
              </a:defRPr>
            </a:pPr>
            <a:endParaRPr lang="en-US"/>
          </a:p>
        </c:txPr>
        <c:crossAx val="2129124464"/>
        <c:crosses val="autoZero"/>
        <c:auto val="1"/>
        <c:lblAlgn val="ctr"/>
        <c:lblOffset val="100"/>
        <c:noMultiLvlLbl val="0"/>
      </c:catAx>
      <c:valAx>
        <c:axId val="212912446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600" b="0" i="0" u="none" strike="noStrike" kern="1200" baseline="0">
                <a:noFill/>
                <a:latin typeface="Times New Roman" panose="02020603050405020304" pitchFamily="18" charset="0"/>
                <a:ea typeface="+mn-ea"/>
                <a:cs typeface="+mn-cs"/>
              </a:defRPr>
            </a:pPr>
            <a:endParaRPr lang="en-US"/>
          </a:p>
        </c:txPr>
        <c:crossAx val="2129119264"/>
        <c:crosses val="autoZero"/>
        <c:crossBetween val="midCat"/>
      </c:valAx>
      <c:spPr>
        <a:noFill/>
        <a:ln>
          <a:noFill/>
        </a:ln>
        <a:effectLst/>
      </c:spPr>
    </c:plotArea>
    <c:plotVisOnly val="1"/>
    <c:dispBlanksAs val="gap"/>
    <c:showDLblsOverMax val="0"/>
  </c:chart>
  <c:spPr>
    <a:noFill/>
    <a:ln>
      <a:noFill/>
    </a:ln>
    <a:effectLst/>
  </c:spPr>
  <c:txPr>
    <a:bodyPr/>
    <a:lstStyle/>
    <a:p>
      <a:pPr>
        <a:defRPr sz="2600" baseline="0">
          <a:noFill/>
          <a:latin typeface="Times New Roman" panose="02020603050405020304" pitchFamily="18" charset="0"/>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latin typeface="Times New Roman"/>
                <a:cs typeface="Times New Roman"/>
              </a:defRPr>
            </a:pPr>
            <a:r>
              <a:rPr lang="en-US">
                <a:latin typeface="Times New Roman"/>
                <a:cs typeface="Times New Roman"/>
              </a:rPr>
              <a:t>Growth of MG1655 vs. MG1655∆</a:t>
            </a:r>
            <a:r>
              <a:rPr lang="en-US" i="1">
                <a:latin typeface="Times New Roman"/>
                <a:cs typeface="Times New Roman"/>
              </a:rPr>
              <a:t>qseC</a:t>
            </a:r>
            <a:r>
              <a:rPr lang="en-US">
                <a:latin typeface="Times New Roman"/>
                <a:cs typeface="Times New Roman"/>
              </a:rPr>
              <a:t> on 0.02% Glucose-Lactose</a:t>
            </a:r>
            <a:r>
              <a:rPr lang="en-US" baseline="0">
                <a:latin typeface="Times New Roman"/>
                <a:cs typeface="Times New Roman"/>
              </a:rPr>
              <a:t> (1:3) Mixture </a:t>
            </a:r>
            <a:endParaRPr lang="en-US">
              <a:latin typeface="Times New Roman"/>
              <a:cs typeface="Times New Roman"/>
            </a:endParaRPr>
          </a:p>
        </c:rich>
      </c:tx>
      <c:overlay val="0"/>
    </c:title>
    <c:autoTitleDeleted val="0"/>
    <c:plotArea>
      <c:layout/>
      <c:scatterChart>
        <c:scatterStyle val="smoothMarker"/>
        <c:varyColors val="0"/>
        <c:dLbls>
          <c:showLegendKey val="0"/>
          <c:showVal val="0"/>
          <c:showCatName val="0"/>
          <c:showSerName val="0"/>
          <c:showPercent val="0"/>
          <c:showBubbleSize val="0"/>
        </c:dLbls>
        <c:axId val="2126523936"/>
        <c:axId val="2126529040"/>
      </c:scatterChart>
      <c:valAx>
        <c:axId val="2126523936"/>
        <c:scaling>
          <c:orientation val="minMax"/>
        </c:scaling>
        <c:delete val="0"/>
        <c:axPos val="b"/>
        <c:title>
          <c:tx>
            <c:rich>
              <a:bodyPr/>
              <a:lstStyle/>
              <a:p>
                <a:pPr>
                  <a:defRPr/>
                </a:pPr>
                <a:r>
                  <a:rPr lang="en-US" dirty="0"/>
                  <a:t>Time in Hours</a:t>
                </a:r>
              </a:p>
            </c:rich>
          </c:tx>
          <c:overlay val="0"/>
        </c:title>
        <c:numFmt formatCode="General" sourceLinked="1"/>
        <c:majorTickMark val="out"/>
        <c:minorTickMark val="none"/>
        <c:tickLblPos val="nextTo"/>
        <c:crossAx val="2126529040"/>
        <c:crosses val="autoZero"/>
        <c:crossBetween val="midCat"/>
      </c:valAx>
      <c:valAx>
        <c:axId val="2126529040"/>
        <c:scaling>
          <c:logBase val="10"/>
          <c:orientation val="minMax"/>
        </c:scaling>
        <c:delete val="0"/>
        <c:axPos val="l"/>
        <c:majorGridlines/>
        <c:title>
          <c:tx>
            <c:rich>
              <a:bodyPr rot="-5400000" vert="horz"/>
              <a:lstStyle/>
              <a:p>
                <a:pPr>
                  <a:defRPr/>
                </a:pPr>
                <a:r>
                  <a:rPr lang="en-US"/>
                  <a:t>Log10</a:t>
                </a:r>
                <a:r>
                  <a:rPr lang="en-US" baseline="0"/>
                  <a:t> Optical Density at 600nm</a:t>
                </a:r>
                <a:endParaRPr lang="en-US"/>
              </a:p>
            </c:rich>
          </c:tx>
          <c:overlay val="0"/>
        </c:title>
        <c:numFmt formatCode="General" sourceLinked="1"/>
        <c:majorTickMark val="out"/>
        <c:minorTickMark val="none"/>
        <c:tickLblPos val="nextTo"/>
        <c:crossAx val="2126523936"/>
        <c:crosses val="autoZero"/>
        <c:crossBetween val="midCat"/>
      </c:valAx>
      <c:spPr>
        <a:noFill/>
        <a:ln w="25400">
          <a:noFill/>
        </a:ln>
      </c:spPr>
    </c:plotArea>
    <c:legend>
      <c:legendPos val="r"/>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Growth on Sugar Mixture</a:t>
            </a:r>
          </a:p>
        </c:rich>
      </c:tx>
      <c:layout>
        <c:manualLayout>
          <c:xMode val="edge"/>
          <c:yMode val="edge"/>
          <c:x val="0.23307501455212201"/>
          <c:y val="5.1814267330900401E-2"/>
        </c:manualLayout>
      </c:layout>
      <c:overlay val="0"/>
    </c:title>
    <c:autoTitleDeleted val="0"/>
    <c:plotArea>
      <c:layout/>
      <c:scatterChart>
        <c:scatterStyle val="smoothMarker"/>
        <c:varyColors val="0"/>
        <c:dLbls>
          <c:showLegendKey val="0"/>
          <c:showVal val="0"/>
          <c:showCatName val="0"/>
          <c:showSerName val="0"/>
          <c:showPercent val="0"/>
          <c:showBubbleSize val="0"/>
        </c:dLbls>
        <c:axId val="2128861744"/>
        <c:axId val="2128866848"/>
      </c:scatterChart>
      <c:valAx>
        <c:axId val="2128861744"/>
        <c:scaling>
          <c:orientation val="minMax"/>
        </c:scaling>
        <c:delete val="0"/>
        <c:axPos val="b"/>
        <c:title>
          <c:tx>
            <c:rich>
              <a:bodyPr/>
              <a:lstStyle/>
              <a:p>
                <a:pPr>
                  <a:defRPr/>
                </a:pPr>
                <a:r>
                  <a:rPr lang="en-US"/>
                  <a:t>Time in Hours</a:t>
                </a:r>
              </a:p>
            </c:rich>
          </c:tx>
          <c:overlay val="0"/>
        </c:title>
        <c:numFmt formatCode="General" sourceLinked="1"/>
        <c:majorTickMark val="out"/>
        <c:minorTickMark val="none"/>
        <c:tickLblPos val="nextTo"/>
        <c:crossAx val="2128866848"/>
        <c:crosses val="autoZero"/>
        <c:crossBetween val="midCat"/>
      </c:valAx>
      <c:valAx>
        <c:axId val="2128866848"/>
        <c:scaling>
          <c:logBase val="10"/>
          <c:orientation val="minMax"/>
        </c:scaling>
        <c:delete val="0"/>
        <c:axPos val="l"/>
        <c:majorGridlines/>
        <c:title>
          <c:tx>
            <c:rich>
              <a:bodyPr rot="-5400000" vert="horz"/>
              <a:lstStyle/>
              <a:p>
                <a:pPr>
                  <a:defRPr/>
                </a:pPr>
                <a:r>
                  <a:rPr lang="en-US"/>
                  <a:t>Log10</a:t>
                </a:r>
                <a:r>
                  <a:rPr lang="en-US" baseline="0"/>
                  <a:t> Optical Density at 600nm</a:t>
                </a:r>
                <a:endParaRPr lang="en-US"/>
              </a:p>
            </c:rich>
          </c:tx>
          <c:layout>
            <c:manualLayout>
              <c:xMode val="edge"/>
              <c:yMode val="edge"/>
              <c:x val="5.5423790417856299E-2"/>
              <c:y val="0.317205552646319"/>
            </c:manualLayout>
          </c:layout>
          <c:overlay val="0"/>
        </c:title>
        <c:numFmt formatCode="General" sourceLinked="1"/>
        <c:majorTickMark val="out"/>
        <c:minorTickMark val="none"/>
        <c:tickLblPos val="nextTo"/>
        <c:crossAx val="2128861744"/>
        <c:crosses val="autoZero"/>
        <c:crossBetween val="midCat"/>
      </c:valAx>
    </c:plotArea>
    <c:legend>
      <c:legendPos val="r"/>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MG1655 µ on 0.02% </a:t>
            </a:r>
            <a:r>
              <a:rPr lang="en-US" baseline="0" dirty="0"/>
              <a:t>Glucose</a:t>
            </a:r>
            <a:r>
              <a:rPr lang="en-US" dirty="0"/>
              <a:t> </a:t>
            </a:r>
          </a:p>
        </c:rich>
      </c:tx>
      <c:overlay val="0"/>
    </c:title>
    <c:autoTitleDeleted val="0"/>
    <c:plotArea>
      <c:layout/>
      <c:barChart>
        <c:barDir val="col"/>
        <c:grouping val="clustered"/>
        <c:varyColors val="0"/>
        <c:dLbls>
          <c:showLegendKey val="0"/>
          <c:showVal val="0"/>
          <c:showCatName val="0"/>
          <c:showSerName val="0"/>
          <c:showPercent val="0"/>
          <c:showBubbleSize val="0"/>
        </c:dLbls>
        <c:gapWidth val="150"/>
        <c:axId val="2102188640"/>
        <c:axId val="2098638160"/>
      </c:barChart>
      <c:catAx>
        <c:axId val="2102188640"/>
        <c:scaling>
          <c:orientation val="minMax"/>
        </c:scaling>
        <c:delete val="1"/>
        <c:axPos val="b"/>
        <c:title>
          <c:tx>
            <c:rich>
              <a:bodyPr/>
              <a:lstStyle/>
              <a:p>
                <a:pPr>
                  <a:defRPr/>
                </a:pPr>
                <a:r>
                  <a:rPr lang="en-US" dirty="0"/>
                  <a:t>MG1655</a:t>
                </a:r>
                <a:r>
                  <a:rPr lang="en-US" baseline="0" dirty="0"/>
                  <a:t>                                 MG1655∆</a:t>
                </a:r>
                <a:r>
                  <a:rPr lang="en-US" i="1" baseline="0" dirty="0"/>
                  <a:t>qseC</a:t>
                </a:r>
                <a:endParaRPr lang="en-US" i="1" dirty="0"/>
              </a:p>
            </c:rich>
          </c:tx>
          <c:layout>
            <c:manualLayout>
              <c:xMode val="edge"/>
              <c:yMode val="edge"/>
              <c:x val="0.244726132330819"/>
              <c:y val="0.88464246177518202"/>
            </c:manualLayout>
          </c:layout>
          <c:overlay val="0"/>
        </c:title>
        <c:majorTickMark val="out"/>
        <c:minorTickMark val="none"/>
        <c:tickLblPos val="nextTo"/>
        <c:crossAx val="2098638160"/>
        <c:crosses val="autoZero"/>
        <c:auto val="0"/>
        <c:lblAlgn val="ctr"/>
        <c:lblOffset val="100"/>
        <c:noMultiLvlLbl val="0"/>
      </c:catAx>
      <c:valAx>
        <c:axId val="2098638160"/>
        <c:scaling>
          <c:orientation val="minMax"/>
        </c:scaling>
        <c:delete val="0"/>
        <c:axPos val="l"/>
        <c:numFmt formatCode="General" sourceLinked="1"/>
        <c:majorTickMark val="out"/>
        <c:minorTickMark val="none"/>
        <c:tickLblPos val="nextTo"/>
        <c:crossAx val="2102188640"/>
        <c:crosses val="autoZero"/>
        <c:crossBetween val="between"/>
      </c:valAx>
      <c:spPr>
        <a:noFill/>
        <a:ln w="25400">
          <a:noFill/>
        </a:ln>
      </c:spPr>
    </c:plotArea>
    <c:plotVisOnly val="1"/>
    <c:dispBlanksAs val="gap"/>
    <c:showDLblsOverMax val="0"/>
  </c:chart>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2.xml.rels><?xml version="1.0" encoding="UTF-8" standalone="yes"?>
<Relationships xmlns="http://schemas.openxmlformats.org/package/2006/relationships"><Relationship Id="rId1" Type="http://schemas.openxmlformats.org/officeDocument/2006/relationships/image" Target="../media/image8.webp"/></Relationships>
</file>

<file path=ppt/drawings/drawing1.xml><?xml version="1.0" encoding="utf-8"?>
<c:userShapes xmlns:c="http://schemas.openxmlformats.org/drawingml/2006/chart">
  <cdr:relSizeAnchor xmlns:cdr="http://schemas.openxmlformats.org/drawingml/2006/chartDrawing">
    <cdr:from>
      <cdr:x>0.41014</cdr:x>
      <cdr:y>0</cdr:y>
    </cdr:from>
    <cdr:to>
      <cdr:x>0.58986</cdr:x>
      <cdr:y>1</cdr:y>
    </cdr:to>
    <cdr:sp macro="" textlink="">
      <cdr:nvSpPr>
        <cdr:cNvPr id="2" name="TextBox 1">
          <a:extLst xmlns:a="http://schemas.openxmlformats.org/drawingml/2006/main">
            <a:ext uri="{FF2B5EF4-FFF2-40B4-BE49-F238E27FC236}">
              <a16:creationId xmlns:a16="http://schemas.microsoft.com/office/drawing/2014/main" id="{50F81043-2109-49D8-BA62-B1F3F00265A6}"/>
            </a:ext>
          </a:extLst>
        </cdr:cNvPr>
        <cdr:cNvSpPr txBox="1"/>
      </cdr:nvSpPr>
      <cdr:spPr>
        <a:xfrm xmlns:a="http://schemas.openxmlformats.org/drawingml/2006/main">
          <a:off x="2086821" y="-45306"/>
          <a:ext cx="914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0.48788</cdr:x>
      <cdr:y>0</cdr:y>
    </cdr:from>
    <cdr:to>
      <cdr:x>0.87352</cdr:x>
      <cdr:y>1</cdr:y>
    </cdr:to>
    <cdr:sp macro="" textlink="">
      <cdr:nvSpPr>
        <cdr:cNvPr id="3" name="TextBox 2">
          <a:extLst xmlns:a="http://schemas.openxmlformats.org/drawingml/2006/main">
            <a:ext uri="{FF2B5EF4-FFF2-40B4-BE49-F238E27FC236}">
              <a16:creationId xmlns:a16="http://schemas.microsoft.com/office/drawing/2014/main" id="{C6D967AB-C0A6-4ED9-8B1D-2884D238DB40}"/>
            </a:ext>
          </a:extLst>
        </cdr:cNvPr>
        <cdr:cNvSpPr txBox="1"/>
      </cdr:nvSpPr>
      <cdr:spPr>
        <a:xfrm xmlns:a="http://schemas.openxmlformats.org/drawingml/2006/main">
          <a:off x="2482379" y="0"/>
          <a:ext cx="1962150" cy="82378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1</cdr:x>
      <cdr:y>1</cdr:y>
    </cdr:to>
    <cdr:pic>
      <cdr:nvPicPr>
        <cdr:cNvPr id="3" name="Picture 2">
          <a:extLst xmlns:a="http://schemas.openxmlformats.org/drawingml/2006/main">
            <a:ext uri="{FF2B5EF4-FFF2-40B4-BE49-F238E27FC236}">
              <a16:creationId xmlns:a16="http://schemas.microsoft.com/office/drawing/2014/main" id="{3A76456C-E46E-451C-B5DB-E2D5B9B7E287}"/>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9641514" y="0"/>
          <a:ext cx="5284228" cy="3759770"/>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36263FE2-9438-354A-B60A-5A471281E58B}" type="datetimeFigureOut">
              <a:rPr lang="en-US" smtClean="0"/>
              <a:t>3/16/2022</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FECA9BC3-5A08-5C40-8DE6-1B49CE826337}" type="slidenum">
              <a:rPr lang="en-US" smtClean="0"/>
              <a:t>‹#›</a:t>
            </a:fld>
            <a:endParaRPr lang="en-US"/>
          </a:p>
        </p:txBody>
      </p:sp>
    </p:spTree>
    <p:extLst>
      <p:ext uri="{BB962C8B-B14F-4D97-AF65-F5344CB8AC3E}">
        <p14:creationId xmlns:p14="http://schemas.microsoft.com/office/powerpoint/2010/main" val="3278815488"/>
      </p:ext>
    </p:extLst>
  </p:cSld>
  <p:clrMap bg1="lt1" tx1="dk1" bg2="lt2" tx2="dk2" accent1="accent1" accent2="accent2" accent3="accent3" accent4="accent4" accent5="accent5" accent6="accent6" hlink="hlink" folHlink="folHlink"/>
  <p:notesStyle>
    <a:lvl1pPr marL="0" algn="l" defTabSz="477467" rtl="0" eaLnBrk="1" latinLnBrk="0" hangingPunct="1">
      <a:defRPr sz="1300" kern="1200">
        <a:solidFill>
          <a:schemeClr val="tx1"/>
        </a:solidFill>
        <a:latin typeface="+mn-lt"/>
        <a:ea typeface="+mn-ea"/>
        <a:cs typeface="+mn-cs"/>
      </a:defRPr>
    </a:lvl1pPr>
    <a:lvl2pPr marL="477467" algn="l" defTabSz="477467" rtl="0" eaLnBrk="1" latinLnBrk="0" hangingPunct="1">
      <a:defRPr sz="1300" kern="1200">
        <a:solidFill>
          <a:schemeClr val="tx1"/>
        </a:solidFill>
        <a:latin typeface="+mn-lt"/>
        <a:ea typeface="+mn-ea"/>
        <a:cs typeface="+mn-cs"/>
      </a:defRPr>
    </a:lvl2pPr>
    <a:lvl3pPr marL="954936" algn="l" defTabSz="477467" rtl="0" eaLnBrk="1" latinLnBrk="0" hangingPunct="1">
      <a:defRPr sz="1300" kern="1200">
        <a:solidFill>
          <a:schemeClr val="tx1"/>
        </a:solidFill>
        <a:latin typeface="+mn-lt"/>
        <a:ea typeface="+mn-ea"/>
        <a:cs typeface="+mn-cs"/>
      </a:defRPr>
    </a:lvl3pPr>
    <a:lvl4pPr marL="1432403" algn="l" defTabSz="477467" rtl="0" eaLnBrk="1" latinLnBrk="0" hangingPunct="1">
      <a:defRPr sz="1300" kern="1200">
        <a:solidFill>
          <a:schemeClr val="tx1"/>
        </a:solidFill>
        <a:latin typeface="+mn-lt"/>
        <a:ea typeface="+mn-ea"/>
        <a:cs typeface="+mn-cs"/>
      </a:defRPr>
    </a:lvl4pPr>
    <a:lvl5pPr marL="1909870" algn="l" defTabSz="477467" rtl="0" eaLnBrk="1" latinLnBrk="0" hangingPunct="1">
      <a:defRPr sz="1300" kern="1200">
        <a:solidFill>
          <a:schemeClr val="tx1"/>
        </a:solidFill>
        <a:latin typeface="+mn-lt"/>
        <a:ea typeface="+mn-ea"/>
        <a:cs typeface="+mn-cs"/>
      </a:defRPr>
    </a:lvl5pPr>
    <a:lvl6pPr marL="2387337" algn="l" defTabSz="477467" rtl="0" eaLnBrk="1" latinLnBrk="0" hangingPunct="1">
      <a:defRPr sz="1300" kern="1200">
        <a:solidFill>
          <a:schemeClr val="tx1"/>
        </a:solidFill>
        <a:latin typeface="+mn-lt"/>
        <a:ea typeface="+mn-ea"/>
        <a:cs typeface="+mn-cs"/>
      </a:defRPr>
    </a:lvl6pPr>
    <a:lvl7pPr marL="2864805" algn="l" defTabSz="477467" rtl="0" eaLnBrk="1" latinLnBrk="0" hangingPunct="1">
      <a:defRPr sz="1300" kern="1200">
        <a:solidFill>
          <a:schemeClr val="tx1"/>
        </a:solidFill>
        <a:latin typeface="+mn-lt"/>
        <a:ea typeface="+mn-ea"/>
        <a:cs typeface="+mn-cs"/>
      </a:defRPr>
    </a:lvl7pPr>
    <a:lvl8pPr marL="3342272" algn="l" defTabSz="477467" rtl="0" eaLnBrk="1" latinLnBrk="0" hangingPunct="1">
      <a:defRPr sz="1300" kern="1200">
        <a:solidFill>
          <a:schemeClr val="tx1"/>
        </a:solidFill>
        <a:latin typeface="+mn-lt"/>
        <a:ea typeface="+mn-ea"/>
        <a:cs typeface="+mn-cs"/>
      </a:defRPr>
    </a:lvl8pPr>
    <a:lvl9pPr marL="3819741" algn="l" defTabSz="47746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CA9BC3-5A08-5C40-8DE6-1B49CE826337}" type="slidenum">
              <a:rPr lang="en-US" smtClean="0"/>
              <a:t>1</a:t>
            </a:fld>
            <a:endParaRPr lang="en-US"/>
          </a:p>
        </p:txBody>
      </p:sp>
    </p:spTree>
    <p:extLst>
      <p:ext uri="{BB962C8B-B14F-4D97-AF65-F5344CB8AC3E}">
        <p14:creationId xmlns:p14="http://schemas.microsoft.com/office/powerpoint/2010/main" val="2332982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34496" y="8493799"/>
            <a:ext cx="33984125" cy="8778245"/>
          </a:xfrm>
        </p:spPr>
        <p:txBody>
          <a:bodyPr anchor="b">
            <a:normAutofit/>
          </a:bodyPr>
          <a:lstStyle>
            <a:lvl1pPr algn="ctr">
              <a:defRPr sz="25920"/>
            </a:lvl1pPr>
          </a:lstStyle>
          <a:p>
            <a:r>
              <a:rPr lang="en-US"/>
              <a:t>Click to edit Master title style</a:t>
            </a:r>
            <a:endParaRPr lang="en-US" dirty="0"/>
          </a:p>
        </p:txBody>
      </p:sp>
      <p:sp>
        <p:nvSpPr>
          <p:cNvPr id="3" name="Subtitle 2"/>
          <p:cNvSpPr>
            <a:spLocks noGrp="1"/>
          </p:cNvSpPr>
          <p:nvPr>
            <p:ph type="subTitle" idx="1"/>
          </p:nvPr>
        </p:nvSpPr>
        <p:spPr>
          <a:xfrm>
            <a:off x="4934496" y="17272029"/>
            <a:ext cx="33984125" cy="5039362"/>
          </a:xfrm>
        </p:spPr>
        <p:txBody>
          <a:bodyPr anchor="t"/>
          <a:lstStyle>
            <a:lvl1pPr marL="0" indent="0" algn="ctr">
              <a:buNone/>
              <a:defRPr>
                <a:solidFill>
                  <a:schemeClr val="tx1"/>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63D97CC-475F-BE49-B579-6BFEF977A37E}" type="datetimeFigureOut">
              <a:rPr lang="en-US" smtClean="0"/>
              <a:t>3/16/2022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62335667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1176" y="2592408"/>
            <a:ext cx="36748848" cy="18404995"/>
          </a:xfrm>
          <a:prstGeom prst="rect">
            <a:avLst/>
          </a:prstGeom>
        </p:spPr>
      </p:pic>
      <p:sp>
        <p:nvSpPr>
          <p:cNvPr id="2" name="Title 1"/>
          <p:cNvSpPr>
            <a:spLocks noGrp="1"/>
          </p:cNvSpPr>
          <p:nvPr>
            <p:ph type="title"/>
          </p:nvPr>
        </p:nvSpPr>
        <p:spPr>
          <a:xfrm>
            <a:off x="3289702" y="21913224"/>
            <a:ext cx="37279176" cy="2608666"/>
          </a:xfrm>
        </p:spPr>
        <p:txBody>
          <a:bodyPr anchor="b">
            <a:normAutofit/>
          </a:bodyPr>
          <a:lstStyle>
            <a:lvl1pPr algn="ctr">
              <a:defRPr sz="13440"/>
            </a:lvl1pPr>
          </a:lstStyle>
          <a:p>
            <a:r>
              <a:rPr lang="en-US"/>
              <a:t>Click to edit Master title style</a:t>
            </a:r>
            <a:endParaRPr lang="en-US" dirty="0"/>
          </a:p>
        </p:txBody>
      </p:sp>
      <p:sp>
        <p:nvSpPr>
          <p:cNvPr id="3" name="Picture Placeholder 2"/>
          <p:cNvSpPr>
            <a:spLocks noGrp="1" noChangeAspect="1"/>
          </p:cNvSpPr>
          <p:nvPr>
            <p:ph type="pic" idx="1"/>
          </p:nvPr>
        </p:nvSpPr>
        <p:spPr>
          <a:xfrm>
            <a:off x="4445842" y="3336050"/>
            <a:ext cx="34970880" cy="16923221"/>
          </a:xfrm>
          <a:effectLst>
            <a:outerShdw blurRad="38100" dist="25400" dir="4440000">
              <a:srgbClr val="000000">
                <a:alpha val="36000"/>
              </a:srgbClr>
            </a:outerShdw>
          </a:effectLst>
        </p:spPr>
        <p:txBody>
          <a:bodyPr anchor="t">
            <a:normAutofit/>
          </a:bodyPr>
          <a:lstStyle>
            <a:lvl1pPr marL="0" indent="0" algn="ctr">
              <a:buNone/>
              <a:defRPr sz="9600"/>
            </a:lvl1pPr>
            <a:lvl2pPr marL="2194560" indent="0">
              <a:buNone/>
              <a:defRPr sz="9600"/>
            </a:lvl2pPr>
            <a:lvl3pPr marL="4389120" indent="0">
              <a:buNone/>
              <a:defRPr sz="96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289661" y="24521894"/>
            <a:ext cx="37273546" cy="3275866"/>
          </a:xfrm>
        </p:spPr>
        <p:txBody>
          <a:bodyPr anchor="t"/>
          <a:lstStyle>
            <a:lvl1pPr marL="0" indent="0" algn="ctr">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624113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3289661" y="2920498"/>
            <a:ext cx="37273546" cy="16964851"/>
          </a:xfrm>
        </p:spPr>
        <p:txBody>
          <a:bodyPr anchor="ctr"/>
          <a:lstStyle>
            <a:lvl1pPr>
              <a:defRPr sz="15360"/>
            </a:lvl1pPr>
          </a:lstStyle>
          <a:p>
            <a:r>
              <a:rPr lang="en-US"/>
              <a:t>Click to edit Master title style</a:t>
            </a:r>
            <a:endParaRPr lang="en-US" dirty="0"/>
          </a:p>
        </p:txBody>
      </p:sp>
      <p:sp>
        <p:nvSpPr>
          <p:cNvPr id="4" name="Text Placeholder 3"/>
          <p:cNvSpPr>
            <a:spLocks noGrp="1"/>
          </p:cNvSpPr>
          <p:nvPr>
            <p:ph type="body" sz="half" idx="2"/>
          </p:nvPr>
        </p:nvSpPr>
        <p:spPr>
          <a:xfrm>
            <a:off x="3289661" y="20616864"/>
            <a:ext cx="37273546" cy="7208765"/>
          </a:xfrm>
        </p:spPr>
        <p:txBody>
          <a:bodyPr anchor="ctr"/>
          <a:lstStyle>
            <a:lvl1pPr marL="0" indent="0" algn="ctr">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131837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6363" y="2926080"/>
            <a:ext cx="33489907" cy="14365939"/>
          </a:xfrm>
        </p:spPr>
        <p:txBody>
          <a:bodyPr anchor="ctr"/>
          <a:lstStyle>
            <a:lvl1pPr>
              <a:defRPr sz="15360"/>
            </a:lvl1pPr>
          </a:lstStyle>
          <a:p>
            <a:r>
              <a:rPr lang="en-US"/>
              <a:t>Click to edit Master title style</a:t>
            </a:r>
            <a:endParaRPr lang="en-US" dirty="0"/>
          </a:p>
        </p:txBody>
      </p:sp>
      <p:sp>
        <p:nvSpPr>
          <p:cNvPr id="12" name="Text Placeholder 3"/>
          <p:cNvSpPr>
            <a:spLocks noGrp="1"/>
          </p:cNvSpPr>
          <p:nvPr>
            <p:ph type="body" sz="half" idx="13"/>
          </p:nvPr>
        </p:nvSpPr>
        <p:spPr>
          <a:xfrm>
            <a:off x="6194323" y="17328161"/>
            <a:ext cx="31508275" cy="2557195"/>
          </a:xfrm>
        </p:spPr>
        <p:txBody>
          <a:bodyPr anchor="t">
            <a:normAutofit/>
          </a:bodyPr>
          <a:lstStyle>
            <a:lvl1pPr marL="0" indent="0" algn="r">
              <a:buNone/>
              <a:defRPr sz="672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4" name="Text Placeholder 3"/>
          <p:cNvSpPr>
            <a:spLocks noGrp="1"/>
          </p:cNvSpPr>
          <p:nvPr>
            <p:ph type="body" sz="half" idx="2"/>
          </p:nvPr>
        </p:nvSpPr>
        <p:spPr>
          <a:xfrm>
            <a:off x="3289661" y="20660894"/>
            <a:ext cx="37273546" cy="7149581"/>
          </a:xfrm>
        </p:spPr>
        <p:txBody>
          <a:bodyPr anchor="ctr">
            <a:normAutofit/>
          </a:bodyPr>
          <a:lstStyle>
            <a:lvl1pPr marL="0" indent="0" algn="ctr">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
        <p:nvSpPr>
          <p:cNvPr id="11" name="TextBox 10"/>
          <p:cNvSpPr txBox="1"/>
          <p:nvPr/>
        </p:nvSpPr>
        <p:spPr>
          <a:xfrm>
            <a:off x="3011803" y="4194778"/>
            <a:ext cx="2194560" cy="2806925"/>
          </a:xfrm>
          <a:prstGeom prst="rect">
            <a:avLst/>
          </a:prstGeom>
        </p:spPr>
        <p:txBody>
          <a:bodyPr vert="horz" lIns="438912" tIns="219456" rIns="438912" bIns="21945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38400" dirty="0">
                <a:solidFill>
                  <a:schemeClr val="tx1"/>
                </a:solidFill>
                <a:effectLst/>
              </a:rPr>
              <a:t>“</a:t>
            </a:r>
          </a:p>
        </p:txBody>
      </p:sp>
      <p:sp>
        <p:nvSpPr>
          <p:cNvPr id="13" name="TextBox 12"/>
          <p:cNvSpPr txBox="1"/>
          <p:nvPr/>
        </p:nvSpPr>
        <p:spPr>
          <a:xfrm>
            <a:off x="37576123" y="14079576"/>
            <a:ext cx="2194560" cy="2806925"/>
          </a:xfrm>
          <a:prstGeom prst="rect">
            <a:avLst/>
          </a:prstGeom>
        </p:spPr>
        <p:txBody>
          <a:bodyPr vert="horz" lIns="438912" tIns="219456" rIns="438912" bIns="21945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38400" dirty="0">
                <a:solidFill>
                  <a:schemeClr val="tx1"/>
                </a:solidFill>
                <a:effectLst/>
              </a:rPr>
              <a:t>”</a:t>
            </a:r>
          </a:p>
        </p:txBody>
      </p:sp>
    </p:spTree>
    <p:extLst>
      <p:ext uri="{BB962C8B-B14F-4D97-AF65-F5344CB8AC3E}">
        <p14:creationId xmlns:p14="http://schemas.microsoft.com/office/powerpoint/2010/main" val="2960242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3289661" y="10209329"/>
            <a:ext cx="37273546" cy="12056808"/>
          </a:xfrm>
        </p:spPr>
        <p:txBody>
          <a:bodyPr anchor="b"/>
          <a:lstStyle>
            <a:lvl1pPr>
              <a:defRPr sz="15360"/>
            </a:lvl1pPr>
          </a:lstStyle>
          <a:p>
            <a:r>
              <a:rPr lang="en-US"/>
              <a:t>Click to edit Master title style</a:t>
            </a:r>
            <a:endParaRPr lang="en-US" dirty="0"/>
          </a:p>
        </p:txBody>
      </p:sp>
      <p:sp>
        <p:nvSpPr>
          <p:cNvPr id="4" name="Text Placeholder 3"/>
          <p:cNvSpPr>
            <a:spLocks noGrp="1"/>
          </p:cNvSpPr>
          <p:nvPr>
            <p:ph type="body" sz="half" idx="2"/>
          </p:nvPr>
        </p:nvSpPr>
        <p:spPr>
          <a:xfrm>
            <a:off x="3289630" y="22322669"/>
            <a:ext cx="37267915" cy="5475091"/>
          </a:xfrm>
        </p:spPr>
        <p:txBody>
          <a:bodyPr anchor="t"/>
          <a:lstStyle>
            <a:lvl1pPr marL="0" indent="0" algn="ctr">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4073127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3289661" y="2926080"/>
            <a:ext cx="37273546" cy="4658160"/>
          </a:xfrm>
        </p:spPr>
        <p:txBody>
          <a:bodyPr/>
          <a:lstStyle/>
          <a:p>
            <a:r>
              <a:rPr lang="en-US"/>
              <a:t>Click to edit Master title style</a:t>
            </a:r>
            <a:endParaRPr lang="en-US" dirty="0"/>
          </a:p>
        </p:txBody>
      </p:sp>
      <p:sp>
        <p:nvSpPr>
          <p:cNvPr id="7" name="Text Placeholder 2"/>
          <p:cNvSpPr>
            <a:spLocks noGrp="1"/>
          </p:cNvSpPr>
          <p:nvPr>
            <p:ph type="body" idx="1"/>
          </p:nvPr>
        </p:nvSpPr>
        <p:spPr>
          <a:xfrm>
            <a:off x="3289661" y="9052560"/>
            <a:ext cx="11883542" cy="2766058"/>
          </a:xfrm>
        </p:spPr>
        <p:txBody>
          <a:bodyPr anchor="b">
            <a:noAutofit/>
          </a:bodyPr>
          <a:lstStyle>
            <a:lvl1pPr marL="0" indent="0" algn="ctr">
              <a:buNone/>
              <a:defRPr sz="1152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8" name="Text Placeholder 3"/>
          <p:cNvSpPr>
            <a:spLocks noGrp="1"/>
          </p:cNvSpPr>
          <p:nvPr>
            <p:ph type="body" sz="half" idx="15"/>
          </p:nvPr>
        </p:nvSpPr>
        <p:spPr>
          <a:xfrm>
            <a:off x="3289661" y="12344400"/>
            <a:ext cx="11883542" cy="15453360"/>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9" name="Text Placeholder 4"/>
          <p:cNvSpPr>
            <a:spLocks noGrp="1"/>
          </p:cNvSpPr>
          <p:nvPr>
            <p:ph type="body" sz="quarter" idx="3"/>
          </p:nvPr>
        </p:nvSpPr>
        <p:spPr>
          <a:xfrm>
            <a:off x="16008159" y="9052560"/>
            <a:ext cx="11883542" cy="2766058"/>
          </a:xfrm>
        </p:spPr>
        <p:txBody>
          <a:bodyPr anchor="b">
            <a:noAutofit/>
          </a:bodyPr>
          <a:lstStyle>
            <a:lvl1pPr marL="0" indent="0" algn="ctr">
              <a:buNone/>
              <a:defRPr sz="1152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10" name="Text Placeholder 3"/>
          <p:cNvSpPr>
            <a:spLocks noGrp="1"/>
          </p:cNvSpPr>
          <p:nvPr>
            <p:ph type="body" sz="half" idx="16"/>
          </p:nvPr>
        </p:nvSpPr>
        <p:spPr>
          <a:xfrm>
            <a:off x="15989165" y="12344400"/>
            <a:ext cx="11883542" cy="15453360"/>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11" name="Text Placeholder 4"/>
          <p:cNvSpPr>
            <a:spLocks noGrp="1"/>
          </p:cNvSpPr>
          <p:nvPr>
            <p:ph type="body" sz="quarter" idx="13"/>
          </p:nvPr>
        </p:nvSpPr>
        <p:spPr>
          <a:xfrm>
            <a:off x="28679659" y="9052560"/>
            <a:ext cx="11883542" cy="2766058"/>
          </a:xfrm>
        </p:spPr>
        <p:txBody>
          <a:bodyPr anchor="b">
            <a:noAutofit/>
          </a:bodyPr>
          <a:lstStyle>
            <a:lvl1pPr marL="0" indent="0" algn="ctr">
              <a:buNone/>
              <a:defRPr sz="1152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12" name="Text Placeholder 3"/>
          <p:cNvSpPr>
            <a:spLocks noGrp="1"/>
          </p:cNvSpPr>
          <p:nvPr>
            <p:ph type="body" sz="half" idx="17"/>
          </p:nvPr>
        </p:nvSpPr>
        <p:spPr>
          <a:xfrm>
            <a:off x="28679659" y="12344400"/>
            <a:ext cx="11883542" cy="15453360"/>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3" name="Date Placeholder 2"/>
          <p:cNvSpPr>
            <a:spLocks noGrp="1"/>
          </p:cNvSpPr>
          <p:nvPr>
            <p:ph type="dt" sz="half" idx="10"/>
          </p:nvPr>
        </p:nvSpPr>
        <p:spPr/>
        <p:txBody>
          <a:bodyPr/>
          <a:lstStyle/>
          <a:p>
            <a:fld id="{163D97CC-475F-BE49-B579-6BFEF977A37E}" type="datetimeFigureOut">
              <a:rPr lang="en-US" smtClean="0"/>
              <a:t>3/16/2022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563731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4347" y="8765016"/>
            <a:ext cx="12139421" cy="880107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10302" y="8765016"/>
            <a:ext cx="12139421" cy="880107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24232" y="8765016"/>
            <a:ext cx="12139421" cy="8801078"/>
          </a:xfrm>
          <a:prstGeom prst="rect">
            <a:avLst/>
          </a:prstGeom>
        </p:spPr>
      </p:pic>
      <p:sp>
        <p:nvSpPr>
          <p:cNvPr id="30" name="Title 1"/>
          <p:cNvSpPr>
            <a:spLocks noGrp="1"/>
          </p:cNvSpPr>
          <p:nvPr>
            <p:ph type="title"/>
          </p:nvPr>
        </p:nvSpPr>
        <p:spPr>
          <a:xfrm>
            <a:off x="3289661" y="2926080"/>
            <a:ext cx="37273546" cy="465816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3289661" y="18739709"/>
            <a:ext cx="11883542" cy="2766058"/>
          </a:xfrm>
        </p:spPr>
        <p:txBody>
          <a:bodyPr anchor="b">
            <a:noAutofit/>
          </a:bodyPr>
          <a:lstStyle>
            <a:lvl1pPr marL="0" indent="0" algn="ctr">
              <a:buNone/>
              <a:defRPr sz="960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20" name="Picture Placeholder 2"/>
          <p:cNvSpPr>
            <a:spLocks noGrp="1" noChangeAspect="1"/>
          </p:cNvSpPr>
          <p:nvPr>
            <p:ph type="pic" idx="15"/>
          </p:nvPr>
        </p:nvSpPr>
        <p:spPr>
          <a:xfrm>
            <a:off x="3665170" y="9306807"/>
            <a:ext cx="11132525" cy="7694179"/>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n-US"/>
              <a:t>Click icon to add picture</a:t>
            </a:r>
            <a:endParaRPr lang="en-US" dirty="0"/>
          </a:p>
        </p:txBody>
      </p:sp>
      <p:sp>
        <p:nvSpPr>
          <p:cNvPr id="21" name="Text Placeholder 3"/>
          <p:cNvSpPr>
            <a:spLocks noGrp="1"/>
          </p:cNvSpPr>
          <p:nvPr>
            <p:ph type="body" sz="half" idx="18"/>
          </p:nvPr>
        </p:nvSpPr>
        <p:spPr>
          <a:xfrm>
            <a:off x="3289661" y="21505774"/>
            <a:ext cx="11883542" cy="6291998"/>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22" name="Text Placeholder 4"/>
          <p:cNvSpPr>
            <a:spLocks noGrp="1"/>
          </p:cNvSpPr>
          <p:nvPr>
            <p:ph type="body" sz="quarter" idx="3"/>
          </p:nvPr>
        </p:nvSpPr>
        <p:spPr>
          <a:xfrm>
            <a:off x="15994037" y="18739709"/>
            <a:ext cx="11883542" cy="2766058"/>
          </a:xfrm>
        </p:spPr>
        <p:txBody>
          <a:bodyPr anchor="b">
            <a:noAutofit/>
          </a:bodyPr>
          <a:lstStyle>
            <a:lvl1pPr marL="0" indent="0" algn="ctr">
              <a:buNone/>
              <a:defRPr sz="960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23" name="Picture Placeholder 2"/>
          <p:cNvSpPr>
            <a:spLocks noGrp="1" noChangeAspect="1"/>
          </p:cNvSpPr>
          <p:nvPr>
            <p:ph type="pic" idx="21"/>
          </p:nvPr>
        </p:nvSpPr>
        <p:spPr>
          <a:xfrm>
            <a:off x="16364674" y="9307651"/>
            <a:ext cx="11132525" cy="7719187"/>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n-US"/>
              <a:t>Click icon to add picture</a:t>
            </a:r>
            <a:endParaRPr lang="en-US" dirty="0"/>
          </a:p>
        </p:txBody>
      </p:sp>
      <p:sp>
        <p:nvSpPr>
          <p:cNvPr id="24" name="Text Placeholder 3"/>
          <p:cNvSpPr>
            <a:spLocks noGrp="1"/>
          </p:cNvSpPr>
          <p:nvPr>
            <p:ph type="body" sz="half" idx="19"/>
          </p:nvPr>
        </p:nvSpPr>
        <p:spPr>
          <a:xfrm>
            <a:off x="15989163" y="21505769"/>
            <a:ext cx="11888414" cy="6291998"/>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25" name="Text Placeholder 4"/>
          <p:cNvSpPr>
            <a:spLocks noGrp="1"/>
          </p:cNvSpPr>
          <p:nvPr>
            <p:ph type="body" sz="quarter" idx="13"/>
          </p:nvPr>
        </p:nvSpPr>
        <p:spPr>
          <a:xfrm>
            <a:off x="28680111" y="18739709"/>
            <a:ext cx="11883542" cy="2766058"/>
          </a:xfrm>
        </p:spPr>
        <p:txBody>
          <a:bodyPr anchor="b">
            <a:noAutofit/>
          </a:bodyPr>
          <a:lstStyle>
            <a:lvl1pPr marL="0" indent="0" algn="ctr">
              <a:buNone/>
              <a:defRPr sz="960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26" name="Picture Placeholder 2"/>
          <p:cNvSpPr>
            <a:spLocks noGrp="1" noChangeAspect="1"/>
          </p:cNvSpPr>
          <p:nvPr>
            <p:ph type="pic" idx="22"/>
          </p:nvPr>
        </p:nvSpPr>
        <p:spPr>
          <a:xfrm>
            <a:off x="29072515" y="9285274"/>
            <a:ext cx="11132525" cy="7715011"/>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n-US"/>
              <a:t>Click icon to add picture</a:t>
            </a:r>
            <a:endParaRPr lang="en-US" dirty="0"/>
          </a:p>
        </p:txBody>
      </p:sp>
      <p:sp>
        <p:nvSpPr>
          <p:cNvPr id="27" name="Text Placeholder 3"/>
          <p:cNvSpPr>
            <a:spLocks noGrp="1"/>
          </p:cNvSpPr>
          <p:nvPr>
            <p:ph type="body" sz="half" idx="20"/>
          </p:nvPr>
        </p:nvSpPr>
        <p:spPr>
          <a:xfrm>
            <a:off x="28679659" y="21505759"/>
            <a:ext cx="11883542" cy="6292008"/>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3" name="Date Placeholder 2"/>
          <p:cNvSpPr>
            <a:spLocks noGrp="1"/>
          </p:cNvSpPr>
          <p:nvPr>
            <p:ph type="dt" sz="half" idx="10"/>
          </p:nvPr>
        </p:nvSpPr>
        <p:spPr/>
        <p:txBody>
          <a:bodyPr/>
          <a:lstStyle/>
          <a:p>
            <a:fld id="{163D97CC-475F-BE49-B579-6BFEF977A37E}" type="datetimeFigureOut">
              <a:rPr lang="en-US" smtClean="0"/>
              <a:t>3/16/2022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337930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3D97CC-475F-BE49-B579-6BFEF977A37E}" type="datetimeFigureOut">
              <a:rPr lang="en-US" smtClean="0"/>
              <a:t>3/16/2022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3838870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339052" y="2926082"/>
            <a:ext cx="8224152" cy="2487168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3289666" y="2926082"/>
            <a:ext cx="28500739" cy="248716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3D97CC-475F-BE49-B579-6BFEF977A37E}" type="datetimeFigureOut">
              <a:rPr lang="en-US" smtClean="0"/>
              <a:t>3/16/2022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70127722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3D97CC-475F-BE49-B579-6BFEF977A37E}" type="datetimeFigureOut">
              <a:rPr lang="en-US" smtClean="0"/>
              <a:t>3/16/2022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667538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63447" y="8453129"/>
            <a:ext cx="34525982" cy="8778302"/>
          </a:xfrm>
        </p:spPr>
        <p:txBody>
          <a:bodyPr anchor="b"/>
          <a:lstStyle>
            <a:lvl1pPr algn="ctr">
              <a:defRPr sz="19200" b="0" cap="none"/>
            </a:lvl1pPr>
          </a:lstStyle>
          <a:p>
            <a:r>
              <a:rPr lang="en-US"/>
              <a:t>Click to edit Master title style</a:t>
            </a:r>
            <a:endParaRPr lang="en-US" dirty="0"/>
          </a:p>
        </p:txBody>
      </p:sp>
      <p:sp>
        <p:nvSpPr>
          <p:cNvPr id="3" name="Text Placeholder 2"/>
          <p:cNvSpPr>
            <a:spLocks noGrp="1"/>
          </p:cNvSpPr>
          <p:nvPr>
            <p:ph type="body" idx="1"/>
          </p:nvPr>
        </p:nvSpPr>
        <p:spPr>
          <a:xfrm>
            <a:off x="4663447" y="17231419"/>
            <a:ext cx="34525982" cy="7233859"/>
          </a:xfrm>
        </p:spPr>
        <p:txBody>
          <a:bodyPr anchor="t"/>
          <a:lstStyle>
            <a:lvl1pPr marL="0" indent="0" algn="ctr">
              <a:buNone/>
              <a:defRPr sz="9600">
                <a:solidFill>
                  <a:schemeClr val="tx1"/>
                </a:solidFill>
              </a:defRPr>
            </a:lvl1pPr>
            <a:lvl2pPr marL="2194560" indent="0">
              <a:buNone/>
              <a:defRPr sz="8640">
                <a:solidFill>
                  <a:schemeClr val="tx1">
                    <a:tint val="75000"/>
                  </a:schemeClr>
                </a:solidFill>
              </a:defRPr>
            </a:lvl2pPr>
            <a:lvl3pPr marL="4389120" indent="0">
              <a:buNone/>
              <a:defRPr sz="7680">
                <a:solidFill>
                  <a:schemeClr val="tx1">
                    <a:tint val="75000"/>
                  </a:schemeClr>
                </a:solidFill>
              </a:defRPr>
            </a:lvl3pPr>
            <a:lvl4pPr marL="6583680" indent="0">
              <a:buNone/>
              <a:defRPr sz="6720">
                <a:solidFill>
                  <a:schemeClr val="tx1">
                    <a:tint val="75000"/>
                  </a:schemeClr>
                </a:solidFill>
              </a:defRPr>
            </a:lvl4pPr>
            <a:lvl5pPr marL="8778240" indent="0">
              <a:buNone/>
              <a:defRPr sz="6720">
                <a:solidFill>
                  <a:schemeClr val="tx1">
                    <a:tint val="75000"/>
                  </a:schemeClr>
                </a:solidFill>
              </a:defRPr>
            </a:lvl5pPr>
            <a:lvl6pPr marL="10972800" indent="0">
              <a:buNone/>
              <a:defRPr sz="6720">
                <a:solidFill>
                  <a:schemeClr val="tx1">
                    <a:tint val="75000"/>
                  </a:schemeClr>
                </a:solidFill>
              </a:defRPr>
            </a:lvl6pPr>
            <a:lvl7pPr marL="13167360" indent="0">
              <a:buNone/>
              <a:defRPr sz="6720">
                <a:solidFill>
                  <a:schemeClr val="tx1">
                    <a:tint val="75000"/>
                  </a:schemeClr>
                </a:solidFill>
              </a:defRPr>
            </a:lvl7pPr>
            <a:lvl8pPr marL="15361920" indent="0">
              <a:buNone/>
              <a:defRPr sz="6720">
                <a:solidFill>
                  <a:schemeClr val="tx1">
                    <a:tint val="75000"/>
                  </a:schemeClr>
                </a:solidFill>
              </a:defRPr>
            </a:lvl8pPr>
            <a:lvl9pPr marL="17556480" indent="0">
              <a:buNone/>
              <a:defRPr sz="67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3D97CC-475F-BE49-B579-6BFEF977A37E}" type="datetimeFigureOut">
              <a:rPr lang="en-US" smtClean="0"/>
              <a:t>3/16/2022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46892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289668" y="8315755"/>
            <a:ext cx="18217790" cy="1948200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330414" y="8315762"/>
            <a:ext cx="18232795" cy="194820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63D97CC-475F-BE49-B579-6BFEF977A37E}" type="datetimeFigureOut">
              <a:rPr lang="en-US" smtClean="0"/>
              <a:t>3/16/2022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410031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9659" y="8497553"/>
            <a:ext cx="18179630" cy="19742174"/>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83579" y="8497553"/>
            <a:ext cx="18179630" cy="19742174"/>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621139" y="8809219"/>
            <a:ext cx="17554838" cy="2615443"/>
          </a:xfrm>
        </p:spPr>
        <p:txBody>
          <a:bodyPr anchor="b">
            <a:noAutofit/>
          </a:bodyPr>
          <a:lstStyle>
            <a:lvl1pPr marL="0" indent="0" algn="ctr">
              <a:buNone/>
              <a:defRPr sz="11520" b="0"/>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621139" y="11424665"/>
            <a:ext cx="17554838" cy="16373102"/>
          </a:xfrm>
        </p:spPr>
        <p:txBody>
          <a:bodyPr anchor="t">
            <a:normAutofit/>
          </a:bodyPr>
          <a:lstStyle>
            <a:lvl1pPr>
              <a:defRPr sz="8640"/>
            </a:lvl1pPr>
            <a:lvl2pPr>
              <a:defRPr sz="7680"/>
            </a:lvl2pPr>
            <a:lvl3pPr>
              <a:defRPr sz="6720"/>
            </a:lvl3pPr>
            <a:lvl4pPr>
              <a:defRPr sz="5760"/>
            </a:lvl4pPr>
            <a:lvl5pPr>
              <a:defRPr sz="576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661880" y="8809227"/>
            <a:ext cx="17623190" cy="2615438"/>
          </a:xfrm>
        </p:spPr>
        <p:txBody>
          <a:bodyPr anchor="b">
            <a:noAutofit/>
          </a:bodyPr>
          <a:lstStyle>
            <a:lvl1pPr marL="0" indent="0" algn="ctr">
              <a:buNone/>
              <a:defRPr sz="11520" b="0"/>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661880" y="11424665"/>
            <a:ext cx="17623190" cy="16373102"/>
          </a:xfrm>
        </p:spPr>
        <p:txBody>
          <a:bodyPr anchor="t">
            <a:normAutofit/>
          </a:bodyPr>
          <a:lstStyle>
            <a:lvl1pPr>
              <a:defRPr sz="8640"/>
            </a:lvl1pPr>
            <a:lvl2pPr>
              <a:defRPr sz="7680"/>
            </a:lvl2pPr>
            <a:lvl3pPr>
              <a:defRPr sz="6720"/>
            </a:lvl3pPr>
            <a:lvl4pPr>
              <a:defRPr sz="5760"/>
            </a:lvl4pPr>
            <a:lvl5pPr>
              <a:defRPr sz="576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63D97CC-475F-BE49-B579-6BFEF977A37E}" type="datetimeFigureOut">
              <a:rPr lang="en-US" smtClean="0"/>
              <a:t>3/16/2022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53281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63D97CC-475F-BE49-B579-6BFEF977A37E}" type="datetimeFigureOut">
              <a:rPr lang="en-US" smtClean="0"/>
              <a:t>3/16/2022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346824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3D97CC-475F-BE49-B579-6BFEF977A37E}" type="datetimeFigureOut">
              <a:rPr lang="en-US" smtClean="0"/>
              <a:t>3/16/2022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57077068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89668" y="2926080"/>
            <a:ext cx="13344802" cy="8745206"/>
          </a:xfrm>
        </p:spPr>
        <p:txBody>
          <a:bodyPr anchor="b">
            <a:normAutofit/>
          </a:bodyPr>
          <a:lstStyle>
            <a:lvl1pPr algn="ctr">
              <a:defRPr sz="11520" b="0"/>
            </a:lvl1pPr>
          </a:lstStyle>
          <a:p>
            <a:r>
              <a:rPr lang="en-US"/>
              <a:t>Click to edit Master title style</a:t>
            </a:r>
            <a:endParaRPr lang="en-US" dirty="0"/>
          </a:p>
        </p:txBody>
      </p:sp>
      <p:sp>
        <p:nvSpPr>
          <p:cNvPr id="3" name="Content Placeholder 2"/>
          <p:cNvSpPr>
            <a:spLocks noGrp="1"/>
          </p:cNvSpPr>
          <p:nvPr>
            <p:ph idx="1"/>
          </p:nvPr>
        </p:nvSpPr>
        <p:spPr>
          <a:xfrm>
            <a:off x="17480283" y="2926080"/>
            <a:ext cx="23082926" cy="2487168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289668" y="11671289"/>
            <a:ext cx="13344802" cy="16126469"/>
          </a:xfrm>
        </p:spPr>
        <p:txBody>
          <a:bodyPr anchor="t">
            <a:normAutofit/>
          </a:bodyPr>
          <a:lstStyle>
            <a:lvl1pPr marL="0" indent="0" algn="ctr">
              <a:buNone/>
              <a:defRPr sz="768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66153333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55938" y="2927630"/>
            <a:ext cx="16455101" cy="24986266"/>
          </a:xfrm>
          <a:prstGeom prst="rect">
            <a:avLst/>
          </a:prstGeom>
        </p:spPr>
      </p:pic>
      <p:sp>
        <p:nvSpPr>
          <p:cNvPr id="2" name="Title 1"/>
          <p:cNvSpPr>
            <a:spLocks noGrp="1"/>
          </p:cNvSpPr>
          <p:nvPr>
            <p:ph type="title"/>
          </p:nvPr>
        </p:nvSpPr>
        <p:spPr>
          <a:xfrm>
            <a:off x="3289666" y="2927631"/>
            <a:ext cx="18838445" cy="8780822"/>
          </a:xfrm>
        </p:spPr>
        <p:txBody>
          <a:bodyPr anchor="b">
            <a:noAutofit/>
          </a:bodyPr>
          <a:lstStyle>
            <a:lvl1pPr algn="ctr">
              <a:defRPr sz="1536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88297" y="3571147"/>
            <a:ext cx="15193800" cy="23581546"/>
          </a:xfrm>
          <a:effectLst>
            <a:outerShdw blurRad="38100" dist="25400" dir="4440000">
              <a:srgbClr val="000000">
                <a:alpha val="36000"/>
              </a:srgbClr>
            </a:outerShdw>
          </a:effectLst>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n-US"/>
              <a:t>Click icon to add picture</a:t>
            </a:r>
            <a:endParaRPr lang="en-US" dirty="0"/>
          </a:p>
        </p:txBody>
      </p:sp>
      <p:sp>
        <p:nvSpPr>
          <p:cNvPr id="4" name="Text Placeholder 3"/>
          <p:cNvSpPr>
            <a:spLocks noGrp="1"/>
          </p:cNvSpPr>
          <p:nvPr>
            <p:ph type="body" sz="half" idx="2"/>
          </p:nvPr>
        </p:nvSpPr>
        <p:spPr>
          <a:xfrm>
            <a:off x="3289666" y="11708453"/>
            <a:ext cx="18838445" cy="16205443"/>
          </a:xfrm>
        </p:spPr>
        <p:txBody>
          <a:bodyPr anchor="t">
            <a:normAutofit/>
          </a:bodyPr>
          <a:lstStyle>
            <a:lvl1pPr marL="0" indent="0" algn="ctr">
              <a:buNone/>
              <a:defRPr sz="768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975210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89661" y="2926080"/>
            <a:ext cx="37273546" cy="465816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289661" y="8315762"/>
            <a:ext cx="37273546" cy="19482005"/>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643450" y="28239727"/>
            <a:ext cx="9875520" cy="1752600"/>
          </a:xfrm>
          <a:prstGeom prst="rect">
            <a:avLst/>
          </a:prstGeom>
        </p:spPr>
        <p:txBody>
          <a:bodyPr vert="horz" lIns="91440" tIns="45720" rIns="91440" bIns="45720" rtlCol="0" anchor="ctr"/>
          <a:lstStyle>
            <a:lvl1pPr algn="r">
              <a:defRPr sz="4800">
                <a:solidFill>
                  <a:schemeClr val="tx1">
                    <a:lumMod val="95000"/>
                  </a:schemeClr>
                </a:solidFill>
                <a:effectLst>
                  <a:outerShdw blurRad="50800" dist="38100" dir="2700000" algn="tl" rotWithShape="0">
                    <a:schemeClr val="bg1">
                      <a:alpha val="43000"/>
                    </a:schemeClr>
                  </a:outerShdw>
                </a:effectLst>
              </a:defRPr>
            </a:lvl1pPr>
          </a:lstStyle>
          <a:p>
            <a:fld id="{163D97CC-475F-BE49-B579-6BFEF977A37E}" type="datetimeFigureOut">
              <a:rPr lang="en-US" smtClean="0"/>
              <a:t>3/16/2022</a:t>
            </a:fld>
            <a:endParaRPr lang="en-US"/>
          </a:p>
        </p:txBody>
      </p:sp>
      <p:sp>
        <p:nvSpPr>
          <p:cNvPr id="5" name="Footer Placeholder 4"/>
          <p:cNvSpPr>
            <a:spLocks noGrp="1"/>
          </p:cNvSpPr>
          <p:nvPr>
            <p:ph type="ftr" sz="quarter" idx="3"/>
          </p:nvPr>
        </p:nvSpPr>
        <p:spPr>
          <a:xfrm>
            <a:off x="3289668" y="28239727"/>
            <a:ext cx="24022315" cy="1752600"/>
          </a:xfrm>
          <a:prstGeom prst="rect">
            <a:avLst/>
          </a:prstGeom>
        </p:spPr>
        <p:txBody>
          <a:bodyPr vert="horz" lIns="91440" tIns="45720" rIns="91440" bIns="45720" rtlCol="0" anchor="ctr"/>
          <a:lstStyle>
            <a:lvl1pPr algn="l">
              <a:defRPr sz="48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37850446" y="28239727"/>
            <a:ext cx="2712763" cy="1752600"/>
          </a:xfrm>
          <a:prstGeom prst="rect">
            <a:avLst/>
          </a:prstGeom>
        </p:spPr>
        <p:txBody>
          <a:bodyPr vert="horz" lIns="91440" tIns="45720" rIns="91440" bIns="45720" rtlCol="0" anchor="ctr"/>
          <a:lstStyle>
            <a:lvl1pPr algn="r">
              <a:defRPr sz="4800">
                <a:solidFill>
                  <a:schemeClr val="tx1">
                    <a:lumMod val="95000"/>
                  </a:schemeClr>
                </a:solidFill>
                <a:effectLst>
                  <a:outerShdw blurRad="50800" dist="38100" dir="2700000" algn="tl" rotWithShape="0">
                    <a:schemeClr val="bg1">
                      <a:alpha val="43000"/>
                    </a:schemeClr>
                  </a:outerShdw>
                </a:effectLst>
              </a:defRPr>
            </a:lvl1pPr>
          </a:lstStyle>
          <a:p>
            <a:fld id="{BEC96AFA-303D-8042-85F3-1EA037B235F2}" type="slidenum">
              <a:rPr lang="en-US" smtClean="0"/>
              <a:t>‹#›</a:t>
            </a:fld>
            <a:endParaRPr lang="en-US"/>
          </a:p>
        </p:txBody>
      </p:sp>
    </p:spTree>
    <p:extLst>
      <p:ext uri="{BB962C8B-B14F-4D97-AF65-F5344CB8AC3E}">
        <p14:creationId xmlns:p14="http://schemas.microsoft.com/office/powerpoint/2010/main" val="736249571"/>
      </p:ext>
    </p:extLst>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857" r:id="rId17"/>
  </p:sldLayoutIdLst>
  <p:txStyles>
    <p:titleStyle>
      <a:lvl1pPr algn="ctr" defTabSz="2194560" rtl="0" eaLnBrk="1" latinLnBrk="0" hangingPunct="1">
        <a:spcBef>
          <a:spcPct val="0"/>
        </a:spcBef>
        <a:buNone/>
        <a:defRPr sz="19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645920" indent="-1468800" algn="l" defTabSz="2194560" rtl="0" eaLnBrk="1" latinLnBrk="0" hangingPunct="1">
        <a:spcBef>
          <a:spcPct val="20000"/>
        </a:spcBef>
        <a:spcAft>
          <a:spcPts val="2880"/>
        </a:spcAft>
        <a:buClr>
          <a:schemeClr val="tx2"/>
        </a:buClr>
        <a:buSzPct val="70000"/>
        <a:buFont typeface="Wingdings 2" charset="2"/>
        <a:buChar char=""/>
        <a:defRPr sz="9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3456000" indent="-1296000" algn="l" defTabSz="2194560" rtl="0" eaLnBrk="1" latinLnBrk="0" hangingPunct="1">
        <a:spcBef>
          <a:spcPct val="20000"/>
        </a:spcBef>
        <a:spcAft>
          <a:spcPts val="2880"/>
        </a:spcAft>
        <a:buClr>
          <a:schemeClr val="tx2"/>
        </a:buClr>
        <a:buSzPct val="70000"/>
        <a:buFont typeface="Wingdings 2" charset="2"/>
        <a:buChar char=""/>
        <a:defRPr sz="864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4924800" indent="-1036800" algn="l" defTabSz="2194560" rtl="0" eaLnBrk="1" latinLnBrk="0" hangingPunct="1">
        <a:spcBef>
          <a:spcPct val="20000"/>
        </a:spcBef>
        <a:spcAft>
          <a:spcPts val="2880"/>
        </a:spcAft>
        <a:buClr>
          <a:schemeClr val="tx2"/>
        </a:buClr>
        <a:buSzPct val="70000"/>
        <a:buFont typeface="Wingdings 2" charset="2"/>
        <a:buChar char=""/>
        <a:defRPr sz="768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6652800" indent="-103680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8035200" indent="-103680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9670080" indent="-109728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11528640" indent="-109728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13387200" indent="-109728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14909760" indent="-109728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2194560" rtl="0" eaLnBrk="1" latinLnBrk="0" hangingPunct="1">
        <a:defRPr sz="8640" kern="1200">
          <a:solidFill>
            <a:schemeClr val="tx1"/>
          </a:solidFill>
          <a:latin typeface="+mn-lt"/>
          <a:ea typeface="+mn-ea"/>
          <a:cs typeface="+mn-cs"/>
        </a:defRPr>
      </a:lvl1pPr>
      <a:lvl2pPr marL="2194560" algn="l" defTabSz="2194560" rtl="0" eaLnBrk="1" latinLnBrk="0" hangingPunct="1">
        <a:defRPr sz="8640" kern="1200">
          <a:solidFill>
            <a:schemeClr val="tx1"/>
          </a:solidFill>
          <a:latin typeface="+mn-lt"/>
          <a:ea typeface="+mn-ea"/>
          <a:cs typeface="+mn-cs"/>
        </a:defRPr>
      </a:lvl2pPr>
      <a:lvl3pPr marL="4389120" algn="l" defTabSz="2194560" rtl="0" eaLnBrk="1" latinLnBrk="0" hangingPunct="1">
        <a:defRPr sz="8640" kern="1200">
          <a:solidFill>
            <a:schemeClr val="tx1"/>
          </a:solidFill>
          <a:latin typeface="+mn-lt"/>
          <a:ea typeface="+mn-ea"/>
          <a:cs typeface="+mn-cs"/>
        </a:defRPr>
      </a:lvl3pPr>
      <a:lvl4pPr marL="6583680" algn="l" defTabSz="2194560" rtl="0" eaLnBrk="1" latinLnBrk="0" hangingPunct="1">
        <a:defRPr sz="8640" kern="1200">
          <a:solidFill>
            <a:schemeClr val="tx1"/>
          </a:solidFill>
          <a:latin typeface="+mn-lt"/>
          <a:ea typeface="+mn-ea"/>
          <a:cs typeface="+mn-cs"/>
        </a:defRPr>
      </a:lvl4pPr>
      <a:lvl5pPr marL="8778240" algn="l" defTabSz="2194560" rtl="0" eaLnBrk="1" latinLnBrk="0" hangingPunct="1">
        <a:defRPr sz="8640" kern="1200">
          <a:solidFill>
            <a:schemeClr val="tx1"/>
          </a:solidFill>
          <a:latin typeface="+mn-lt"/>
          <a:ea typeface="+mn-ea"/>
          <a:cs typeface="+mn-cs"/>
        </a:defRPr>
      </a:lvl5pPr>
      <a:lvl6pPr marL="10972800" algn="l" defTabSz="2194560" rtl="0" eaLnBrk="1" latinLnBrk="0" hangingPunct="1">
        <a:defRPr sz="8640" kern="1200">
          <a:solidFill>
            <a:schemeClr val="tx1"/>
          </a:solidFill>
          <a:latin typeface="+mn-lt"/>
          <a:ea typeface="+mn-ea"/>
          <a:cs typeface="+mn-cs"/>
        </a:defRPr>
      </a:lvl6pPr>
      <a:lvl7pPr marL="13167360" algn="l" defTabSz="2194560" rtl="0" eaLnBrk="1" latinLnBrk="0" hangingPunct="1">
        <a:defRPr sz="8640" kern="1200">
          <a:solidFill>
            <a:schemeClr val="tx1"/>
          </a:solidFill>
          <a:latin typeface="+mn-lt"/>
          <a:ea typeface="+mn-ea"/>
          <a:cs typeface="+mn-cs"/>
        </a:defRPr>
      </a:lvl7pPr>
      <a:lvl8pPr marL="15361920" algn="l" defTabSz="2194560" rtl="0" eaLnBrk="1" latinLnBrk="0" hangingPunct="1">
        <a:defRPr sz="8640" kern="1200">
          <a:solidFill>
            <a:schemeClr val="tx1"/>
          </a:solidFill>
          <a:latin typeface="+mn-lt"/>
          <a:ea typeface="+mn-ea"/>
          <a:cs typeface="+mn-cs"/>
        </a:defRPr>
      </a:lvl8pPr>
      <a:lvl9pPr marL="17556480" algn="l" defTabSz="2194560" rtl="0" eaLnBrk="1" latinLnBrk="0" hangingPunct="1">
        <a:defRPr sz="864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chart" Target="../charts/chart1.xml"/><Relationship Id="rId7" Type="http://schemas.openxmlformats.org/officeDocument/2006/relationships/chart" Target="../charts/chart3.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10" Type="http://schemas.openxmlformats.org/officeDocument/2006/relationships/image" Target="../media/image9.jpg"/><Relationship Id="rId4" Type="http://schemas.openxmlformats.org/officeDocument/2006/relationships/chart" Target="../charts/chart2.xml"/><Relationship Id="rId9"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4" name="Group 303"/>
          <p:cNvGrpSpPr/>
          <p:nvPr/>
        </p:nvGrpSpPr>
        <p:grpSpPr>
          <a:xfrm>
            <a:off x="10204185" y="4150039"/>
            <a:ext cx="23730215" cy="28108167"/>
            <a:chOff x="12412999" y="8663179"/>
            <a:chExt cx="26513754" cy="7120134"/>
          </a:xfrm>
        </p:grpSpPr>
        <p:sp>
          <p:nvSpPr>
            <p:cNvPr id="305" name="TextBox 304"/>
            <p:cNvSpPr txBox="1"/>
            <p:nvPr/>
          </p:nvSpPr>
          <p:spPr>
            <a:xfrm>
              <a:off x="12412999" y="8663179"/>
              <a:ext cx="26513754" cy="7120134"/>
            </a:xfrm>
            <a:prstGeom prst="rect">
              <a:avLst/>
            </a:prstGeom>
            <a:solidFill>
              <a:srgbClr val="FFFFFF"/>
            </a:solidFill>
            <a:ln cap="rnd">
              <a:solidFill>
                <a:schemeClr val="bg1"/>
              </a:solidFill>
            </a:ln>
          </p:spPr>
          <p:txBody>
            <a:bodyPr wrap="square" lIns="182880" rIns="182880" rtlCol="0">
              <a:noAutofit/>
            </a:bodyPr>
            <a:lstStyle/>
            <a:p>
              <a:pPr algn="just"/>
              <a:endParaRPr lang="en-US" sz="1800" dirty="0">
                <a:latin typeface="Times New Roman"/>
                <a:cs typeface="Times New Roman"/>
              </a:endParaRPr>
            </a:p>
          </p:txBody>
        </p:sp>
        <p:graphicFrame>
          <p:nvGraphicFramePr>
            <p:cNvPr id="306" name="Chart 305"/>
            <p:cNvGraphicFramePr>
              <a:graphicFrameLocks/>
            </p:cNvGraphicFramePr>
            <p:nvPr>
              <p:extLst>
                <p:ext uri="{D42A27DB-BD31-4B8C-83A1-F6EECF244321}">
                  <p14:modId xmlns:p14="http://schemas.microsoft.com/office/powerpoint/2010/main" val="92621422"/>
                </p:ext>
              </p:extLst>
            </p:nvPr>
          </p:nvGraphicFramePr>
          <p:xfrm>
            <a:off x="16527467" y="13243435"/>
            <a:ext cx="51421" cy="1345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7" name="Chart 306" descr="Associate Justice Hugo L. Black"/>
            <p:cNvGraphicFramePr>
              <a:graphicFrameLocks/>
            </p:cNvGraphicFramePr>
            <p:nvPr>
              <p:extLst>
                <p:ext uri="{D42A27DB-BD31-4B8C-83A1-F6EECF244321}">
                  <p14:modId xmlns:p14="http://schemas.microsoft.com/office/powerpoint/2010/main" val="3308443964"/>
                </p:ext>
              </p:extLst>
            </p:nvPr>
          </p:nvGraphicFramePr>
          <p:xfrm flipH="1">
            <a:off x="16627878" y="13025123"/>
            <a:ext cx="51421" cy="87252"/>
          </p:xfrm>
          <a:graphic>
            <a:graphicData uri="http://schemas.openxmlformats.org/drawingml/2006/chart">
              <c:chart xmlns:c="http://schemas.openxmlformats.org/drawingml/2006/chart" xmlns:r="http://schemas.openxmlformats.org/officeDocument/2006/relationships" r:id="rId4"/>
            </a:graphicData>
          </a:graphic>
        </p:graphicFrame>
      </p:grpSp>
      <p:sp>
        <p:nvSpPr>
          <p:cNvPr id="520" name="TextBox 519"/>
          <p:cNvSpPr txBox="1"/>
          <p:nvPr/>
        </p:nvSpPr>
        <p:spPr>
          <a:xfrm>
            <a:off x="34284395" y="21276631"/>
            <a:ext cx="9320036" cy="10966465"/>
          </a:xfrm>
          <a:prstGeom prst="rect">
            <a:avLst/>
          </a:prstGeom>
          <a:solidFill>
            <a:schemeClr val="tx1"/>
          </a:solidFill>
          <a:ln>
            <a:solidFill>
              <a:schemeClr val="bg1"/>
            </a:solidFill>
          </a:ln>
        </p:spPr>
        <p:txBody>
          <a:bodyPr wrap="square" lIns="131445" tIns="65723" rIns="131445" bIns="65723" rtlCol="0">
            <a:spAutoFit/>
          </a:bodyPr>
          <a:lstStyle/>
          <a:p>
            <a:r>
              <a:rPr lang="en-US" sz="1600" dirty="0">
                <a:solidFill>
                  <a:schemeClr val="bg1"/>
                </a:solidFill>
                <a:latin typeface="Times New Roman" panose="02020603050405020304" pitchFamily="18" charset="0"/>
                <a:cs typeface="Times New Roman" panose="02020603050405020304" pitchFamily="18" charset="0"/>
              </a:rPr>
              <a:t>“Articles, Lawes, and Orders, Divine, Politique, and </a:t>
            </a:r>
            <a:r>
              <a:rPr lang="en-US" sz="1600" dirty="0" err="1">
                <a:solidFill>
                  <a:schemeClr val="bg1"/>
                </a:solidFill>
                <a:latin typeface="Times New Roman" panose="02020603050405020304" pitchFamily="18" charset="0"/>
                <a:cs typeface="Times New Roman" panose="02020603050405020304" pitchFamily="18" charset="0"/>
              </a:rPr>
              <a:t>Martiall</a:t>
            </a:r>
            <a:r>
              <a:rPr lang="en-US" sz="1600" dirty="0">
                <a:solidFill>
                  <a:schemeClr val="bg1"/>
                </a:solidFill>
                <a:latin typeface="Times New Roman" panose="02020603050405020304" pitchFamily="18" charset="0"/>
                <a:cs typeface="Times New Roman" panose="02020603050405020304" pitchFamily="18" charset="0"/>
              </a:rPr>
              <a:t> for the Colony of </a:t>
            </a:r>
            <a:r>
              <a:rPr lang="en-US" sz="1600" dirty="0" err="1">
                <a:solidFill>
                  <a:schemeClr val="bg1"/>
                </a:solidFill>
                <a:latin typeface="Times New Roman" panose="02020603050405020304" pitchFamily="18" charset="0"/>
                <a:cs typeface="Times New Roman" panose="02020603050405020304" pitchFamily="18" charset="0"/>
              </a:rPr>
              <a:t>Virginae</a:t>
            </a:r>
            <a:r>
              <a:rPr lang="en-US" sz="1600" dirty="0">
                <a:solidFill>
                  <a:schemeClr val="bg1"/>
                </a:solidFill>
                <a:latin typeface="Times New Roman" panose="02020603050405020304" pitchFamily="18" charset="0"/>
                <a:cs typeface="Times New Roman" panose="02020603050405020304" pitchFamily="18" charset="0"/>
              </a:rPr>
              <a:t>.” In </a:t>
            </a:r>
            <a:r>
              <a:rPr lang="en-US" sz="1600" i="1" dirty="0">
                <a:solidFill>
                  <a:schemeClr val="bg1"/>
                </a:solidFill>
                <a:latin typeface="Times New Roman" panose="02020603050405020304" pitchFamily="18" charset="0"/>
                <a:cs typeface="Times New Roman" panose="02020603050405020304" pitchFamily="18" charset="0"/>
              </a:rPr>
              <a:t>The Sacred </a:t>
            </a:r>
          </a:p>
          <a:p>
            <a:r>
              <a:rPr lang="en-US" sz="1600" i="1" dirty="0">
                <a:solidFill>
                  <a:schemeClr val="bg1"/>
                </a:solidFill>
                <a:latin typeface="Times New Roman" panose="02020603050405020304" pitchFamily="18" charset="0"/>
                <a:cs typeface="Times New Roman" panose="02020603050405020304" pitchFamily="18" charset="0"/>
              </a:rPr>
              <a:t>          Rights of Conscience: Selected Readings on Religious Liberty and Church-State Relations in the </a:t>
            </a:r>
          </a:p>
          <a:p>
            <a:r>
              <a:rPr lang="en-US" sz="1600" i="1" dirty="0">
                <a:solidFill>
                  <a:schemeClr val="bg1"/>
                </a:solidFill>
                <a:latin typeface="Times New Roman" panose="02020603050405020304" pitchFamily="18" charset="0"/>
                <a:cs typeface="Times New Roman" panose="02020603050405020304" pitchFamily="18" charset="0"/>
              </a:rPr>
              <a:t>          American Founding</a:t>
            </a:r>
            <a:r>
              <a:rPr lang="en-US" sz="1600" dirty="0">
                <a:solidFill>
                  <a:schemeClr val="bg1"/>
                </a:solidFill>
                <a:latin typeface="Times New Roman" panose="02020603050405020304" pitchFamily="18" charset="0"/>
                <a:cs typeface="Times New Roman" panose="02020603050405020304" pitchFamily="18" charset="0"/>
              </a:rPr>
              <a:t>. Edited by Daniel L. </a:t>
            </a:r>
            <a:r>
              <a:rPr lang="en-US" sz="1600" dirty="0" err="1">
                <a:solidFill>
                  <a:schemeClr val="bg1"/>
                </a:solidFill>
                <a:latin typeface="Times New Roman" panose="02020603050405020304" pitchFamily="18" charset="0"/>
                <a:cs typeface="Times New Roman" panose="02020603050405020304" pitchFamily="18" charset="0"/>
              </a:rPr>
              <a:t>Dreisbach</a:t>
            </a:r>
            <a:r>
              <a:rPr lang="en-US" sz="1600" dirty="0">
                <a:solidFill>
                  <a:schemeClr val="bg1"/>
                </a:solidFill>
                <a:latin typeface="Times New Roman" panose="02020603050405020304" pitchFamily="18" charset="0"/>
                <a:cs typeface="Times New Roman" panose="02020603050405020304" pitchFamily="18" charset="0"/>
              </a:rPr>
              <a:t> and Mark David Hall, 84-86. Carmel: Liberty Fund, </a:t>
            </a:r>
          </a:p>
          <a:p>
            <a:r>
              <a:rPr lang="en-US" sz="1600" dirty="0">
                <a:solidFill>
                  <a:schemeClr val="bg1"/>
                </a:solidFill>
                <a:latin typeface="Times New Roman" panose="02020603050405020304" pitchFamily="18" charset="0"/>
                <a:cs typeface="Times New Roman" panose="02020603050405020304" pitchFamily="18" charset="0"/>
              </a:rPr>
              <a:t>          Inc., 2009.</a:t>
            </a:r>
          </a:p>
          <a:p>
            <a:r>
              <a:rPr lang="en-US" sz="1600" dirty="0">
                <a:solidFill>
                  <a:schemeClr val="bg1"/>
                </a:solidFill>
                <a:latin typeface="Times New Roman" panose="02020603050405020304" pitchFamily="18" charset="0"/>
                <a:cs typeface="Times New Roman" panose="02020603050405020304" pitchFamily="18" charset="0"/>
              </a:rPr>
              <a:t>Danbury Baptist Association, “To Thomas Jefferson from the Danbury Baptist Association (after 7 October </a:t>
            </a:r>
          </a:p>
          <a:p>
            <a:r>
              <a:rPr lang="en-US" sz="1600" dirty="0">
                <a:solidFill>
                  <a:schemeClr val="bg1"/>
                </a:solidFill>
                <a:latin typeface="Times New Roman" panose="02020603050405020304" pitchFamily="18" charset="0"/>
                <a:cs typeface="Times New Roman" panose="02020603050405020304" pitchFamily="18" charset="0"/>
              </a:rPr>
              <a:t>         1801).” </a:t>
            </a:r>
            <a:r>
              <a:rPr lang="en-US" sz="1600" i="1" dirty="0">
                <a:solidFill>
                  <a:schemeClr val="bg1"/>
                </a:solidFill>
                <a:latin typeface="Times New Roman" panose="02020603050405020304" pitchFamily="18" charset="0"/>
                <a:cs typeface="Times New Roman" panose="02020603050405020304" pitchFamily="18" charset="0"/>
              </a:rPr>
              <a:t>National Archives: Founders Online</a:t>
            </a:r>
            <a:r>
              <a:rPr lang="en-US" sz="1600" dirty="0">
                <a:solidFill>
                  <a:schemeClr val="bg1"/>
                </a:solidFill>
                <a:latin typeface="Times New Roman" panose="02020603050405020304" pitchFamily="18" charset="0"/>
                <a:cs typeface="Times New Roman" panose="02020603050405020304" pitchFamily="18" charset="0"/>
              </a:rPr>
              <a:t>. c. October, 1801.</a:t>
            </a:r>
          </a:p>
          <a:p>
            <a:r>
              <a:rPr lang="en-US" sz="1600" dirty="0">
                <a:solidFill>
                  <a:schemeClr val="bg1"/>
                </a:solidFill>
                <a:latin typeface="Times New Roman" panose="02020603050405020304" pitchFamily="18" charset="0"/>
                <a:cs typeface="Times New Roman" panose="02020603050405020304" pitchFamily="18" charset="0"/>
              </a:rPr>
              <a:t>         https://founders.archives.gov/documents/Jefferson/01-35-02-0331 (accessed June 3, 2021).</a:t>
            </a:r>
          </a:p>
          <a:p>
            <a:r>
              <a:rPr lang="en-US" sz="1600" dirty="0" err="1">
                <a:solidFill>
                  <a:schemeClr val="bg1"/>
                </a:solidFill>
                <a:latin typeface="Times New Roman" panose="02020603050405020304" pitchFamily="18" charset="0"/>
                <a:cs typeface="Times New Roman" panose="02020603050405020304" pitchFamily="18" charset="0"/>
              </a:rPr>
              <a:t>Dreisbach</a:t>
            </a:r>
            <a:r>
              <a:rPr lang="en-US" sz="1600" dirty="0">
                <a:solidFill>
                  <a:schemeClr val="bg1"/>
                </a:solidFill>
                <a:latin typeface="Times New Roman" panose="02020603050405020304" pitchFamily="18" charset="0"/>
                <a:cs typeface="Times New Roman" panose="02020603050405020304" pitchFamily="18" charset="0"/>
              </a:rPr>
              <a:t>, Daniel L. “A New Perspective on Jefferson’s Views on Church-State Relations: The Virginia </a:t>
            </a:r>
          </a:p>
          <a:p>
            <a:r>
              <a:rPr lang="en-US" sz="1600" dirty="0">
                <a:solidFill>
                  <a:schemeClr val="bg1"/>
                </a:solidFill>
                <a:latin typeface="Times New Roman" panose="02020603050405020304" pitchFamily="18" charset="0"/>
                <a:cs typeface="Times New Roman" panose="02020603050405020304" pitchFamily="18" charset="0"/>
              </a:rPr>
              <a:t>          Statute for Establishing Religious Freedom in its Legislative Context.” </a:t>
            </a:r>
            <a:r>
              <a:rPr lang="en-US" sz="1600" i="1" dirty="0">
                <a:solidFill>
                  <a:schemeClr val="bg1"/>
                </a:solidFill>
                <a:latin typeface="Times New Roman" panose="02020603050405020304" pitchFamily="18" charset="0"/>
                <a:cs typeface="Times New Roman" panose="02020603050405020304" pitchFamily="18" charset="0"/>
              </a:rPr>
              <a:t>The American Journal of Legal </a:t>
            </a:r>
          </a:p>
          <a:p>
            <a:r>
              <a:rPr lang="en-US" sz="1600" dirty="0">
                <a:solidFill>
                  <a:schemeClr val="bg1"/>
                </a:solidFill>
                <a:latin typeface="Times New Roman" panose="02020603050405020304" pitchFamily="18" charset="0"/>
                <a:cs typeface="Times New Roman" panose="02020603050405020304" pitchFamily="18" charset="0"/>
              </a:rPr>
              <a:t>          </a:t>
            </a:r>
            <a:r>
              <a:rPr lang="en-US" sz="1600" i="1" dirty="0">
                <a:solidFill>
                  <a:schemeClr val="bg1"/>
                </a:solidFill>
                <a:latin typeface="Times New Roman" panose="02020603050405020304" pitchFamily="18" charset="0"/>
                <a:cs typeface="Times New Roman" panose="02020603050405020304" pitchFamily="18" charset="0"/>
              </a:rPr>
              <a:t>History</a:t>
            </a:r>
            <a:r>
              <a:rPr lang="en-US" sz="1600" dirty="0">
                <a:solidFill>
                  <a:schemeClr val="bg1"/>
                </a:solidFill>
                <a:latin typeface="Times New Roman" panose="02020603050405020304" pitchFamily="18" charset="0"/>
                <a:cs typeface="Times New Roman" panose="02020603050405020304" pitchFamily="18" charset="0"/>
              </a:rPr>
              <a:t> 35, no. 2 (April 1991): 172-204.</a:t>
            </a:r>
          </a:p>
          <a:p>
            <a:r>
              <a:rPr lang="en-US" sz="1600" dirty="0" err="1">
                <a:solidFill>
                  <a:schemeClr val="bg1"/>
                </a:solidFill>
                <a:latin typeface="Times New Roman" panose="02020603050405020304" pitchFamily="18" charset="0"/>
                <a:cs typeface="Times New Roman" panose="02020603050405020304" pitchFamily="18" charset="0"/>
              </a:rPr>
              <a:t>Dreisbach</a:t>
            </a:r>
            <a:r>
              <a:rPr lang="en-US" sz="1600" dirty="0">
                <a:solidFill>
                  <a:schemeClr val="bg1"/>
                </a:solidFill>
                <a:latin typeface="Times New Roman" panose="02020603050405020304" pitchFamily="18" charset="0"/>
                <a:cs typeface="Times New Roman" panose="02020603050405020304" pitchFamily="18" charset="0"/>
              </a:rPr>
              <a:t>, Daniel L. </a:t>
            </a:r>
            <a:r>
              <a:rPr lang="en-US" sz="1600" i="1" dirty="0">
                <a:solidFill>
                  <a:schemeClr val="bg1"/>
                </a:solidFill>
                <a:latin typeface="Times New Roman" panose="02020603050405020304" pitchFamily="18" charset="0"/>
                <a:cs typeface="Times New Roman" panose="02020603050405020304" pitchFamily="18" charset="0"/>
              </a:rPr>
              <a:t>Thomas Jefferson and the Wall of Separation Between Church and State</a:t>
            </a:r>
            <a:r>
              <a:rPr lang="en-US" sz="1600" dirty="0">
                <a:solidFill>
                  <a:schemeClr val="bg1"/>
                </a:solidFill>
                <a:latin typeface="Times New Roman" panose="02020603050405020304" pitchFamily="18" charset="0"/>
                <a:cs typeface="Times New Roman" panose="02020603050405020304" pitchFamily="18" charset="0"/>
              </a:rPr>
              <a:t>. New York: </a:t>
            </a:r>
          </a:p>
          <a:p>
            <a:r>
              <a:rPr lang="en-US" sz="1600" dirty="0">
                <a:solidFill>
                  <a:schemeClr val="bg1"/>
                </a:solidFill>
                <a:latin typeface="Times New Roman" panose="02020603050405020304" pitchFamily="18" charset="0"/>
                <a:cs typeface="Times New Roman" panose="02020603050405020304" pitchFamily="18" charset="0"/>
              </a:rPr>
              <a:t>          New York University Press, 2002.</a:t>
            </a:r>
          </a:p>
          <a:p>
            <a:r>
              <a:rPr lang="en-US" sz="1600" dirty="0">
                <a:solidFill>
                  <a:schemeClr val="bg1"/>
                </a:solidFill>
                <a:latin typeface="Times New Roman" panose="02020603050405020304" pitchFamily="18" charset="0"/>
                <a:cs typeface="Times New Roman" panose="02020603050405020304" pitchFamily="18" charset="0"/>
              </a:rPr>
              <a:t>Frazer, Gregg. “Gouverneur Morris and Theistic Rationalism in the Founding Era.” In </a:t>
            </a:r>
            <a:r>
              <a:rPr lang="en-US" sz="1600" i="1" dirty="0">
                <a:solidFill>
                  <a:schemeClr val="bg1"/>
                </a:solidFill>
                <a:latin typeface="Times New Roman" panose="02020603050405020304" pitchFamily="18" charset="0"/>
                <a:cs typeface="Times New Roman" panose="02020603050405020304" pitchFamily="18" charset="0"/>
              </a:rPr>
              <a:t>Faith and the Founders</a:t>
            </a:r>
          </a:p>
          <a:p>
            <a:r>
              <a:rPr lang="en-US" sz="1600" i="1" dirty="0">
                <a:solidFill>
                  <a:schemeClr val="bg1"/>
                </a:solidFill>
                <a:latin typeface="Times New Roman" panose="02020603050405020304" pitchFamily="18" charset="0"/>
                <a:cs typeface="Times New Roman" panose="02020603050405020304" pitchFamily="18" charset="0"/>
              </a:rPr>
              <a:t>          of the American Republic</a:t>
            </a:r>
            <a:r>
              <a:rPr lang="en-US" sz="1600" dirty="0">
                <a:solidFill>
                  <a:schemeClr val="bg1"/>
                </a:solidFill>
                <a:latin typeface="Times New Roman" panose="02020603050405020304" pitchFamily="18" charset="0"/>
                <a:cs typeface="Times New Roman" panose="02020603050405020304" pitchFamily="18" charset="0"/>
              </a:rPr>
              <a:t>. Edited by Mark David Hall and Daniel L. </a:t>
            </a:r>
            <a:r>
              <a:rPr lang="en-US" sz="1600" dirty="0" err="1">
                <a:solidFill>
                  <a:schemeClr val="bg1"/>
                </a:solidFill>
                <a:latin typeface="Times New Roman" panose="02020603050405020304" pitchFamily="18" charset="0"/>
                <a:cs typeface="Times New Roman" panose="02020603050405020304" pitchFamily="18" charset="0"/>
              </a:rPr>
              <a:t>Dreisbach</a:t>
            </a:r>
            <a:r>
              <a:rPr lang="en-US" sz="1600" dirty="0">
                <a:solidFill>
                  <a:schemeClr val="bg1"/>
                </a:solidFill>
                <a:latin typeface="Times New Roman" panose="02020603050405020304" pitchFamily="18" charset="0"/>
                <a:cs typeface="Times New Roman" panose="02020603050405020304" pitchFamily="18" charset="0"/>
              </a:rPr>
              <a:t>, 203-21. New York:</a:t>
            </a:r>
          </a:p>
          <a:p>
            <a:r>
              <a:rPr lang="en-US" sz="1600" dirty="0">
                <a:solidFill>
                  <a:schemeClr val="bg1"/>
                </a:solidFill>
                <a:latin typeface="Times New Roman" panose="02020603050405020304" pitchFamily="18" charset="0"/>
                <a:cs typeface="Times New Roman" panose="02020603050405020304" pitchFamily="18" charset="0"/>
              </a:rPr>
              <a:t>          Oxford University Press, 2014.</a:t>
            </a:r>
          </a:p>
          <a:p>
            <a:r>
              <a:rPr lang="en-US" sz="1600" dirty="0">
                <a:solidFill>
                  <a:schemeClr val="bg1"/>
                </a:solidFill>
                <a:latin typeface="Times New Roman" panose="02020603050405020304" pitchFamily="18" charset="0"/>
                <a:cs typeface="Times New Roman" panose="02020603050405020304" pitchFamily="18" charset="0"/>
              </a:rPr>
              <a:t>“Fundamental Orders of Connecticut (1638-39).” In </a:t>
            </a:r>
            <a:r>
              <a:rPr lang="en-US" sz="1600" i="1" dirty="0">
                <a:solidFill>
                  <a:schemeClr val="bg1"/>
                </a:solidFill>
                <a:latin typeface="Times New Roman" panose="02020603050405020304" pitchFamily="18" charset="0"/>
                <a:cs typeface="Times New Roman" panose="02020603050405020304" pitchFamily="18" charset="0"/>
              </a:rPr>
              <a:t>The Sacred Rights of Conscience: Selected Readings on</a:t>
            </a:r>
          </a:p>
          <a:p>
            <a:r>
              <a:rPr lang="en-US" sz="1600" i="1" dirty="0">
                <a:solidFill>
                  <a:schemeClr val="bg1"/>
                </a:solidFill>
                <a:latin typeface="Times New Roman" panose="02020603050405020304" pitchFamily="18" charset="0"/>
                <a:cs typeface="Times New Roman" panose="02020603050405020304" pitchFamily="18" charset="0"/>
              </a:rPr>
              <a:t>          Religious Liberty and Church-State Relations in the American Founding</a:t>
            </a:r>
            <a:r>
              <a:rPr lang="en-US" sz="1600" dirty="0">
                <a:solidFill>
                  <a:schemeClr val="bg1"/>
                </a:solidFill>
                <a:latin typeface="Times New Roman" panose="02020603050405020304" pitchFamily="18" charset="0"/>
                <a:cs typeface="Times New Roman" panose="02020603050405020304" pitchFamily="18" charset="0"/>
              </a:rPr>
              <a:t>.” Edited by Daniel L. </a:t>
            </a:r>
          </a:p>
          <a:p>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Dreisbach</a:t>
            </a:r>
            <a:r>
              <a:rPr lang="en-US" sz="1600" dirty="0">
                <a:solidFill>
                  <a:schemeClr val="bg1"/>
                </a:solidFill>
                <a:latin typeface="Times New Roman" panose="02020603050405020304" pitchFamily="18" charset="0"/>
                <a:cs typeface="Times New Roman" panose="02020603050405020304" pitchFamily="18" charset="0"/>
              </a:rPr>
              <a:t> and Mark David Hall, 88-89. Carmel: Liberty Fund, Inc., 2009.</a:t>
            </a:r>
          </a:p>
          <a:p>
            <a:r>
              <a:rPr lang="en-US" sz="1600" dirty="0">
                <a:solidFill>
                  <a:schemeClr val="bg1"/>
                </a:solidFill>
                <a:latin typeface="Times New Roman" panose="02020603050405020304" pitchFamily="18" charset="0"/>
                <a:cs typeface="Times New Roman" panose="02020603050405020304" pitchFamily="18" charset="0"/>
              </a:rPr>
              <a:t>Hall, Mark David. “Madison’s Memorial and Remonstrance, Jefferson’s Statute for Religious Liberty, and the</a:t>
            </a:r>
          </a:p>
          <a:p>
            <a:r>
              <a:rPr lang="en-US" sz="1600" dirty="0">
                <a:solidFill>
                  <a:schemeClr val="bg1"/>
                </a:solidFill>
                <a:latin typeface="Times New Roman" panose="02020603050405020304" pitchFamily="18" charset="0"/>
                <a:cs typeface="Times New Roman" panose="02020603050405020304" pitchFamily="18" charset="0"/>
              </a:rPr>
              <a:t>          Creation of the First Amendment.” </a:t>
            </a:r>
            <a:r>
              <a:rPr lang="en-US" sz="1600" i="1" dirty="0">
                <a:solidFill>
                  <a:schemeClr val="bg1"/>
                </a:solidFill>
                <a:latin typeface="Times New Roman" panose="02020603050405020304" pitchFamily="18" charset="0"/>
                <a:cs typeface="Times New Roman" panose="02020603050405020304" pitchFamily="18" charset="0"/>
              </a:rPr>
              <a:t>American Political Thought </a:t>
            </a:r>
            <a:r>
              <a:rPr lang="en-US" sz="1600" dirty="0">
                <a:solidFill>
                  <a:schemeClr val="bg1"/>
                </a:solidFill>
                <a:latin typeface="Times New Roman" panose="02020603050405020304" pitchFamily="18" charset="0"/>
                <a:cs typeface="Times New Roman" panose="02020603050405020304" pitchFamily="18" charset="0"/>
              </a:rPr>
              <a:t>3, no. 1, (2014): 32-63.</a:t>
            </a:r>
          </a:p>
          <a:p>
            <a:r>
              <a:rPr lang="en-US" sz="1600" dirty="0" err="1">
                <a:solidFill>
                  <a:schemeClr val="bg1"/>
                </a:solidFill>
                <a:latin typeface="Times New Roman" panose="02020603050405020304" pitchFamily="18" charset="0"/>
                <a:cs typeface="Times New Roman" panose="02020603050405020304" pitchFamily="18" charset="0"/>
              </a:rPr>
              <a:t>Iannacci</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Nicandro</a:t>
            </a:r>
            <a:r>
              <a:rPr lang="en-US" sz="1600" dirty="0">
                <a:solidFill>
                  <a:schemeClr val="bg1"/>
                </a:solidFill>
                <a:latin typeface="Times New Roman" panose="02020603050405020304" pitchFamily="18" charset="0"/>
                <a:cs typeface="Times New Roman" panose="02020603050405020304" pitchFamily="18" charset="0"/>
              </a:rPr>
              <a:t>. “Hugo Black: Unabashed Partisan for the Constitution.” </a:t>
            </a:r>
            <a:r>
              <a:rPr lang="en-US" sz="1600" i="1" dirty="0">
                <a:solidFill>
                  <a:schemeClr val="bg1"/>
                </a:solidFill>
                <a:latin typeface="Times New Roman" panose="02020603050405020304" pitchFamily="18" charset="0"/>
                <a:cs typeface="Times New Roman" panose="02020603050405020304" pitchFamily="18" charset="0"/>
              </a:rPr>
              <a:t>Constitution Center</a:t>
            </a:r>
            <a:r>
              <a:rPr lang="en-US" sz="1600" dirty="0">
                <a:solidFill>
                  <a:schemeClr val="bg1"/>
                </a:solidFill>
                <a:latin typeface="Times New Roman" panose="02020603050405020304" pitchFamily="18" charset="0"/>
                <a:cs typeface="Times New Roman" panose="02020603050405020304" pitchFamily="18" charset="0"/>
              </a:rPr>
              <a:t>, August 12, </a:t>
            </a:r>
          </a:p>
          <a:p>
            <a:r>
              <a:rPr lang="en-US" sz="1600" dirty="0">
                <a:solidFill>
                  <a:schemeClr val="bg1"/>
                </a:solidFill>
                <a:latin typeface="Times New Roman" panose="02020603050405020304" pitchFamily="18" charset="0"/>
                <a:cs typeface="Times New Roman" panose="02020603050405020304" pitchFamily="18" charset="0"/>
              </a:rPr>
              <a:t>          2019. https://constitutioncenter.org/blog/hugo-black-unabashed-partisan-for-the-constitution/ (accessed</a:t>
            </a:r>
          </a:p>
          <a:p>
            <a:r>
              <a:rPr lang="en-US" sz="1600" dirty="0">
                <a:solidFill>
                  <a:schemeClr val="bg1"/>
                </a:solidFill>
                <a:latin typeface="Times New Roman" panose="02020603050405020304" pitchFamily="18" charset="0"/>
                <a:cs typeface="Times New Roman" panose="02020603050405020304" pitchFamily="18" charset="0"/>
              </a:rPr>
              <a:t>          March 12, 2022).</a:t>
            </a:r>
          </a:p>
          <a:p>
            <a:r>
              <a:rPr lang="en-US" sz="1600" dirty="0">
                <a:solidFill>
                  <a:schemeClr val="bg1"/>
                </a:solidFill>
                <a:latin typeface="Times New Roman" panose="02020603050405020304" pitchFamily="18" charset="0"/>
                <a:cs typeface="Times New Roman" panose="02020603050405020304" pitchFamily="18" charset="0"/>
              </a:rPr>
              <a:t>Jefferson, Thomas. “Notes on the State of Virginia.” In </a:t>
            </a:r>
            <a:r>
              <a:rPr lang="en-US" sz="1600" i="1" dirty="0">
                <a:solidFill>
                  <a:schemeClr val="bg1"/>
                </a:solidFill>
                <a:latin typeface="Times New Roman" panose="02020603050405020304" pitchFamily="18" charset="0"/>
                <a:cs typeface="Times New Roman" panose="02020603050405020304" pitchFamily="18" charset="0"/>
              </a:rPr>
              <a:t>Jefferson: Writings</a:t>
            </a:r>
            <a:r>
              <a:rPr lang="en-US" sz="1600" dirty="0">
                <a:solidFill>
                  <a:schemeClr val="bg1"/>
                </a:solidFill>
                <a:latin typeface="Times New Roman" panose="02020603050405020304" pitchFamily="18" charset="0"/>
                <a:cs typeface="Times New Roman" panose="02020603050405020304" pitchFamily="18" charset="0"/>
              </a:rPr>
              <a:t>. Edited by Merrill D. Peterson. </a:t>
            </a:r>
          </a:p>
          <a:p>
            <a:r>
              <a:rPr lang="en-US" sz="1600" dirty="0">
                <a:solidFill>
                  <a:schemeClr val="bg1"/>
                </a:solidFill>
                <a:latin typeface="Times New Roman" panose="02020603050405020304" pitchFamily="18" charset="0"/>
                <a:cs typeface="Times New Roman" panose="02020603050405020304" pitchFamily="18" charset="0"/>
              </a:rPr>
              <a:t>          New York: Penguin Random House, 2011.</a:t>
            </a:r>
          </a:p>
          <a:p>
            <a:r>
              <a:rPr lang="en-US" sz="1600" dirty="0">
                <a:solidFill>
                  <a:schemeClr val="bg1"/>
                </a:solidFill>
                <a:latin typeface="Times New Roman" panose="02020603050405020304" pitchFamily="18" charset="0"/>
                <a:cs typeface="Times New Roman" panose="02020603050405020304" pitchFamily="18" charset="0"/>
              </a:rPr>
              <a:t>Jefferson, Thomas. “To James Madison: Paris, 20 December 1787.” In </a:t>
            </a:r>
            <a:r>
              <a:rPr lang="en-US" sz="1600" i="1" dirty="0">
                <a:solidFill>
                  <a:schemeClr val="bg1"/>
                </a:solidFill>
                <a:latin typeface="Times New Roman" panose="02020603050405020304" pitchFamily="18" charset="0"/>
                <a:cs typeface="Times New Roman" panose="02020603050405020304" pitchFamily="18" charset="0"/>
              </a:rPr>
              <a:t>Jefferson: Writings</a:t>
            </a:r>
            <a:r>
              <a:rPr lang="en-US" sz="1600" dirty="0">
                <a:solidFill>
                  <a:schemeClr val="bg1"/>
                </a:solidFill>
                <a:latin typeface="Times New Roman" panose="02020603050405020304" pitchFamily="18" charset="0"/>
                <a:cs typeface="Times New Roman" panose="02020603050405020304" pitchFamily="18" charset="0"/>
              </a:rPr>
              <a:t>. Edited by Merrill </a:t>
            </a:r>
          </a:p>
          <a:p>
            <a:r>
              <a:rPr lang="en-US" sz="1600" dirty="0">
                <a:solidFill>
                  <a:schemeClr val="bg1"/>
                </a:solidFill>
                <a:latin typeface="Times New Roman" panose="02020603050405020304" pitchFamily="18" charset="0"/>
                <a:cs typeface="Times New Roman" panose="02020603050405020304" pitchFamily="18" charset="0"/>
              </a:rPr>
              <a:t>          D. Peterson, 915-16. New York: Penguin Random House, 2017.</a:t>
            </a:r>
          </a:p>
          <a:p>
            <a:r>
              <a:rPr lang="en-US" sz="1600" dirty="0">
                <a:solidFill>
                  <a:schemeClr val="bg1"/>
                </a:solidFill>
                <a:latin typeface="Times New Roman" panose="02020603050405020304" pitchFamily="18" charset="0"/>
                <a:cs typeface="Times New Roman" panose="02020603050405020304" pitchFamily="18" charset="0"/>
              </a:rPr>
              <a:t>Jefferson, Thomas. “To the Danbury Baptist Association, 1 January 1802.” </a:t>
            </a:r>
            <a:r>
              <a:rPr lang="en-US" sz="1600" i="1" dirty="0">
                <a:solidFill>
                  <a:schemeClr val="bg1"/>
                </a:solidFill>
                <a:latin typeface="Times New Roman" panose="02020603050405020304" pitchFamily="18" charset="0"/>
                <a:cs typeface="Times New Roman" panose="02020603050405020304" pitchFamily="18" charset="0"/>
              </a:rPr>
              <a:t>National Archives: Founders </a:t>
            </a:r>
          </a:p>
          <a:p>
            <a:r>
              <a:rPr lang="en-US" sz="1600" i="1" dirty="0">
                <a:solidFill>
                  <a:schemeClr val="bg1"/>
                </a:solidFill>
                <a:latin typeface="Times New Roman" panose="02020603050405020304" pitchFamily="18" charset="0"/>
                <a:cs typeface="Times New Roman" panose="02020603050405020304" pitchFamily="18" charset="0"/>
              </a:rPr>
              <a:t>          Online</a:t>
            </a:r>
            <a:r>
              <a:rPr lang="en-US" sz="1600" dirty="0">
                <a:solidFill>
                  <a:schemeClr val="bg1"/>
                </a:solidFill>
                <a:latin typeface="Times New Roman" panose="02020603050405020304" pitchFamily="18" charset="0"/>
                <a:cs typeface="Times New Roman" panose="02020603050405020304" pitchFamily="18" charset="0"/>
              </a:rPr>
              <a:t>. January 1, 1802. https://founders.archives.gov/documents/Jefferson/01-36-02-0152-0006 </a:t>
            </a:r>
          </a:p>
          <a:p>
            <a:r>
              <a:rPr lang="en-US" sz="1600" dirty="0">
                <a:solidFill>
                  <a:schemeClr val="bg1"/>
                </a:solidFill>
                <a:latin typeface="Times New Roman" panose="02020603050405020304" pitchFamily="18" charset="0"/>
                <a:cs typeface="Times New Roman" panose="02020603050405020304" pitchFamily="18" charset="0"/>
              </a:rPr>
              <a:t>          (accessed June 3, 2021).</a:t>
            </a:r>
          </a:p>
          <a:p>
            <a:r>
              <a:rPr lang="en-US" sz="1600" dirty="0">
                <a:solidFill>
                  <a:schemeClr val="bg1"/>
                </a:solidFill>
                <a:latin typeface="Times New Roman" panose="02020603050405020304" pitchFamily="18" charset="0"/>
                <a:cs typeface="Times New Roman" panose="02020603050405020304" pitchFamily="18" charset="0"/>
              </a:rPr>
              <a:t>Madison, James. “A Memorial and Remonstrance Against Religious Assessments.” </a:t>
            </a:r>
            <a:r>
              <a:rPr lang="en-US" sz="1600" i="1" dirty="0">
                <a:solidFill>
                  <a:schemeClr val="bg1"/>
                </a:solidFill>
                <a:latin typeface="Times New Roman" panose="02020603050405020304" pitchFamily="18" charset="0"/>
                <a:cs typeface="Times New Roman" panose="02020603050405020304" pitchFamily="18" charset="0"/>
              </a:rPr>
              <a:t>National Archives:</a:t>
            </a:r>
          </a:p>
          <a:p>
            <a:r>
              <a:rPr lang="en-US" sz="1600" i="1" dirty="0">
                <a:solidFill>
                  <a:schemeClr val="bg1"/>
                </a:solidFill>
                <a:latin typeface="Times New Roman" panose="02020603050405020304" pitchFamily="18" charset="0"/>
                <a:cs typeface="Times New Roman" panose="02020603050405020304" pitchFamily="18" charset="0"/>
              </a:rPr>
              <a:t>          Founders Online</a:t>
            </a:r>
            <a:r>
              <a:rPr lang="en-US" sz="1600" dirty="0">
                <a:solidFill>
                  <a:schemeClr val="bg1"/>
                </a:solidFill>
                <a:latin typeface="Times New Roman" panose="02020603050405020304" pitchFamily="18" charset="0"/>
                <a:cs typeface="Times New Roman" panose="02020603050405020304" pitchFamily="18" charset="0"/>
              </a:rPr>
              <a:t>. June 20, 1785. https://founders.archives.gov/documents/Madison/01-08-02-0163</a:t>
            </a:r>
          </a:p>
          <a:p>
            <a:r>
              <a:rPr lang="en-US" sz="1600" dirty="0">
                <a:solidFill>
                  <a:schemeClr val="bg1"/>
                </a:solidFill>
                <a:latin typeface="Times New Roman" panose="02020603050405020304" pitchFamily="18" charset="0"/>
                <a:cs typeface="Times New Roman" panose="02020603050405020304" pitchFamily="18" charset="0"/>
              </a:rPr>
              <a:t>          (accessed May 22, 2021).</a:t>
            </a:r>
          </a:p>
          <a:p>
            <a:r>
              <a:rPr lang="en-US" sz="1600" dirty="0">
                <a:solidFill>
                  <a:schemeClr val="bg1"/>
                </a:solidFill>
                <a:latin typeface="Times New Roman" panose="02020603050405020304" pitchFamily="18" charset="0"/>
                <a:cs typeface="Times New Roman" panose="02020603050405020304" pitchFamily="18" charset="0"/>
              </a:rPr>
              <a:t>“The Bill of Rights: A Transcription.” </a:t>
            </a:r>
            <a:r>
              <a:rPr lang="en-US" sz="1600" i="1" dirty="0">
                <a:solidFill>
                  <a:schemeClr val="bg1"/>
                </a:solidFill>
                <a:latin typeface="Times New Roman" panose="02020603050405020304" pitchFamily="18" charset="0"/>
                <a:cs typeface="Times New Roman" panose="02020603050405020304" pitchFamily="18" charset="0"/>
              </a:rPr>
              <a:t>National Archives</a:t>
            </a:r>
            <a:r>
              <a:rPr lang="en-US" sz="1600" dirty="0">
                <a:solidFill>
                  <a:schemeClr val="bg1"/>
                </a:solidFill>
                <a:latin typeface="Times New Roman" panose="02020603050405020304" pitchFamily="18" charset="0"/>
                <a:cs typeface="Times New Roman" panose="02020603050405020304" pitchFamily="18" charset="0"/>
              </a:rPr>
              <a:t>. September 25, 1789. https://www.archives.gov</a:t>
            </a:r>
          </a:p>
          <a:p>
            <a:r>
              <a:rPr lang="en-US" sz="1600" dirty="0">
                <a:solidFill>
                  <a:schemeClr val="bg1"/>
                </a:solidFill>
                <a:latin typeface="Times New Roman" panose="02020603050405020304" pitchFamily="18" charset="0"/>
                <a:cs typeface="Times New Roman" panose="02020603050405020304" pitchFamily="18" charset="0"/>
              </a:rPr>
              <a:t>          /founding-docs/</a:t>
            </a:r>
            <a:r>
              <a:rPr lang="en-US" sz="1600" dirty="0" err="1">
                <a:solidFill>
                  <a:schemeClr val="bg1"/>
                </a:solidFill>
                <a:latin typeface="Times New Roman" panose="02020603050405020304" pitchFamily="18" charset="0"/>
                <a:cs typeface="Times New Roman" panose="02020603050405020304" pitchFamily="18" charset="0"/>
              </a:rPr>
              <a:t>bill-of-rights-transcript?_ga</a:t>
            </a:r>
            <a:r>
              <a:rPr lang="en-US" sz="1600" dirty="0">
                <a:solidFill>
                  <a:schemeClr val="bg1"/>
                </a:solidFill>
                <a:latin typeface="Times New Roman" panose="02020603050405020304" pitchFamily="18" charset="0"/>
                <a:cs typeface="Times New Roman" panose="02020603050405020304" pitchFamily="18" charset="0"/>
              </a:rPr>
              <a:t>=2.219386905.1879370166.1618089110-</a:t>
            </a:r>
          </a:p>
          <a:p>
            <a:r>
              <a:rPr lang="en-US" sz="1600" dirty="0">
                <a:solidFill>
                  <a:schemeClr val="bg1"/>
                </a:solidFill>
                <a:latin typeface="Times New Roman" panose="02020603050405020304" pitchFamily="18" charset="0"/>
                <a:cs typeface="Times New Roman" panose="02020603050405020304" pitchFamily="18" charset="0"/>
              </a:rPr>
              <a:t>          1143424329.1606573141 (accessed April 8, 2021).</a:t>
            </a:r>
          </a:p>
          <a:p>
            <a:r>
              <a:rPr lang="en-US" sz="1600" dirty="0">
                <a:solidFill>
                  <a:schemeClr val="bg1"/>
                </a:solidFill>
                <a:latin typeface="Times New Roman" panose="02020603050405020304" pitchFamily="18" charset="0"/>
                <a:cs typeface="Times New Roman" panose="02020603050405020304" pitchFamily="18" charset="0"/>
              </a:rPr>
              <a:t>“The Laws and Liberties of Massachusetts.” In </a:t>
            </a:r>
            <a:r>
              <a:rPr lang="en-US" sz="1600" i="1" dirty="0">
                <a:solidFill>
                  <a:schemeClr val="bg1"/>
                </a:solidFill>
                <a:latin typeface="Times New Roman" panose="02020603050405020304" pitchFamily="18" charset="0"/>
                <a:cs typeface="Times New Roman" panose="02020603050405020304" pitchFamily="18" charset="0"/>
              </a:rPr>
              <a:t>The Sacred Rights of Conscience: Selected Readings on </a:t>
            </a:r>
          </a:p>
          <a:p>
            <a:r>
              <a:rPr lang="en-US" sz="1600" i="1" dirty="0">
                <a:solidFill>
                  <a:schemeClr val="bg1"/>
                </a:solidFill>
                <a:latin typeface="Times New Roman" panose="02020603050405020304" pitchFamily="18" charset="0"/>
                <a:cs typeface="Times New Roman" panose="02020603050405020304" pitchFamily="18" charset="0"/>
              </a:rPr>
              <a:t>          Religious Liberty and Church-State Relations in the American Founding</a:t>
            </a:r>
            <a:r>
              <a:rPr lang="en-US" sz="1600" dirty="0">
                <a:solidFill>
                  <a:schemeClr val="bg1"/>
                </a:solidFill>
                <a:latin typeface="Times New Roman" panose="02020603050405020304" pitchFamily="18" charset="0"/>
                <a:cs typeface="Times New Roman" panose="02020603050405020304" pitchFamily="18" charset="0"/>
              </a:rPr>
              <a:t>. Edited by Daniel L. </a:t>
            </a:r>
            <a:r>
              <a:rPr lang="en-US" sz="1600" dirty="0" err="1">
                <a:solidFill>
                  <a:schemeClr val="bg1"/>
                </a:solidFill>
                <a:latin typeface="Times New Roman" panose="02020603050405020304" pitchFamily="18" charset="0"/>
                <a:cs typeface="Times New Roman" panose="02020603050405020304" pitchFamily="18" charset="0"/>
              </a:rPr>
              <a:t>Dreisbach</a:t>
            </a:r>
            <a:r>
              <a:rPr lang="en-US" sz="1600" dirty="0">
                <a:solidFill>
                  <a:schemeClr val="bg1"/>
                </a:solidFill>
                <a:latin typeface="Times New Roman" panose="02020603050405020304" pitchFamily="18" charset="0"/>
                <a:cs typeface="Times New Roman" panose="02020603050405020304" pitchFamily="18" charset="0"/>
              </a:rPr>
              <a:t> </a:t>
            </a:r>
          </a:p>
          <a:p>
            <a:r>
              <a:rPr lang="en-US" sz="1600" dirty="0">
                <a:solidFill>
                  <a:schemeClr val="bg1"/>
                </a:solidFill>
                <a:latin typeface="Times New Roman" panose="02020603050405020304" pitchFamily="18" charset="0"/>
                <a:cs typeface="Times New Roman" panose="02020603050405020304" pitchFamily="18" charset="0"/>
              </a:rPr>
              <a:t>          and Mark David Hall, 89-102, Carmel: Liberty Fund, Inc., 2009.</a:t>
            </a:r>
          </a:p>
          <a:p>
            <a:r>
              <a:rPr lang="en-US" sz="1600" dirty="0">
                <a:solidFill>
                  <a:schemeClr val="bg1"/>
                </a:solidFill>
                <a:latin typeface="Times New Roman" panose="02020603050405020304" pitchFamily="18" charset="0"/>
                <a:cs typeface="Times New Roman" panose="02020603050405020304" pitchFamily="18" charset="0"/>
              </a:rPr>
              <a:t>“The Mayflower Compact, 1620.” In </a:t>
            </a:r>
            <a:r>
              <a:rPr lang="en-US" sz="1600" i="1" dirty="0">
                <a:solidFill>
                  <a:schemeClr val="bg1"/>
                </a:solidFill>
                <a:latin typeface="Times New Roman" panose="02020603050405020304" pitchFamily="18" charset="0"/>
                <a:cs typeface="Times New Roman" panose="02020603050405020304" pitchFamily="18" charset="0"/>
              </a:rPr>
              <a:t>The Sacred Rights of Conscience: Selected Readings on Religious</a:t>
            </a:r>
          </a:p>
          <a:p>
            <a:r>
              <a:rPr lang="en-US" sz="1600" i="1" dirty="0">
                <a:solidFill>
                  <a:schemeClr val="bg1"/>
                </a:solidFill>
                <a:latin typeface="Times New Roman" panose="02020603050405020304" pitchFamily="18" charset="0"/>
                <a:cs typeface="Times New Roman" panose="02020603050405020304" pitchFamily="18" charset="0"/>
              </a:rPr>
              <a:t>          Liberty and Church-State Relations in the American Founding</a:t>
            </a:r>
            <a:r>
              <a:rPr lang="en-US" sz="1600" dirty="0">
                <a:solidFill>
                  <a:schemeClr val="bg1"/>
                </a:solidFill>
                <a:latin typeface="Times New Roman" panose="02020603050405020304" pitchFamily="18" charset="0"/>
                <a:cs typeface="Times New Roman" panose="02020603050405020304" pitchFamily="18" charset="0"/>
              </a:rPr>
              <a:t>. Edited by Daniel L. </a:t>
            </a:r>
            <a:r>
              <a:rPr lang="en-US" sz="1600" dirty="0" err="1">
                <a:solidFill>
                  <a:schemeClr val="bg1"/>
                </a:solidFill>
                <a:latin typeface="Times New Roman" panose="02020603050405020304" pitchFamily="18" charset="0"/>
                <a:cs typeface="Times New Roman" panose="02020603050405020304" pitchFamily="18" charset="0"/>
              </a:rPr>
              <a:t>Dreisbach</a:t>
            </a:r>
            <a:r>
              <a:rPr lang="en-US" sz="1600" dirty="0">
                <a:solidFill>
                  <a:schemeClr val="bg1"/>
                </a:solidFill>
                <a:latin typeface="Times New Roman" panose="02020603050405020304" pitchFamily="18" charset="0"/>
                <a:cs typeface="Times New Roman" panose="02020603050405020304" pitchFamily="18" charset="0"/>
              </a:rPr>
              <a:t> and Mark</a:t>
            </a:r>
          </a:p>
          <a:p>
            <a:r>
              <a:rPr lang="en-US" sz="1600" dirty="0">
                <a:solidFill>
                  <a:schemeClr val="bg1"/>
                </a:solidFill>
                <a:latin typeface="Times New Roman" panose="02020603050405020304" pitchFamily="18" charset="0"/>
                <a:cs typeface="Times New Roman" panose="02020603050405020304" pitchFamily="18" charset="0"/>
              </a:rPr>
              <a:t>          David Hall, 86-87. Carmel: Liberty Fund, Inc., 2009.</a:t>
            </a:r>
          </a:p>
          <a:p>
            <a:r>
              <a:rPr lang="en-US" sz="1600" dirty="0">
                <a:solidFill>
                  <a:schemeClr val="bg1"/>
                </a:solidFill>
                <a:latin typeface="Times New Roman" panose="02020603050405020304" pitchFamily="18" charset="0"/>
                <a:cs typeface="Times New Roman" panose="02020603050405020304" pitchFamily="18" charset="0"/>
              </a:rPr>
              <a:t>“Thomas Jefferson.” </a:t>
            </a:r>
            <a:r>
              <a:rPr lang="en-US" sz="1600" i="1" dirty="0">
                <a:solidFill>
                  <a:schemeClr val="bg1"/>
                </a:solidFill>
                <a:latin typeface="Times New Roman" panose="02020603050405020304" pitchFamily="18" charset="0"/>
                <a:cs typeface="Times New Roman" panose="02020603050405020304" pitchFamily="18" charset="0"/>
              </a:rPr>
              <a:t>The White House: Presidents</a:t>
            </a:r>
            <a:r>
              <a:rPr lang="en-US" sz="1600" dirty="0">
                <a:solidFill>
                  <a:schemeClr val="bg1"/>
                </a:solidFill>
                <a:latin typeface="Times New Roman" panose="02020603050405020304" pitchFamily="18" charset="0"/>
                <a:cs typeface="Times New Roman" panose="02020603050405020304" pitchFamily="18" charset="0"/>
              </a:rPr>
              <a:t>. n.d. https://www.whitehouse.gov/about-the-white-house/</a:t>
            </a:r>
          </a:p>
          <a:p>
            <a:r>
              <a:rPr lang="en-US" sz="1600" dirty="0">
                <a:solidFill>
                  <a:schemeClr val="bg1"/>
                </a:solidFill>
                <a:latin typeface="Times New Roman" panose="02020603050405020304" pitchFamily="18" charset="0"/>
                <a:cs typeface="Times New Roman" panose="02020603050405020304" pitchFamily="18" charset="0"/>
              </a:rPr>
              <a:t>          presidents/</a:t>
            </a:r>
            <a:r>
              <a:rPr lang="en-US" sz="1600" dirty="0" err="1">
                <a:solidFill>
                  <a:schemeClr val="bg1"/>
                </a:solidFill>
                <a:latin typeface="Times New Roman" panose="02020603050405020304" pitchFamily="18" charset="0"/>
                <a:cs typeface="Times New Roman" panose="02020603050405020304" pitchFamily="18" charset="0"/>
              </a:rPr>
              <a:t>thomas-jefferson</a:t>
            </a:r>
            <a:r>
              <a:rPr lang="en-US" sz="1600" dirty="0">
                <a:solidFill>
                  <a:schemeClr val="bg1"/>
                </a:solidFill>
                <a:latin typeface="Times New Roman" panose="02020603050405020304" pitchFamily="18" charset="0"/>
                <a:cs typeface="Times New Roman" panose="02020603050405020304" pitchFamily="18" charset="0"/>
              </a:rPr>
              <a:t>/ (accessed March 12, 2022).</a:t>
            </a:r>
          </a:p>
        </p:txBody>
      </p:sp>
      <p:sp>
        <p:nvSpPr>
          <p:cNvPr id="4" name="TextBox 3"/>
          <p:cNvSpPr txBox="1"/>
          <p:nvPr/>
        </p:nvSpPr>
        <p:spPr>
          <a:xfrm>
            <a:off x="705919" y="73549"/>
            <a:ext cx="42479362" cy="3742626"/>
          </a:xfrm>
          <a:prstGeom prst="rect">
            <a:avLst/>
          </a:prstGeom>
          <a:ln w="12700" cap="rnd" cmpd="sng">
            <a:solidFill>
              <a:schemeClr val="bg1"/>
            </a:solidFill>
            <a:round/>
          </a:ln>
          <a:effectLst/>
        </p:spPr>
        <p:style>
          <a:lnRef idx="2">
            <a:schemeClr val="dk1"/>
          </a:lnRef>
          <a:fillRef idx="1">
            <a:schemeClr val="lt1"/>
          </a:fillRef>
          <a:effectRef idx="0">
            <a:schemeClr val="dk1"/>
          </a:effectRef>
          <a:fontRef idx="minor">
            <a:schemeClr val="dk1"/>
          </a:fontRef>
        </p:style>
        <p:txBody>
          <a:bodyPr wrap="square" lIns="414591" tIns="207295" rIns="414591" bIns="207295" rtlCol="0" anchor="t" anchorCtr="0">
            <a:spAutoFit/>
          </a:bodyPr>
          <a:lstStyle/>
          <a:p>
            <a:pPr algn="ctr"/>
            <a:r>
              <a:rPr lang="en-US" sz="9200" b="1" dirty="0">
                <a:latin typeface="Times New Roman"/>
                <a:cs typeface="Times New Roman"/>
              </a:rPr>
              <a:t>     </a:t>
            </a:r>
            <a:r>
              <a:rPr lang="en-US" sz="6600" b="1" dirty="0">
                <a:latin typeface="Times New Roman"/>
                <a:cs typeface="Times New Roman"/>
              </a:rPr>
              <a:t>Church-State Relations: The Protection of Conscience </a:t>
            </a:r>
          </a:p>
          <a:p>
            <a:pPr algn="ctr"/>
            <a:r>
              <a:rPr lang="en-US" sz="6600" b="1" dirty="0">
                <a:latin typeface="Times New Roman"/>
                <a:cs typeface="Times New Roman"/>
              </a:rPr>
              <a:t>       Against Governmental Encroachment</a:t>
            </a:r>
          </a:p>
          <a:p>
            <a:pPr algn="ctr"/>
            <a:r>
              <a:rPr lang="en-US" sz="5800" b="1" dirty="0">
                <a:latin typeface="Times New Roman"/>
                <a:cs typeface="Times New Roman"/>
              </a:rPr>
              <a:t>    </a:t>
            </a:r>
            <a:r>
              <a:rPr lang="en-US" sz="4800" b="1" dirty="0">
                <a:latin typeface="Times New Roman"/>
                <a:cs typeface="Times New Roman"/>
              </a:rPr>
              <a:t>Jennifer Decker</a:t>
            </a:r>
          </a:p>
        </p:txBody>
      </p:sp>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2623" y="1303738"/>
            <a:ext cx="4840224" cy="1377696"/>
          </a:xfrm>
          <a:prstGeom prst="rect">
            <a:avLst/>
          </a:prstGeom>
        </p:spPr>
      </p:pic>
      <p:sp>
        <p:nvSpPr>
          <p:cNvPr id="309" name="TextBox 308"/>
          <p:cNvSpPr txBox="1"/>
          <p:nvPr/>
        </p:nvSpPr>
        <p:spPr>
          <a:xfrm>
            <a:off x="472492" y="5268540"/>
            <a:ext cx="9312772" cy="10904909"/>
          </a:xfrm>
          <a:prstGeom prst="rect">
            <a:avLst/>
          </a:prstGeom>
          <a:solidFill>
            <a:schemeClr val="tx1"/>
          </a:solidFill>
          <a:ln>
            <a:solidFill>
              <a:schemeClr val="bg1"/>
            </a:solidFill>
          </a:ln>
        </p:spPr>
        <p:txBody>
          <a:bodyPr wrap="square" lIns="131445" tIns="65723" rIns="131445" bIns="65723" rtlCol="0">
            <a:spAutoFit/>
          </a:bodyPr>
          <a:lstStyle/>
          <a:p>
            <a:pPr algn="just"/>
            <a:r>
              <a:rPr lang="en-US" sz="2800" dirty="0">
                <a:solidFill>
                  <a:schemeClr val="bg1"/>
                </a:solidFill>
                <a:latin typeface="Times New Roman" panose="02020603050405020304" pitchFamily="18" charset="0"/>
                <a:cs typeface="Times New Roman" panose="02020603050405020304" pitchFamily="18" charset="0"/>
              </a:rPr>
              <a:t>In the fall of 1801, the Danbury Baptist Association wrote to President Thomas Jefferson expressing their concern that as a minority denomination in the state of Connecticut, what religious privileges they enjoyed, they did so as favors granted to the state, not as inalienable rights.  Jefferson’s reply on January 1, 1802 established the classic “wall of separation” theme in American Church-State relations.  Jefferson stated, “…religion is a matter which lies solely between man &amp; his God…” that the legitimate powers of government extend only to actions, not opinions, and penned the now famous words, “a wall of separation between Church &amp; State.”  In the United States Supreme Court case </a:t>
            </a:r>
            <a:r>
              <a:rPr lang="en-US" sz="2800" i="1" dirty="0">
                <a:solidFill>
                  <a:schemeClr val="bg1"/>
                </a:solidFill>
                <a:latin typeface="Times New Roman" panose="02020603050405020304" pitchFamily="18" charset="0"/>
                <a:cs typeface="Times New Roman" panose="02020603050405020304" pitchFamily="18" charset="0"/>
              </a:rPr>
              <a:t>Everson v. Board of Education </a:t>
            </a:r>
            <a:r>
              <a:rPr lang="en-US" sz="2800" dirty="0">
                <a:solidFill>
                  <a:schemeClr val="bg1"/>
                </a:solidFill>
                <a:latin typeface="Times New Roman" panose="02020603050405020304" pitchFamily="18" charset="0"/>
                <a:cs typeface="Times New Roman" panose="02020603050405020304" pitchFamily="18" charset="0"/>
              </a:rPr>
              <a:t>(1946), Justice Hugo L. Black’s majority opinion added the phrase “high and impregnable” to Jefferson’s words.  While Black and Jefferson would agree that the First Amendment to the United States Constitution created a wall of separation between Church and State, the modern interpretation takes this to mean that the government needs protection from religion.  This interpretation relies heavily on selected words or portions of writings from the Founders themselves, particularly Jefferson, but these words and portions of writings are often examined in isolation. The Founders, when examining their writings as a whole and not in isolation, intended the opposite, for this to be a protection for the people against governmental encroachment on their conscience.</a:t>
            </a:r>
          </a:p>
        </p:txBody>
      </p:sp>
      <p:sp>
        <p:nvSpPr>
          <p:cNvPr id="310" name="TextBox 309"/>
          <p:cNvSpPr txBox="1"/>
          <p:nvPr/>
        </p:nvSpPr>
        <p:spPr>
          <a:xfrm>
            <a:off x="476672" y="4132527"/>
            <a:ext cx="9308592" cy="871393"/>
          </a:xfrm>
          <a:prstGeom prst="rect">
            <a:avLst/>
          </a:prstGeom>
          <a:solidFill>
            <a:srgbClr val="0A254E"/>
          </a:solidFill>
          <a:ln>
            <a:solidFill>
              <a:schemeClr val="bg1"/>
            </a:solidFill>
          </a:ln>
        </p:spPr>
        <p:txBody>
          <a:bodyPr wrap="square" lIns="131445" tIns="65723" rIns="131445" bIns="65723" rtlCol="0">
            <a:spAutoFit/>
          </a:bodyPr>
          <a:lstStyle/>
          <a:p>
            <a:pPr algn="ctr"/>
            <a:r>
              <a:rPr lang="en-US" sz="4800" dirty="0">
                <a:latin typeface="Times New Roman"/>
                <a:cs typeface="Times New Roman"/>
              </a:rPr>
              <a:t>Abstract</a:t>
            </a:r>
          </a:p>
        </p:txBody>
      </p:sp>
      <p:sp>
        <p:nvSpPr>
          <p:cNvPr id="312" name="TextBox 311"/>
          <p:cNvSpPr txBox="1"/>
          <p:nvPr/>
        </p:nvSpPr>
        <p:spPr>
          <a:xfrm>
            <a:off x="400006" y="17742516"/>
            <a:ext cx="9402438" cy="4010714"/>
          </a:xfrm>
          <a:prstGeom prst="rect">
            <a:avLst/>
          </a:prstGeom>
          <a:solidFill>
            <a:schemeClr val="tx1"/>
          </a:solidFill>
          <a:ln>
            <a:solidFill>
              <a:schemeClr val="bg1"/>
            </a:solidFill>
          </a:ln>
        </p:spPr>
        <p:txBody>
          <a:bodyPr wrap="square" lIns="131445" tIns="65723" rIns="131445" bIns="65723" rtlCol="0">
            <a:spAutoFit/>
          </a:bodyPr>
          <a:lstStyle/>
          <a:p>
            <a:pPr algn="just"/>
            <a:r>
              <a:rPr lang="en-US" sz="2800" dirty="0">
                <a:solidFill>
                  <a:schemeClr val="bg1"/>
                </a:solidFill>
                <a:latin typeface="Times New Roman"/>
                <a:cs typeface="Times New Roman"/>
              </a:rPr>
              <a:t>Modern interpretations of Jefferson’s “a wall of separation between Church &amp; State” rely heavily on his 1802 letter to the Danbury Baptist Association and selected sections of his 1789 “A Bill for Establishing Religious Freedom.”  Did the framers of the Constitution, however, intend for their to be a “high </a:t>
            </a:r>
            <a:r>
              <a:rPr lang="en-US" sz="2800">
                <a:solidFill>
                  <a:schemeClr val="bg1"/>
                </a:solidFill>
                <a:latin typeface="Times New Roman"/>
                <a:cs typeface="Times New Roman"/>
              </a:rPr>
              <a:t>and impregnable” </a:t>
            </a:r>
            <a:r>
              <a:rPr lang="en-US" sz="2800" dirty="0">
                <a:solidFill>
                  <a:schemeClr val="bg1"/>
                </a:solidFill>
                <a:latin typeface="Times New Roman"/>
                <a:cs typeface="Times New Roman"/>
              </a:rPr>
              <a:t>wall of separation – forever barring religious opinion on state affairs?  Did Justice Hugo L. Black’s majority opinion in 1946 (</a:t>
            </a:r>
            <a:r>
              <a:rPr lang="en-US" sz="2800" i="1" dirty="0">
                <a:solidFill>
                  <a:schemeClr val="bg1"/>
                </a:solidFill>
                <a:latin typeface="Times New Roman"/>
                <a:cs typeface="Times New Roman"/>
              </a:rPr>
              <a:t>Everson v. Board of Education</a:t>
            </a:r>
            <a:r>
              <a:rPr lang="en-US" sz="2800" dirty="0">
                <a:solidFill>
                  <a:schemeClr val="bg1"/>
                </a:solidFill>
                <a:latin typeface="Times New Roman"/>
                <a:cs typeface="Times New Roman"/>
              </a:rPr>
              <a:t>) distort the intentions of the Founders?</a:t>
            </a:r>
          </a:p>
        </p:txBody>
      </p:sp>
      <p:sp>
        <p:nvSpPr>
          <p:cNvPr id="313" name="TextBox 312"/>
          <p:cNvSpPr txBox="1"/>
          <p:nvPr/>
        </p:nvSpPr>
        <p:spPr>
          <a:xfrm>
            <a:off x="462429" y="16484824"/>
            <a:ext cx="9397789" cy="871393"/>
          </a:xfrm>
          <a:prstGeom prst="rect">
            <a:avLst/>
          </a:prstGeom>
          <a:solidFill>
            <a:srgbClr val="0A254E"/>
          </a:solidFill>
          <a:ln>
            <a:solidFill>
              <a:schemeClr val="bg1"/>
            </a:solidFill>
          </a:ln>
        </p:spPr>
        <p:txBody>
          <a:bodyPr wrap="square" lIns="131445" tIns="65723" rIns="131445" bIns="65723" rtlCol="0">
            <a:spAutoFit/>
          </a:bodyPr>
          <a:lstStyle/>
          <a:p>
            <a:pPr algn="ctr"/>
            <a:r>
              <a:rPr lang="en-US" sz="4800" dirty="0">
                <a:latin typeface="Times New Roman"/>
                <a:cs typeface="Times New Roman"/>
              </a:rPr>
              <a:t>Research Questions</a:t>
            </a:r>
            <a:endParaRPr lang="en-US" sz="6000" dirty="0">
              <a:latin typeface="Times New Roman"/>
              <a:cs typeface="Times New Roman"/>
            </a:endParaRPr>
          </a:p>
        </p:txBody>
      </p:sp>
      <p:grpSp>
        <p:nvGrpSpPr>
          <p:cNvPr id="314" name="Group 313"/>
          <p:cNvGrpSpPr/>
          <p:nvPr/>
        </p:nvGrpSpPr>
        <p:grpSpPr>
          <a:xfrm>
            <a:off x="438474" y="22248570"/>
            <a:ext cx="9380808" cy="9996468"/>
            <a:chOff x="816728" y="27944288"/>
            <a:chExt cx="9380808" cy="5572256"/>
          </a:xfrm>
        </p:grpSpPr>
        <p:sp>
          <p:nvSpPr>
            <p:cNvPr id="315" name="TextBox 314"/>
            <p:cNvSpPr txBox="1"/>
            <p:nvPr/>
          </p:nvSpPr>
          <p:spPr>
            <a:xfrm>
              <a:off x="816728" y="28667792"/>
              <a:ext cx="9308592" cy="4848752"/>
            </a:xfrm>
            <a:prstGeom prst="rect">
              <a:avLst/>
            </a:prstGeom>
            <a:solidFill>
              <a:schemeClr val="tx1"/>
            </a:solidFill>
            <a:ln cap="rnd">
              <a:solidFill>
                <a:schemeClr val="bg1"/>
              </a:solidFill>
            </a:ln>
          </p:spPr>
          <p:txBody>
            <a:bodyPr wrap="square" lIns="182880" rIns="182880" rtlCol="0">
              <a:noAutofit/>
            </a:bodyPr>
            <a:lstStyle/>
            <a:p>
              <a:pPr algn="just"/>
              <a:r>
                <a:rPr lang="en-US" sz="2800" dirty="0">
                  <a:solidFill>
                    <a:schemeClr val="bg1"/>
                  </a:solidFill>
                  <a:latin typeface="Times New Roman"/>
                  <a:cs typeface="Times New Roman"/>
                </a:rPr>
                <a:t>I began by examining two primary documents: Jefferson’s 1802 letter to the Danbury Baptist Association and his “A Bill for Establishing Religious Freedom.”  I examined primary documents from other notable Founders: James Madison, George Mason, and Gouverneur Morris.  The examination of primary documents also included documents establishing the early governmental systems in the American colonies, including “Articles, Lawes, and Orders, Divine, Politique, and </a:t>
              </a:r>
              <a:r>
                <a:rPr lang="en-US" sz="2800" dirty="0" err="1">
                  <a:solidFill>
                    <a:schemeClr val="bg1"/>
                  </a:solidFill>
                  <a:latin typeface="Times New Roman"/>
                  <a:cs typeface="Times New Roman"/>
                </a:rPr>
                <a:t>Martiall</a:t>
              </a:r>
              <a:r>
                <a:rPr lang="en-US" sz="2800" dirty="0">
                  <a:solidFill>
                    <a:schemeClr val="bg1"/>
                  </a:solidFill>
                  <a:latin typeface="Times New Roman"/>
                  <a:cs typeface="Times New Roman"/>
                </a:rPr>
                <a:t> for the Colony of </a:t>
              </a:r>
              <a:r>
                <a:rPr lang="en-US" sz="2800" dirty="0" err="1">
                  <a:solidFill>
                    <a:schemeClr val="bg1"/>
                  </a:solidFill>
                  <a:latin typeface="Times New Roman"/>
                  <a:cs typeface="Times New Roman"/>
                </a:rPr>
                <a:t>Virginae</a:t>
              </a:r>
              <a:r>
                <a:rPr lang="en-US" sz="2800" dirty="0">
                  <a:solidFill>
                    <a:schemeClr val="bg1"/>
                  </a:solidFill>
                  <a:latin typeface="Times New Roman"/>
                  <a:cs typeface="Times New Roman"/>
                </a:rPr>
                <a:t>,” “The Mayflower Compact,” “Fundamental Orders of Connecticut,” and “The Laws and Liberties of Massachusetts,” to see if there was a tradition of separating religious matters from state affairs.  These seventeenth century documents were also chosen for the role they played in establishing the tradition of representative government, constitutionalism, and republicanism in America.  Finally, I consulted secondary sources from scholars on the Founders, constitutional thought, and Church-State relations, such as Daniel L. </a:t>
              </a:r>
              <a:r>
                <a:rPr lang="en-US" sz="2800" dirty="0" err="1">
                  <a:solidFill>
                    <a:schemeClr val="bg1"/>
                  </a:solidFill>
                  <a:latin typeface="Times New Roman"/>
                  <a:cs typeface="Times New Roman"/>
                </a:rPr>
                <a:t>Dreisbach</a:t>
              </a:r>
              <a:r>
                <a:rPr lang="en-US" sz="2800" dirty="0">
                  <a:solidFill>
                    <a:schemeClr val="bg1"/>
                  </a:solidFill>
                  <a:latin typeface="Times New Roman"/>
                  <a:cs typeface="Times New Roman"/>
                </a:rPr>
                <a:t>, Mark David Hall, and Gregg Frazer, to examine their interpretations on Church-State relations and the Founders’ intent.</a:t>
              </a:r>
            </a:p>
          </p:txBody>
        </p:sp>
        <p:sp>
          <p:nvSpPr>
            <p:cNvPr id="316" name="TextBox 315"/>
            <p:cNvSpPr txBox="1"/>
            <p:nvPr/>
          </p:nvSpPr>
          <p:spPr>
            <a:xfrm>
              <a:off x="816728" y="27944288"/>
              <a:ext cx="9380808" cy="485734"/>
            </a:xfrm>
            <a:prstGeom prst="rect">
              <a:avLst/>
            </a:prstGeom>
            <a:solidFill>
              <a:srgbClr val="0A254E"/>
            </a:solidFill>
            <a:ln>
              <a:solidFill>
                <a:schemeClr val="bg1"/>
              </a:solidFill>
            </a:ln>
          </p:spPr>
          <p:txBody>
            <a:bodyPr wrap="square" lIns="131445" tIns="65723" rIns="131445" bIns="65723" rtlCol="0">
              <a:spAutoFit/>
            </a:bodyPr>
            <a:lstStyle/>
            <a:p>
              <a:pPr algn="ctr"/>
              <a:r>
                <a:rPr lang="en-US" sz="4800" dirty="0">
                  <a:latin typeface="Times New Roman"/>
                  <a:cs typeface="Times New Roman"/>
                </a:rPr>
                <a:t>Methods</a:t>
              </a:r>
              <a:endParaRPr lang="en-US" sz="6000" dirty="0">
                <a:latin typeface="Times New Roman"/>
                <a:cs typeface="Times New Roman"/>
              </a:endParaRPr>
            </a:p>
          </p:txBody>
        </p:sp>
      </p:grpSp>
      <p:grpSp>
        <p:nvGrpSpPr>
          <p:cNvPr id="320" name="Group 319"/>
          <p:cNvGrpSpPr/>
          <p:nvPr/>
        </p:nvGrpSpPr>
        <p:grpSpPr>
          <a:xfrm>
            <a:off x="34274579" y="14976415"/>
            <a:ext cx="9262894" cy="4811201"/>
            <a:chOff x="34266440" y="12723401"/>
            <a:chExt cx="9302450" cy="4479347"/>
          </a:xfrm>
        </p:grpSpPr>
        <p:sp>
          <p:nvSpPr>
            <p:cNvPr id="321" name="TextBox 320"/>
            <p:cNvSpPr txBox="1"/>
            <p:nvPr/>
          </p:nvSpPr>
          <p:spPr>
            <a:xfrm>
              <a:off x="34275695" y="13809124"/>
              <a:ext cx="9283940" cy="3393624"/>
            </a:xfrm>
            <a:prstGeom prst="rect">
              <a:avLst/>
            </a:prstGeom>
            <a:solidFill>
              <a:srgbClr val="FFFFFF"/>
            </a:solidFill>
            <a:ln cap="rnd">
              <a:solidFill>
                <a:schemeClr val="bg1"/>
              </a:solidFill>
            </a:ln>
          </p:spPr>
          <p:txBody>
            <a:bodyPr wrap="square" lIns="182880" rIns="182880" rtlCol="0">
              <a:noAutofit/>
            </a:bodyPr>
            <a:lstStyle/>
            <a:p>
              <a:pPr marL="514350" indent="-514350" algn="just">
                <a:buAutoNum type="arabicPeriod"/>
              </a:pPr>
              <a:r>
                <a:rPr lang="en-US" sz="2800" dirty="0">
                  <a:solidFill>
                    <a:schemeClr val="bg1"/>
                  </a:solidFill>
                  <a:latin typeface="Times New Roman"/>
                  <a:cs typeface="Times New Roman"/>
                </a:rPr>
                <a:t>An examination of the influences on James Madison’s development of constitutional thought, and those who were subsequently influenced by his conclusions on the concepts of freedom and liberty.</a:t>
              </a:r>
            </a:p>
            <a:p>
              <a:pPr marL="514350" indent="-514350" algn="just">
                <a:buAutoNum type="arabicPeriod"/>
              </a:pPr>
              <a:endParaRPr lang="en-US" sz="2800" dirty="0">
                <a:solidFill>
                  <a:schemeClr val="bg1"/>
                </a:solidFill>
                <a:latin typeface="Times New Roman"/>
                <a:cs typeface="Times New Roman"/>
              </a:endParaRPr>
            </a:p>
            <a:p>
              <a:pPr marL="514350" indent="-514350" algn="just">
                <a:buAutoNum type="arabicPeriod"/>
              </a:pPr>
              <a:r>
                <a:rPr lang="en-US" sz="2800" dirty="0">
                  <a:solidFill>
                    <a:schemeClr val="bg1"/>
                  </a:solidFill>
                  <a:latin typeface="Times New Roman"/>
                  <a:cs typeface="Times New Roman"/>
                </a:rPr>
                <a:t>An examination of the inclusion of theistic affirmations and establishment clauses in the state constitutions  written or revised in the Revolutionary era.</a:t>
              </a:r>
            </a:p>
          </p:txBody>
        </p:sp>
        <p:sp>
          <p:nvSpPr>
            <p:cNvPr id="322" name="TextBox 321"/>
            <p:cNvSpPr txBox="1"/>
            <p:nvPr/>
          </p:nvSpPr>
          <p:spPr>
            <a:xfrm>
              <a:off x="34266440" y="12723401"/>
              <a:ext cx="9302450" cy="811288"/>
            </a:xfrm>
            <a:prstGeom prst="rect">
              <a:avLst/>
            </a:prstGeom>
            <a:solidFill>
              <a:srgbClr val="0A254E"/>
            </a:solidFill>
            <a:ln>
              <a:solidFill>
                <a:schemeClr val="bg1"/>
              </a:solidFill>
            </a:ln>
          </p:spPr>
          <p:txBody>
            <a:bodyPr wrap="square" lIns="131445" tIns="65723" rIns="131445" bIns="65723" rtlCol="0">
              <a:spAutoFit/>
            </a:bodyPr>
            <a:lstStyle/>
            <a:p>
              <a:pPr algn="ctr"/>
              <a:r>
                <a:rPr lang="en-US" sz="4800" dirty="0">
                  <a:latin typeface="Garamond"/>
                  <a:cs typeface="Garamond"/>
                </a:rPr>
                <a:t>Future Work</a:t>
              </a:r>
              <a:endParaRPr lang="en-US" sz="6000" dirty="0">
                <a:latin typeface="Garamond"/>
                <a:cs typeface="Garamond"/>
              </a:endParaRPr>
            </a:p>
          </p:txBody>
        </p:sp>
      </p:grpSp>
      <p:sp>
        <p:nvSpPr>
          <p:cNvPr id="323" name="TextBox 322"/>
          <p:cNvSpPr txBox="1"/>
          <p:nvPr/>
        </p:nvSpPr>
        <p:spPr>
          <a:xfrm>
            <a:off x="34284395" y="20110471"/>
            <a:ext cx="9290304" cy="871393"/>
          </a:xfrm>
          <a:prstGeom prst="rect">
            <a:avLst/>
          </a:prstGeom>
          <a:solidFill>
            <a:srgbClr val="0A254E"/>
          </a:solidFill>
          <a:ln>
            <a:solidFill>
              <a:schemeClr val="bg1"/>
            </a:solidFill>
          </a:ln>
        </p:spPr>
        <p:txBody>
          <a:bodyPr wrap="square" lIns="131445" tIns="65723" rIns="131445" bIns="65723" rtlCol="0">
            <a:spAutoFit/>
          </a:bodyPr>
          <a:lstStyle/>
          <a:p>
            <a:pPr algn="ctr"/>
            <a:r>
              <a:rPr lang="en-US" sz="4800" dirty="0">
                <a:latin typeface="Times New Roman"/>
                <a:cs typeface="Times New Roman"/>
              </a:rPr>
              <a:t>References</a:t>
            </a:r>
            <a:endParaRPr lang="en-US" sz="6000" dirty="0">
              <a:latin typeface="Times New Roman"/>
              <a:cs typeface="Times New Roman"/>
            </a:endParaRPr>
          </a:p>
        </p:txBody>
      </p:sp>
      <p:grpSp>
        <p:nvGrpSpPr>
          <p:cNvPr id="324" name="Group 323"/>
          <p:cNvGrpSpPr/>
          <p:nvPr/>
        </p:nvGrpSpPr>
        <p:grpSpPr>
          <a:xfrm>
            <a:off x="34249893" y="4132528"/>
            <a:ext cx="9354540" cy="10549121"/>
            <a:chOff x="33876119" y="2961592"/>
            <a:chExt cx="9586230" cy="15560311"/>
          </a:xfrm>
        </p:grpSpPr>
        <p:sp>
          <p:nvSpPr>
            <p:cNvPr id="325" name="TextBox 324"/>
            <p:cNvSpPr txBox="1"/>
            <p:nvPr/>
          </p:nvSpPr>
          <p:spPr>
            <a:xfrm>
              <a:off x="33876119" y="4637248"/>
              <a:ext cx="9555762" cy="13884655"/>
            </a:xfrm>
            <a:prstGeom prst="rect">
              <a:avLst/>
            </a:prstGeom>
            <a:solidFill>
              <a:srgbClr val="FFFFFF"/>
            </a:solidFill>
            <a:ln cap="rnd">
              <a:solidFill>
                <a:schemeClr val="bg1"/>
              </a:solidFill>
            </a:ln>
          </p:spPr>
          <p:txBody>
            <a:bodyPr wrap="square" lIns="182880" rIns="182880" rtlCol="0">
              <a:noAutofit/>
            </a:bodyPr>
            <a:lstStyle/>
            <a:p>
              <a:pPr algn="just"/>
              <a:r>
                <a:rPr lang="en-US" sz="2800" dirty="0">
                  <a:solidFill>
                    <a:schemeClr val="bg1"/>
                  </a:solidFill>
                  <a:latin typeface="Times New Roman" panose="02020603050405020304" pitchFamily="18" charset="0"/>
                  <a:cs typeface="Times New Roman" panose="02020603050405020304" pitchFamily="18" charset="0"/>
                </a:rPr>
                <a:t>While Thomas Jefferson’s words in his 1802 letter to the Danbury Baptist Association and in “A Bill for Establishing Religious Freedom” could be taken to mean he believed that religious matters ought to be kept out of state affairs, if taken in isolation, a wider examination of Jefferson’s writings, as well as the writings of his contemporaries, show that the Founders intended for there to be a separation of Church and State as a protection for the people against encroachment by the government on their freedom of conscience. Further examination of the earliest American colonial governmental documents show that religion was intertwined with civil governances, thus creating a tradition in America of religion being interwoven with matters of the state.  Scholars such as Daniel L. </a:t>
              </a:r>
              <a:r>
                <a:rPr lang="en-US" sz="2800" dirty="0" err="1">
                  <a:solidFill>
                    <a:schemeClr val="bg1"/>
                  </a:solidFill>
                  <a:latin typeface="Times New Roman" panose="02020603050405020304" pitchFamily="18" charset="0"/>
                  <a:cs typeface="Times New Roman" panose="02020603050405020304" pitchFamily="18" charset="0"/>
                </a:rPr>
                <a:t>Dreisbach</a:t>
              </a:r>
              <a:r>
                <a:rPr lang="en-US" sz="2800" dirty="0">
                  <a:solidFill>
                    <a:schemeClr val="bg1"/>
                  </a:solidFill>
                  <a:latin typeface="Times New Roman" panose="02020603050405020304" pitchFamily="18" charset="0"/>
                  <a:cs typeface="Times New Roman" panose="02020603050405020304" pitchFamily="18" charset="0"/>
                </a:rPr>
                <a:t> and Mark David Hall agree that Justice Hugo L. Black’s addition of the words “high and impregnable” to Jefferson’s words “a wall of separation between Church &amp; State” have helped to create a modern interpretation of Church-State relations that is contrary to the Founders’ intent.  The Founders intended to protect the American people’s freedom of conscience from being infringed upon by the dictates of other men through civil laws, not as a protection for the government from religious beliefs.</a:t>
              </a:r>
            </a:p>
          </p:txBody>
        </p:sp>
        <p:sp>
          <p:nvSpPr>
            <p:cNvPr id="326" name="TextBox 325"/>
            <p:cNvSpPr txBox="1"/>
            <p:nvPr/>
          </p:nvSpPr>
          <p:spPr>
            <a:xfrm>
              <a:off x="33885071" y="2961592"/>
              <a:ext cx="9577278" cy="1285334"/>
            </a:xfrm>
            <a:prstGeom prst="rect">
              <a:avLst/>
            </a:prstGeom>
            <a:solidFill>
              <a:srgbClr val="0A254E"/>
            </a:solidFill>
            <a:ln>
              <a:solidFill>
                <a:schemeClr val="bg1"/>
              </a:solidFill>
            </a:ln>
          </p:spPr>
          <p:txBody>
            <a:bodyPr wrap="square" lIns="131445" tIns="65723" rIns="131445" bIns="65723" rtlCol="0">
              <a:spAutoFit/>
            </a:bodyPr>
            <a:lstStyle/>
            <a:p>
              <a:pPr algn="ctr"/>
              <a:r>
                <a:rPr lang="en-US" sz="4800" dirty="0">
                  <a:latin typeface="Times New Roman"/>
                  <a:cs typeface="Times New Roman"/>
                </a:rPr>
                <a:t>Conclusion</a:t>
              </a:r>
              <a:endParaRPr lang="en-US" sz="6000" dirty="0">
                <a:latin typeface="Times New Roman"/>
                <a:cs typeface="Times New Roman"/>
              </a:endParaRPr>
            </a:p>
          </p:txBody>
        </p:sp>
        <p:sp>
          <p:nvSpPr>
            <p:cNvPr id="327" name="Rectangle 326"/>
            <p:cNvSpPr/>
            <p:nvPr/>
          </p:nvSpPr>
          <p:spPr>
            <a:xfrm>
              <a:off x="42767120" y="5167890"/>
              <a:ext cx="695229" cy="862843"/>
            </a:xfrm>
            <a:prstGeom prst="rect">
              <a:avLst/>
            </a:prstGeom>
          </p:spPr>
          <p:txBody>
            <a:bodyPr wrap="square">
              <a:spAutoFit/>
            </a:bodyPr>
            <a:lstStyle/>
            <a:p>
              <a:endParaRPr lang="en-US" sz="2000" dirty="0">
                <a:solidFill>
                  <a:schemeClr val="bg1"/>
                </a:solidFill>
                <a:latin typeface="Times New Roman"/>
                <a:cs typeface="Times New Roman"/>
              </a:endParaRPr>
            </a:p>
            <a:p>
              <a:endParaRPr lang="en-US" sz="2000" dirty="0">
                <a:solidFill>
                  <a:schemeClr val="bg1"/>
                </a:solidFill>
                <a:latin typeface="Times New Roman"/>
                <a:cs typeface="Times New Roman"/>
              </a:endParaRPr>
            </a:p>
          </p:txBody>
        </p:sp>
      </p:grpSp>
      <p:sp>
        <p:nvSpPr>
          <p:cNvPr id="330" name="TextBox 329"/>
          <p:cNvSpPr txBox="1"/>
          <p:nvPr/>
        </p:nvSpPr>
        <p:spPr>
          <a:xfrm>
            <a:off x="17119076" y="12170054"/>
            <a:ext cx="303933" cy="369332"/>
          </a:xfrm>
          <a:prstGeom prst="rect">
            <a:avLst/>
          </a:prstGeom>
          <a:noFill/>
        </p:spPr>
        <p:txBody>
          <a:bodyPr wrap="square" rtlCol="0">
            <a:spAutoFit/>
          </a:bodyPr>
          <a:lstStyle/>
          <a:p>
            <a:pPr algn="just"/>
            <a:r>
              <a:rPr lang="en-US" sz="1800" b="1" dirty="0">
                <a:latin typeface="Garamond"/>
                <a:cs typeface="Garamond"/>
              </a:rPr>
              <a:t>A</a:t>
            </a:r>
          </a:p>
        </p:txBody>
      </p:sp>
      <p:pic>
        <p:nvPicPr>
          <p:cNvPr id="335" name="Picture 334"/>
          <p:cNvPicPr/>
          <p:nvPr/>
        </p:nvPicPr>
        <p:blipFill>
          <a:blip r:embed="rId6"/>
          <a:srcRect t="8214" b="8214"/>
          <a:stretch/>
        </p:blipFill>
        <p:spPr bwMode="auto">
          <a:xfrm>
            <a:off x="10950515" y="5054656"/>
            <a:ext cx="4881039" cy="3763808"/>
          </a:xfrm>
          <a:prstGeom prst="rect">
            <a:avLst/>
          </a:prstGeom>
          <a:noFill/>
          <a:ln>
            <a:noFill/>
          </a:ln>
          <a:extLst>
            <a:ext uri="{53640926-AAD7-44d8-BBD7-CCE9431645EC}">
              <a14:shadowObscured xmlns:a14="http://schemas.microsoft.com/office/drawing/2010/main" xmlns=""/>
            </a:ext>
          </a:extLst>
        </p:spPr>
      </p:pic>
      <p:graphicFrame>
        <p:nvGraphicFramePr>
          <p:cNvPr id="337" name="Chart 336"/>
          <p:cNvGraphicFramePr>
            <a:graphicFrameLocks/>
          </p:cNvGraphicFramePr>
          <p:nvPr>
            <p:extLst>
              <p:ext uri="{D42A27DB-BD31-4B8C-83A1-F6EECF244321}">
                <p14:modId xmlns:p14="http://schemas.microsoft.com/office/powerpoint/2010/main" val="469123477"/>
              </p:ext>
            </p:extLst>
          </p:nvPr>
        </p:nvGraphicFramePr>
        <p:xfrm flipH="1">
          <a:off x="22126538" y="17191591"/>
          <a:ext cx="45719" cy="4571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46" name="Chart 345"/>
          <p:cNvGraphicFramePr>
            <a:graphicFrameLocks/>
          </p:cNvGraphicFramePr>
          <p:nvPr>
            <p:extLst>
              <p:ext uri="{D42A27DB-BD31-4B8C-83A1-F6EECF244321}">
                <p14:modId xmlns:p14="http://schemas.microsoft.com/office/powerpoint/2010/main" val="2470252568"/>
              </p:ext>
            </p:extLst>
          </p:nvPr>
        </p:nvGraphicFramePr>
        <p:xfrm>
          <a:off x="19641514" y="22248571"/>
          <a:ext cx="4812013" cy="4166806"/>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48" name="Chart 347"/>
          <p:cNvGraphicFramePr>
            <a:graphicFrameLocks/>
          </p:cNvGraphicFramePr>
          <p:nvPr>
            <p:extLst>
              <p:ext uri="{D42A27DB-BD31-4B8C-83A1-F6EECF244321}">
                <p14:modId xmlns:p14="http://schemas.microsoft.com/office/powerpoint/2010/main" val="353232187"/>
              </p:ext>
            </p:extLst>
          </p:nvPr>
        </p:nvGraphicFramePr>
        <p:xfrm>
          <a:off x="19204959" y="5028003"/>
          <a:ext cx="5388231" cy="3759770"/>
        </p:xfrm>
        <a:graphic>
          <a:graphicData uri="http://schemas.openxmlformats.org/drawingml/2006/chart">
            <c:chart xmlns:c="http://schemas.openxmlformats.org/drawingml/2006/chart" xmlns:r="http://schemas.openxmlformats.org/officeDocument/2006/relationships" r:id="rId9"/>
          </a:graphicData>
        </a:graphic>
      </p:graphicFrame>
      <p:sp>
        <p:nvSpPr>
          <p:cNvPr id="356" name="Rectangle 355"/>
          <p:cNvSpPr/>
          <p:nvPr/>
        </p:nvSpPr>
        <p:spPr>
          <a:xfrm>
            <a:off x="18107316" y="5814461"/>
            <a:ext cx="858145" cy="369332"/>
          </a:xfrm>
          <a:prstGeom prst="rect">
            <a:avLst/>
          </a:prstGeom>
        </p:spPr>
        <p:txBody>
          <a:bodyPr wrap="square">
            <a:spAutoFit/>
          </a:bodyPr>
          <a:lstStyle/>
          <a:p>
            <a:pPr algn="just"/>
            <a:endParaRPr lang="en-US" sz="1800" b="1" dirty="0">
              <a:latin typeface="Garamond"/>
              <a:cs typeface="Garamond"/>
            </a:endParaRPr>
          </a:p>
        </p:txBody>
      </p:sp>
      <p:sp>
        <p:nvSpPr>
          <p:cNvPr id="359" name="Rectangle 358"/>
          <p:cNvSpPr/>
          <p:nvPr/>
        </p:nvSpPr>
        <p:spPr>
          <a:xfrm>
            <a:off x="22674691" y="10657431"/>
            <a:ext cx="718187" cy="369332"/>
          </a:xfrm>
          <a:prstGeom prst="rect">
            <a:avLst/>
          </a:prstGeom>
        </p:spPr>
        <p:txBody>
          <a:bodyPr wrap="square">
            <a:spAutoFit/>
          </a:bodyPr>
          <a:lstStyle/>
          <a:p>
            <a:pPr lvl="0" algn="just"/>
            <a:endParaRPr lang="en-US" sz="1800" b="1" dirty="0">
              <a:solidFill>
                <a:prstClr val="black"/>
              </a:solidFill>
              <a:latin typeface="Garamond"/>
              <a:cs typeface="Garamond"/>
            </a:endParaRPr>
          </a:p>
        </p:txBody>
      </p:sp>
      <p:sp>
        <p:nvSpPr>
          <p:cNvPr id="375" name="Rectangle 374"/>
          <p:cNvSpPr/>
          <p:nvPr/>
        </p:nvSpPr>
        <p:spPr>
          <a:xfrm>
            <a:off x="12795197" y="5814461"/>
            <a:ext cx="184731" cy="369332"/>
          </a:xfrm>
          <a:prstGeom prst="rect">
            <a:avLst/>
          </a:prstGeom>
        </p:spPr>
        <p:txBody>
          <a:bodyPr wrap="none">
            <a:spAutoFit/>
          </a:bodyPr>
          <a:lstStyle/>
          <a:p>
            <a:pPr lvl="0" algn="just"/>
            <a:endParaRPr lang="en-US" sz="1800" b="1" dirty="0">
              <a:solidFill>
                <a:prstClr val="black"/>
              </a:solidFill>
              <a:latin typeface="Garamond"/>
              <a:cs typeface="Garamond"/>
            </a:endParaRPr>
          </a:p>
        </p:txBody>
      </p:sp>
      <p:sp>
        <p:nvSpPr>
          <p:cNvPr id="2" name="TextBox 1">
            <a:extLst>
              <a:ext uri="{FF2B5EF4-FFF2-40B4-BE49-F238E27FC236}">
                <a16:creationId xmlns:a16="http://schemas.microsoft.com/office/drawing/2014/main" id="{C692A920-1AFC-4A75-BFB5-DC5B2599CB93}"/>
              </a:ext>
            </a:extLst>
          </p:cNvPr>
          <p:cNvSpPr txBox="1"/>
          <p:nvPr/>
        </p:nvSpPr>
        <p:spPr>
          <a:xfrm>
            <a:off x="23545800" y="16002000"/>
            <a:ext cx="914400" cy="1354217"/>
          </a:xfrm>
          <a:prstGeom prst="rect">
            <a:avLst/>
          </a:prstGeom>
          <a:noFill/>
        </p:spPr>
        <p:txBody>
          <a:bodyPr wrap="square" rtlCol="0">
            <a:spAutoFit/>
          </a:bodyPr>
          <a:lstStyle/>
          <a:p>
            <a:endParaRPr lang="en-US" dirty="0"/>
          </a:p>
        </p:txBody>
      </p:sp>
      <p:sp>
        <p:nvSpPr>
          <p:cNvPr id="3" name="TextBox 2">
            <a:extLst>
              <a:ext uri="{FF2B5EF4-FFF2-40B4-BE49-F238E27FC236}">
                <a16:creationId xmlns:a16="http://schemas.microsoft.com/office/drawing/2014/main" id="{136538DE-A982-4FAC-A375-ABB7837B0190}"/>
              </a:ext>
            </a:extLst>
          </p:cNvPr>
          <p:cNvSpPr txBox="1"/>
          <p:nvPr/>
        </p:nvSpPr>
        <p:spPr>
          <a:xfrm>
            <a:off x="11274350" y="9564340"/>
            <a:ext cx="4515669" cy="830997"/>
          </a:xfrm>
          <a:prstGeom prst="rect">
            <a:avLst/>
          </a:prstGeom>
          <a:noFill/>
        </p:spPr>
        <p:txBody>
          <a:bodyPr wrap="square" rtlCol="0">
            <a:spAutoFit/>
          </a:bodyPr>
          <a:lstStyle/>
          <a:p>
            <a:r>
              <a:rPr lang="en-US" sz="2400" b="1" dirty="0">
                <a:solidFill>
                  <a:schemeClr val="bg1"/>
                </a:solidFill>
                <a:latin typeface="Times New Roman" panose="02020603050405020304" pitchFamily="18" charset="0"/>
                <a:cs typeface="Times New Roman" panose="02020603050405020304" pitchFamily="18" charset="0"/>
              </a:rPr>
              <a:t>Associate Justice Hugo L. Black </a:t>
            </a:r>
          </a:p>
          <a:p>
            <a:pPr algn="ctr"/>
            <a:r>
              <a:rPr lang="en-US" sz="2400" b="1" dirty="0">
                <a:solidFill>
                  <a:schemeClr val="bg1"/>
                </a:solidFill>
                <a:latin typeface="Times New Roman" panose="02020603050405020304" pitchFamily="18" charset="0"/>
                <a:cs typeface="Times New Roman" panose="02020603050405020304" pitchFamily="18" charset="0"/>
              </a:rPr>
              <a:t>1946</a:t>
            </a:r>
          </a:p>
        </p:txBody>
      </p:sp>
      <p:sp>
        <p:nvSpPr>
          <p:cNvPr id="5" name="TextBox 4">
            <a:extLst>
              <a:ext uri="{FF2B5EF4-FFF2-40B4-BE49-F238E27FC236}">
                <a16:creationId xmlns:a16="http://schemas.microsoft.com/office/drawing/2014/main" id="{AAEE37AE-2F1F-4335-94E2-BB7048AE0A49}"/>
              </a:ext>
            </a:extLst>
          </p:cNvPr>
          <p:cNvSpPr txBox="1"/>
          <p:nvPr/>
        </p:nvSpPr>
        <p:spPr>
          <a:xfrm>
            <a:off x="23545800" y="16002000"/>
            <a:ext cx="914400" cy="1354217"/>
          </a:xfrm>
          <a:prstGeom prst="rect">
            <a:avLst/>
          </a:prstGeom>
          <a:noFill/>
        </p:spPr>
        <p:txBody>
          <a:bodyPr wrap="square" rtlCol="0">
            <a:spAutoFit/>
          </a:bodyPr>
          <a:lstStyle/>
          <a:p>
            <a:endParaRPr lang="en-US" dirty="0"/>
          </a:p>
        </p:txBody>
      </p:sp>
      <p:sp>
        <p:nvSpPr>
          <p:cNvPr id="6" name="TextBox 5">
            <a:extLst>
              <a:ext uri="{FF2B5EF4-FFF2-40B4-BE49-F238E27FC236}">
                <a16:creationId xmlns:a16="http://schemas.microsoft.com/office/drawing/2014/main" id="{802FD0CC-0AF7-4042-8577-76856F41E749}"/>
              </a:ext>
            </a:extLst>
          </p:cNvPr>
          <p:cNvSpPr txBox="1"/>
          <p:nvPr/>
        </p:nvSpPr>
        <p:spPr>
          <a:xfrm>
            <a:off x="19961832" y="9602695"/>
            <a:ext cx="3856425" cy="830997"/>
          </a:xfrm>
          <a:prstGeom prst="rect">
            <a:avLst/>
          </a:prstGeom>
          <a:noFill/>
        </p:spPr>
        <p:txBody>
          <a:bodyPr wrap="square" rtlCol="0" anchor="ctr">
            <a:spAutoFit/>
          </a:bodyPr>
          <a:lstStyle/>
          <a:p>
            <a:pPr algn="ctr"/>
            <a:r>
              <a:rPr lang="en-US" sz="2400" b="1" dirty="0">
                <a:solidFill>
                  <a:schemeClr val="bg1"/>
                </a:solidFill>
                <a:latin typeface="Times New Roman" panose="02020603050405020304" pitchFamily="18" charset="0"/>
                <a:cs typeface="Times New Roman" panose="02020603050405020304" pitchFamily="18" charset="0"/>
              </a:rPr>
              <a:t>Thomas Jefferson</a:t>
            </a:r>
          </a:p>
          <a:p>
            <a:pPr algn="ctr"/>
            <a:r>
              <a:rPr lang="en-US" sz="2400" b="1" dirty="0">
                <a:solidFill>
                  <a:schemeClr val="bg1"/>
                </a:solidFill>
                <a:latin typeface="Times New Roman" panose="02020603050405020304" pitchFamily="18" charset="0"/>
                <a:cs typeface="Times New Roman" panose="02020603050405020304" pitchFamily="18" charset="0"/>
              </a:rPr>
              <a:t>1802</a:t>
            </a:r>
          </a:p>
        </p:txBody>
      </p:sp>
      <p:sp>
        <p:nvSpPr>
          <p:cNvPr id="7" name="TextBox 6">
            <a:extLst>
              <a:ext uri="{FF2B5EF4-FFF2-40B4-BE49-F238E27FC236}">
                <a16:creationId xmlns:a16="http://schemas.microsoft.com/office/drawing/2014/main" id="{3430565F-99EB-4477-8E7E-4455993BCD47}"/>
              </a:ext>
            </a:extLst>
          </p:cNvPr>
          <p:cNvSpPr txBox="1"/>
          <p:nvPr/>
        </p:nvSpPr>
        <p:spPr>
          <a:xfrm>
            <a:off x="23545800" y="16002000"/>
            <a:ext cx="914400" cy="1354217"/>
          </a:xfrm>
          <a:prstGeom prst="rect">
            <a:avLst/>
          </a:prstGeom>
          <a:noFill/>
        </p:spPr>
        <p:txBody>
          <a:bodyPr wrap="square" rtlCol="0">
            <a:spAutoFit/>
          </a:bodyPr>
          <a:lstStyle/>
          <a:p>
            <a:endParaRPr lang="en-US" dirty="0"/>
          </a:p>
        </p:txBody>
      </p:sp>
      <p:sp>
        <p:nvSpPr>
          <p:cNvPr id="8" name="TextBox 7">
            <a:extLst>
              <a:ext uri="{FF2B5EF4-FFF2-40B4-BE49-F238E27FC236}">
                <a16:creationId xmlns:a16="http://schemas.microsoft.com/office/drawing/2014/main" id="{C8C41D86-4C23-4884-9603-BDB8A5D7B00B}"/>
              </a:ext>
            </a:extLst>
          </p:cNvPr>
          <p:cNvSpPr txBox="1"/>
          <p:nvPr/>
        </p:nvSpPr>
        <p:spPr>
          <a:xfrm>
            <a:off x="10585775" y="10380234"/>
            <a:ext cx="5610518" cy="2677656"/>
          </a:xfrm>
          <a:prstGeom prst="rect">
            <a:avLst/>
          </a:prstGeom>
          <a:noFill/>
        </p:spPr>
        <p:txBody>
          <a:bodyPr wrap="square" rtlCol="0">
            <a:spAutoFit/>
          </a:bodyPr>
          <a:lstStyle/>
          <a:p>
            <a:pPr algn="ctr"/>
            <a:r>
              <a:rPr lang="en-US" sz="2800" dirty="0">
                <a:solidFill>
                  <a:schemeClr val="bg1"/>
                </a:solidFill>
                <a:latin typeface="Times New Roman" panose="02020603050405020304" pitchFamily="18" charset="0"/>
                <a:cs typeface="Times New Roman" panose="02020603050405020304" pitchFamily="18" charset="0"/>
              </a:rPr>
              <a:t>“The First Amendment has erected a wall between church and state.  That wall must be kept high and impregnable.  We could not approve the slightest breach.”</a:t>
            </a:r>
          </a:p>
          <a:p>
            <a:r>
              <a:rPr lang="en-US" sz="2800" dirty="0">
                <a:solidFill>
                  <a:schemeClr val="bg1"/>
                </a:solidFill>
                <a:latin typeface="Times New Roman" panose="02020603050405020304" pitchFamily="18" charset="0"/>
                <a:cs typeface="Times New Roman" panose="02020603050405020304" pitchFamily="18" charset="0"/>
              </a:rPr>
              <a:t>             </a:t>
            </a:r>
            <a:r>
              <a:rPr lang="en-US" sz="2400" dirty="0">
                <a:solidFill>
                  <a:schemeClr val="bg1"/>
                </a:solidFill>
                <a:latin typeface="Times New Roman" panose="02020603050405020304" pitchFamily="18" charset="0"/>
                <a:cs typeface="Times New Roman" panose="02020603050405020304" pitchFamily="18" charset="0"/>
              </a:rPr>
              <a:t> </a:t>
            </a:r>
            <a:endParaRPr lang="en-US" sz="2400" b="1" i="1" dirty="0">
              <a:solidFill>
                <a:schemeClr val="bg1"/>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4BB03F32-761D-465C-AD77-F5FB16BB39F3}"/>
              </a:ext>
            </a:extLst>
          </p:cNvPr>
          <p:cNvSpPr txBox="1"/>
          <p:nvPr/>
        </p:nvSpPr>
        <p:spPr>
          <a:xfrm>
            <a:off x="10468160" y="8893497"/>
            <a:ext cx="6431133" cy="646331"/>
          </a:xfrm>
          <a:prstGeom prst="rect">
            <a:avLst/>
          </a:prstGeom>
          <a:noFill/>
        </p:spPr>
        <p:txBody>
          <a:bodyPr wrap="square" rtlCol="0">
            <a:spAutoFit/>
          </a:bodyPr>
          <a:lstStyle/>
          <a:p>
            <a:r>
              <a:rPr lang="en-US" sz="1200" dirty="0" err="1">
                <a:solidFill>
                  <a:schemeClr val="bg1"/>
                </a:solidFill>
                <a:latin typeface="Times New Roman" panose="02020603050405020304" pitchFamily="18" charset="0"/>
                <a:cs typeface="Times New Roman" panose="02020603050405020304" pitchFamily="18" charset="0"/>
              </a:rPr>
              <a:t>Nicandro</a:t>
            </a:r>
            <a:r>
              <a:rPr lang="en-US" sz="1200" dirty="0">
                <a:solidFill>
                  <a:schemeClr val="bg1"/>
                </a:solidFill>
                <a:latin typeface="Times New Roman" panose="02020603050405020304" pitchFamily="18" charset="0"/>
                <a:cs typeface="Times New Roman" panose="02020603050405020304" pitchFamily="18" charset="0"/>
              </a:rPr>
              <a:t> </a:t>
            </a:r>
            <a:r>
              <a:rPr lang="en-US" sz="1200" dirty="0" err="1">
                <a:solidFill>
                  <a:schemeClr val="bg1"/>
                </a:solidFill>
                <a:latin typeface="Times New Roman" panose="02020603050405020304" pitchFamily="18" charset="0"/>
                <a:cs typeface="Times New Roman" panose="02020603050405020304" pitchFamily="18" charset="0"/>
              </a:rPr>
              <a:t>Iannacci</a:t>
            </a:r>
            <a:r>
              <a:rPr lang="en-US" sz="1200" dirty="0">
                <a:solidFill>
                  <a:schemeClr val="bg1"/>
                </a:solidFill>
                <a:latin typeface="Times New Roman" panose="02020603050405020304" pitchFamily="18" charset="0"/>
                <a:cs typeface="Times New Roman" panose="02020603050405020304" pitchFamily="18" charset="0"/>
              </a:rPr>
              <a:t>, “Hugo Black: Unabashed Partisan for the Constitution,” </a:t>
            </a:r>
            <a:r>
              <a:rPr lang="en-US" sz="1200" i="1" dirty="0">
                <a:solidFill>
                  <a:schemeClr val="bg1"/>
                </a:solidFill>
                <a:latin typeface="Times New Roman" panose="02020603050405020304" pitchFamily="18" charset="0"/>
                <a:cs typeface="Times New Roman" panose="02020603050405020304" pitchFamily="18" charset="0"/>
              </a:rPr>
              <a:t>Constitution Center</a:t>
            </a:r>
            <a:r>
              <a:rPr lang="en-US" sz="1200" dirty="0">
                <a:solidFill>
                  <a:schemeClr val="bg1"/>
                </a:solidFill>
                <a:latin typeface="Times New Roman" panose="02020603050405020304" pitchFamily="18" charset="0"/>
                <a:cs typeface="Times New Roman" panose="02020603050405020304" pitchFamily="18" charset="0"/>
              </a:rPr>
              <a:t>, (August 12, 2019),  https://constitutioncenter.org/blog/hugo-black-unabashed-partisan-for-the-constitution/ (accessed March 12, 2022).</a:t>
            </a:r>
          </a:p>
        </p:txBody>
      </p:sp>
      <p:sp>
        <p:nvSpPr>
          <p:cNvPr id="14" name="TextBox 13">
            <a:extLst>
              <a:ext uri="{FF2B5EF4-FFF2-40B4-BE49-F238E27FC236}">
                <a16:creationId xmlns:a16="http://schemas.microsoft.com/office/drawing/2014/main" id="{A9C4FF1D-9E9D-432E-9905-9927CC9B134E}"/>
              </a:ext>
            </a:extLst>
          </p:cNvPr>
          <p:cNvSpPr txBox="1"/>
          <p:nvPr/>
        </p:nvSpPr>
        <p:spPr>
          <a:xfrm>
            <a:off x="18627749" y="8891540"/>
            <a:ext cx="7397307" cy="461665"/>
          </a:xfrm>
          <a:prstGeom prst="rect">
            <a:avLst/>
          </a:prstGeom>
          <a:noFill/>
        </p:spPr>
        <p:txBody>
          <a:bodyPr wrap="square" rtlCol="0">
            <a:spAutoFit/>
          </a:bodyPr>
          <a:lstStyle/>
          <a:p>
            <a:r>
              <a:rPr lang="en-US" sz="1200" dirty="0">
                <a:solidFill>
                  <a:schemeClr val="bg1"/>
                </a:solidFill>
                <a:latin typeface="Times New Roman" panose="02020603050405020304" pitchFamily="18" charset="0"/>
                <a:cs typeface="Times New Roman" panose="02020603050405020304" pitchFamily="18" charset="0"/>
              </a:rPr>
              <a:t>“Thomas Jefferson,” </a:t>
            </a:r>
            <a:r>
              <a:rPr lang="en-US" sz="1200" i="1" dirty="0">
                <a:solidFill>
                  <a:schemeClr val="bg1"/>
                </a:solidFill>
                <a:latin typeface="Times New Roman" panose="02020603050405020304" pitchFamily="18" charset="0"/>
                <a:cs typeface="Times New Roman" panose="02020603050405020304" pitchFamily="18" charset="0"/>
              </a:rPr>
              <a:t>The White House: Presidents</a:t>
            </a:r>
            <a:r>
              <a:rPr lang="en-US" sz="1200" dirty="0">
                <a:solidFill>
                  <a:schemeClr val="bg1"/>
                </a:solidFill>
                <a:latin typeface="Times New Roman" panose="02020603050405020304" pitchFamily="18" charset="0"/>
                <a:cs typeface="Times New Roman" panose="02020603050405020304" pitchFamily="18" charset="0"/>
              </a:rPr>
              <a:t>, n.d., https://www.whitehouse.gov/about-the-white-house/presidents/thomas-jefferson/ (accessed March 12, 2022).</a:t>
            </a:r>
          </a:p>
        </p:txBody>
      </p:sp>
      <p:pic>
        <p:nvPicPr>
          <p:cNvPr id="16" name="Picture 15">
            <a:extLst>
              <a:ext uri="{FF2B5EF4-FFF2-40B4-BE49-F238E27FC236}">
                <a16:creationId xmlns:a16="http://schemas.microsoft.com/office/drawing/2014/main" id="{B171BAF4-6C48-4632-B15A-0C16772C9CBB}"/>
              </a:ext>
            </a:extLst>
          </p:cNvPr>
          <p:cNvPicPr>
            <a:picLocks noChangeAspect="1"/>
          </p:cNvPicPr>
          <p:nvPr/>
        </p:nvPicPr>
        <p:blipFill>
          <a:blip r:embed="rId10"/>
          <a:stretch>
            <a:fillRect/>
          </a:stretch>
        </p:blipFill>
        <p:spPr>
          <a:xfrm>
            <a:off x="27727097" y="5028658"/>
            <a:ext cx="5284228" cy="3785141"/>
          </a:xfrm>
          <a:prstGeom prst="rect">
            <a:avLst/>
          </a:prstGeom>
        </p:spPr>
      </p:pic>
      <p:sp>
        <p:nvSpPr>
          <p:cNvPr id="18" name="TextBox 17">
            <a:extLst>
              <a:ext uri="{FF2B5EF4-FFF2-40B4-BE49-F238E27FC236}">
                <a16:creationId xmlns:a16="http://schemas.microsoft.com/office/drawing/2014/main" id="{9981F1F9-A48D-4009-86C1-A92AEA2DB914}"/>
              </a:ext>
            </a:extLst>
          </p:cNvPr>
          <p:cNvSpPr txBox="1"/>
          <p:nvPr/>
        </p:nvSpPr>
        <p:spPr>
          <a:xfrm>
            <a:off x="28788863" y="8935890"/>
            <a:ext cx="3160695" cy="276999"/>
          </a:xfrm>
          <a:prstGeom prst="rect">
            <a:avLst/>
          </a:prstGeom>
          <a:noFill/>
        </p:spPr>
        <p:txBody>
          <a:bodyPr wrap="square" rtlCol="0">
            <a:spAutoFit/>
          </a:bodyPr>
          <a:lstStyle/>
          <a:p>
            <a:pPr algn="ctr"/>
            <a:r>
              <a:rPr lang="en-US" sz="1200" dirty="0">
                <a:solidFill>
                  <a:schemeClr val="bg1"/>
                </a:solidFill>
                <a:latin typeface="Times New Roman" panose="02020603050405020304" pitchFamily="18" charset="0"/>
                <a:cs typeface="Times New Roman" panose="02020603050405020304" pitchFamily="18" charset="0"/>
              </a:rPr>
              <a:t>Author’s photograph, February 2022</a:t>
            </a:r>
          </a:p>
        </p:txBody>
      </p:sp>
      <p:sp>
        <p:nvSpPr>
          <p:cNvPr id="20" name="TextBox 19">
            <a:extLst>
              <a:ext uri="{FF2B5EF4-FFF2-40B4-BE49-F238E27FC236}">
                <a16:creationId xmlns:a16="http://schemas.microsoft.com/office/drawing/2014/main" id="{E67F05FA-4EEF-47EB-B074-9C2618219C83}"/>
              </a:ext>
            </a:extLst>
          </p:cNvPr>
          <p:cNvSpPr txBox="1"/>
          <p:nvPr/>
        </p:nvSpPr>
        <p:spPr>
          <a:xfrm>
            <a:off x="27551021" y="9539828"/>
            <a:ext cx="6321026" cy="830997"/>
          </a:xfrm>
          <a:prstGeom prst="rect">
            <a:avLst/>
          </a:prstGeom>
          <a:noFill/>
        </p:spPr>
        <p:txBody>
          <a:bodyPr wrap="square" rtlCol="0">
            <a:spAutoFit/>
          </a:bodyPr>
          <a:lstStyle/>
          <a:p>
            <a:pPr algn="ctr"/>
            <a:r>
              <a:rPr lang="en-US" sz="2400" b="1" dirty="0">
                <a:solidFill>
                  <a:schemeClr val="bg1"/>
                </a:solidFill>
                <a:latin typeface="Times New Roman" panose="02020603050405020304" pitchFamily="18" charset="0"/>
                <a:cs typeface="Times New Roman" panose="02020603050405020304" pitchFamily="18" charset="0"/>
              </a:rPr>
              <a:t>Amendment I, United States Constitution</a:t>
            </a:r>
          </a:p>
          <a:p>
            <a:pPr algn="ctr"/>
            <a:r>
              <a:rPr lang="en-US" sz="2400" b="1" dirty="0">
                <a:solidFill>
                  <a:schemeClr val="bg1"/>
                </a:solidFill>
                <a:latin typeface="Times New Roman" panose="02020603050405020304" pitchFamily="18" charset="0"/>
                <a:cs typeface="Times New Roman" panose="02020603050405020304" pitchFamily="18" charset="0"/>
              </a:rPr>
              <a:t>Ratified December 15, 1791</a:t>
            </a:r>
          </a:p>
        </p:txBody>
      </p:sp>
      <p:sp>
        <p:nvSpPr>
          <p:cNvPr id="22" name="TextBox 21">
            <a:extLst>
              <a:ext uri="{FF2B5EF4-FFF2-40B4-BE49-F238E27FC236}">
                <a16:creationId xmlns:a16="http://schemas.microsoft.com/office/drawing/2014/main" id="{5CD6E547-75DC-4090-A474-F1F91B5664A0}"/>
              </a:ext>
            </a:extLst>
          </p:cNvPr>
          <p:cNvSpPr txBox="1"/>
          <p:nvPr/>
        </p:nvSpPr>
        <p:spPr>
          <a:xfrm>
            <a:off x="27493717" y="10381894"/>
            <a:ext cx="6164561" cy="1384995"/>
          </a:xfrm>
          <a:prstGeom prst="rect">
            <a:avLst/>
          </a:prstGeom>
          <a:noFill/>
        </p:spPr>
        <p:txBody>
          <a:bodyPr wrap="square" rtlCol="0">
            <a:spAutoFit/>
          </a:bodyPr>
          <a:lstStyle/>
          <a:p>
            <a:pPr algn="ctr"/>
            <a:r>
              <a:rPr lang="en-US" sz="2800" dirty="0">
                <a:solidFill>
                  <a:schemeClr val="bg1"/>
                </a:solidFill>
                <a:latin typeface="Times New Roman" panose="02020603050405020304" pitchFamily="18" charset="0"/>
                <a:cs typeface="Times New Roman" panose="02020603050405020304" pitchFamily="18" charset="0"/>
              </a:rPr>
              <a:t>“Congress shall make no law respecting an establishment of religion, or prohibiting the free exercise thereof…”</a:t>
            </a:r>
          </a:p>
        </p:txBody>
      </p:sp>
      <p:sp>
        <p:nvSpPr>
          <p:cNvPr id="23" name="TextBox 22">
            <a:extLst>
              <a:ext uri="{FF2B5EF4-FFF2-40B4-BE49-F238E27FC236}">
                <a16:creationId xmlns:a16="http://schemas.microsoft.com/office/drawing/2014/main" id="{08184AFC-8D48-461D-A23E-E78EA8BBE26B}"/>
              </a:ext>
            </a:extLst>
          </p:cNvPr>
          <p:cNvSpPr txBox="1"/>
          <p:nvPr/>
        </p:nvSpPr>
        <p:spPr>
          <a:xfrm>
            <a:off x="16752505" y="10401654"/>
            <a:ext cx="10433601" cy="5262979"/>
          </a:xfrm>
          <a:prstGeom prst="rect">
            <a:avLst/>
          </a:prstGeom>
          <a:noFill/>
        </p:spPr>
        <p:txBody>
          <a:bodyPr wrap="square" rtlCol="0">
            <a:spAutoFit/>
          </a:bodyPr>
          <a:lstStyle/>
          <a:p>
            <a:pPr algn="just"/>
            <a:r>
              <a:rPr lang="en-US" sz="2800" b="0" i="0" dirty="0">
                <a:solidFill>
                  <a:srgbClr val="000000"/>
                </a:solidFill>
                <a:effectLst/>
                <a:latin typeface="Times New Roman" panose="02020603050405020304" pitchFamily="18" charset="0"/>
                <a:cs typeface="Times New Roman" panose="02020603050405020304" pitchFamily="18" charset="0"/>
              </a:rPr>
              <a:t>“Believing with you that religion is a matter which lies solely between Man &amp; his God, that he owes account to none other for his faith or his worship, that the legitimate powers of government reach actions only, &amp; not opinions, I contemplate with sovereign reverence that act of the whole American people which declared that their legislature should "make no law respecting an establishment of religion, or prohibiting the free exercise thereof," thus building a wall of separation between Church &amp; State. Adhering to this expression of the supreme will of the nation in behalf of the rights of conscience, I shall see with sincere satisfaction the progress of those sentiments which tend to restore to man all his natural rights, convinced he has no natural right in opposition to his social duties.”</a:t>
            </a:r>
            <a:endParaRPr lang="en-US" sz="2800" dirty="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04B9FEE2-2AB7-4A83-B163-997E2126B902}"/>
              </a:ext>
            </a:extLst>
          </p:cNvPr>
          <p:cNvSpPr txBox="1"/>
          <p:nvPr/>
        </p:nvSpPr>
        <p:spPr>
          <a:xfrm>
            <a:off x="10313832" y="15642694"/>
            <a:ext cx="23445371" cy="261610"/>
          </a:xfrm>
          <a:prstGeom prst="rect">
            <a:avLst/>
          </a:prstGeom>
          <a:solidFill>
            <a:schemeClr val="accent2"/>
          </a:solidFill>
        </p:spPr>
        <p:txBody>
          <a:bodyPr wrap="square" rtlCol="0">
            <a:spAutoFit/>
          </a:bodyPr>
          <a:lstStyle/>
          <a:p>
            <a:endParaRPr lang="en-US" sz="1100"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0FE2208C-2734-4565-81D0-D11AB95EEB44}"/>
              </a:ext>
            </a:extLst>
          </p:cNvPr>
          <p:cNvSpPr txBox="1"/>
          <p:nvPr/>
        </p:nvSpPr>
        <p:spPr>
          <a:xfrm>
            <a:off x="11274350" y="4179472"/>
            <a:ext cx="21231390" cy="707886"/>
          </a:xfrm>
          <a:prstGeom prst="rect">
            <a:avLst/>
          </a:prstGeom>
          <a:noFill/>
        </p:spPr>
        <p:txBody>
          <a:bodyPr wrap="square" rtlCol="0">
            <a:spAutoFit/>
          </a:bodyPr>
          <a:lstStyle/>
          <a:p>
            <a:pPr algn="ctr"/>
            <a:r>
              <a:rPr lang="en-US" sz="4000" b="1" dirty="0">
                <a:solidFill>
                  <a:schemeClr val="bg1"/>
                </a:solidFill>
                <a:latin typeface="Times New Roman" panose="02020603050405020304" pitchFamily="18" charset="0"/>
                <a:cs typeface="Times New Roman" panose="02020603050405020304" pitchFamily="18" charset="0"/>
              </a:rPr>
              <a:t>Justice Hugo Black, Thomas Jefferson, and the First Amendment</a:t>
            </a:r>
          </a:p>
        </p:txBody>
      </p:sp>
      <p:sp>
        <p:nvSpPr>
          <p:cNvPr id="30" name="TextBox 29">
            <a:extLst>
              <a:ext uri="{FF2B5EF4-FFF2-40B4-BE49-F238E27FC236}">
                <a16:creationId xmlns:a16="http://schemas.microsoft.com/office/drawing/2014/main" id="{9BE9D17F-2B13-4B19-BF86-28B8B9A9B5A5}"/>
              </a:ext>
            </a:extLst>
          </p:cNvPr>
          <p:cNvSpPr txBox="1"/>
          <p:nvPr/>
        </p:nvSpPr>
        <p:spPr>
          <a:xfrm>
            <a:off x="10185826" y="15882733"/>
            <a:ext cx="22940443" cy="707886"/>
          </a:xfrm>
          <a:prstGeom prst="rect">
            <a:avLst/>
          </a:prstGeom>
          <a:noFill/>
        </p:spPr>
        <p:txBody>
          <a:bodyPr wrap="square" rtlCol="0">
            <a:spAutoFit/>
          </a:bodyPr>
          <a:lstStyle/>
          <a:p>
            <a:pPr algn="ctr"/>
            <a:r>
              <a:rPr lang="en-US" sz="4000" b="1" dirty="0">
                <a:solidFill>
                  <a:schemeClr val="bg1"/>
                </a:solidFill>
                <a:latin typeface="Times New Roman" panose="02020603050405020304" pitchFamily="18" charset="0"/>
                <a:cs typeface="Times New Roman" panose="02020603050405020304" pitchFamily="18" charset="0"/>
              </a:rPr>
              <a:t>Founders on Church-State Relations</a:t>
            </a:r>
          </a:p>
        </p:txBody>
      </p:sp>
      <p:sp>
        <p:nvSpPr>
          <p:cNvPr id="32" name="TextBox 31">
            <a:extLst>
              <a:ext uri="{FF2B5EF4-FFF2-40B4-BE49-F238E27FC236}">
                <a16:creationId xmlns:a16="http://schemas.microsoft.com/office/drawing/2014/main" id="{25043B00-1A6D-4C14-B145-950C0EEEFA1C}"/>
              </a:ext>
            </a:extLst>
          </p:cNvPr>
          <p:cNvSpPr txBox="1"/>
          <p:nvPr/>
        </p:nvSpPr>
        <p:spPr>
          <a:xfrm>
            <a:off x="11289878" y="16719182"/>
            <a:ext cx="3754885" cy="584775"/>
          </a:xfrm>
          <a:prstGeom prst="rect">
            <a:avLst/>
          </a:prstGeom>
          <a:noFill/>
        </p:spPr>
        <p:txBody>
          <a:bodyPr wrap="square" rtlCol="0">
            <a:spAutoFit/>
          </a:bodyPr>
          <a:lstStyle/>
          <a:p>
            <a:r>
              <a:rPr lang="en-US" sz="3200" b="1" dirty="0">
                <a:solidFill>
                  <a:schemeClr val="bg1"/>
                </a:solidFill>
                <a:latin typeface="Times New Roman" panose="02020603050405020304" pitchFamily="18" charset="0"/>
                <a:cs typeface="Times New Roman" panose="02020603050405020304" pitchFamily="18" charset="0"/>
              </a:rPr>
              <a:t>Thomas Jefferson</a:t>
            </a:r>
          </a:p>
        </p:txBody>
      </p:sp>
      <p:sp>
        <p:nvSpPr>
          <p:cNvPr id="35" name="TextBox 34">
            <a:extLst>
              <a:ext uri="{FF2B5EF4-FFF2-40B4-BE49-F238E27FC236}">
                <a16:creationId xmlns:a16="http://schemas.microsoft.com/office/drawing/2014/main" id="{6912D497-DE42-4B78-84DF-268BAF5FCBE9}"/>
              </a:ext>
            </a:extLst>
          </p:cNvPr>
          <p:cNvSpPr txBox="1"/>
          <p:nvPr/>
        </p:nvSpPr>
        <p:spPr>
          <a:xfrm>
            <a:off x="10399092" y="17517248"/>
            <a:ext cx="6508494" cy="7848302"/>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bg1"/>
                </a:solidFill>
                <a:latin typeface="Times New Roman" panose="02020603050405020304" pitchFamily="18" charset="0"/>
                <a:cs typeface="Times New Roman" panose="02020603050405020304" pitchFamily="18" charset="0"/>
              </a:rPr>
              <a:t>In his 1779 “A Bill for Establishing Religious Freedom,” Jefferson argued that no man is infallible and his conscience should neither be altered by the government, nor should anyone’s conscience make them more or less fit for civil servitude than anyone else.</a:t>
            </a:r>
          </a:p>
          <a:p>
            <a:pPr marL="457200" indent="-457200">
              <a:buFont typeface="Arial" panose="020B0604020202020204" pitchFamily="34" charset="0"/>
              <a:buChar char="•"/>
            </a:pPr>
            <a:r>
              <a:rPr lang="en-US" sz="2800" dirty="0">
                <a:solidFill>
                  <a:schemeClr val="bg1"/>
                </a:solidFill>
                <a:latin typeface="Times New Roman" panose="02020603050405020304" pitchFamily="18" charset="0"/>
                <a:cs typeface="Times New Roman" panose="02020603050405020304" pitchFamily="18" charset="0"/>
              </a:rPr>
              <a:t>In Query XVII of his 1785 </a:t>
            </a:r>
            <a:r>
              <a:rPr lang="en-US" sz="2800" i="1" dirty="0">
                <a:solidFill>
                  <a:schemeClr val="bg1"/>
                </a:solidFill>
                <a:latin typeface="Times New Roman" panose="02020603050405020304" pitchFamily="18" charset="0"/>
                <a:cs typeface="Times New Roman" panose="02020603050405020304" pitchFamily="18" charset="0"/>
              </a:rPr>
              <a:t>Notes on the state of Virginia</a:t>
            </a:r>
            <a:r>
              <a:rPr lang="en-US" sz="2800" dirty="0">
                <a:solidFill>
                  <a:schemeClr val="bg1"/>
                </a:solidFill>
                <a:latin typeface="Times New Roman" panose="02020603050405020304" pitchFamily="18" charset="0"/>
                <a:cs typeface="Times New Roman" panose="02020603050405020304" pitchFamily="18" charset="0"/>
              </a:rPr>
              <a:t>, Jefferson wrote, “</a:t>
            </a:r>
            <a:r>
              <a:rPr lang="en-US" sz="2800" dirty="0">
                <a:solidFill>
                  <a:schemeClr val="bg1"/>
                </a:solidFill>
                <a:effectLst/>
                <a:latin typeface="Times New Roman" panose="02020603050405020304" pitchFamily="18" charset="0"/>
                <a:ea typeface="Calibri" panose="020F0502020204030204" pitchFamily="34" charset="0"/>
              </a:rPr>
              <a:t>The legitimate powers of government extend to such acts only as injurious to others.  But it does me no injury for my </a:t>
            </a:r>
            <a:r>
              <a:rPr lang="en-US" sz="2800" dirty="0" err="1">
                <a:solidFill>
                  <a:schemeClr val="bg1"/>
                </a:solidFill>
                <a:effectLst/>
                <a:latin typeface="Times New Roman" panose="02020603050405020304" pitchFamily="18" charset="0"/>
                <a:ea typeface="Calibri" panose="020F0502020204030204" pitchFamily="34" charset="0"/>
              </a:rPr>
              <a:t>neighbour</a:t>
            </a:r>
            <a:r>
              <a:rPr lang="en-US" sz="2800" dirty="0">
                <a:solidFill>
                  <a:schemeClr val="bg1"/>
                </a:solidFill>
                <a:effectLst/>
                <a:latin typeface="Times New Roman" panose="02020603050405020304" pitchFamily="18" charset="0"/>
                <a:ea typeface="Calibri" panose="020F0502020204030204" pitchFamily="34" charset="0"/>
              </a:rPr>
              <a:t> to say there are twenty gods, or no god.  It neither picks my pocket nor breaks my leg.”</a:t>
            </a:r>
          </a:p>
          <a:p>
            <a:pPr marL="457200" indent="-457200">
              <a:buFont typeface="Arial" panose="020B0604020202020204" pitchFamily="34" charset="0"/>
              <a:buChar char="•"/>
            </a:pPr>
            <a:r>
              <a:rPr lang="en-US" sz="2800" dirty="0">
                <a:solidFill>
                  <a:schemeClr val="bg1"/>
                </a:solidFill>
                <a:latin typeface="Times New Roman" panose="02020603050405020304" pitchFamily="18" charset="0"/>
                <a:cs typeface="Times New Roman" panose="02020603050405020304" pitchFamily="18" charset="0"/>
              </a:rPr>
              <a:t>In a 1787 letter to Madison, he wrote, “I own I am not a friend to a very energetic government.  It is always oppressive.”</a:t>
            </a:r>
          </a:p>
        </p:txBody>
      </p:sp>
      <p:sp>
        <p:nvSpPr>
          <p:cNvPr id="36" name="TextBox 35">
            <a:extLst>
              <a:ext uri="{FF2B5EF4-FFF2-40B4-BE49-F238E27FC236}">
                <a16:creationId xmlns:a16="http://schemas.microsoft.com/office/drawing/2014/main" id="{C62E2C58-46A5-40D8-9F33-2424D61605F6}"/>
              </a:ext>
            </a:extLst>
          </p:cNvPr>
          <p:cNvSpPr txBox="1"/>
          <p:nvPr/>
        </p:nvSpPr>
        <p:spPr>
          <a:xfrm>
            <a:off x="17904083" y="16723685"/>
            <a:ext cx="2898791" cy="584775"/>
          </a:xfrm>
          <a:prstGeom prst="rect">
            <a:avLst/>
          </a:prstGeom>
          <a:noFill/>
        </p:spPr>
        <p:txBody>
          <a:bodyPr wrap="square" rtlCol="0">
            <a:spAutoFit/>
          </a:bodyPr>
          <a:lstStyle/>
          <a:p>
            <a:r>
              <a:rPr lang="en-US" sz="3200" b="1" dirty="0">
                <a:solidFill>
                  <a:schemeClr val="bg1"/>
                </a:solidFill>
                <a:latin typeface="Times New Roman" panose="02020603050405020304" pitchFamily="18" charset="0"/>
                <a:cs typeface="Times New Roman" panose="02020603050405020304" pitchFamily="18" charset="0"/>
              </a:rPr>
              <a:t>James</a:t>
            </a:r>
            <a:r>
              <a:rPr lang="en-US" sz="3000" b="1" dirty="0">
                <a:solidFill>
                  <a:schemeClr val="bg1"/>
                </a:solidFill>
                <a:latin typeface="Times New Roman" panose="02020603050405020304" pitchFamily="18" charset="0"/>
                <a:cs typeface="Times New Roman" panose="02020603050405020304" pitchFamily="18" charset="0"/>
              </a:rPr>
              <a:t> Madison</a:t>
            </a:r>
          </a:p>
        </p:txBody>
      </p:sp>
      <p:sp>
        <p:nvSpPr>
          <p:cNvPr id="37" name="TextBox 36">
            <a:extLst>
              <a:ext uri="{FF2B5EF4-FFF2-40B4-BE49-F238E27FC236}">
                <a16:creationId xmlns:a16="http://schemas.microsoft.com/office/drawing/2014/main" id="{B249A46B-008D-4131-8216-1FF894B0E6DF}"/>
              </a:ext>
            </a:extLst>
          </p:cNvPr>
          <p:cNvSpPr txBox="1"/>
          <p:nvPr/>
        </p:nvSpPr>
        <p:spPr>
          <a:xfrm>
            <a:off x="16879938" y="17484909"/>
            <a:ext cx="4454596" cy="7848302"/>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bg1"/>
                </a:solidFill>
                <a:latin typeface="Times New Roman" panose="02020603050405020304" pitchFamily="18" charset="0"/>
                <a:cs typeface="Times New Roman" panose="02020603050405020304" pitchFamily="18" charset="0"/>
              </a:rPr>
              <a:t>In his 1785 “A Memorial and Remonstrance Against Religious Assessments,” Madison stated that a Virginia bill calling for the taxation of Virginians in order to pay salaries of teachers of the Christian religion an “abuse of power,” arguing that conscience was a natural right, and the prohibition of the free exercise of that natural right would be to force men </a:t>
            </a:r>
            <a:r>
              <a:rPr lang="en-US" sz="2800" dirty="0">
                <a:solidFill>
                  <a:schemeClr val="bg1"/>
                </a:solidFill>
                <a:effectLst/>
                <a:latin typeface="Times New Roman" panose="02020603050405020304" pitchFamily="18" charset="0"/>
                <a:ea typeface="Calibri" panose="020F0502020204030204" pitchFamily="34" charset="0"/>
              </a:rPr>
              <a:t>to follow the dictates of other men rather than the duty towards their Creator.</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071658F6-7735-4149-B7CA-A05CB431E5C9}"/>
              </a:ext>
            </a:extLst>
          </p:cNvPr>
          <p:cNvSpPr txBox="1"/>
          <p:nvPr/>
        </p:nvSpPr>
        <p:spPr>
          <a:xfrm>
            <a:off x="22810395" y="16719182"/>
            <a:ext cx="2898791" cy="584775"/>
          </a:xfrm>
          <a:prstGeom prst="rect">
            <a:avLst/>
          </a:prstGeom>
          <a:noFill/>
        </p:spPr>
        <p:txBody>
          <a:bodyPr wrap="square" rtlCol="0">
            <a:spAutoFit/>
          </a:bodyPr>
          <a:lstStyle/>
          <a:p>
            <a:r>
              <a:rPr lang="en-US" sz="3200" b="1" dirty="0">
                <a:solidFill>
                  <a:schemeClr val="bg1"/>
                </a:solidFill>
                <a:latin typeface="Times New Roman" panose="02020603050405020304" pitchFamily="18" charset="0"/>
                <a:cs typeface="Times New Roman" panose="02020603050405020304" pitchFamily="18" charset="0"/>
              </a:rPr>
              <a:t>George Mason</a:t>
            </a:r>
          </a:p>
        </p:txBody>
      </p:sp>
      <p:sp>
        <p:nvSpPr>
          <p:cNvPr id="40" name="TextBox 39">
            <a:extLst>
              <a:ext uri="{FF2B5EF4-FFF2-40B4-BE49-F238E27FC236}">
                <a16:creationId xmlns:a16="http://schemas.microsoft.com/office/drawing/2014/main" id="{D14B82BE-A378-468B-9939-1334F375040D}"/>
              </a:ext>
            </a:extLst>
          </p:cNvPr>
          <p:cNvSpPr txBox="1"/>
          <p:nvPr/>
        </p:nvSpPr>
        <p:spPr>
          <a:xfrm>
            <a:off x="21399650" y="17479379"/>
            <a:ext cx="5392920" cy="7848302"/>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bg1"/>
                </a:solidFill>
                <a:latin typeface="Times New Roman" panose="02020603050405020304" pitchFamily="18" charset="0"/>
                <a:cs typeface="Times New Roman" panose="02020603050405020304" pitchFamily="18" charset="0"/>
              </a:rPr>
              <a:t>In his 1776 draft for the Virginia Declaration of Rights, adopted nearly a month before the Declaration of Independence, Mason wrote in Article 16 “That religion, or the duty which we owe to our Creator and the manner of discharging it, can be directed by reason and conviction, not by force or violence; and therefore, all men are equally entitled to the free exercise of religion, according to the dictates of conscience; and that it is the mutual duty of all to practice Christian forbearance, love, and charity towards each other.”</a:t>
            </a:r>
          </a:p>
        </p:txBody>
      </p:sp>
      <p:sp>
        <p:nvSpPr>
          <p:cNvPr id="41" name="TextBox 40">
            <a:extLst>
              <a:ext uri="{FF2B5EF4-FFF2-40B4-BE49-F238E27FC236}">
                <a16:creationId xmlns:a16="http://schemas.microsoft.com/office/drawing/2014/main" id="{ABA9559B-8F59-47F1-B4CD-FDC47562F42B}"/>
              </a:ext>
            </a:extLst>
          </p:cNvPr>
          <p:cNvSpPr txBox="1"/>
          <p:nvPr/>
        </p:nvSpPr>
        <p:spPr>
          <a:xfrm>
            <a:off x="28426008" y="16719181"/>
            <a:ext cx="3842470" cy="584775"/>
          </a:xfrm>
          <a:prstGeom prst="rect">
            <a:avLst/>
          </a:prstGeom>
          <a:noFill/>
        </p:spPr>
        <p:txBody>
          <a:bodyPr wrap="square" rtlCol="0">
            <a:spAutoFit/>
          </a:bodyPr>
          <a:lstStyle/>
          <a:p>
            <a:r>
              <a:rPr lang="en-US" sz="3200" b="1" dirty="0">
                <a:solidFill>
                  <a:schemeClr val="bg1"/>
                </a:solidFill>
                <a:latin typeface="Times New Roman" panose="02020603050405020304" pitchFamily="18" charset="0"/>
                <a:cs typeface="Times New Roman" panose="02020603050405020304" pitchFamily="18" charset="0"/>
              </a:rPr>
              <a:t>Gouverneur Morris</a:t>
            </a:r>
          </a:p>
        </p:txBody>
      </p:sp>
      <p:sp>
        <p:nvSpPr>
          <p:cNvPr id="43" name="TextBox 42">
            <a:extLst>
              <a:ext uri="{FF2B5EF4-FFF2-40B4-BE49-F238E27FC236}">
                <a16:creationId xmlns:a16="http://schemas.microsoft.com/office/drawing/2014/main" id="{593E8162-4C32-4E9A-9E76-83289D08E1B4}"/>
              </a:ext>
            </a:extLst>
          </p:cNvPr>
          <p:cNvSpPr txBox="1"/>
          <p:nvPr/>
        </p:nvSpPr>
        <p:spPr>
          <a:xfrm>
            <a:off x="26915113" y="17479379"/>
            <a:ext cx="6739887" cy="8279190"/>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bg1"/>
                </a:solidFill>
                <a:latin typeface="Times New Roman" panose="02020603050405020304" pitchFamily="18" charset="0"/>
                <a:cs typeface="Times New Roman" panose="02020603050405020304" pitchFamily="18" charset="0"/>
              </a:rPr>
              <a:t>Detested Catholics, Quakers, and Calvinists.</a:t>
            </a:r>
          </a:p>
          <a:p>
            <a:pPr marL="457200" indent="-457200">
              <a:buFont typeface="Arial" panose="020B0604020202020204" pitchFamily="34" charset="0"/>
              <a:buChar char="•"/>
            </a:pPr>
            <a:r>
              <a:rPr lang="en-US" sz="2800" dirty="0">
                <a:solidFill>
                  <a:schemeClr val="bg1"/>
                </a:solidFill>
                <a:latin typeface="Times New Roman" panose="02020603050405020304" pitchFamily="18" charset="0"/>
                <a:cs typeface="Times New Roman" panose="02020603050405020304" pitchFamily="18" charset="0"/>
              </a:rPr>
              <a:t>Opposed an anti-Catholic article in the plan of reconciliation adopted by the Provincial Congress of New York in 1775, as well as anti-Catholic amendments to the New York constitution that were proposed by John Jay.</a:t>
            </a:r>
          </a:p>
          <a:p>
            <a:pPr marL="457200" indent="-457200">
              <a:buFont typeface="Arial" panose="020B0604020202020204" pitchFamily="34" charset="0"/>
              <a:buChar char="•"/>
            </a:pPr>
            <a:r>
              <a:rPr lang="en-US" sz="2800" dirty="0">
                <a:solidFill>
                  <a:schemeClr val="bg1"/>
                </a:solidFill>
                <a:latin typeface="Times New Roman" panose="02020603050405020304" pitchFamily="18" charset="0"/>
                <a:cs typeface="Times New Roman" panose="02020603050405020304" pitchFamily="18" charset="0"/>
              </a:rPr>
              <a:t>Held the government of Pennsylvania in contempt when it interfered with the Quakers’ freedom of conscience by harassing them for refusing to take up arms.</a:t>
            </a:r>
          </a:p>
          <a:p>
            <a:pPr marL="457200" indent="-457200">
              <a:buFont typeface="Arial" panose="020B0604020202020204" pitchFamily="34" charset="0"/>
              <a:buChar char="•"/>
            </a:pPr>
            <a:r>
              <a:rPr lang="en-US" sz="2800" dirty="0">
                <a:solidFill>
                  <a:schemeClr val="bg1"/>
                </a:solidFill>
                <a:latin typeface="Times New Roman" panose="02020603050405020304" pitchFamily="18" charset="0"/>
                <a:cs typeface="Times New Roman" panose="02020603050405020304" pitchFamily="18" charset="0"/>
              </a:rPr>
              <a:t>A strong opponent of religious tests for office, arguing against them being included as a requirement to hold public office both in New York and at the Constitutional Convention of 1787. </a:t>
            </a:r>
          </a:p>
          <a:p>
            <a:pPr marL="457200" indent="-457200">
              <a:buFont typeface="Arial" panose="020B0604020202020204" pitchFamily="34" charset="0"/>
              <a:buChar char="•"/>
            </a:pP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45" name="TextBox 44">
            <a:extLst>
              <a:ext uri="{FF2B5EF4-FFF2-40B4-BE49-F238E27FC236}">
                <a16:creationId xmlns:a16="http://schemas.microsoft.com/office/drawing/2014/main" id="{8EB52384-E2A1-402D-B66C-BA923ECDF6BD}"/>
              </a:ext>
            </a:extLst>
          </p:cNvPr>
          <p:cNvSpPr txBox="1"/>
          <p:nvPr/>
        </p:nvSpPr>
        <p:spPr>
          <a:xfrm>
            <a:off x="10236200" y="25221516"/>
            <a:ext cx="23466213" cy="261610"/>
          </a:xfrm>
          <a:prstGeom prst="rect">
            <a:avLst/>
          </a:prstGeom>
          <a:solidFill>
            <a:schemeClr val="accent2"/>
          </a:solidFill>
        </p:spPr>
        <p:txBody>
          <a:bodyPr wrap="square" rtlCol="0">
            <a:spAutoFit/>
          </a:bodyPr>
          <a:lstStyle/>
          <a:p>
            <a:endParaRPr lang="en-US" sz="1100" dirty="0">
              <a:latin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a16="http://schemas.microsoft.com/office/drawing/2014/main" id="{74273365-080C-42C9-A899-97A5DB55113C}"/>
              </a:ext>
            </a:extLst>
          </p:cNvPr>
          <p:cNvSpPr txBox="1"/>
          <p:nvPr/>
        </p:nvSpPr>
        <p:spPr>
          <a:xfrm flipH="1">
            <a:off x="18030266" y="25450843"/>
            <a:ext cx="7841207" cy="707886"/>
          </a:xfrm>
          <a:prstGeom prst="rect">
            <a:avLst/>
          </a:prstGeom>
          <a:noFill/>
        </p:spPr>
        <p:txBody>
          <a:bodyPr wrap="square" rtlCol="0">
            <a:spAutoFit/>
          </a:bodyPr>
          <a:lstStyle/>
          <a:p>
            <a:pPr algn="ctr"/>
            <a:r>
              <a:rPr lang="en-US" sz="4000" b="1" dirty="0">
                <a:solidFill>
                  <a:schemeClr val="bg1"/>
                </a:solidFill>
                <a:latin typeface="Times New Roman" panose="02020603050405020304" pitchFamily="18" charset="0"/>
                <a:cs typeface="Times New Roman" panose="02020603050405020304" pitchFamily="18" charset="0"/>
              </a:rPr>
              <a:t>Early Governing Documents</a:t>
            </a:r>
          </a:p>
        </p:txBody>
      </p:sp>
      <p:sp>
        <p:nvSpPr>
          <p:cNvPr id="48" name="TextBox 47">
            <a:extLst>
              <a:ext uri="{FF2B5EF4-FFF2-40B4-BE49-F238E27FC236}">
                <a16:creationId xmlns:a16="http://schemas.microsoft.com/office/drawing/2014/main" id="{0C5908C6-E697-47DF-BBB9-125E3EE17046}"/>
              </a:ext>
            </a:extLst>
          </p:cNvPr>
          <p:cNvSpPr txBox="1"/>
          <p:nvPr/>
        </p:nvSpPr>
        <p:spPr>
          <a:xfrm>
            <a:off x="10407836" y="26231591"/>
            <a:ext cx="6344669" cy="1569660"/>
          </a:xfrm>
          <a:prstGeom prst="rect">
            <a:avLst/>
          </a:prstGeom>
          <a:noFill/>
        </p:spPr>
        <p:txBody>
          <a:bodyPr wrap="square" rtlCol="0">
            <a:spAutoFit/>
          </a:bodyPr>
          <a:lstStyle/>
          <a:p>
            <a:r>
              <a:rPr lang="en-US" sz="3200" b="1" dirty="0">
                <a:solidFill>
                  <a:schemeClr val="bg1"/>
                </a:solidFill>
                <a:latin typeface="Times New Roman" panose="02020603050405020304" pitchFamily="18" charset="0"/>
                <a:cs typeface="Times New Roman" panose="02020603050405020304" pitchFamily="18" charset="0"/>
              </a:rPr>
              <a:t>Articles, Lawes, and Orders, Divine, Politique, and </a:t>
            </a:r>
            <a:r>
              <a:rPr lang="en-US" sz="3200" b="1" dirty="0" err="1">
                <a:solidFill>
                  <a:schemeClr val="bg1"/>
                </a:solidFill>
                <a:latin typeface="Times New Roman" panose="02020603050405020304" pitchFamily="18" charset="0"/>
                <a:cs typeface="Times New Roman" panose="02020603050405020304" pitchFamily="18" charset="0"/>
              </a:rPr>
              <a:t>Martiall</a:t>
            </a:r>
            <a:r>
              <a:rPr lang="en-US" sz="3200" b="1" dirty="0">
                <a:solidFill>
                  <a:schemeClr val="bg1"/>
                </a:solidFill>
                <a:latin typeface="Times New Roman" panose="02020603050405020304" pitchFamily="18" charset="0"/>
                <a:cs typeface="Times New Roman" panose="02020603050405020304" pitchFamily="18" charset="0"/>
              </a:rPr>
              <a:t> for the Colony in </a:t>
            </a:r>
            <a:r>
              <a:rPr lang="en-US" sz="3200" b="1" dirty="0" err="1">
                <a:solidFill>
                  <a:schemeClr val="bg1"/>
                </a:solidFill>
                <a:latin typeface="Times New Roman" panose="02020603050405020304" pitchFamily="18" charset="0"/>
                <a:cs typeface="Times New Roman" panose="02020603050405020304" pitchFamily="18" charset="0"/>
              </a:rPr>
              <a:t>Virginea</a:t>
            </a:r>
            <a:r>
              <a:rPr lang="en-US" sz="3200" b="1" dirty="0">
                <a:solidFill>
                  <a:schemeClr val="bg1"/>
                </a:solidFill>
                <a:latin typeface="Times New Roman" panose="02020603050405020304" pitchFamily="18" charset="0"/>
                <a:cs typeface="Times New Roman" panose="02020603050405020304" pitchFamily="18" charset="0"/>
              </a:rPr>
              <a:t> (1610-1611)</a:t>
            </a:r>
          </a:p>
        </p:txBody>
      </p:sp>
      <p:sp>
        <p:nvSpPr>
          <p:cNvPr id="49" name="TextBox 48">
            <a:extLst>
              <a:ext uri="{FF2B5EF4-FFF2-40B4-BE49-F238E27FC236}">
                <a16:creationId xmlns:a16="http://schemas.microsoft.com/office/drawing/2014/main" id="{13670EBD-4FCB-45EF-8B2C-DF8AC37CBAE1}"/>
              </a:ext>
            </a:extLst>
          </p:cNvPr>
          <p:cNvSpPr txBox="1"/>
          <p:nvPr/>
        </p:nvSpPr>
        <p:spPr>
          <a:xfrm>
            <a:off x="10400790" y="27959425"/>
            <a:ext cx="6108172" cy="3970318"/>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bg1"/>
                </a:solidFill>
                <a:latin typeface="Times New Roman" panose="02020603050405020304" pitchFamily="18" charset="0"/>
                <a:cs typeface="Times New Roman" panose="02020603050405020304" pitchFamily="18" charset="0"/>
              </a:rPr>
              <a:t>Governing document for the colony of Virginia, the first in the New World.</a:t>
            </a:r>
          </a:p>
          <a:p>
            <a:pPr marL="457200" indent="-457200">
              <a:buFont typeface="Arial" panose="020B0604020202020204" pitchFamily="34" charset="0"/>
              <a:buChar char="•"/>
            </a:pPr>
            <a:r>
              <a:rPr lang="en-US" sz="2800" dirty="0">
                <a:solidFill>
                  <a:schemeClr val="bg1"/>
                </a:solidFill>
                <a:latin typeface="Times New Roman" panose="02020603050405020304" pitchFamily="18" charset="0"/>
                <a:cs typeface="Times New Roman" panose="02020603050405020304" pitchFamily="18" charset="0"/>
              </a:rPr>
              <a:t>The first eight articles of the document, except the fourth, all pertain to God and religious mandates in the colony.</a:t>
            </a:r>
          </a:p>
          <a:p>
            <a:pPr marL="457200" indent="-457200">
              <a:buFont typeface="Arial" panose="020B0604020202020204" pitchFamily="34" charset="0"/>
              <a:buChar char="•"/>
            </a:pPr>
            <a:r>
              <a:rPr lang="en-US" sz="2800" dirty="0">
                <a:solidFill>
                  <a:schemeClr val="bg1"/>
                </a:solidFill>
                <a:latin typeface="Times New Roman" panose="02020603050405020304" pitchFamily="18" charset="0"/>
                <a:cs typeface="Times New Roman" panose="02020603050405020304" pitchFamily="18" charset="0"/>
              </a:rPr>
              <a:t>Interwove the church into the colony’s civil laws.</a:t>
            </a:r>
          </a:p>
        </p:txBody>
      </p:sp>
      <p:sp>
        <p:nvSpPr>
          <p:cNvPr id="51" name="TextBox 50">
            <a:extLst>
              <a:ext uri="{FF2B5EF4-FFF2-40B4-BE49-F238E27FC236}">
                <a16:creationId xmlns:a16="http://schemas.microsoft.com/office/drawing/2014/main" id="{EE84B01F-32C9-42E1-AE82-EDA9EB5967A7}"/>
              </a:ext>
            </a:extLst>
          </p:cNvPr>
          <p:cNvSpPr txBox="1"/>
          <p:nvPr/>
        </p:nvSpPr>
        <p:spPr>
          <a:xfrm>
            <a:off x="16958925" y="26227276"/>
            <a:ext cx="4011963" cy="1569660"/>
          </a:xfrm>
          <a:prstGeom prst="rect">
            <a:avLst/>
          </a:prstGeom>
          <a:noFill/>
        </p:spPr>
        <p:txBody>
          <a:bodyPr wrap="square" rtlCol="0">
            <a:spAutoFit/>
          </a:bodyPr>
          <a:lstStyle/>
          <a:p>
            <a:pPr algn="ctr"/>
            <a:r>
              <a:rPr lang="en-US" sz="3200" b="1" dirty="0">
                <a:solidFill>
                  <a:schemeClr val="bg1"/>
                </a:solidFill>
                <a:latin typeface="Times New Roman" panose="02020603050405020304" pitchFamily="18" charset="0"/>
                <a:cs typeface="Times New Roman" panose="02020603050405020304" pitchFamily="18" charset="0"/>
              </a:rPr>
              <a:t>The Mayflower Compact </a:t>
            </a:r>
          </a:p>
          <a:p>
            <a:pPr algn="ctr"/>
            <a:r>
              <a:rPr lang="en-US" sz="3200" b="1" dirty="0">
                <a:solidFill>
                  <a:schemeClr val="bg1"/>
                </a:solidFill>
                <a:latin typeface="Times New Roman" panose="02020603050405020304" pitchFamily="18" charset="0"/>
                <a:cs typeface="Times New Roman" panose="02020603050405020304" pitchFamily="18" charset="0"/>
              </a:rPr>
              <a:t>(November 11, 1620)</a:t>
            </a:r>
          </a:p>
        </p:txBody>
      </p:sp>
      <p:sp>
        <p:nvSpPr>
          <p:cNvPr id="54" name="TextBox 53">
            <a:extLst>
              <a:ext uri="{FF2B5EF4-FFF2-40B4-BE49-F238E27FC236}">
                <a16:creationId xmlns:a16="http://schemas.microsoft.com/office/drawing/2014/main" id="{F0E3BE0F-18F0-47B5-9F4D-A856221F8265}"/>
              </a:ext>
            </a:extLst>
          </p:cNvPr>
          <p:cNvSpPr txBox="1"/>
          <p:nvPr/>
        </p:nvSpPr>
        <p:spPr>
          <a:xfrm>
            <a:off x="16750991" y="27955110"/>
            <a:ext cx="4557739" cy="3970318"/>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bg1"/>
                </a:solidFill>
                <a:latin typeface="Times New Roman" panose="02020603050405020304" pitchFamily="18" charset="0"/>
                <a:cs typeface="Times New Roman" panose="02020603050405020304" pitchFamily="18" charset="0"/>
              </a:rPr>
              <a:t>Often described as the first written constitution in America.</a:t>
            </a:r>
          </a:p>
          <a:p>
            <a:pPr marL="457200" indent="-457200">
              <a:buFont typeface="Arial" panose="020B0604020202020204" pitchFamily="34" charset="0"/>
              <a:buChar char="•"/>
            </a:pPr>
            <a:r>
              <a:rPr lang="en-US" sz="2800" dirty="0">
                <a:solidFill>
                  <a:schemeClr val="bg1"/>
                </a:solidFill>
                <a:latin typeface="Times New Roman" panose="02020603050405020304" pitchFamily="18" charset="0"/>
                <a:cs typeface="Times New Roman" panose="02020603050405020304" pitchFamily="18" charset="0"/>
              </a:rPr>
              <a:t>Declared that the Plymouth colony was established, first and foremost, for the Glory of God and the Advancement of the Christian Faith.</a:t>
            </a:r>
          </a:p>
        </p:txBody>
      </p:sp>
      <p:sp>
        <p:nvSpPr>
          <p:cNvPr id="55" name="TextBox 54">
            <a:extLst>
              <a:ext uri="{FF2B5EF4-FFF2-40B4-BE49-F238E27FC236}">
                <a16:creationId xmlns:a16="http://schemas.microsoft.com/office/drawing/2014/main" id="{8C882FCD-FA6D-410A-B657-2754DFF0D32B}"/>
              </a:ext>
            </a:extLst>
          </p:cNvPr>
          <p:cNvSpPr txBox="1"/>
          <p:nvPr/>
        </p:nvSpPr>
        <p:spPr>
          <a:xfrm>
            <a:off x="22021297" y="26231591"/>
            <a:ext cx="4011962" cy="1569660"/>
          </a:xfrm>
          <a:prstGeom prst="rect">
            <a:avLst/>
          </a:prstGeom>
          <a:noFill/>
        </p:spPr>
        <p:txBody>
          <a:bodyPr wrap="square" rtlCol="0">
            <a:spAutoFit/>
          </a:bodyPr>
          <a:lstStyle/>
          <a:p>
            <a:pPr algn="ctr"/>
            <a:r>
              <a:rPr lang="en-US" sz="3200" b="1" dirty="0">
                <a:solidFill>
                  <a:schemeClr val="bg1"/>
                </a:solidFill>
                <a:latin typeface="Times New Roman" panose="02020603050405020304" pitchFamily="18" charset="0"/>
                <a:cs typeface="Times New Roman" panose="02020603050405020304" pitchFamily="18" charset="0"/>
              </a:rPr>
              <a:t>Fundamental Orders of Connecticut</a:t>
            </a:r>
          </a:p>
          <a:p>
            <a:pPr algn="ctr"/>
            <a:r>
              <a:rPr lang="en-US" sz="3200" b="1" dirty="0">
                <a:solidFill>
                  <a:schemeClr val="bg1"/>
                </a:solidFill>
                <a:latin typeface="Times New Roman" panose="02020603050405020304" pitchFamily="18" charset="0"/>
                <a:cs typeface="Times New Roman" panose="02020603050405020304" pitchFamily="18" charset="0"/>
              </a:rPr>
              <a:t>(1638-1639)</a:t>
            </a:r>
          </a:p>
        </p:txBody>
      </p:sp>
      <p:sp>
        <p:nvSpPr>
          <p:cNvPr id="56" name="TextBox 55">
            <a:extLst>
              <a:ext uri="{FF2B5EF4-FFF2-40B4-BE49-F238E27FC236}">
                <a16:creationId xmlns:a16="http://schemas.microsoft.com/office/drawing/2014/main" id="{F625CAFF-F289-47A1-A576-CC6A072D20E6}"/>
              </a:ext>
            </a:extLst>
          </p:cNvPr>
          <p:cNvSpPr txBox="1"/>
          <p:nvPr/>
        </p:nvSpPr>
        <p:spPr>
          <a:xfrm>
            <a:off x="21538419" y="27796936"/>
            <a:ext cx="5115381" cy="4401205"/>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bg1"/>
                </a:solidFill>
                <a:latin typeface="Times New Roman" panose="02020603050405020304" pitchFamily="18" charset="0"/>
                <a:cs typeface="Times New Roman" panose="02020603050405020304" pitchFamily="18" charset="0"/>
              </a:rPr>
              <a:t>Stated that a government is to be established in order to maintain and preserve liberty and the purity of the gospel of Jesus Christ.</a:t>
            </a:r>
          </a:p>
          <a:p>
            <a:pPr marL="457200" indent="-457200">
              <a:buFont typeface="Arial" panose="020B0604020202020204" pitchFamily="34" charset="0"/>
              <a:buChar char="•"/>
            </a:pPr>
            <a:r>
              <a:rPr lang="en-US" sz="2800" dirty="0">
                <a:solidFill>
                  <a:schemeClr val="bg1"/>
                </a:solidFill>
                <a:latin typeface="Times New Roman" panose="02020603050405020304" pitchFamily="18" charset="0"/>
                <a:cs typeface="Times New Roman" panose="02020603050405020304" pitchFamily="18" charset="0"/>
              </a:rPr>
              <a:t>Stated that God requires a government to be established, by the consent of the governed, in order maintain the peace and union of such people.</a:t>
            </a:r>
          </a:p>
        </p:txBody>
      </p:sp>
      <p:sp>
        <p:nvSpPr>
          <p:cNvPr id="57" name="TextBox 56">
            <a:extLst>
              <a:ext uri="{FF2B5EF4-FFF2-40B4-BE49-F238E27FC236}">
                <a16:creationId xmlns:a16="http://schemas.microsoft.com/office/drawing/2014/main" id="{2867A3FE-5CDE-4893-9D8D-26BA448019D7}"/>
              </a:ext>
            </a:extLst>
          </p:cNvPr>
          <p:cNvSpPr txBox="1"/>
          <p:nvPr/>
        </p:nvSpPr>
        <p:spPr>
          <a:xfrm>
            <a:off x="21488400" y="16002000"/>
            <a:ext cx="914400" cy="1354217"/>
          </a:xfrm>
          <a:prstGeom prst="rect">
            <a:avLst/>
          </a:prstGeom>
          <a:noFill/>
        </p:spPr>
        <p:txBody>
          <a:bodyPr wrap="square" rtlCol="0">
            <a:spAutoFit/>
          </a:bodyPr>
          <a:lstStyle/>
          <a:p>
            <a:endParaRPr lang="en-US" dirty="0"/>
          </a:p>
        </p:txBody>
      </p:sp>
      <p:sp>
        <p:nvSpPr>
          <p:cNvPr id="58" name="TextBox 57">
            <a:extLst>
              <a:ext uri="{FF2B5EF4-FFF2-40B4-BE49-F238E27FC236}">
                <a16:creationId xmlns:a16="http://schemas.microsoft.com/office/drawing/2014/main" id="{4BEADB3A-9DB8-46BD-9E56-475FCF1A2621}"/>
              </a:ext>
            </a:extLst>
          </p:cNvPr>
          <p:cNvSpPr txBox="1"/>
          <p:nvPr/>
        </p:nvSpPr>
        <p:spPr>
          <a:xfrm flipH="1">
            <a:off x="27136678" y="26231591"/>
            <a:ext cx="5643435" cy="1569660"/>
          </a:xfrm>
          <a:prstGeom prst="rect">
            <a:avLst/>
          </a:prstGeom>
          <a:noFill/>
        </p:spPr>
        <p:txBody>
          <a:bodyPr wrap="square" rtlCol="0">
            <a:spAutoFit/>
          </a:bodyPr>
          <a:lstStyle/>
          <a:p>
            <a:pPr algn="ctr"/>
            <a:r>
              <a:rPr lang="en-US" sz="3200" b="1" dirty="0">
                <a:solidFill>
                  <a:schemeClr val="bg1"/>
                </a:solidFill>
                <a:latin typeface="Times New Roman" panose="02020603050405020304" pitchFamily="18" charset="0"/>
                <a:cs typeface="Times New Roman" panose="02020603050405020304" pitchFamily="18" charset="0"/>
              </a:rPr>
              <a:t>The Laws and Liberties of Massachusetts</a:t>
            </a:r>
          </a:p>
          <a:p>
            <a:pPr algn="ctr"/>
            <a:r>
              <a:rPr lang="en-US" sz="3200" b="1" dirty="0">
                <a:solidFill>
                  <a:schemeClr val="bg1"/>
                </a:solidFill>
                <a:latin typeface="Times New Roman" panose="02020603050405020304" pitchFamily="18" charset="0"/>
                <a:cs typeface="Times New Roman" panose="02020603050405020304" pitchFamily="18" charset="0"/>
              </a:rPr>
              <a:t>(1647)</a:t>
            </a:r>
          </a:p>
        </p:txBody>
      </p:sp>
      <p:sp>
        <p:nvSpPr>
          <p:cNvPr id="59" name="TextBox 58">
            <a:extLst>
              <a:ext uri="{FF2B5EF4-FFF2-40B4-BE49-F238E27FC236}">
                <a16:creationId xmlns:a16="http://schemas.microsoft.com/office/drawing/2014/main" id="{0A0E12EC-F50B-48DC-9F5A-9D0F5F25D695}"/>
              </a:ext>
            </a:extLst>
          </p:cNvPr>
          <p:cNvSpPr txBox="1"/>
          <p:nvPr/>
        </p:nvSpPr>
        <p:spPr>
          <a:xfrm>
            <a:off x="28788863" y="26934869"/>
            <a:ext cx="184731" cy="1354217"/>
          </a:xfrm>
          <a:prstGeom prst="rect">
            <a:avLst/>
          </a:prstGeom>
          <a:noFill/>
        </p:spPr>
        <p:txBody>
          <a:bodyPr wrap="none" rtlCol="0">
            <a:spAutoFit/>
          </a:bodyPr>
          <a:lstStyle/>
          <a:p>
            <a:endParaRPr lang="en-US" dirty="0"/>
          </a:p>
        </p:txBody>
      </p:sp>
      <p:sp>
        <p:nvSpPr>
          <p:cNvPr id="60" name="TextBox 59">
            <a:extLst>
              <a:ext uri="{FF2B5EF4-FFF2-40B4-BE49-F238E27FC236}">
                <a16:creationId xmlns:a16="http://schemas.microsoft.com/office/drawing/2014/main" id="{BE252DA3-55B4-446D-B07F-3AF6EA5A3901}"/>
              </a:ext>
            </a:extLst>
          </p:cNvPr>
          <p:cNvSpPr txBox="1"/>
          <p:nvPr/>
        </p:nvSpPr>
        <p:spPr>
          <a:xfrm>
            <a:off x="26915114" y="27796935"/>
            <a:ext cx="6431486" cy="4401205"/>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bg1"/>
                </a:solidFill>
                <a:latin typeface="Times New Roman" panose="02020603050405020304" pitchFamily="18" charset="0"/>
                <a:cs typeface="Times New Roman" panose="02020603050405020304" pitchFamily="18" charset="0"/>
              </a:rPr>
              <a:t>Referenced God giving His people of Israel a political government in order to establish criminal and civil laws.</a:t>
            </a:r>
          </a:p>
          <a:p>
            <a:pPr marL="457200" indent="-457200">
              <a:buFont typeface="Arial" panose="020B0604020202020204" pitchFamily="34" charset="0"/>
              <a:buChar char="•"/>
            </a:pPr>
            <a:r>
              <a:rPr lang="en-US" sz="2800" dirty="0">
                <a:solidFill>
                  <a:schemeClr val="bg1"/>
                </a:solidFill>
                <a:latin typeface="Times New Roman" panose="02020603050405020304" pitchFamily="18" charset="0"/>
                <a:cs typeface="Times New Roman" panose="02020603050405020304" pitchFamily="18" charset="0"/>
              </a:rPr>
              <a:t>Stated that a distinction between the laws of God and the laws of men became a “snare,” as to do so mis-applies a higher importance to civil authority, and no human laws tend to the common good of man as well as the law of God.</a:t>
            </a:r>
          </a:p>
        </p:txBody>
      </p:sp>
    </p:spTree>
    <p:extLst>
      <p:ext uri="{BB962C8B-B14F-4D97-AF65-F5344CB8AC3E}">
        <p14:creationId xmlns:p14="http://schemas.microsoft.com/office/powerpoint/2010/main" val="32477086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TM04033929[[fn=Slate]]</Template>
  <TotalTime>32290</TotalTime>
  <Words>2619</Words>
  <Application>Microsoft Office PowerPoint</Application>
  <PresentationFormat>Custom</PresentationFormat>
  <Paragraphs>115</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Calisto MT</vt:lpstr>
      <vt:lpstr>Garamond</vt:lpstr>
      <vt:lpstr>Times New Roman</vt:lpstr>
      <vt:lpstr>Wingdings 2</vt:lpstr>
      <vt:lpstr>Slate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Montalvo</dc:creator>
  <cp:lastModifiedBy>Jennifer Decker</cp:lastModifiedBy>
  <cp:revision>377</cp:revision>
  <dcterms:created xsi:type="dcterms:W3CDTF">2013-10-19T16:33:22Z</dcterms:created>
  <dcterms:modified xsi:type="dcterms:W3CDTF">2022-03-16T16:09:07Z</dcterms:modified>
</cp:coreProperties>
</file>