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8" r:id="rId2"/>
    <p:sldId id="257" r:id="rId3"/>
    <p:sldId id="287" r:id="rId4"/>
    <p:sldId id="288" r:id="rId5"/>
    <p:sldId id="289" r:id="rId6"/>
    <p:sldId id="290" r:id="rId7"/>
    <p:sldId id="291" r:id="rId8"/>
    <p:sldId id="259" r:id="rId9"/>
    <p:sldId id="293" r:id="rId10"/>
    <p:sldId id="296" r:id="rId11"/>
    <p:sldId id="295" r:id="rId12"/>
    <p:sldId id="297" r:id="rId13"/>
    <p:sldId id="298" r:id="rId14"/>
    <p:sldId id="294" r:id="rId15"/>
    <p:sldId id="299" r:id="rId16"/>
    <p:sldId id="301" r:id="rId17"/>
    <p:sldId id="303" r:id="rId18"/>
    <p:sldId id="305" r:id="rId19"/>
    <p:sldId id="278" r:id="rId20"/>
    <p:sldId id="306" r:id="rId21"/>
    <p:sldId id="280" r:id="rId22"/>
    <p:sldId id="282" r:id="rId23"/>
    <p:sldId id="307" r:id="rId24"/>
    <p:sldId id="309" r:id="rId25"/>
    <p:sldId id="308"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405EAF-6394-8FF3-F8D9-A440ADD662F4}" name="Cristina Dube" initials="CD" userId="Cristina Dub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8FAE"/>
    <a:srgbClr val="000000"/>
    <a:srgbClr val="FFCC00"/>
    <a:srgbClr val="FFE989"/>
    <a:srgbClr val="336699"/>
    <a:srgbClr val="9999FF"/>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p:restoredTop sz="94674"/>
  </p:normalViewPr>
  <p:slideViewPr>
    <p:cSldViewPr snapToGrid="0" snapToObjects="1">
      <p:cViewPr varScale="1">
        <p:scale>
          <a:sx n="142" d="100"/>
          <a:sy n="142" d="100"/>
        </p:scale>
        <p:origin x="738"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7FAC5-138A-4969-91BA-9038591F8BFB}" type="doc">
      <dgm:prSet loTypeId="urn:microsoft.com/office/officeart/2008/layout/AlternatingHexagons" loCatId="list" qsTypeId="urn:microsoft.com/office/officeart/2005/8/quickstyle/simple1" qsCatId="simple" csTypeId="urn:microsoft.com/office/officeart/2005/8/colors/accent1_4" csCatId="accent1" phldr="1"/>
      <dgm:spPr/>
      <dgm:t>
        <a:bodyPr/>
        <a:lstStyle/>
        <a:p>
          <a:endParaRPr lang="en-US"/>
        </a:p>
      </dgm:t>
    </dgm:pt>
    <dgm:pt modelId="{182A6DE5-85DF-431B-9A56-6B4FCC72309F}">
      <dgm:prSet custT="1"/>
      <dgm:spPr>
        <a:solidFill>
          <a:srgbClr val="6A8FAE"/>
        </a:solidFill>
      </dgm:spPr>
      <dgm:t>
        <a:bodyPr/>
        <a:lstStyle/>
        <a:p>
          <a:r>
            <a:rPr lang="en-US" sz="1400" dirty="0"/>
            <a:t>Goals of Applied Research </a:t>
          </a:r>
        </a:p>
      </dgm:t>
    </dgm:pt>
    <dgm:pt modelId="{427761FB-82DD-48B8-9727-AD57EFE8A228}" type="parTrans" cxnId="{90CDC9E1-EEAC-4F5C-855B-1F6FBD40E6EB}">
      <dgm:prSet/>
      <dgm:spPr/>
      <dgm:t>
        <a:bodyPr/>
        <a:lstStyle/>
        <a:p>
          <a:endParaRPr lang="en-US"/>
        </a:p>
      </dgm:t>
    </dgm:pt>
    <dgm:pt modelId="{E00A5499-317D-41A1-B5BD-AF6AB9E16426}" type="sibTrans" cxnId="{90CDC9E1-EEAC-4F5C-855B-1F6FBD40E6EB}">
      <dgm:prSet/>
      <dgm:spPr/>
      <dgm:t>
        <a:bodyPr/>
        <a:lstStyle/>
        <a:p>
          <a:endParaRPr lang="en-US"/>
        </a:p>
      </dgm:t>
    </dgm:pt>
    <dgm:pt modelId="{FC0A31F9-FA52-4F71-A4EE-1E9BD015DC9C}">
      <dgm:prSet custT="1"/>
      <dgm:spPr/>
      <dgm:t>
        <a:bodyPr/>
        <a:lstStyle/>
        <a:p>
          <a:r>
            <a:rPr lang="en-US" sz="1400" dirty="0"/>
            <a:t>Mixed-Method Research Design</a:t>
          </a:r>
        </a:p>
      </dgm:t>
    </dgm:pt>
    <dgm:pt modelId="{C4473C0B-9FEB-45DC-9BB5-69EF819A000F}" type="parTrans" cxnId="{1271A031-6F0E-43DE-93F9-CFBD409793CA}">
      <dgm:prSet/>
      <dgm:spPr/>
      <dgm:t>
        <a:bodyPr/>
        <a:lstStyle/>
        <a:p>
          <a:endParaRPr lang="en-US"/>
        </a:p>
      </dgm:t>
    </dgm:pt>
    <dgm:pt modelId="{45B137AF-A52A-44C1-AE99-2389D1B6AB5B}" type="sibTrans" cxnId="{1271A031-6F0E-43DE-93F9-CFBD409793CA}">
      <dgm:prSet/>
      <dgm:spPr>
        <a:solidFill>
          <a:srgbClr val="FFE989"/>
        </a:solidFill>
      </dgm:spPr>
      <dgm:t>
        <a:bodyPr/>
        <a:lstStyle/>
        <a:p>
          <a:endParaRPr lang="en-US"/>
        </a:p>
      </dgm:t>
    </dgm:pt>
    <dgm:pt modelId="{41E62B03-FE29-4417-9BDE-9C41CE2BF233}">
      <dgm:prSet custT="1"/>
      <dgm:spPr/>
      <dgm:t>
        <a:bodyPr/>
        <a:lstStyle/>
        <a:p>
          <a:r>
            <a:rPr lang="en-US" sz="1400" dirty="0"/>
            <a:t>Practical </a:t>
          </a:r>
          <a:r>
            <a:rPr lang="en-US" sz="1270" dirty="0"/>
            <a:t>Application</a:t>
          </a:r>
          <a:r>
            <a:rPr lang="en-US" sz="1400" dirty="0"/>
            <a:t> Solution</a:t>
          </a:r>
        </a:p>
      </dgm:t>
    </dgm:pt>
    <dgm:pt modelId="{FD960FDC-F5DC-4D9E-8CCC-F68C5F83FC95}" type="parTrans" cxnId="{9DCB9844-5351-4854-9C7A-8E96245843C9}">
      <dgm:prSet/>
      <dgm:spPr/>
      <dgm:t>
        <a:bodyPr/>
        <a:lstStyle/>
        <a:p>
          <a:endParaRPr lang="en-US"/>
        </a:p>
      </dgm:t>
    </dgm:pt>
    <dgm:pt modelId="{A089319A-796F-4CB8-A544-C27C5AB3274A}" type="sibTrans" cxnId="{9DCB9844-5351-4854-9C7A-8E96245843C9}">
      <dgm:prSet/>
      <dgm:spPr>
        <a:solidFill>
          <a:srgbClr val="FFCC00"/>
        </a:solidFill>
      </dgm:spPr>
      <dgm:t>
        <a:bodyPr/>
        <a:lstStyle/>
        <a:p>
          <a:endParaRPr lang="en-US"/>
        </a:p>
      </dgm:t>
    </dgm:pt>
    <dgm:pt modelId="{2977F56F-4E3A-4073-9424-89BA73D757CF}" type="pres">
      <dgm:prSet presAssocID="{0EA7FAC5-138A-4969-91BA-9038591F8BFB}" presName="Name0" presStyleCnt="0">
        <dgm:presLayoutVars>
          <dgm:chMax/>
          <dgm:chPref/>
          <dgm:dir/>
          <dgm:animLvl val="lvl"/>
        </dgm:presLayoutVars>
      </dgm:prSet>
      <dgm:spPr/>
    </dgm:pt>
    <dgm:pt modelId="{8734A6C6-3954-4F64-B5A6-40F525145CD5}" type="pres">
      <dgm:prSet presAssocID="{182A6DE5-85DF-431B-9A56-6B4FCC72309F}" presName="composite" presStyleCnt="0"/>
      <dgm:spPr/>
    </dgm:pt>
    <dgm:pt modelId="{5ECE4BE9-E41B-4CCE-82A7-98EFA10CFB20}" type="pres">
      <dgm:prSet presAssocID="{182A6DE5-85DF-431B-9A56-6B4FCC72309F}" presName="Parent1" presStyleLbl="node1" presStyleIdx="0" presStyleCnt="6">
        <dgm:presLayoutVars>
          <dgm:chMax val="1"/>
          <dgm:chPref val="1"/>
          <dgm:bulletEnabled val="1"/>
        </dgm:presLayoutVars>
      </dgm:prSet>
      <dgm:spPr/>
    </dgm:pt>
    <dgm:pt modelId="{A79BBA0E-EE48-4EAC-A5FA-33759E71AA0A}" type="pres">
      <dgm:prSet presAssocID="{182A6DE5-85DF-431B-9A56-6B4FCC72309F}" presName="Childtext1" presStyleLbl="revTx" presStyleIdx="0" presStyleCnt="3">
        <dgm:presLayoutVars>
          <dgm:chMax val="0"/>
          <dgm:chPref val="0"/>
          <dgm:bulletEnabled val="1"/>
        </dgm:presLayoutVars>
      </dgm:prSet>
      <dgm:spPr/>
    </dgm:pt>
    <dgm:pt modelId="{CA52A46A-207A-439B-B057-71A0C20F5AF8}" type="pres">
      <dgm:prSet presAssocID="{182A6DE5-85DF-431B-9A56-6B4FCC72309F}" presName="BalanceSpacing" presStyleCnt="0"/>
      <dgm:spPr/>
    </dgm:pt>
    <dgm:pt modelId="{2F17B32B-0C08-47DE-91CC-B3B2748774D6}" type="pres">
      <dgm:prSet presAssocID="{182A6DE5-85DF-431B-9A56-6B4FCC72309F}" presName="BalanceSpacing1" presStyleCnt="0"/>
      <dgm:spPr/>
    </dgm:pt>
    <dgm:pt modelId="{9D0427E0-7349-47B6-B0F9-2C2837F93C14}" type="pres">
      <dgm:prSet presAssocID="{E00A5499-317D-41A1-B5BD-AF6AB9E16426}" presName="Accent1Text" presStyleLbl="node1" presStyleIdx="1" presStyleCnt="6"/>
      <dgm:spPr/>
    </dgm:pt>
    <dgm:pt modelId="{0F30AB50-D2EC-4727-A0BE-2E6CA46DB618}" type="pres">
      <dgm:prSet presAssocID="{E00A5499-317D-41A1-B5BD-AF6AB9E16426}" presName="spaceBetweenRectangles" presStyleCnt="0"/>
      <dgm:spPr/>
    </dgm:pt>
    <dgm:pt modelId="{2D15EC09-C7DC-41BD-B0F2-70A4DA42F417}" type="pres">
      <dgm:prSet presAssocID="{FC0A31F9-FA52-4F71-A4EE-1E9BD015DC9C}" presName="composite" presStyleCnt="0"/>
      <dgm:spPr/>
    </dgm:pt>
    <dgm:pt modelId="{663D1109-26AE-47DE-B862-632C7465C7EB}" type="pres">
      <dgm:prSet presAssocID="{FC0A31F9-FA52-4F71-A4EE-1E9BD015DC9C}" presName="Parent1" presStyleLbl="node1" presStyleIdx="2" presStyleCnt="6">
        <dgm:presLayoutVars>
          <dgm:chMax val="1"/>
          <dgm:chPref val="1"/>
          <dgm:bulletEnabled val="1"/>
        </dgm:presLayoutVars>
      </dgm:prSet>
      <dgm:spPr/>
    </dgm:pt>
    <dgm:pt modelId="{930A451C-932F-49B2-A803-7AD6A18A5A41}" type="pres">
      <dgm:prSet presAssocID="{FC0A31F9-FA52-4F71-A4EE-1E9BD015DC9C}" presName="Childtext1" presStyleLbl="revTx" presStyleIdx="1" presStyleCnt="3">
        <dgm:presLayoutVars>
          <dgm:chMax val="0"/>
          <dgm:chPref val="0"/>
          <dgm:bulletEnabled val="1"/>
        </dgm:presLayoutVars>
      </dgm:prSet>
      <dgm:spPr/>
    </dgm:pt>
    <dgm:pt modelId="{6BE7A6DB-9575-43B0-9742-A47A79F6B880}" type="pres">
      <dgm:prSet presAssocID="{FC0A31F9-FA52-4F71-A4EE-1E9BD015DC9C}" presName="BalanceSpacing" presStyleCnt="0"/>
      <dgm:spPr/>
    </dgm:pt>
    <dgm:pt modelId="{5C50FD7C-9519-4F50-9137-F55B18E0EB4F}" type="pres">
      <dgm:prSet presAssocID="{FC0A31F9-FA52-4F71-A4EE-1E9BD015DC9C}" presName="BalanceSpacing1" presStyleCnt="0"/>
      <dgm:spPr/>
    </dgm:pt>
    <dgm:pt modelId="{D143A539-F3F3-4438-8FDA-A5762BE827D3}" type="pres">
      <dgm:prSet presAssocID="{45B137AF-A52A-44C1-AE99-2389D1B6AB5B}" presName="Accent1Text" presStyleLbl="node1" presStyleIdx="3" presStyleCnt="6"/>
      <dgm:spPr/>
    </dgm:pt>
    <dgm:pt modelId="{1F28F134-C8D7-4D51-9A37-6223B5934AB6}" type="pres">
      <dgm:prSet presAssocID="{45B137AF-A52A-44C1-AE99-2389D1B6AB5B}" presName="spaceBetweenRectangles" presStyleCnt="0"/>
      <dgm:spPr/>
    </dgm:pt>
    <dgm:pt modelId="{4237B12C-D915-4FAC-8564-E09829C10741}" type="pres">
      <dgm:prSet presAssocID="{41E62B03-FE29-4417-9BDE-9C41CE2BF233}" presName="composite" presStyleCnt="0"/>
      <dgm:spPr/>
    </dgm:pt>
    <dgm:pt modelId="{FC78B54D-3FD2-4C05-A573-CB1542E91EBA}" type="pres">
      <dgm:prSet presAssocID="{41E62B03-FE29-4417-9BDE-9C41CE2BF233}" presName="Parent1" presStyleLbl="node1" presStyleIdx="4" presStyleCnt="6">
        <dgm:presLayoutVars>
          <dgm:chMax val="1"/>
          <dgm:chPref val="1"/>
          <dgm:bulletEnabled val="1"/>
        </dgm:presLayoutVars>
      </dgm:prSet>
      <dgm:spPr/>
    </dgm:pt>
    <dgm:pt modelId="{DC8C1B75-586A-4530-BC28-0A568B563F58}" type="pres">
      <dgm:prSet presAssocID="{41E62B03-FE29-4417-9BDE-9C41CE2BF233}" presName="Childtext1" presStyleLbl="revTx" presStyleIdx="2" presStyleCnt="3">
        <dgm:presLayoutVars>
          <dgm:chMax val="0"/>
          <dgm:chPref val="0"/>
          <dgm:bulletEnabled val="1"/>
        </dgm:presLayoutVars>
      </dgm:prSet>
      <dgm:spPr/>
    </dgm:pt>
    <dgm:pt modelId="{7DBA7950-28F5-440A-915C-6EC86C6FA23A}" type="pres">
      <dgm:prSet presAssocID="{41E62B03-FE29-4417-9BDE-9C41CE2BF233}" presName="BalanceSpacing" presStyleCnt="0"/>
      <dgm:spPr/>
    </dgm:pt>
    <dgm:pt modelId="{8BC97378-E04C-4303-BE8E-FBBF978A2648}" type="pres">
      <dgm:prSet presAssocID="{41E62B03-FE29-4417-9BDE-9C41CE2BF233}" presName="BalanceSpacing1" presStyleCnt="0"/>
      <dgm:spPr/>
    </dgm:pt>
    <dgm:pt modelId="{1F287589-67E9-43A9-9DC7-034BE5597500}" type="pres">
      <dgm:prSet presAssocID="{A089319A-796F-4CB8-A544-C27C5AB3274A}" presName="Accent1Text" presStyleLbl="node1" presStyleIdx="5" presStyleCnt="6"/>
      <dgm:spPr/>
    </dgm:pt>
  </dgm:ptLst>
  <dgm:cxnLst>
    <dgm:cxn modelId="{3B075816-F9D4-465B-95D4-8B91CC422BA3}" type="presOf" srcId="{A089319A-796F-4CB8-A544-C27C5AB3274A}" destId="{1F287589-67E9-43A9-9DC7-034BE5597500}" srcOrd="0" destOrd="0" presId="urn:microsoft.com/office/officeart/2008/layout/AlternatingHexagons"/>
    <dgm:cxn modelId="{1271A031-6F0E-43DE-93F9-CFBD409793CA}" srcId="{0EA7FAC5-138A-4969-91BA-9038591F8BFB}" destId="{FC0A31F9-FA52-4F71-A4EE-1E9BD015DC9C}" srcOrd="1" destOrd="0" parTransId="{C4473C0B-9FEB-45DC-9BB5-69EF819A000F}" sibTransId="{45B137AF-A52A-44C1-AE99-2389D1B6AB5B}"/>
    <dgm:cxn modelId="{B5EF1A34-812F-4F2C-A4D9-220F91CD0375}" type="presOf" srcId="{182A6DE5-85DF-431B-9A56-6B4FCC72309F}" destId="{5ECE4BE9-E41B-4CCE-82A7-98EFA10CFB20}" srcOrd="0" destOrd="0" presId="urn:microsoft.com/office/officeart/2008/layout/AlternatingHexagons"/>
    <dgm:cxn modelId="{9DCB9844-5351-4854-9C7A-8E96245843C9}" srcId="{0EA7FAC5-138A-4969-91BA-9038591F8BFB}" destId="{41E62B03-FE29-4417-9BDE-9C41CE2BF233}" srcOrd="2" destOrd="0" parTransId="{FD960FDC-F5DC-4D9E-8CCC-F68C5F83FC95}" sibTransId="{A089319A-796F-4CB8-A544-C27C5AB3274A}"/>
    <dgm:cxn modelId="{D9674C92-240B-48AE-962C-0A3323BB87C1}" type="presOf" srcId="{41E62B03-FE29-4417-9BDE-9C41CE2BF233}" destId="{FC78B54D-3FD2-4C05-A573-CB1542E91EBA}" srcOrd="0" destOrd="0" presId="urn:microsoft.com/office/officeart/2008/layout/AlternatingHexagons"/>
    <dgm:cxn modelId="{F6A7A69D-E8C8-4B6A-968C-1A2810953E5B}" type="presOf" srcId="{0EA7FAC5-138A-4969-91BA-9038591F8BFB}" destId="{2977F56F-4E3A-4073-9424-89BA73D757CF}" srcOrd="0" destOrd="0" presId="urn:microsoft.com/office/officeart/2008/layout/AlternatingHexagons"/>
    <dgm:cxn modelId="{5B734CB9-7B79-4B5F-8554-4C311015E234}" type="presOf" srcId="{FC0A31F9-FA52-4F71-A4EE-1E9BD015DC9C}" destId="{663D1109-26AE-47DE-B862-632C7465C7EB}" srcOrd="0" destOrd="0" presId="urn:microsoft.com/office/officeart/2008/layout/AlternatingHexagons"/>
    <dgm:cxn modelId="{90CDC9E1-EEAC-4F5C-855B-1F6FBD40E6EB}" srcId="{0EA7FAC5-138A-4969-91BA-9038591F8BFB}" destId="{182A6DE5-85DF-431B-9A56-6B4FCC72309F}" srcOrd="0" destOrd="0" parTransId="{427761FB-82DD-48B8-9727-AD57EFE8A228}" sibTransId="{E00A5499-317D-41A1-B5BD-AF6AB9E16426}"/>
    <dgm:cxn modelId="{00C310E6-B6AA-4A39-886B-801325842FD4}" type="presOf" srcId="{45B137AF-A52A-44C1-AE99-2389D1B6AB5B}" destId="{D143A539-F3F3-4438-8FDA-A5762BE827D3}" srcOrd="0" destOrd="0" presId="urn:microsoft.com/office/officeart/2008/layout/AlternatingHexagons"/>
    <dgm:cxn modelId="{3A2AA9E7-0FE8-4315-985E-577770767219}" type="presOf" srcId="{E00A5499-317D-41A1-B5BD-AF6AB9E16426}" destId="{9D0427E0-7349-47B6-B0F9-2C2837F93C14}" srcOrd="0" destOrd="0" presId="urn:microsoft.com/office/officeart/2008/layout/AlternatingHexagons"/>
    <dgm:cxn modelId="{AF1DFE94-DEB0-4547-A8AC-570F2FE5BC3E}" type="presParOf" srcId="{2977F56F-4E3A-4073-9424-89BA73D757CF}" destId="{8734A6C6-3954-4F64-B5A6-40F525145CD5}" srcOrd="0" destOrd="0" presId="urn:microsoft.com/office/officeart/2008/layout/AlternatingHexagons"/>
    <dgm:cxn modelId="{CE21E131-DC23-4063-9C9B-FA0F335B5671}" type="presParOf" srcId="{8734A6C6-3954-4F64-B5A6-40F525145CD5}" destId="{5ECE4BE9-E41B-4CCE-82A7-98EFA10CFB20}" srcOrd="0" destOrd="0" presId="urn:microsoft.com/office/officeart/2008/layout/AlternatingHexagons"/>
    <dgm:cxn modelId="{4EF81B3D-5F7A-4C45-93B0-36D395955D70}" type="presParOf" srcId="{8734A6C6-3954-4F64-B5A6-40F525145CD5}" destId="{A79BBA0E-EE48-4EAC-A5FA-33759E71AA0A}" srcOrd="1" destOrd="0" presId="urn:microsoft.com/office/officeart/2008/layout/AlternatingHexagons"/>
    <dgm:cxn modelId="{07B079ED-BF60-4C58-8F5E-5764387D1BA5}" type="presParOf" srcId="{8734A6C6-3954-4F64-B5A6-40F525145CD5}" destId="{CA52A46A-207A-439B-B057-71A0C20F5AF8}" srcOrd="2" destOrd="0" presId="urn:microsoft.com/office/officeart/2008/layout/AlternatingHexagons"/>
    <dgm:cxn modelId="{29615C81-97D0-46A2-ACBF-423FED0E028B}" type="presParOf" srcId="{8734A6C6-3954-4F64-B5A6-40F525145CD5}" destId="{2F17B32B-0C08-47DE-91CC-B3B2748774D6}" srcOrd="3" destOrd="0" presId="urn:microsoft.com/office/officeart/2008/layout/AlternatingHexagons"/>
    <dgm:cxn modelId="{1E680C66-D1CF-4C4F-ACF0-A9EC59797921}" type="presParOf" srcId="{8734A6C6-3954-4F64-B5A6-40F525145CD5}" destId="{9D0427E0-7349-47B6-B0F9-2C2837F93C14}" srcOrd="4" destOrd="0" presId="urn:microsoft.com/office/officeart/2008/layout/AlternatingHexagons"/>
    <dgm:cxn modelId="{F0338D47-8EA7-47BC-AA3F-6325D0802DFF}" type="presParOf" srcId="{2977F56F-4E3A-4073-9424-89BA73D757CF}" destId="{0F30AB50-D2EC-4727-A0BE-2E6CA46DB618}" srcOrd="1" destOrd="0" presId="urn:microsoft.com/office/officeart/2008/layout/AlternatingHexagons"/>
    <dgm:cxn modelId="{895D6162-6DD0-4363-B209-4A10F25CE0CC}" type="presParOf" srcId="{2977F56F-4E3A-4073-9424-89BA73D757CF}" destId="{2D15EC09-C7DC-41BD-B0F2-70A4DA42F417}" srcOrd="2" destOrd="0" presId="urn:microsoft.com/office/officeart/2008/layout/AlternatingHexagons"/>
    <dgm:cxn modelId="{3F21154D-959A-4A67-BEB4-2FC00F83A890}" type="presParOf" srcId="{2D15EC09-C7DC-41BD-B0F2-70A4DA42F417}" destId="{663D1109-26AE-47DE-B862-632C7465C7EB}" srcOrd="0" destOrd="0" presId="urn:microsoft.com/office/officeart/2008/layout/AlternatingHexagons"/>
    <dgm:cxn modelId="{A8AEC5D5-2024-4EE1-B3CE-432104343864}" type="presParOf" srcId="{2D15EC09-C7DC-41BD-B0F2-70A4DA42F417}" destId="{930A451C-932F-49B2-A803-7AD6A18A5A41}" srcOrd="1" destOrd="0" presId="urn:microsoft.com/office/officeart/2008/layout/AlternatingHexagons"/>
    <dgm:cxn modelId="{DC052711-8A3C-471F-B405-7C9C43C4E2FA}" type="presParOf" srcId="{2D15EC09-C7DC-41BD-B0F2-70A4DA42F417}" destId="{6BE7A6DB-9575-43B0-9742-A47A79F6B880}" srcOrd="2" destOrd="0" presId="urn:microsoft.com/office/officeart/2008/layout/AlternatingHexagons"/>
    <dgm:cxn modelId="{A3F5D51C-C628-47FF-99A5-5F05D06178A7}" type="presParOf" srcId="{2D15EC09-C7DC-41BD-B0F2-70A4DA42F417}" destId="{5C50FD7C-9519-4F50-9137-F55B18E0EB4F}" srcOrd="3" destOrd="0" presId="urn:microsoft.com/office/officeart/2008/layout/AlternatingHexagons"/>
    <dgm:cxn modelId="{09308DE2-0596-458A-9145-B99F76DBBAED}" type="presParOf" srcId="{2D15EC09-C7DC-41BD-B0F2-70A4DA42F417}" destId="{D143A539-F3F3-4438-8FDA-A5762BE827D3}" srcOrd="4" destOrd="0" presId="urn:microsoft.com/office/officeart/2008/layout/AlternatingHexagons"/>
    <dgm:cxn modelId="{B663EDF6-A4E1-49E4-A73C-758971629E01}" type="presParOf" srcId="{2977F56F-4E3A-4073-9424-89BA73D757CF}" destId="{1F28F134-C8D7-4D51-9A37-6223B5934AB6}" srcOrd="3" destOrd="0" presId="urn:microsoft.com/office/officeart/2008/layout/AlternatingHexagons"/>
    <dgm:cxn modelId="{239C663E-C520-4942-B23A-C1E5FBD1F496}" type="presParOf" srcId="{2977F56F-4E3A-4073-9424-89BA73D757CF}" destId="{4237B12C-D915-4FAC-8564-E09829C10741}" srcOrd="4" destOrd="0" presId="urn:microsoft.com/office/officeart/2008/layout/AlternatingHexagons"/>
    <dgm:cxn modelId="{1DF9468E-CEE4-414F-9FEE-54CA1DAAB619}" type="presParOf" srcId="{4237B12C-D915-4FAC-8564-E09829C10741}" destId="{FC78B54D-3FD2-4C05-A573-CB1542E91EBA}" srcOrd="0" destOrd="0" presId="urn:microsoft.com/office/officeart/2008/layout/AlternatingHexagons"/>
    <dgm:cxn modelId="{F6F07041-959B-423D-8983-FC964C3BD559}" type="presParOf" srcId="{4237B12C-D915-4FAC-8564-E09829C10741}" destId="{DC8C1B75-586A-4530-BC28-0A568B563F58}" srcOrd="1" destOrd="0" presId="urn:microsoft.com/office/officeart/2008/layout/AlternatingHexagons"/>
    <dgm:cxn modelId="{83511D22-1C53-4F34-A736-A8DFCBE622D5}" type="presParOf" srcId="{4237B12C-D915-4FAC-8564-E09829C10741}" destId="{7DBA7950-28F5-440A-915C-6EC86C6FA23A}" srcOrd="2" destOrd="0" presId="urn:microsoft.com/office/officeart/2008/layout/AlternatingHexagons"/>
    <dgm:cxn modelId="{71735BEF-8AEB-4C9C-9561-3C06DE66683E}" type="presParOf" srcId="{4237B12C-D915-4FAC-8564-E09829C10741}" destId="{8BC97378-E04C-4303-BE8E-FBBF978A2648}" srcOrd="3" destOrd="0" presId="urn:microsoft.com/office/officeart/2008/layout/AlternatingHexagons"/>
    <dgm:cxn modelId="{40C7ED4C-D5B1-4B2A-BB6E-9FC52CAEB86F}" type="presParOf" srcId="{4237B12C-D915-4FAC-8564-E09829C10741}" destId="{1F287589-67E9-43A9-9DC7-034BE559750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36DBAC-D993-4BAD-BFE3-63C992F878E7}" type="doc">
      <dgm:prSet loTypeId="urn:microsoft.com/office/officeart/2016/7/layout/BasicTimeline" loCatId="process" qsTypeId="urn:microsoft.com/office/officeart/2005/8/quickstyle/simple1" qsCatId="simple" csTypeId="urn:microsoft.com/office/officeart/2005/8/colors/accent1_4" csCatId="accent1" phldr="1"/>
      <dgm:spPr/>
      <dgm:t>
        <a:bodyPr/>
        <a:lstStyle/>
        <a:p>
          <a:endParaRPr lang="en-US"/>
        </a:p>
      </dgm:t>
    </dgm:pt>
    <dgm:pt modelId="{FAC303F3-27BD-4326-8538-950F0078CF9E}">
      <dgm:prSet custT="1"/>
      <dgm:spPr>
        <a:solidFill>
          <a:srgbClr val="6A8FAE">
            <a:alpha val="90000"/>
          </a:srgbClr>
        </a:solidFill>
      </dgm:spPr>
      <dgm:t>
        <a:bodyPr/>
        <a:lstStyle/>
        <a:p>
          <a:r>
            <a:rPr lang="en-US" sz="1400" b="1" dirty="0"/>
            <a:t>5/30/22  Introduce Concept of Synchronous Instruction</a:t>
          </a:r>
        </a:p>
      </dgm:t>
    </dgm:pt>
    <dgm:pt modelId="{33273070-06FE-4AE1-A151-C22B3F433D12}" type="parTrans" cxnId="{97E7BBFD-C645-443C-BD07-1114E3046F3D}">
      <dgm:prSet/>
      <dgm:spPr/>
      <dgm:t>
        <a:bodyPr/>
        <a:lstStyle/>
        <a:p>
          <a:endParaRPr lang="en-US" sz="2000" b="1"/>
        </a:p>
      </dgm:t>
    </dgm:pt>
    <dgm:pt modelId="{CC6210E2-7CE1-43E4-88B3-9E17AB814FC3}" type="sibTrans" cxnId="{97E7BBFD-C645-443C-BD07-1114E3046F3D}">
      <dgm:prSet/>
      <dgm:spPr/>
      <dgm:t>
        <a:bodyPr/>
        <a:lstStyle/>
        <a:p>
          <a:endParaRPr lang="en-US" sz="2000" b="1"/>
        </a:p>
      </dgm:t>
    </dgm:pt>
    <dgm:pt modelId="{8A549FAF-C900-41A9-AF98-43EC44DCFE1F}">
      <dgm:prSet custT="1"/>
      <dgm:spPr/>
      <dgm:t>
        <a:bodyPr/>
        <a:lstStyle/>
        <a:p>
          <a:pPr>
            <a:defRPr b="1"/>
          </a:pPr>
          <a:endParaRPr lang="en-US" sz="1600" b="1" dirty="0"/>
        </a:p>
      </dgm:t>
    </dgm:pt>
    <dgm:pt modelId="{A29F42EB-E5CF-45A9-8E43-CEC5DE3CE8D1}" type="parTrans" cxnId="{7D48914B-775F-445E-AA0A-57B0854AFE6B}">
      <dgm:prSet/>
      <dgm:spPr/>
      <dgm:t>
        <a:bodyPr/>
        <a:lstStyle/>
        <a:p>
          <a:endParaRPr lang="en-US" sz="2000" b="1"/>
        </a:p>
      </dgm:t>
    </dgm:pt>
    <dgm:pt modelId="{20EBE199-A424-413C-BD5B-41312F3963DC}" type="sibTrans" cxnId="{7D48914B-775F-445E-AA0A-57B0854AFE6B}">
      <dgm:prSet/>
      <dgm:spPr/>
      <dgm:t>
        <a:bodyPr/>
        <a:lstStyle/>
        <a:p>
          <a:endParaRPr lang="en-US" sz="2000" b="1"/>
        </a:p>
      </dgm:t>
    </dgm:pt>
    <dgm:pt modelId="{0D53599F-A676-4D21-A9A3-1035FED73E90}">
      <dgm:prSet custT="1"/>
      <dgm:spPr>
        <a:solidFill>
          <a:srgbClr val="6A8FAE">
            <a:alpha val="90000"/>
          </a:srgbClr>
        </a:solidFill>
      </dgm:spPr>
      <dgm:t>
        <a:bodyPr/>
        <a:lstStyle/>
        <a:p>
          <a:r>
            <a:rPr lang="en-US" sz="1400" b="1" dirty="0"/>
            <a:t>6/2/22  Peruse Canvas Faculty Learning Hub</a:t>
          </a:r>
        </a:p>
      </dgm:t>
    </dgm:pt>
    <dgm:pt modelId="{1C50EDF7-6FC1-4301-9DDE-4E4B95763388}" type="parTrans" cxnId="{3250DE82-DDE0-484C-B913-86053C36AF9A}">
      <dgm:prSet/>
      <dgm:spPr/>
      <dgm:t>
        <a:bodyPr/>
        <a:lstStyle/>
        <a:p>
          <a:endParaRPr lang="en-US" sz="2000" b="1"/>
        </a:p>
      </dgm:t>
    </dgm:pt>
    <dgm:pt modelId="{2B6E7D5B-244E-4F04-8797-04894011B1F8}" type="sibTrans" cxnId="{3250DE82-DDE0-484C-B913-86053C36AF9A}">
      <dgm:prSet/>
      <dgm:spPr/>
      <dgm:t>
        <a:bodyPr/>
        <a:lstStyle/>
        <a:p>
          <a:endParaRPr lang="en-US" sz="2000" b="1"/>
        </a:p>
      </dgm:t>
    </dgm:pt>
    <dgm:pt modelId="{20AAB973-CF7F-4F3E-9EEA-8C8C8E2627AE}">
      <dgm:prSet custT="1"/>
      <dgm:spPr/>
      <dgm:t>
        <a:bodyPr/>
        <a:lstStyle/>
        <a:p>
          <a:pPr>
            <a:defRPr b="1"/>
          </a:pPr>
          <a:endParaRPr lang="en-US" sz="1600" b="1" dirty="0"/>
        </a:p>
      </dgm:t>
    </dgm:pt>
    <dgm:pt modelId="{A2FCAB62-D8C3-410E-B640-55BF7C852094}" type="parTrans" cxnId="{77152B69-09EF-4032-BEEB-D415136A1F90}">
      <dgm:prSet/>
      <dgm:spPr/>
      <dgm:t>
        <a:bodyPr/>
        <a:lstStyle/>
        <a:p>
          <a:endParaRPr lang="en-US" sz="2000" b="1"/>
        </a:p>
      </dgm:t>
    </dgm:pt>
    <dgm:pt modelId="{AA3B4B09-35A0-47CA-9A92-BDAA90E4D45F}" type="sibTrans" cxnId="{77152B69-09EF-4032-BEEB-D415136A1F90}">
      <dgm:prSet/>
      <dgm:spPr/>
      <dgm:t>
        <a:bodyPr/>
        <a:lstStyle/>
        <a:p>
          <a:endParaRPr lang="en-US" sz="2000" b="1"/>
        </a:p>
      </dgm:t>
    </dgm:pt>
    <dgm:pt modelId="{0573BC90-1394-4AD9-9BFE-F875459F7E63}">
      <dgm:prSet custT="1"/>
      <dgm:spPr>
        <a:solidFill>
          <a:srgbClr val="6A8FAE">
            <a:alpha val="90000"/>
          </a:srgbClr>
        </a:solidFill>
      </dgm:spPr>
      <dgm:t>
        <a:bodyPr/>
        <a:lstStyle/>
        <a:p>
          <a:r>
            <a:rPr lang="en-US" sz="1400" b="1" dirty="0"/>
            <a:t>8/22/22  Discuss Desired Outcomes and Synchronous Elements as a Team</a:t>
          </a:r>
        </a:p>
      </dgm:t>
    </dgm:pt>
    <dgm:pt modelId="{D0BD01E6-326B-4A90-8F9D-2AF232BC0BEE}" type="parTrans" cxnId="{D7D45E17-86B9-4125-A096-F4B39911206A}">
      <dgm:prSet/>
      <dgm:spPr/>
      <dgm:t>
        <a:bodyPr/>
        <a:lstStyle/>
        <a:p>
          <a:endParaRPr lang="en-US" sz="2000" b="1"/>
        </a:p>
      </dgm:t>
    </dgm:pt>
    <dgm:pt modelId="{419850A8-FD0A-4BF8-B288-8B0002BA7A6B}" type="sibTrans" cxnId="{D7D45E17-86B9-4125-A096-F4B39911206A}">
      <dgm:prSet/>
      <dgm:spPr/>
      <dgm:t>
        <a:bodyPr/>
        <a:lstStyle/>
        <a:p>
          <a:endParaRPr lang="en-US" sz="2000" b="1"/>
        </a:p>
      </dgm:t>
    </dgm:pt>
    <dgm:pt modelId="{318AA52C-966D-46D6-81A2-991A0CEFF177}">
      <dgm:prSet custT="1"/>
      <dgm:spPr/>
      <dgm:t>
        <a:bodyPr/>
        <a:lstStyle/>
        <a:p>
          <a:pPr>
            <a:defRPr b="1"/>
          </a:pPr>
          <a:endParaRPr lang="en-US" sz="1600" b="1" dirty="0"/>
        </a:p>
      </dgm:t>
    </dgm:pt>
    <dgm:pt modelId="{131E92A3-174E-48A1-9932-A1C426B182EA}" type="sibTrans" cxnId="{5C0827C5-0774-4644-91E3-2A337623EAA4}">
      <dgm:prSet/>
      <dgm:spPr/>
      <dgm:t>
        <a:bodyPr/>
        <a:lstStyle/>
        <a:p>
          <a:endParaRPr lang="en-US" sz="2000" b="1"/>
        </a:p>
      </dgm:t>
    </dgm:pt>
    <dgm:pt modelId="{98EC82D6-8BBF-49B8-8906-D79CBCF7827E}" type="parTrans" cxnId="{5C0827C5-0774-4644-91E3-2A337623EAA4}">
      <dgm:prSet/>
      <dgm:spPr/>
      <dgm:t>
        <a:bodyPr/>
        <a:lstStyle/>
        <a:p>
          <a:endParaRPr lang="en-US" sz="2000" b="1"/>
        </a:p>
      </dgm:t>
    </dgm:pt>
    <dgm:pt modelId="{3158D6A3-02DC-4C8A-8AD7-70B5FDBE842F}">
      <dgm:prSet custT="1"/>
      <dgm:spPr/>
      <dgm:t>
        <a:bodyPr/>
        <a:lstStyle/>
        <a:p>
          <a:pPr>
            <a:defRPr b="1"/>
          </a:pPr>
          <a:endParaRPr lang="en-US" sz="1600" b="1" dirty="0"/>
        </a:p>
      </dgm:t>
    </dgm:pt>
    <dgm:pt modelId="{AFC8BBF8-552B-4017-8CD7-079075C920CC}" type="parTrans" cxnId="{5B687D40-8EEF-475C-BF20-EAE8DAFB24BF}">
      <dgm:prSet/>
      <dgm:spPr/>
      <dgm:t>
        <a:bodyPr/>
        <a:lstStyle/>
        <a:p>
          <a:endParaRPr lang="en-US" sz="2000" b="1"/>
        </a:p>
      </dgm:t>
    </dgm:pt>
    <dgm:pt modelId="{BC2EB349-282D-498C-8629-8CC8F9A5809A}" type="sibTrans" cxnId="{5B687D40-8EEF-475C-BF20-EAE8DAFB24BF}">
      <dgm:prSet/>
      <dgm:spPr/>
      <dgm:t>
        <a:bodyPr/>
        <a:lstStyle/>
        <a:p>
          <a:endParaRPr lang="en-US" sz="2000" b="1"/>
        </a:p>
      </dgm:t>
    </dgm:pt>
    <dgm:pt modelId="{B7B0806A-BCA2-434F-8CFB-66DB86E9613F}">
      <dgm:prSet custT="1"/>
      <dgm:spPr/>
      <dgm:t>
        <a:bodyPr/>
        <a:lstStyle/>
        <a:p>
          <a:pPr>
            <a:defRPr b="1"/>
          </a:pPr>
          <a:endParaRPr lang="en-US" sz="1600" b="1" dirty="0"/>
        </a:p>
      </dgm:t>
    </dgm:pt>
    <dgm:pt modelId="{204382C5-809E-459A-8EAB-CB8C181529F4}" type="parTrans" cxnId="{4F637586-0968-4D30-9C5C-B084F41C1A49}">
      <dgm:prSet/>
      <dgm:spPr/>
      <dgm:t>
        <a:bodyPr/>
        <a:lstStyle/>
        <a:p>
          <a:endParaRPr lang="en-US" sz="2000" b="1"/>
        </a:p>
      </dgm:t>
    </dgm:pt>
    <dgm:pt modelId="{15E8B9A8-F8E0-438A-B617-DCC875D5CE8D}" type="sibTrans" cxnId="{4F637586-0968-4D30-9C5C-B084F41C1A49}">
      <dgm:prSet/>
      <dgm:spPr/>
      <dgm:t>
        <a:bodyPr/>
        <a:lstStyle/>
        <a:p>
          <a:endParaRPr lang="en-US" sz="2000" b="1"/>
        </a:p>
      </dgm:t>
    </dgm:pt>
    <dgm:pt modelId="{22D0567E-2B9F-4017-88F1-72D54AFD6FCF}">
      <dgm:prSet custT="1"/>
      <dgm:spPr>
        <a:solidFill>
          <a:srgbClr val="6A8FAE">
            <a:alpha val="90000"/>
          </a:srgbClr>
        </a:solidFill>
      </dgm:spPr>
      <dgm:t>
        <a:bodyPr/>
        <a:lstStyle/>
        <a:p>
          <a:r>
            <a:rPr lang="en-US" sz="1400" b="1" dirty="0"/>
            <a:t>6/6/22  Attend “Learning to Build Your Canvas Course” Professional Development</a:t>
          </a:r>
        </a:p>
      </dgm:t>
    </dgm:pt>
    <dgm:pt modelId="{DDFB4612-C72B-4141-BEFB-C44DF3D744C4}" type="parTrans" cxnId="{BACE90D9-FCC5-406B-ABA4-A03534A986ED}">
      <dgm:prSet/>
      <dgm:spPr/>
      <dgm:t>
        <a:bodyPr/>
        <a:lstStyle/>
        <a:p>
          <a:endParaRPr lang="en-US" sz="2000" b="1"/>
        </a:p>
      </dgm:t>
    </dgm:pt>
    <dgm:pt modelId="{655BC011-C839-4733-B6A6-777ED5B0C67D}" type="sibTrans" cxnId="{BACE90D9-FCC5-406B-ABA4-A03534A986ED}">
      <dgm:prSet/>
      <dgm:spPr/>
      <dgm:t>
        <a:bodyPr/>
        <a:lstStyle/>
        <a:p>
          <a:endParaRPr lang="en-US" sz="2000" b="1"/>
        </a:p>
      </dgm:t>
    </dgm:pt>
    <dgm:pt modelId="{FB329FE6-9054-42ED-8980-777FF40D8402}">
      <dgm:prSet custT="1"/>
      <dgm:spPr>
        <a:solidFill>
          <a:srgbClr val="6A8FAE">
            <a:alpha val="90000"/>
          </a:srgbClr>
        </a:solidFill>
      </dgm:spPr>
      <dgm:t>
        <a:bodyPr/>
        <a:lstStyle/>
        <a:p>
          <a:r>
            <a:rPr lang="en-US" sz="1400" b="1" dirty="0"/>
            <a:t>6/7/22  Integrate Synchronous Learning Activities into Asynchronous Canvas Course </a:t>
          </a:r>
        </a:p>
      </dgm:t>
    </dgm:pt>
    <dgm:pt modelId="{15015EDA-EE0B-47E2-96CA-A22FF830BD38}" type="parTrans" cxnId="{122E7026-AFE5-46A7-9B10-ECEDFD42B9BB}">
      <dgm:prSet/>
      <dgm:spPr/>
      <dgm:t>
        <a:bodyPr/>
        <a:lstStyle/>
        <a:p>
          <a:endParaRPr lang="en-US" sz="2000" b="1"/>
        </a:p>
      </dgm:t>
    </dgm:pt>
    <dgm:pt modelId="{47DCC936-CB47-48B2-8A50-47EB63380BDE}" type="sibTrans" cxnId="{122E7026-AFE5-46A7-9B10-ECEDFD42B9BB}">
      <dgm:prSet/>
      <dgm:spPr/>
      <dgm:t>
        <a:bodyPr/>
        <a:lstStyle/>
        <a:p>
          <a:endParaRPr lang="en-US" sz="2000" b="1"/>
        </a:p>
      </dgm:t>
    </dgm:pt>
    <dgm:pt modelId="{D60A5F31-BCEE-4B36-B692-7FC5C2E52E2D}" type="pres">
      <dgm:prSet presAssocID="{2536DBAC-D993-4BAD-BFE3-63C992F878E7}" presName="root" presStyleCnt="0">
        <dgm:presLayoutVars>
          <dgm:chMax/>
          <dgm:chPref/>
          <dgm:animLvl val="lvl"/>
        </dgm:presLayoutVars>
      </dgm:prSet>
      <dgm:spPr/>
    </dgm:pt>
    <dgm:pt modelId="{8443D5AE-753C-43AD-87A9-E533D10BEF3F}" type="pres">
      <dgm:prSet presAssocID="{2536DBAC-D993-4BAD-BFE3-63C992F878E7}" presName="divider" presStyleLbl="fgAccFollowNode1" presStyleIdx="0" presStyleCnt="1"/>
      <dgm:spPr>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tailEnd type="triangle" w="lg" len="lg"/>
        </a:ln>
        <a:effectLst/>
      </dgm:spPr>
    </dgm:pt>
    <dgm:pt modelId="{84B01347-7AEF-4B46-9878-AA699A0E296F}" type="pres">
      <dgm:prSet presAssocID="{2536DBAC-D993-4BAD-BFE3-63C992F878E7}" presName="nodes" presStyleCnt="0">
        <dgm:presLayoutVars>
          <dgm:chMax/>
          <dgm:chPref/>
          <dgm:animLvl val="lvl"/>
        </dgm:presLayoutVars>
      </dgm:prSet>
      <dgm:spPr/>
    </dgm:pt>
    <dgm:pt modelId="{B0221B52-2518-494C-8FB8-5DE055468700}" type="pres">
      <dgm:prSet presAssocID="{318AA52C-966D-46D6-81A2-991A0CEFF177}" presName="composite" presStyleCnt="0"/>
      <dgm:spPr/>
    </dgm:pt>
    <dgm:pt modelId="{4030B585-84D1-4ED2-A4F2-AAA85ED3527E}" type="pres">
      <dgm:prSet presAssocID="{318AA52C-966D-46D6-81A2-991A0CEFF177}" presName="L1TextContainer" presStyleLbl="revTx" presStyleIdx="0" presStyleCnt="5">
        <dgm:presLayoutVars>
          <dgm:chMax val="1"/>
          <dgm:chPref val="1"/>
          <dgm:bulletEnabled val="1"/>
        </dgm:presLayoutVars>
      </dgm:prSet>
      <dgm:spPr/>
    </dgm:pt>
    <dgm:pt modelId="{B2DCEE35-8877-4699-B037-18DEB035BEA9}" type="pres">
      <dgm:prSet presAssocID="{318AA52C-966D-46D6-81A2-991A0CEFF177}" presName="L2TextContainerWrapper" presStyleCnt="0">
        <dgm:presLayoutVars>
          <dgm:chMax val="0"/>
          <dgm:chPref val="0"/>
          <dgm:bulletEnabled val="1"/>
        </dgm:presLayoutVars>
      </dgm:prSet>
      <dgm:spPr/>
    </dgm:pt>
    <dgm:pt modelId="{C5C022BA-F7FC-41DC-8120-DE3C78D1465D}" type="pres">
      <dgm:prSet presAssocID="{318AA52C-966D-46D6-81A2-991A0CEFF177}" presName="L2TextContainer" presStyleLbl="bgAcc1" presStyleIdx="0" presStyleCnt="5"/>
      <dgm:spPr/>
    </dgm:pt>
    <dgm:pt modelId="{CACEA64E-9B88-41AE-8EC0-1470EEF32A67}" type="pres">
      <dgm:prSet presAssocID="{318AA52C-966D-46D6-81A2-991A0CEFF177}" presName="FlexibleEmptyPlaceHolder" presStyleCnt="0"/>
      <dgm:spPr/>
    </dgm:pt>
    <dgm:pt modelId="{F0EB0718-8381-4063-92C6-586669B3B021}" type="pres">
      <dgm:prSet presAssocID="{318AA52C-966D-46D6-81A2-991A0CEFF177}" presName="ConnectLine" presStyleLbl="sibTrans1D1" presStyleIdx="0" presStyleCnt="5"/>
      <dgm:spPr>
        <a:noFill/>
        <a:ln w="9525" cap="flat" cmpd="sng" algn="ctr">
          <a:solidFill>
            <a:schemeClr val="accent1">
              <a:shade val="90000"/>
              <a:hueOff val="0"/>
              <a:satOff val="0"/>
              <a:lumOff val="0"/>
              <a:alphaOff val="0"/>
            </a:schemeClr>
          </a:solidFill>
          <a:prstDash val="dash"/>
        </a:ln>
        <a:effectLst/>
      </dgm:spPr>
    </dgm:pt>
    <dgm:pt modelId="{1C6068BF-1AAC-4B6E-86AF-32187A6B1AB2}" type="pres">
      <dgm:prSet presAssocID="{318AA52C-966D-46D6-81A2-991A0CEFF177}" presName="ConnectorPoint" presStyleLbl="alignNode1" presStyleIdx="0" presStyleCnt="5"/>
      <dgm:spPr/>
    </dgm:pt>
    <dgm:pt modelId="{B9D423C4-1C01-477D-93DA-DC8E6350398A}" type="pres">
      <dgm:prSet presAssocID="{318AA52C-966D-46D6-81A2-991A0CEFF177}" presName="EmptyPlaceHolder" presStyleCnt="0"/>
      <dgm:spPr/>
    </dgm:pt>
    <dgm:pt modelId="{EFB8E79E-A1B9-4628-A67A-18640FD37C96}" type="pres">
      <dgm:prSet presAssocID="{131E92A3-174E-48A1-9932-A1C426B182EA}" presName="spaceBetweenRectangles" presStyleCnt="0"/>
      <dgm:spPr/>
    </dgm:pt>
    <dgm:pt modelId="{4D744AB4-B1B1-4EE7-9DEC-B28163C22F65}" type="pres">
      <dgm:prSet presAssocID="{8A549FAF-C900-41A9-AF98-43EC44DCFE1F}" presName="composite" presStyleCnt="0"/>
      <dgm:spPr/>
    </dgm:pt>
    <dgm:pt modelId="{7DC70A3A-DB52-4219-AA06-F000478D1D59}" type="pres">
      <dgm:prSet presAssocID="{8A549FAF-C900-41A9-AF98-43EC44DCFE1F}" presName="L1TextContainer" presStyleLbl="revTx" presStyleIdx="1" presStyleCnt="5">
        <dgm:presLayoutVars>
          <dgm:chMax val="1"/>
          <dgm:chPref val="1"/>
          <dgm:bulletEnabled val="1"/>
        </dgm:presLayoutVars>
      </dgm:prSet>
      <dgm:spPr/>
    </dgm:pt>
    <dgm:pt modelId="{90878AC9-BDE6-4832-96F1-22666B7860B8}" type="pres">
      <dgm:prSet presAssocID="{8A549FAF-C900-41A9-AF98-43EC44DCFE1F}" presName="L2TextContainerWrapper" presStyleCnt="0">
        <dgm:presLayoutVars>
          <dgm:chMax val="0"/>
          <dgm:chPref val="0"/>
          <dgm:bulletEnabled val="1"/>
        </dgm:presLayoutVars>
      </dgm:prSet>
      <dgm:spPr/>
    </dgm:pt>
    <dgm:pt modelId="{401B9B11-1F28-415D-B561-BCCC64084D2F}" type="pres">
      <dgm:prSet presAssocID="{8A549FAF-C900-41A9-AF98-43EC44DCFE1F}" presName="L2TextContainer" presStyleLbl="bgAcc1" presStyleIdx="1" presStyleCnt="5" custLinFactNeighborX="-46528" custLinFactNeighborY="-3659"/>
      <dgm:spPr/>
    </dgm:pt>
    <dgm:pt modelId="{BBF0EC5E-512A-4D84-9923-900BE64CDBD7}" type="pres">
      <dgm:prSet presAssocID="{8A549FAF-C900-41A9-AF98-43EC44DCFE1F}" presName="FlexibleEmptyPlaceHolder" presStyleCnt="0"/>
      <dgm:spPr/>
    </dgm:pt>
    <dgm:pt modelId="{FA1DE901-6EB9-4E65-ACC8-ADD2B903C9CD}" type="pres">
      <dgm:prSet presAssocID="{8A549FAF-C900-41A9-AF98-43EC44DCFE1F}" presName="ConnectLine" presStyleLbl="sibTrans1D1" presStyleIdx="1" presStyleCnt="5" custLinFactX="-562892" custLinFactNeighborX="-600000"/>
      <dgm:spPr>
        <a:noFill/>
        <a:ln w="9525" cap="flat" cmpd="sng" algn="ctr">
          <a:solidFill>
            <a:schemeClr val="accent1">
              <a:shade val="90000"/>
              <a:hueOff val="76044"/>
              <a:satOff val="2447"/>
              <a:lumOff val="7398"/>
              <a:alphaOff val="0"/>
            </a:schemeClr>
          </a:solidFill>
          <a:prstDash val="dash"/>
        </a:ln>
        <a:effectLst/>
      </dgm:spPr>
    </dgm:pt>
    <dgm:pt modelId="{08CDE4B2-FB1D-43DC-ADC5-111308B12B22}" type="pres">
      <dgm:prSet presAssocID="{8A549FAF-C900-41A9-AF98-43EC44DCFE1F}" presName="ConnectorPoint" presStyleLbl="alignNode1" presStyleIdx="1" presStyleCnt="5"/>
      <dgm:spPr/>
    </dgm:pt>
    <dgm:pt modelId="{EDC6A9C1-F8D2-49EF-AF9A-A58D28F06FD0}" type="pres">
      <dgm:prSet presAssocID="{8A549FAF-C900-41A9-AF98-43EC44DCFE1F}" presName="EmptyPlaceHolder" presStyleCnt="0"/>
      <dgm:spPr/>
    </dgm:pt>
    <dgm:pt modelId="{71CD8DC6-5977-4DDE-BF5A-5919DD7AA6D4}" type="pres">
      <dgm:prSet presAssocID="{20EBE199-A424-413C-BD5B-41312F3963DC}" presName="spaceBetweenRectangles" presStyleCnt="0"/>
      <dgm:spPr/>
    </dgm:pt>
    <dgm:pt modelId="{ED99AB76-CE84-4795-B4C3-D22675DC5424}" type="pres">
      <dgm:prSet presAssocID="{20AAB973-CF7F-4F3E-9EEA-8C8C8E2627AE}" presName="composite" presStyleCnt="0"/>
      <dgm:spPr/>
    </dgm:pt>
    <dgm:pt modelId="{19196664-A4F1-47AA-9F09-70C8D6104B70}" type="pres">
      <dgm:prSet presAssocID="{20AAB973-CF7F-4F3E-9EEA-8C8C8E2627AE}" presName="L1TextContainer" presStyleLbl="revTx" presStyleIdx="2" presStyleCnt="5">
        <dgm:presLayoutVars>
          <dgm:chMax val="1"/>
          <dgm:chPref val="1"/>
          <dgm:bulletEnabled val="1"/>
        </dgm:presLayoutVars>
      </dgm:prSet>
      <dgm:spPr/>
    </dgm:pt>
    <dgm:pt modelId="{0DB94346-D3E1-43A8-BA99-8EEBB2C4041A}" type="pres">
      <dgm:prSet presAssocID="{20AAB973-CF7F-4F3E-9EEA-8C8C8E2627AE}" presName="L2TextContainerWrapper" presStyleCnt="0">
        <dgm:presLayoutVars>
          <dgm:chMax val="0"/>
          <dgm:chPref val="0"/>
          <dgm:bulletEnabled val="1"/>
        </dgm:presLayoutVars>
      </dgm:prSet>
      <dgm:spPr/>
    </dgm:pt>
    <dgm:pt modelId="{45EC4ACD-1267-4F05-9059-0316029CD682}" type="pres">
      <dgm:prSet presAssocID="{20AAB973-CF7F-4F3E-9EEA-8C8C8E2627AE}" presName="L2TextContainer" presStyleLbl="bgAcc1" presStyleIdx="2" presStyleCnt="5" custLinFactNeighborX="-8144"/>
      <dgm:spPr/>
    </dgm:pt>
    <dgm:pt modelId="{5E0F9C9A-97B7-463F-A222-61D37225359B}" type="pres">
      <dgm:prSet presAssocID="{20AAB973-CF7F-4F3E-9EEA-8C8C8E2627AE}" presName="FlexibleEmptyPlaceHolder" presStyleCnt="0"/>
      <dgm:spPr/>
    </dgm:pt>
    <dgm:pt modelId="{8F3783B3-47C9-4FAD-A631-03C42D2F30C2}" type="pres">
      <dgm:prSet presAssocID="{20AAB973-CF7F-4F3E-9EEA-8C8C8E2627AE}" presName="ConnectLine" presStyleLbl="sibTrans1D1" presStyleIdx="2" presStyleCnt="5" custLinFactX="-400000" custLinFactNeighborX="-456867" custLinFactNeighborY="3763"/>
      <dgm:spPr>
        <a:noFill/>
        <a:ln w="9525" cap="flat" cmpd="sng" algn="ctr">
          <a:solidFill>
            <a:schemeClr val="accent1">
              <a:shade val="90000"/>
              <a:hueOff val="152087"/>
              <a:satOff val="4894"/>
              <a:lumOff val="14797"/>
              <a:alphaOff val="0"/>
            </a:schemeClr>
          </a:solidFill>
          <a:prstDash val="dash"/>
        </a:ln>
        <a:effectLst/>
      </dgm:spPr>
    </dgm:pt>
    <dgm:pt modelId="{4D829B18-B134-4273-9D3B-2932EC9E3986}" type="pres">
      <dgm:prSet presAssocID="{20AAB973-CF7F-4F3E-9EEA-8C8C8E2627AE}" presName="ConnectorPoint" presStyleLbl="alignNode1" presStyleIdx="2" presStyleCnt="5"/>
      <dgm:spPr/>
    </dgm:pt>
    <dgm:pt modelId="{DF94615B-77D4-4253-B2DF-4763DD168A34}" type="pres">
      <dgm:prSet presAssocID="{20AAB973-CF7F-4F3E-9EEA-8C8C8E2627AE}" presName="EmptyPlaceHolder" presStyleCnt="0"/>
      <dgm:spPr/>
    </dgm:pt>
    <dgm:pt modelId="{005BF439-DD8A-4C4F-BF2E-CBDD62EBE317}" type="pres">
      <dgm:prSet presAssocID="{AA3B4B09-35A0-47CA-9A92-BDAA90E4D45F}" presName="spaceBetweenRectangles" presStyleCnt="0"/>
      <dgm:spPr/>
    </dgm:pt>
    <dgm:pt modelId="{C0CB48BF-DABD-4B30-82F6-0BF580FDFB0A}" type="pres">
      <dgm:prSet presAssocID="{B7B0806A-BCA2-434F-8CFB-66DB86E9613F}" presName="composite" presStyleCnt="0"/>
      <dgm:spPr/>
    </dgm:pt>
    <dgm:pt modelId="{C9C59DFF-3DE9-405D-A457-A5B05B446831}" type="pres">
      <dgm:prSet presAssocID="{B7B0806A-BCA2-434F-8CFB-66DB86E9613F}" presName="L1TextContainer" presStyleLbl="revTx" presStyleIdx="3" presStyleCnt="5">
        <dgm:presLayoutVars>
          <dgm:chMax val="1"/>
          <dgm:chPref val="1"/>
          <dgm:bulletEnabled val="1"/>
        </dgm:presLayoutVars>
      </dgm:prSet>
      <dgm:spPr/>
    </dgm:pt>
    <dgm:pt modelId="{EBC1C326-41F1-4E1F-9C83-98FDD0D52E54}" type="pres">
      <dgm:prSet presAssocID="{B7B0806A-BCA2-434F-8CFB-66DB86E9613F}" presName="L2TextContainerWrapper" presStyleCnt="0">
        <dgm:presLayoutVars>
          <dgm:chMax val="0"/>
          <dgm:chPref val="0"/>
          <dgm:bulletEnabled val="1"/>
        </dgm:presLayoutVars>
      </dgm:prSet>
      <dgm:spPr/>
    </dgm:pt>
    <dgm:pt modelId="{DED86101-4252-450C-AD3B-C56E44E41725}" type="pres">
      <dgm:prSet presAssocID="{B7B0806A-BCA2-434F-8CFB-66DB86E9613F}" presName="L2TextContainer" presStyleLbl="bgAcc1" presStyleIdx="3" presStyleCnt="5" custLinFactNeighborX="-43758" custLinFactNeighborY="0"/>
      <dgm:spPr/>
    </dgm:pt>
    <dgm:pt modelId="{6AF20326-A78B-494B-BFD8-F623615457A6}" type="pres">
      <dgm:prSet presAssocID="{B7B0806A-BCA2-434F-8CFB-66DB86E9613F}" presName="FlexibleEmptyPlaceHolder" presStyleCnt="0"/>
      <dgm:spPr/>
    </dgm:pt>
    <dgm:pt modelId="{DCF75CC1-AFF1-4742-8D18-07CAAA1ED2FE}" type="pres">
      <dgm:prSet presAssocID="{B7B0806A-BCA2-434F-8CFB-66DB86E9613F}" presName="ConnectLine" presStyleLbl="sibTrans1D1" presStyleIdx="3" presStyleCnt="5" custLinFactX="-1700000" custLinFactNeighborX="-1788675" custLinFactNeighborY="5644"/>
      <dgm:spPr>
        <a:noFill/>
        <a:ln w="9525" cap="flat" cmpd="sng" algn="ctr">
          <a:solidFill>
            <a:schemeClr val="accent1">
              <a:shade val="90000"/>
              <a:hueOff val="152087"/>
              <a:satOff val="4894"/>
              <a:lumOff val="14797"/>
              <a:alphaOff val="0"/>
            </a:schemeClr>
          </a:solidFill>
          <a:prstDash val="dash"/>
        </a:ln>
        <a:effectLst/>
      </dgm:spPr>
    </dgm:pt>
    <dgm:pt modelId="{57ED0BB2-B37C-42E0-BDCE-95DFE7D1DB53}" type="pres">
      <dgm:prSet presAssocID="{B7B0806A-BCA2-434F-8CFB-66DB86E9613F}" presName="ConnectorPoint" presStyleLbl="alignNode1" presStyleIdx="3" presStyleCnt="5"/>
      <dgm:spPr/>
    </dgm:pt>
    <dgm:pt modelId="{D37653A4-3302-4BF1-86ED-8A4D06EFD3FA}" type="pres">
      <dgm:prSet presAssocID="{B7B0806A-BCA2-434F-8CFB-66DB86E9613F}" presName="EmptyPlaceHolder" presStyleCnt="0"/>
      <dgm:spPr/>
    </dgm:pt>
    <dgm:pt modelId="{5F5AA355-BF56-465F-8F06-571F0505A222}" type="pres">
      <dgm:prSet presAssocID="{15E8B9A8-F8E0-438A-B617-DCC875D5CE8D}" presName="spaceBetweenRectangles" presStyleCnt="0"/>
      <dgm:spPr/>
    </dgm:pt>
    <dgm:pt modelId="{04039296-D289-4932-B464-1D4757243E19}" type="pres">
      <dgm:prSet presAssocID="{3158D6A3-02DC-4C8A-8AD7-70B5FDBE842F}" presName="composite" presStyleCnt="0"/>
      <dgm:spPr/>
    </dgm:pt>
    <dgm:pt modelId="{E9808788-EBF9-4F3F-9305-B0814C68A23C}" type="pres">
      <dgm:prSet presAssocID="{3158D6A3-02DC-4C8A-8AD7-70B5FDBE842F}" presName="L1TextContainer" presStyleLbl="revTx" presStyleIdx="4" presStyleCnt="5">
        <dgm:presLayoutVars>
          <dgm:chMax val="1"/>
          <dgm:chPref val="1"/>
          <dgm:bulletEnabled val="1"/>
        </dgm:presLayoutVars>
      </dgm:prSet>
      <dgm:spPr/>
    </dgm:pt>
    <dgm:pt modelId="{3954FF1D-BC34-4637-AD2A-E785AE09D22C}" type="pres">
      <dgm:prSet presAssocID="{3158D6A3-02DC-4C8A-8AD7-70B5FDBE842F}" presName="L2TextContainerWrapper" presStyleCnt="0">
        <dgm:presLayoutVars>
          <dgm:chMax val="0"/>
          <dgm:chPref val="0"/>
          <dgm:bulletEnabled val="1"/>
        </dgm:presLayoutVars>
      </dgm:prSet>
      <dgm:spPr/>
    </dgm:pt>
    <dgm:pt modelId="{7EEE784E-CC09-4E4E-A530-8490D4E8846B}" type="pres">
      <dgm:prSet presAssocID="{3158D6A3-02DC-4C8A-8AD7-70B5FDBE842F}" presName="L2TextContainer" presStyleLbl="bgAcc1" presStyleIdx="4" presStyleCnt="5"/>
      <dgm:spPr/>
    </dgm:pt>
    <dgm:pt modelId="{867E7994-F41A-477F-8A57-548799091127}" type="pres">
      <dgm:prSet presAssocID="{3158D6A3-02DC-4C8A-8AD7-70B5FDBE842F}" presName="FlexibleEmptyPlaceHolder" presStyleCnt="0"/>
      <dgm:spPr/>
    </dgm:pt>
    <dgm:pt modelId="{A8CEA494-A8B6-4776-A974-B363C881283B}" type="pres">
      <dgm:prSet presAssocID="{3158D6A3-02DC-4C8A-8AD7-70B5FDBE842F}" presName="ConnectLine" presStyleLbl="sibTrans1D1" presStyleIdx="4" presStyleCnt="5"/>
      <dgm:spPr>
        <a:noFill/>
        <a:ln w="9525" cap="flat" cmpd="sng" algn="ctr">
          <a:solidFill>
            <a:schemeClr val="accent1">
              <a:shade val="90000"/>
              <a:hueOff val="76044"/>
              <a:satOff val="2447"/>
              <a:lumOff val="7398"/>
              <a:alphaOff val="0"/>
            </a:schemeClr>
          </a:solidFill>
          <a:prstDash val="dash"/>
        </a:ln>
        <a:effectLst/>
      </dgm:spPr>
    </dgm:pt>
    <dgm:pt modelId="{2D267144-35D0-4E37-9287-CC32543955A1}" type="pres">
      <dgm:prSet presAssocID="{3158D6A3-02DC-4C8A-8AD7-70B5FDBE842F}" presName="ConnectorPoint" presStyleLbl="alignNode1" presStyleIdx="4" presStyleCnt="5"/>
      <dgm:spPr/>
    </dgm:pt>
    <dgm:pt modelId="{16E8BD80-353E-4B79-A6B1-106434EAA416}" type="pres">
      <dgm:prSet presAssocID="{3158D6A3-02DC-4C8A-8AD7-70B5FDBE842F}" presName="EmptyPlaceHolder" presStyleCnt="0"/>
      <dgm:spPr/>
    </dgm:pt>
  </dgm:ptLst>
  <dgm:cxnLst>
    <dgm:cxn modelId="{2117FA0D-B5E4-4895-BD17-23247D56F629}" type="presOf" srcId="{2536DBAC-D993-4BAD-BFE3-63C992F878E7}" destId="{D60A5F31-BCEE-4B36-B692-7FC5C2E52E2D}" srcOrd="0" destOrd="0" presId="urn:microsoft.com/office/officeart/2016/7/layout/BasicTimeline"/>
    <dgm:cxn modelId="{D7D45E17-86B9-4125-A096-F4B39911206A}" srcId="{3158D6A3-02DC-4C8A-8AD7-70B5FDBE842F}" destId="{0573BC90-1394-4AD9-9BFE-F875459F7E63}" srcOrd="0" destOrd="0" parTransId="{D0BD01E6-326B-4A90-8F9D-2AF232BC0BEE}" sibTransId="{419850A8-FD0A-4BF8-B288-8B0002BA7A6B}"/>
    <dgm:cxn modelId="{122E7026-AFE5-46A7-9B10-ECEDFD42B9BB}" srcId="{B7B0806A-BCA2-434F-8CFB-66DB86E9613F}" destId="{FB329FE6-9054-42ED-8980-777FF40D8402}" srcOrd="0" destOrd="0" parTransId="{15015EDA-EE0B-47E2-96CA-A22FF830BD38}" sibTransId="{47DCC936-CB47-48B2-8A50-47EB63380BDE}"/>
    <dgm:cxn modelId="{9EA30A2E-89AB-4DAA-ABA8-A77A8A10A285}" type="presOf" srcId="{FB329FE6-9054-42ED-8980-777FF40D8402}" destId="{DED86101-4252-450C-AD3B-C56E44E41725}" srcOrd="0" destOrd="0" presId="urn:microsoft.com/office/officeart/2016/7/layout/BasicTimeline"/>
    <dgm:cxn modelId="{CE0AB638-9BA3-4622-800B-173F0772FA30}" type="presOf" srcId="{3158D6A3-02DC-4C8A-8AD7-70B5FDBE842F}" destId="{E9808788-EBF9-4F3F-9305-B0814C68A23C}" srcOrd="0" destOrd="0" presId="urn:microsoft.com/office/officeart/2016/7/layout/BasicTimeline"/>
    <dgm:cxn modelId="{5B687D40-8EEF-475C-BF20-EAE8DAFB24BF}" srcId="{2536DBAC-D993-4BAD-BFE3-63C992F878E7}" destId="{3158D6A3-02DC-4C8A-8AD7-70B5FDBE842F}" srcOrd="4" destOrd="0" parTransId="{AFC8BBF8-552B-4017-8CD7-079075C920CC}" sibTransId="{BC2EB349-282D-498C-8629-8CC8F9A5809A}"/>
    <dgm:cxn modelId="{F15B8365-D919-4968-98AB-5851E7D48BA7}" type="presOf" srcId="{FAC303F3-27BD-4326-8538-950F0078CF9E}" destId="{C5C022BA-F7FC-41DC-8120-DE3C78D1465D}" srcOrd="0" destOrd="0" presId="urn:microsoft.com/office/officeart/2016/7/layout/BasicTimeline"/>
    <dgm:cxn modelId="{89D3B946-1FA5-4085-A2A7-B6F28A9EA24F}" type="presOf" srcId="{20AAB973-CF7F-4F3E-9EEA-8C8C8E2627AE}" destId="{19196664-A4F1-47AA-9F09-70C8D6104B70}" srcOrd="0" destOrd="0" presId="urn:microsoft.com/office/officeart/2016/7/layout/BasicTimeline"/>
    <dgm:cxn modelId="{77152B69-09EF-4032-BEEB-D415136A1F90}" srcId="{2536DBAC-D993-4BAD-BFE3-63C992F878E7}" destId="{20AAB973-CF7F-4F3E-9EEA-8C8C8E2627AE}" srcOrd="2" destOrd="0" parTransId="{A2FCAB62-D8C3-410E-B640-55BF7C852094}" sibTransId="{AA3B4B09-35A0-47CA-9A92-BDAA90E4D45F}"/>
    <dgm:cxn modelId="{7D48914B-775F-445E-AA0A-57B0854AFE6B}" srcId="{2536DBAC-D993-4BAD-BFE3-63C992F878E7}" destId="{8A549FAF-C900-41A9-AF98-43EC44DCFE1F}" srcOrd="1" destOrd="0" parTransId="{A29F42EB-E5CF-45A9-8E43-CEC5DE3CE8D1}" sibTransId="{20EBE199-A424-413C-BD5B-41312F3963DC}"/>
    <dgm:cxn modelId="{3250DE82-DDE0-484C-B913-86053C36AF9A}" srcId="{8A549FAF-C900-41A9-AF98-43EC44DCFE1F}" destId="{0D53599F-A676-4D21-A9A3-1035FED73E90}" srcOrd="0" destOrd="0" parTransId="{1C50EDF7-6FC1-4301-9DDE-4E4B95763388}" sibTransId="{2B6E7D5B-244E-4F04-8797-04894011B1F8}"/>
    <dgm:cxn modelId="{4F637586-0968-4D30-9C5C-B084F41C1A49}" srcId="{2536DBAC-D993-4BAD-BFE3-63C992F878E7}" destId="{B7B0806A-BCA2-434F-8CFB-66DB86E9613F}" srcOrd="3" destOrd="0" parTransId="{204382C5-809E-459A-8EAB-CB8C181529F4}" sibTransId="{15E8B9A8-F8E0-438A-B617-DCC875D5CE8D}"/>
    <dgm:cxn modelId="{80FBF490-C707-461B-9CE6-04151FD262D7}" type="presOf" srcId="{318AA52C-966D-46D6-81A2-991A0CEFF177}" destId="{4030B585-84D1-4ED2-A4F2-AAA85ED3527E}" srcOrd="0" destOrd="0" presId="urn:microsoft.com/office/officeart/2016/7/layout/BasicTimeline"/>
    <dgm:cxn modelId="{79A22193-7B46-47DD-BF64-799B2C753AF7}" type="presOf" srcId="{B7B0806A-BCA2-434F-8CFB-66DB86E9613F}" destId="{C9C59DFF-3DE9-405D-A457-A5B05B446831}" srcOrd="0" destOrd="0" presId="urn:microsoft.com/office/officeart/2016/7/layout/BasicTimeline"/>
    <dgm:cxn modelId="{D5BA0BAF-6081-49F1-BFCE-7CD4039EEB64}" type="presOf" srcId="{0573BC90-1394-4AD9-9BFE-F875459F7E63}" destId="{7EEE784E-CC09-4E4E-A530-8490D4E8846B}" srcOrd="0" destOrd="0" presId="urn:microsoft.com/office/officeart/2016/7/layout/BasicTimeline"/>
    <dgm:cxn modelId="{997D1ABF-8114-480E-B994-205B2987E4EC}" type="presOf" srcId="{22D0567E-2B9F-4017-88F1-72D54AFD6FCF}" destId="{45EC4ACD-1267-4F05-9059-0316029CD682}" srcOrd="0" destOrd="0" presId="urn:microsoft.com/office/officeart/2016/7/layout/BasicTimeline"/>
    <dgm:cxn modelId="{5C0827C5-0774-4644-91E3-2A337623EAA4}" srcId="{2536DBAC-D993-4BAD-BFE3-63C992F878E7}" destId="{318AA52C-966D-46D6-81A2-991A0CEFF177}" srcOrd="0" destOrd="0" parTransId="{98EC82D6-8BBF-49B8-8906-D79CBCF7827E}" sibTransId="{131E92A3-174E-48A1-9932-A1C426B182EA}"/>
    <dgm:cxn modelId="{BACE90D9-FCC5-406B-ABA4-A03534A986ED}" srcId="{20AAB973-CF7F-4F3E-9EEA-8C8C8E2627AE}" destId="{22D0567E-2B9F-4017-88F1-72D54AFD6FCF}" srcOrd="0" destOrd="0" parTransId="{DDFB4612-C72B-4141-BEFB-C44DF3D744C4}" sibTransId="{655BC011-C839-4733-B6A6-777ED5B0C67D}"/>
    <dgm:cxn modelId="{1A148DFA-2057-4533-8EE5-5C6CDA804D8F}" type="presOf" srcId="{8A549FAF-C900-41A9-AF98-43EC44DCFE1F}" destId="{7DC70A3A-DB52-4219-AA06-F000478D1D59}" srcOrd="0" destOrd="0" presId="urn:microsoft.com/office/officeart/2016/7/layout/BasicTimeline"/>
    <dgm:cxn modelId="{9DAE5AFD-E343-48CC-BDBC-E5007A6F9F33}" type="presOf" srcId="{0D53599F-A676-4D21-A9A3-1035FED73E90}" destId="{401B9B11-1F28-415D-B561-BCCC64084D2F}" srcOrd="0" destOrd="0" presId="urn:microsoft.com/office/officeart/2016/7/layout/BasicTimeline"/>
    <dgm:cxn modelId="{97E7BBFD-C645-443C-BD07-1114E3046F3D}" srcId="{318AA52C-966D-46D6-81A2-991A0CEFF177}" destId="{FAC303F3-27BD-4326-8538-950F0078CF9E}" srcOrd="0" destOrd="0" parTransId="{33273070-06FE-4AE1-A151-C22B3F433D12}" sibTransId="{CC6210E2-7CE1-43E4-88B3-9E17AB814FC3}"/>
    <dgm:cxn modelId="{084EA75F-36AA-410B-A31F-F04253D4BEA8}" type="presParOf" srcId="{D60A5F31-BCEE-4B36-B692-7FC5C2E52E2D}" destId="{8443D5AE-753C-43AD-87A9-E533D10BEF3F}" srcOrd="0" destOrd="0" presId="urn:microsoft.com/office/officeart/2016/7/layout/BasicTimeline"/>
    <dgm:cxn modelId="{49CB9810-7149-4D3E-B896-C9BD72E8FFB9}" type="presParOf" srcId="{D60A5F31-BCEE-4B36-B692-7FC5C2E52E2D}" destId="{84B01347-7AEF-4B46-9878-AA699A0E296F}" srcOrd="1" destOrd="0" presId="urn:microsoft.com/office/officeart/2016/7/layout/BasicTimeline"/>
    <dgm:cxn modelId="{1F717764-4A33-4186-8F5F-DC69A0E98876}" type="presParOf" srcId="{84B01347-7AEF-4B46-9878-AA699A0E296F}" destId="{B0221B52-2518-494C-8FB8-5DE055468700}" srcOrd="0" destOrd="0" presId="urn:microsoft.com/office/officeart/2016/7/layout/BasicTimeline"/>
    <dgm:cxn modelId="{47F0B8FB-2C5C-486A-A600-CF7553C7687A}" type="presParOf" srcId="{B0221B52-2518-494C-8FB8-5DE055468700}" destId="{4030B585-84D1-4ED2-A4F2-AAA85ED3527E}" srcOrd="0" destOrd="0" presId="urn:microsoft.com/office/officeart/2016/7/layout/BasicTimeline"/>
    <dgm:cxn modelId="{8C8A95BC-4E6C-4C7D-BEEF-C342A2E05AD6}" type="presParOf" srcId="{B0221B52-2518-494C-8FB8-5DE055468700}" destId="{B2DCEE35-8877-4699-B037-18DEB035BEA9}" srcOrd="1" destOrd="0" presId="urn:microsoft.com/office/officeart/2016/7/layout/BasicTimeline"/>
    <dgm:cxn modelId="{0215DE88-9F93-47D2-B55E-40CDEFEDBE9E}" type="presParOf" srcId="{B2DCEE35-8877-4699-B037-18DEB035BEA9}" destId="{C5C022BA-F7FC-41DC-8120-DE3C78D1465D}" srcOrd="0" destOrd="0" presId="urn:microsoft.com/office/officeart/2016/7/layout/BasicTimeline"/>
    <dgm:cxn modelId="{7CBA0F93-92B8-4567-81F2-B1B5AD87240A}" type="presParOf" srcId="{B2DCEE35-8877-4699-B037-18DEB035BEA9}" destId="{CACEA64E-9B88-41AE-8EC0-1470EEF32A67}" srcOrd="1" destOrd="0" presId="urn:microsoft.com/office/officeart/2016/7/layout/BasicTimeline"/>
    <dgm:cxn modelId="{1F067B1A-0AF6-44E9-9A97-0BB8D570260B}" type="presParOf" srcId="{B0221B52-2518-494C-8FB8-5DE055468700}" destId="{F0EB0718-8381-4063-92C6-586669B3B021}" srcOrd="2" destOrd="0" presId="urn:microsoft.com/office/officeart/2016/7/layout/BasicTimeline"/>
    <dgm:cxn modelId="{64345331-4120-418A-9525-656605CFD0B9}" type="presParOf" srcId="{B0221B52-2518-494C-8FB8-5DE055468700}" destId="{1C6068BF-1AAC-4B6E-86AF-32187A6B1AB2}" srcOrd="3" destOrd="0" presId="urn:microsoft.com/office/officeart/2016/7/layout/BasicTimeline"/>
    <dgm:cxn modelId="{403CA6A5-73AF-4E3D-9F6D-DD155950385C}" type="presParOf" srcId="{B0221B52-2518-494C-8FB8-5DE055468700}" destId="{B9D423C4-1C01-477D-93DA-DC8E6350398A}" srcOrd="4" destOrd="0" presId="urn:microsoft.com/office/officeart/2016/7/layout/BasicTimeline"/>
    <dgm:cxn modelId="{A9327664-57F9-4617-96F9-950632B5E069}" type="presParOf" srcId="{84B01347-7AEF-4B46-9878-AA699A0E296F}" destId="{EFB8E79E-A1B9-4628-A67A-18640FD37C96}" srcOrd="1" destOrd="0" presId="urn:microsoft.com/office/officeart/2016/7/layout/BasicTimeline"/>
    <dgm:cxn modelId="{8798C3CA-4CD5-4DE9-AF39-5DA6648DA3F3}" type="presParOf" srcId="{84B01347-7AEF-4B46-9878-AA699A0E296F}" destId="{4D744AB4-B1B1-4EE7-9DEC-B28163C22F65}" srcOrd="2" destOrd="0" presId="urn:microsoft.com/office/officeart/2016/7/layout/BasicTimeline"/>
    <dgm:cxn modelId="{86CC7643-D194-42F1-A30A-DA6CF2371767}" type="presParOf" srcId="{4D744AB4-B1B1-4EE7-9DEC-B28163C22F65}" destId="{7DC70A3A-DB52-4219-AA06-F000478D1D59}" srcOrd="0" destOrd="0" presId="urn:microsoft.com/office/officeart/2016/7/layout/BasicTimeline"/>
    <dgm:cxn modelId="{AE815A76-2737-4C18-A581-30F133F0A1FF}" type="presParOf" srcId="{4D744AB4-B1B1-4EE7-9DEC-B28163C22F65}" destId="{90878AC9-BDE6-4832-96F1-22666B7860B8}" srcOrd="1" destOrd="0" presId="urn:microsoft.com/office/officeart/2016/7/layout/BasicTimeline"/>
    <dgm:cxn modelId="{10CDF45F-3CC5-4D38-BBDC-193A545D799F}" type="presParOf" srcId="{90878AC9-BDE6-4832-96F1-22666B7860B8}" destId="{401B9B11-1F28-415D-B561-BCCC64084D2F}" srcOrd="0" destOrd="0" presId="urn:microsoft.com/office/officeart/2016/7/layout/BasicTimeline"/>
    <dgm:cxn modelId="{3CB663AA-DB30-4800-B5D0-04B2FF8067C5}" type="presParOf" srcId="{90878AC9-BDE6-4832-96F1-22666B7860B8}" destId="{BBF0EC5E-512A-4D84-9923-900BE64CDBD7}" srcOrd="1" destOrd="0" presId="urn:microsoft.com/office/officeart/2016/7/layout/BasicTimeline"/>
    <dgm:cxn modelId="{DE8EACC1-8974-41C4-A766-C6C63657077E}" type="presParOf" srcId="{4D744AB4-B1B1-4EE7-9DEC-B28163C22F65}" destId="{FA1DE901-6EB9-4E65-ACC8-ADD2B903C9CD}" srcOrd="2" destOrd="0" presId="urn:microsoft.com/office/officeart/2016/7/layout/BasicTimeline"/>
    <dgm:cxn modelId="{9AD85496-579E-4152-9DB5-7C77239F3392}" type="presParOf" srcId="{4D744AB4-B1B1-4EE7-9DEC-B28163C22F65}" destId="{08CDE4B2-FB1D-43DC-ADC5-111308B12B22}" srcOrd="3" destOrd="0" presId="urn:microsoft.com/office/officeart/2016/7/layout/BasicTimeline"/>
    <dgm:cxn modelId="{49915246-AD28-40D8-AF1F-96C5842EF6AF}" type="presParOf" srcId="{4D744AB4-B1B1-4EE7-9DEC-B28163C22F65}" destId="{EDC6A9C1-F8D2-49EF-AF9A-A58D28F06FD0}" srcOrd="4" destOrd="0" presId="urn:microsoft.com/office/officeart/2016/7/layout/BasicTimeline"/>
    <dgm:cxn modelId="{3A6EAC6F-3706-436C-A648-29F714C020EE}" type="presParOf" srcId="{84B01347-7AEF-4B46-9878-AA699A0E296F}" destId="{71CD8DC6-5977-4DDE-BF5A-5919DD7AA6D4}" srcOrd="3" destOrd="0" presId="urn:microsoft.com/office/officeart/2016/7/layout/BasicTimeline"/>
    <dgm:cxn modelId="{7F0982C6-0096-4D05-8CDA-D568188A297B}" type="presParOf" srcId="{84B01347-7AEF-4B46-9878-AA699A0E296F}" destId="{ED99AB76-CE84-4795-B4C3-D22675DC5424}" srcOrd="4" destOrd="0" presId="urn:microsoft.com/office/officeart/2016/7/layout/BasicTimeline"/>
    <dgm:cxn modelId="{32FECE3C-C113-4EC7-B7CC-8C014241AC41}" type="presParOf" srcId="{ED99AB76-CE84-4795-B4C3-D22675DC5424}" destId="{19196664-A4F1-47AA-9F09-70C8D6104B70}" srcOrd="0" destOrd="0" presId="urn:microsoft.com/office/officeart/2016/7/layout/BasicTimeline"/>
    <dgm:cxn modelId="{72C0EFA1-F816-4681-83F9-465DC2D1B4E8}" type="presParOf" srcId="{ED99AB76-CE84-4795-B4C3-D22675DC5424}" destId="{0DB94346-D3E1-43A8-BA99-8EEBB2C4041A}" srcOrd="1" destOrd="0" presId="urn:microsoft.com/office/officeart/2016/7/layout/BasicTimeline"/>
    <dgm:cxn modelId="{2AA9DC3F-A256-4D93-B948-B73646C14DA4}" type="presParOf" srcId="{0DB94346-D3E1-43A8-BA99-8EEBB2C4041A}" destId="{45EC4ACD-1267-4F05-9059-0316029CD682}" srcOrd="0" destOrd="0" presId="urn:microsoft.com/office/officeart/2016/7/layout/BasicTimeline"/>
    <dgm:cxn modelId="{3782463D-65C5-463E-BA94-CEC82DAB62D2}" type="presParOf" srcId="{0DB94346-D3E1-43A8-BA99-8EEBB2C4041A}" destId="{5E0F9C9A-97B7-463F-A222-61D37225359B}" srcOrd="1" destOrd="0" presId="urn:microsoft.com/office/officeart/2016/7/layout/BasicTimeline"/>
    <dgm:cxn modelId="{30ACDAC1-2C74-430A-9796-CC43DBDB65F7}" type="presParOf" srcId="{ED99AB76-CE84-4795-B4C3-D22675DC5424}" destId="{8F3783B3-47C9-4FAD-A631-03C42D2F30C2}" srcOrd="2" destOrd="0" presId="urn:microsoft.com/office/officeart/2016/7/layout/BasicTimeline"/>
    <dgm:cxn modelId="{479A92C2-6BDD-4966-BFCC-3E06DAF544D1}" type="presParOf" srcId="{ED99AB76-CE84-4795-B4C3-D22675DC5424}" destId="{4D829B18-B134-4273-9D3B-2932EC9E3986}" srcOrd="3" destOrd="0" presId="urn:microsoft.com/office/officeart/2016/7/layout/BasicTimeline"/>
    <dgm:cxn modelId="{56E3B5F9-86A9-4E8B-8635-2AAEBACD9096}" type="presParOf" srcId="{ED99AB76-CE84-4795-B4C3-D22675DC5424}" destId="{DF94615B-77D4-4253-B2DF-4763DD168A34}" srcOrd="4" destOrd="0" presId="urn:microsoft.com/office/officeart/2016/7/layout/BasicTimeline"/>
    <dgm:cxn modelId="{60B12BA4-AA82-48BD-A6B6-D5BA38AF766D}" type="presParOf" srcId="{84B01347-7AEF-4B46-9878-AA699A0E296F}" destId="{005BF439-DD8A-4C4F-BF2E-CBDD62EBE317}" srcOrd="5" destOrd="0" presId="urn:microsoft.com/office/officeart/2016/7/layout/BasicTimeline"/>
    <dgm:cxn modelId="{D4CCD4E9-254A-42FE-97E9-32B33C50793B}" type="presParOf" srcId="{84B01347-7AEF-4B46-9878-AA699A0E296F}" destId="{C0CB48BF-DABD-4B30-82F6-0BF580FDFB0A}" srcOrd="6" destOrd="0" presId="urn:microsoft.com/office/officeart/2016/7/layout/BasicTimeline"/>
    <dgm:cxn modelId="{6A94A674-1AC9-41C5-A0A3-00CF771691EC}" type="presParOf" srcId="{C0CB48BF-DABD-4B30-82F6-0BF580FDFB0A}" destId="{C9C59DFF-3DE9-405D-A457-A5B05B446831}" srcOrd="0" destOrd="0" presId="urn:microsoft.com/office/officeart/2016/7/layout/BasicTimeline"/>
    <dgm:cxn modelId="{959CC067-2054-46D7-88B1-2C3EC3910227}" type="presParOf" srcId="{C0CB48BF-DABD-4B30-82F6-0BF580FDFB0A}" destId="{EBC1C326-41F1-4E1F-9C83-98FDD0D52E54}" srcOrd="1" destOrd="0" presId="urn:microsoft.com/office/officeart/2016/7/layout/BasicTimeline"/>
    <dgm:cxn modelId="{4D93C0C0-0D93-48A5-856C-70CCF9A101E4}" type="presParOf" srcId="{EBC1C326-41F1-4E1F-9C83-98FDD0D52E54}" destId="{DED86101-4252-450C-AD3B-C56E44E41725}" srcOrd="0" destOrd="0" presId="urn:microsoft.com/office/officeart/2016/7/layout/BasicTimeline"/>
    <dgm:cxn modelId="{96B4C425-C264-400B-A2E7-A9A4F2C6F9B0}" type="presParOf" srcId="{EBC1C326-41F1-4E1F-9C83-98FDD0D52E54}" destId="{6AF20326-A78B-494B-BFD8-F623615457A6}" srcOrd="1" destOrd="0" presId="urn:microsoft.com/office/officeart/2016/7/layout/BasicTimeline"/>
    <dgm:cxn modelId="{DB7D7BFC-7483-4404-94A0-98F9C7FBFD4E}" type="presParOf" srcId="{C0CB48BF-DABD-4B30-82F6-0BF580FDFB0A}" destId="{DCF75CC1-AFF1-4742-8D18-07CAAA1ED2FE}" srcOrd="2" destOrd="0" presId="urn:microsoft.com/office/officeart/2016/7/layout/BasicTimeline"/>
    <dgm:cxn modelId="{8F59E392-A3CA-446D-A0EC-E7E4A085FE01}" type="presParOf" srcId="{C0CB48BF-DABD-4B30-82F6-0BF580FDFB0A}" destId="{57ED0BB2-B37C-42E0-BDCE-95DFE7D1DB53}" srcOrd="3" destOrd="0" presId="urn:microsoft.com/office/officeart/2016/7/layout/BasicTimeline"/>
    <dgm:cxn modelId="{D2A2A910-E290-4404-9042-330930F98CD5}" type="presParOf" srcId="{C0CB48BF-DABD-4B30-82F6-0BF580FDFB0A}" destId="{D37653A4-3302-4BF1-86ED-8A4D06EFD3FA}" srcOrd="4" destOrd="0" presId="urn:microsoft.com/office/officeart/2016/7/layout/BasicTimeline"/>
    <dgm:cxn modelId="{54D856A4-6A9B-4236-BA63-399556B318A2}" type="presParOf" srcId="{84B01347-7AEF-4B46-9878-AA699A0E296F}" destId="{5F5AA355-BF56-465F-8F06-571F0505A222}" srcOrd="7" destOrd="0" presId="urn:microsoft.com/office/officeart/2016/7/layout/BasicTimeline"/>
    <dgm:cxn modelId="{674EAEF2-2F52-47DE-B9BB-11A818F4A3FF}" type="presParOf" srcId="{84B01347-7AEF-4B46-9878-AA699A0E296F}" destId="{04039296-D289-4932-B464-1D4757243E19}" srcOrd="8" destOrd="0" presId="urn:microsoft.com/office/officeart/2016/7/layout/BasicTimeline"/>
    <dgm:cxn modelId="{100A19CC-1502-4C1F-BD24-34D72475FD35}" type="presParOf" srcId="{04039296-D289-4932-B464-1D4757243E19}" destId="{E9808788-EBF9-4F3F-9305-B0814C68A23C}" srcOrd="0" destOrd="0" presId="urn:microsoft.com/office/officeart/2016/7/layout/BasicTimeline"/>
    <dgm:cxn modelId="{BA4BB93E-96EB-4E63-BA4D-71DB499C1540}" type="presParOf" srcId="{04039296-D289-4932-B464-1D4757243E19}" destId="{3954FF1D-BC34-4637-AD2A-E785AE09D22C}" srcOrd="1" destOrd="0" presId="urn:microsoft.com/office/officeart/2016/7/layout/BasicTimeline"/>
    <dgm:cxn modelId="{F4610742-FAAC-4432-B302-03C56D9762EE}" type="presParOf" srcId="{3954FF1D-BC34-4637-AD2A-E785AE09D22C}" destId="{7EEE784E-CC09-4E4E-A530-8490D4E8846B}" srcOrd="0" destOrd="0" presId="urn:microsoft.com/office/officeart/2016/7/layout/BasicTimeline"/>
    <dgm:cxn modelId="{22BA7B8C-D932-4BF8-BE00-DB3BC28F1235}" type="presParOf" srcId="{3954FF1D-BC34-4637-AD2A-E785AE09D22C}" destId="{867E7994-F41A-477F-8A57-548799091127}" srcOrd="1" destOrd="0" presId="urn:microsoft.com/office/officeart/2016/7/layout/BasicTimeline"/>
    <dgm:cxn modelId="{55CF5C01-EEF0-40EF-B5BF-D05C67E759D1}" type="presParOf" srcId="{04039296-D289-4932-B464-1D4757243E19}" destId="{A8CEA494-A8B6-4776-A974-B363C881283B}" srcOrd="2" destOrd="0" presId="urn:microsoft.com/office/officeart/2016/7/layout/BasicTimeline"/>
    <dgm:cxn modelId="{4F76DD2D-0EF1-45D0-98BC-AD518F673479}" type="presParOf" srcId="{04039296-D289-4932-B464-1D4757243E19}" destId="{2D267144-35D0-4E37-9287-CC32543955A1}" srcOrd="3" destOrd="0" presId="urn:microsoft.com/office/officeart/2016/7/layout/BasicTimeline"/>
    <dgm:cxn modelId="{16703D99-A206-490B-AC74-59248F6F60AD}" type="presParOf" srcId="{04039296-D289-4932-B464-1D4757243E19}" destId="{16E8BD80-353E-4B79-A6B1-106434EAA416}"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E70F40-B66B-4410-9ACC-961567CBD583}" type="doc">
      <dgm:prSet loTypeId="urn:microsoft.com/office/officeart/2008/layout/AlternatingHexagons" loCatId="list" qsTypeId="urn:microsoft.com/office/officeart/2005/8/quickstyle/simple1" qsCatId="simple" csTypeId="urn:microsoft.com/office/officeart/2005/8/colors/accent1_4" csCatId="accent1" phldr="1"/>
      <dgm:spPr/>
      <dgm:t>
        <a:bodyPr/>
        <a:lstStyle/>
        <a:p>
          <a:endParaRPr lang="en-US"/>
        </a:p>
      </dgm:t>
    </dgm:pt>
    <dgm:pt modelId="{D958F88D-D041-4931-BE06-7C40D803051D}">
      <dgm:prSet phldrT="[Text]" custT="1"/>
      <dgm:spPr/>
      <dgm:t>
        <a:bodyPr/>
        <a:lstStyle/>
        <a:p>
          <a:r>
            <a:rPr lang="en-US" sz="1200" b="1" dirty="0"/>
            <a:t>Program</a:t>
          </a:r>
          <a:r>
            <a:rPr lang="en-US" sz="1050" b="1" dirty="0"/>
            <a:t> </a:t>
          </a:r>
          <a:r>
            <a:rPr lang="en-US" sz="1200" b="1" dirty="0"/>
            <a:t>Director</a:t>
          </a:r>
          <a:endParaRPr lang="en-US" sz="1050" b="1" dirty="0"/>
        </a:p>
      </dgm:t>
    </dgm:pt>
    <dgm:pt modelId="{7D3EEC4B-C2FC-4DBA-8BAB-49BC349B4B0A}" type="parTrans" cxnId="{7720CC70-8966-4BC0-AE72-31BF26DCB804}">
      <dgm:prSet/>
      <dgm:spPr/>
      <dgm:t>
        <a:bodyPr/>
        <a:lstStyle/>
        <a:p>
          <a:endParaRPr lang="en-US" sz="2000" b="1"/>
        </a:p>
      </dgm:t>
    </dgm:pt>
    <dgm:pt modelId="{D7E42477-46B7-4DB1-8FCE-0440AC688708}" type="sibTrans" cxnId="{7720CC70-8966-4BC0-AE72-31BF26DCB804}">
      <dgm:prSet custT="1"/>
      <dgm:spPr/>
      <dgm:t>
        <a:bodyPr/>
        <a:lstStyle/>
        <a:p>
          <a:endParaRPr lang="en-US" sz="4000" b="1"/>
        </a:p>
      </dgm:t>
    </dgm:pt>
    <dgm:pt modelId="{01883310-9527-47F8-AF96-45C83C9129DB}">
      <dgm:prSet phldrT="[Text]" custT="1"/>
      <dgm:spPr/>
      <dgm:t>
        <a:bodyPr/>
        <a:lstStyle/>
        <a:p>
          <a:r>
            <a:rPr lang="en-US" sz="1200" b="1" dirty="0" err="1"/>
            <a:t>Instruc-tional</a:t>
          </a:r>
          <a:r>
            <a:rPr lang="en-US" sz="1200" b="1" dirty="0"/>
            <a:t> Design Staff</a:t>
          </a:r>
        </a:p>
      </dgm:t>
    </dgm:pt>
    <dgm:pt modelId="{1C6863F9-59F7-40A5-90A7-E46C7DE83802}" type="parTrans" cxnId="{FE150B9E-A583-497A-AF66-9BB7C6522B1D}">
      <dgm:prSet/>
      <dgm:spPr/>
      <dgm:t>
        <a:bodyPr/>
        <a:lstStyle/>
        <a:p>
          <a:endParaRPr lang="en-US" sz="2000" b="1"/>
        </a:p>
      </dgm:t>
    </dgm:pt>
    <dgm:pt modelId="{27E53CF5-3925-4274-ADA8-BB7C194B50E5}" type="sibTrans" cxnId="{FE150B9E-A583-497A-AF66-9BB7C6522B1D}">
      <dgm:prSet custT="1"/>
      <dgm:spPr>
        <a:solidFill>
          <a:srgbClr val="FFE989"/>
        </a:solidFill>
      </dgm:spPr>
      <dgm:t>
        <a:bodyPr/>
        <a:lstStyle/>
        <a:p>
          <a:endParaRPr lang="en-US" sz="4000" b="1"/>
        </a:p>
      </dgm:t>
    </dgm:pt>
    <dgm:pt modelId="{8626780E-7A22-41AD-8330-5EE310ADF283}">
      <dgm:prSet phldrT="[Text]" custT="1"/>
      <dgm:spPr/>
      <dgm:t>
        <a:bodyPr/>
        <a:lstStyle/>
        <a:p>
          <a:r>
            <a:rPr lang="en-US" sz="1050" b="1" dirty="0"/>
            <a:t>Instructors</a:t>
          </a:r>
        </a:p>
      </dgm:t>
    </dgm:pt>
    <dgm:pt modelId="{F11D911E-F35C-473E-820E-B5620F10873C}" type="parTrans" cxnId="{106EBDC5-B0DF-4854-A08B-976795114B44}">
      <dgm:prSet/>
      <dgm:spPr/>
      <dgm:t>
        <a:bodyPr/>
        <a:lstStyle/>
        <a:p>
          <a:endParaRPr lang="en-US" sz="2000" b="1"/>
        </a:p>
      </dgm:t>
    </dgm:pt>
    <dgm:pt modelId="{30EE029D-D0B4-425E-9CF8-387F5BEDB16B}" type="sibTrans" cxnId="{106EBDC5-B0DF-4854-A08B-976795114B44}">
      <dgm:prSet custT="1"/>
      <dgm:spPr>
        <a:solidFill>
          <a:srgbClr val="FFCC00"/>
        </a:solidFill>
      </dgm:spPr>
      <dgm:t>
        <a:bodyPr/>
        <a:lstStyle/>
        <a:p>
          <a:endParaRPr lang="en-US" sz="4000" b="1"/>
        </a:p>
      </dgm:t>
    </dgm:pt>
    <dgm:pt modelId="{B647EB76-BC13-42BD-AB5B-F5EB5ED15652}" type="pres">
      <dgm:prSet presAssocID="{84E70F40-B66B-4410-9ACC-961567CBD583}" presName="Name0" presStyleCnt="0">
        <dgm:presLayoutVars>
          <dgm:chMax/>
          <dgm:chPref/>
          <dgm:dir/>
          <dgm:animLvl val="lvl"/>
        </dgm:presLayoutVars>
      </dgm:prSet>
      <dgm:spPr/>
    </dgm:pt>
    <dgm:pt modelId="{492A5A70-0F92-42B4-B689-8DE9DAF26A87}" type="pres">
      <dgm:prSet presAssocID="{D958F88D-D041-4931-BE06-7C40D803051D}" presName="composite" presStyleCnt="0"/>
      <dgm:spPr/>
    </dgm:pt>
    <dgm:pt modelId="{4C054AF2-A648-4221-9DA9-9FD3289F50B3}" type="pres">
      <dgm:prSet presAssocID="{D958F88D-D041-4931-BE06-7C40D803051D}" presName="Parent1" presStyleLbl="node1" presStyleIdx="0" presStyleCnt="6">
        <dgm:presLayoutVars>
          <dgm:chMax val="1"/>
          <dgm:chPref val="1"/>
          <dgm:bulletEnabled val="1"/>
        </dgm:presLayoutVars>
      </dgm:prSet>
      <dgm:spPr/>
    </dgm:pt>
    <dgm:pt modelId="{069190D2-9ADF-4CF7-B0FA-8A185A89B497}" type="pres">
      <dgm:prSet presAssocID="{D958F88D-D041-4931-BE06-7C40D803051D}" presName="Childtext1" presStyleLbl="revTx" presStyleIdx="0" presStyleCnt="3">
        <dgm:presLayoutVars>
          <dgm:chMax val="0"/>
          <dgm:chPref val="0"/>
          <dgm:bulletEnabled val="1"/>
        </dgm:presLayoutVars>
      </dgm:prSet>
      <dgm:spPr/>
    </dgm:pt>
    <dgm:pt modelId="{9AD8162B-39AF-406A-9D5C-A5A229054E70}" type="pres">
      <dgm:prSet presAssocID="{D958F88D-D041-4931-BE06-7C40D803051D}" presName="BalanceSpacing" presStyleCnt="0"/>
      <dgm:spPr/>
    </dgm:pt>
    <dgm:pt modelId="{314B6BB1-5BAD-44F4-810B-CB54020854A1}" type="pres">
      <dgm:prSet presAssocID="{D958F88D-D041-4931-BE06-7C40D803051D}" presName="BalanceSpacing1" presStyleCnt="0"/>
      <dgm:spPr/>
    </dgm:pt>
    <dgm:pt modelId="{DD44994B-2A76-4FC4-8B18-A2F49BD4D7D7}" type="pres">
      <dgm:prSet presAssocID="{D7E42477-46B7-4DB1-8FCE-0440AC688708}" presName="Accent1Text" presStyleLbl="node1" presStyleIdx="1" presStyleCnt="6"/>
      <dgm:spPr/>
    </dgm:pt>
    <dgm:pt modelId="{4853B82B-CC4C-425E-8A5A-68D4A4030A88}" type="pres">
      <dgm:prSet presAssocID="{D7E42477-46B7-4DB1-8FCE-0440AC688708}" presName="spaceBetweenRectangles" presStyleCnt="0"/>
      <dgm:spPr/>
    </dgm:pt>
    <dgm:pt modelId="{C89D6FF9-766E-46D2-8D70-F1F7E7306960}" type="pres">
      <dgm:prSet presAssocID="{01883310-9527-47F8-AF96-45C83C9129DB}" presName="composite" presStyleCnt="0"/>
      <dgm:spPr/>
    </dgm:pt>
    <dgm:pt modelId="{9C8EFDB4-7330-4B82-A7F9-5DCCBB3DBB76}" type="pres">
      <dgm:prSet presAssocID="{01883310-9527-47F8-AF96-45C83C9129DB}" presName="Parent1" presStyleLbl="node1" presStyleIdx="2" presStyleCnt="6">
        <dgm:presLayoutVars>
          <dgm:chMax val="1"/>
          <dgm:chPref val="1"/>
          <dgm:bulletEnabled val="1"/>
        </dgm:presLayoutVars>
      </dgm:prSet>
      <dgm:spPr/>
    </dgm:pt>
    <dgm:pt modelId="{2612AEA3-D34A-48E8-907E-38A903246E31}" type="pres">
      <dgm:prSet presAssocID="{01883310-9527-47F8-AF96-45C83C9129DB}" presName="Childtext1" presStyleLbl="revTx" presStyleIdx="1" presStyleCnt="3">
        <dgm:presLayoutVars>
          <dgm:chMax val="0"/>
          <dgm:chPref val="0"/>
          <dgm:bulletEnabled val="1"/>
        </dgm:presLayoutVars>
      </dgm:prSet>
      <dgm:spPr/>
    </dgm:pt>
    <dgm:pt modelId="{5862C058-3ECF-4DFA-BC3C-AE303023CB4F}" type="pres">
      <dgm:prSet presAssocID="{01883310-9527-47F8-AF96-45C83C9129DB}" presName="BalanceSpacing" presStyleCnt="0"/>
      <dgm:spPr/>
    </dgm:pt>
    <dgm:pt modelId="{6D6E7593-17B9-45C1-9CE4-4FBB0BEDEE31}" type="pres">
      <dgm:prSet presAssocID="{01883310-9527-47F8-AF96-45C83C9129DB}" presName="BalanceSpacing1" presStyleCnt="0"/>
      <dgm:spPr/>
    </dgm:pt>
    <dgm:pt modelId="{B2F83657-22D5-4E3C-B923-0BD6D8EE5507}" type="pres">
      <dgm:prSet presAssocID="{27E53CF5-3925-4274-ADA8-BB7C194B50E5}" presName="Accent1Text" presStyleLbl="node1" presStyleIdx="3" presStyleCnt="6"/>
      <dgm:spPr/>
    </dgm:pt>
    <dgm:pt modelId="{7F280320-3B37-40EE-A0C3-8090FED577DF}" type="pres">
      <dgm:prSet presAssocID="{27E53CF5-3925-4274-ADA8-BB7C194B50E5}" presName="spaceBetweenRectangles" presStyleCnt="0"/>
      <dgm:spPr/>
    </dgm:pt>
    <dgm:pt modelId="{F6C1FD05-6192-4809-B8A5-56414723413C}" type="pres">
      <dgm:prSet presAssocID="{8626780E-7A22-41AD-8330-5EE310ADF283}" presName="composite" presStyleCnt="0"/>
      <dgm:spPr/>
    </dgm:pt>
    <dgm:pt modelId="{2F151203-A7C0-40A5-B10D-E3D3D2361770}" type="pres">
      <dgm:prSet presAssocID="{8626780E-7A22-41AD-8330-5EE310ADF283}" presName="Parent1" presStyleLbl="node1" presStyleIdx="4" presStyleCnt="6">
        <dgm:presLayoutVars>
          <dgm:chMax val="1"/>
          <dgm:chPref val="1"/>
          <dgm:bulletEnabled val="1"/>
        </dgm:presLayoutVars>
      </dgm:prSet>
      <dgm:spPr/>
    </dgm:pt>
    <dgm:pt modelId="{E8A83B53-649E-49D1-A6FD-CA8D182728DE}" type="pres">
      <dgm:prSet presAssocID="{8626780E-7A22-41AD-8330-5EE310ADF283}" presName="Childtext1" presStyleLbl="revTx" presStyleIdx="2" presStyleCnt="3">
        <dgm:presLayoutVars>
          <dgm:chMax val="0"/>
          <dgm:chPref val="0"/>
          <dgm:bulletEnabled val="1"/>
        </dgm:presLayoutVars>
      </dgm:prSet>
      <dgm:spPr/>
    </dgm:pt>
    <dgm:pt modelId="{5A94D0B9-3F39-45E8-A72A-B7F127E0DCEA}" type="pres">
      <dgm:prSet presAssocID="{8626780E-7A22-41AD-8330-5EE310ADF283}" presName="BalanceSpacing" presStyleCnt="0"/>
      <dgm:spPr/>
    </dgm:pt>
    <dgm:pt modelId="{B3B15B33-481C-4EB9-BB20-17400921FEE3}" type="pres">
      <dgm:prSet presAssocID="{8626780E-7A22-41AD-8330-5EE310ADF283}" presName="BalanceSpacing1" presStyleCnt="0"/>
      <dgm:spPr/>
    </dgm:pt>
    <dgm:pt modelId="{18006505-FF36-427A-9AD1-0CE6C947C785}" type="pres">
      <dgm:prSet presAssocID="{30EE029D-D0B4-425E-9CF8-387F5BEDB16B}" presName="Accent1Text" presStyleLbl="node1" presStyleIdx="5" presStyleCnt="6"/>
      <dgm:spPr/>
    </dgm:pt>
  </dgm:ptLst>
  <dgm:cxnLst>
    <dgm:cxn modelId="{78E1B524-0FBD-46DB-848E-B68DBFB2A0A5}" type="presOf" srcId="{30EE029D-D0B4-425E-9CF8-387F5BEDB16B}" destId="{18006505-FF36-427A-9AD1-0CE6C947C785}" srcOrd="0" destOrd="0" presId="urn:microsoft.com/office/officeart/2008/layout/AlternatingHexagons"/>
    <dgm:cxn modelId="{20FC3E5F-4D2A-4CE2-A125-9753AD2232CB}" type="presOf" srcId="{27E53CF5-3925-4274-ADA8-BB7C194B50E5}" destId="{B2F83657-22D5-4E3C-B923-0BD6D8EE5507}" srcOrd="0" destOrd="0" presId="urn:microsoft.com/office/officeart/2008/layout/AlternatingHexagons"/>
    <dgm:cxn modelId="{EEC8E247-3331-4E37-8CC2-399B82199095}" type="presOf" srcId="{84E70F40-B66B-4410-9ACC-961567CBD583}" destId="{B647EB76-BC13-42BD-AB5B-F5EB5ED15652}" srcOrd="0" destOrd="0" presId="urn:microsoft.com/office/officeart/2008/layout/AlternatingHexagons"/>
    <dgm:cxn modelId="{7720CC70-8966-4BC0-AE72-31BF26DCB804}" srcId="{84E70F40-B66B-4410-9ACC-961567CBD583}" destId="{D958F88D-D041-4931-BE06-7C40D803051D}" srcOrd="0" destOrd="0" parTransId="{7D3EEC4B-C2FC-4DBA-8BAB-49BC349B4B0A}" sibTransId="{D7E42477-46B7-4DB1-8FCE-0440AC688708}"/>
    <dgm:cxn modelId="{BCE3A98E-CF80-4FCC-ACEE-0C30953A588D}" type="presOf" srcId="{D958F88D-D041-4931-BE06-7C40D803051D}" destId="{4C054AF2-A648-4221-9DA9-9FD3289F50B3}" srcOrd="0" destOrd="0" presId="urn:microsoft.com/office/officeart/2008/layout/AlternatingHexagons"/>
    <dgm:cxn modelId="{FE150B9E-A583-497A-AF66-9BB7C6522B1D}" srcId="{84E70F40-B66B-4410-9ACC-961567CBD583}" destId="{01883310-9527-47F8-AF96-45C83C9129DB}" srcOrd="1" destOrd="0" parTransId="{1C6863F9-59F7-40A5-90A7-E46C7DE83802}" sibTransId="{27E53CF5-3925-4274-ADA8-BB7C194B50E5}"/>
    <dgm:cxn modelId="{DD675AB9-94AB-45F2-B4A0-522B03D83BBB}" type="presOf" srcId="{D7E42477-46B7-4DB1-8FCE-0440AC688708}" destId="{DD44994B-2A76-4FC4-8B18-A2F49BD4D7D7}" srcOrd="0" destOrd="0" presId="urn:microsoft.com/office/officeart/2008/layout/AlternatingHexagons"/>
    <dgm:cxn modelId="{106EBDC5-B0DF-4854-A08B-976795114B44}" srcId="{84E70F40-B66B-4410-9ACC-961567CBD583}" destId="{8626780E-7A22-41AD-8330-5EE310ADF283}" srcOrd="2" destOrd="0" parTransId="{F11D911E-F35C-473E-820E-B5620F10873C}" sibTransId="{30EE029D-D0B4-425E-9CF8-387F5BEDB16B}"/>
    <dgm:cxn modelId="{AE24B6D2-7E2C-4A24-8F62-724CD4D963D3}" type="presOf" srcId="{01883310-9527-47F8-AF96-45C83C9129DB}" destId="{9C8EFDB4-7330-4B82-A7F9-5DCCBB3DBB76}" srcOrd="0" destOrd="0" presId="urn:microsoft.com/office/officeart/2008/layout/AlternatingHexagons"/>
    <dgm:cxn modelId="{6E7175E1-103E-4E23-BEE6-790A66EF8AAD}" type="presOf" srcId="{8626780E-7A22-41AD-8330-5EE310ADF283}" destId="{2F151203-A7C0-40A5-B10D-E3D3D2361770}" srcOrd="0" destOrd="0" presId="urn:microsoft.com/office/officeart/2008/layout/AlternatingHexagons"/>
    <dgm:cxn modelId="{6A6221CF-E072-4540-B7CF-E927EFBC24A4}" type="presParOf" srcId="{B647EB76-BC13-42BD-AB5B-F5EB5ED15652}" destId="{492A5A70-0F92-42B4-B689-8DE9DAF26A87}" srcOrd="0" destOrd="0" presId="urn:microsoft.com/office/officeart/2008/layout/AlternatingHexagons"/>
    <dgm:cxn modelId="{9BDB5006-6677-426A-98A5-B783011CE6B8}" type="presParOf" srcId="{492A5A70-0F92-42B4-B689-8DE9DAF26A87}" destId="{4C054AF2-A648-4221-9DA9-9FD3289F50B3}" srcOrd="0" destOrd="0" presId="urn:microsoft.com/office/officeart/2008/layout/AlternatingHexagons"/>
    <dgm:cxn modelId="{B1B41255-40ED-4BAA-92B9-6C58C249F06B}" type="presParOf" srcId="{492A5A70-0F92-42B4-B689-8DE9DAF26A87}" destId="{069190D2-9ADF-4CF7-B0FA-8A185A89B497}" srcOrd="1" destOrd="0" presId="urn:microsoft.com/office/officeart/2008/layout/AlternatingHexagons"/>
    <dgm:cxn modelId="{84BE6E04-2236-42DE-B4A4-03D655AB1793}" type="presParOf" srcId="{492A5A70-0F92-42B4-B689-8DE9DAF26A87}" destId="{9AD8162B-39AF-406A-9D5C-A5A229054E70}" srcOrd="2" destOrd="0" presId="urn:microsoft.com/office/officeart/2008/layout/AlternatingHexagons"/>
    <dgm:cxn modelId="{1762A3C4-54B2-4297-A391-FAF6BF1BB802}" type="presParOf" srcId="{492A5A70-0F92-42B4-B689-8DE9DAF26A87}" destId="{314B6BB1-5BAD-44F4-810B-CB54020854A1}" srcOrd="3" destOrd="0" presId="urn:microsoft.com/office/officeart/2008/layout/AlternatingHexagons"/>
    <dgm:cxn modelId="{284E042E-760D-470C-BCE3-E1BD1762302F}" type="presParOf" srcId="{492A5A70-0F92-42B4-B689-8DE9DAF26A87}" destId="{DD44994B-2A76-4FC4-8B18-A2F49BD4D7D7}" srcOrd="4" destOrd="0" presId="urn:microsoft.com/office/officeart/2008/layout/AlternatingHexagons"/>
    <dgm:cxn modelId="{147E2D8E-8C6A-4281-AB38-4F3A991A8EEC}" type="presParOf" srcId="{B647EB76-BC13-42BD-AB5B-F5EB5ED15652}" destId="{4853B82B-CC4C-425E-8A5A-68D4A4030A88}" srcOrd="1" destOrd="0" presId="urn:microsoft.com/office/officeart/2008/layout/AlternatingHexagons"/>
    <dgm:cxn modelId="{36608EFA-331C-45C3-9B8C-71784D296D4B}" type="presParOf" srcId="{B647EB76-BC13-42BD-AB5B-F5EB5ED15652}" destId="{C89D6FF9-766E-46D2-8D70-F1F7E7306960}" srcOrd="2" destOrd="0" presId="urn:microsoft.com/office/officeart/2008/layout/AlternatingHexagons"/>
    <dgm:cxn modelId="{09AC8749-2F10-47F6-AFC6-734D027F733B}" type="presParOf" srcId="{C89D6FF9-766E-46D2-8D70-F1F7E7306960}" destId="{9C8EFDB4-7330-4B82-A7F9-5DCCBB3DBB76}" srcOrd="0" destOrd="0" presId="urn:microsoft.com/office/officeart/2008/layout/AlternatingHexagons"/>
    <dgm:cxn modelId="{49CFD799-9E4D-472E-82A3-5CE1F6291F9F}" type="presParOf" srcId="{C89D6FF9-766E-46D2-8D70-F1F7E7306960}" destId="{2612AEA3-D34A-48E8-907E-38A903246E31}" srcOrd="1" destOrd="0" presId="urn:microsoft.com/office/officeart/2008/layout/AlternatingHexagons"/>
    <dgm:cxn modelId="{D10A09BC-9313-40A8-A6C3-ED3957537C28}" type="presParOf" srcId="{C89D6FF9-766E-46D2-8D70-F1F7E7306960}" destId="{5862C058-3ECF-4DFA-BC3C-AE303023CB4F}" srcOrd="2" destOrd="0" presId="urn:microsoft.com/office/officeart/2008/layout/AlternatingHexagons"/>
    <dgm:cxn modelId="{44CDC0EC-0C3F-4C16-AC9C-B4B79E978F3F}" type="presParOf" srcId="{C89D6FF9-766E-46D2-8D70-F1F7E7306960}" destId="{6D6E7593-17B9-45C1-9CE4-4FBB0BEDEE31}" srcOrd="3" destOrd="0" presId="urn:microsoft.com/office/officeart/2008/layout/AlternatingHexagons"/>
    <dgm:cxn modelId="{2EE7B51E-47A1-4202-B981-80358E373C2E}" type="presParOf" srcId="{C89D6FF9-766E-46D2-8D70-F1F7E7306960}" destId="{B2F83657-22D5-4E3C-B923-0BD6D8EE5507}" srcOrd="4" destOrd="0" presId="urn:microsoft.com/office/officeart/2008/layout/AlternatingHexagons"/>
    <dgm:cxn modelId="{2ED5BE0F-FD1B-41BB-BF7A-1B6FD01611BE}" type="presParOf" srcId="{B647EB76-BC13-42BD-AB5B-F5EB5ED15652}" destId="{7F280320-3B37-40EE-A0C3-8090FED577DF}" srcOrd="3" destOrd="0" presId="urn:microsoft.com/office/officeart/2008/layout/AlternatingHexagons"/>
    <dgm:cxn modelId="{C57A024A-1028-4B43-83B6-27F2C35486FB}" type="presParOf" srcId="{B647EB76-BC13-42BD-AB5B-F5EB5ED15652}" destId="{F6C1FD05-6192-4809-B8A5-56414723413C}" srcOrd="4" destOrd="0" presId="urn:microsoft.com/office/officeart/2008/layout/AlternatingHexagons"/>
    <dgm:cxn modelId="{11BA11FB-A8A6-415A-9987-9D0981BF182E}" type="presParOf" srcId="{F6C1FD05-6192-4809-B8A5-56414723413C}" destId="{2F151203-A7C0-40A5-B10D-E3D3D2361770}" srcOrd="0" destOrd="0" presId="urn:microsoft.com/office/officeart/2008/layout/AlternatingHexagons"/>
    <dgm:cxn modelId="{FC920031-715E-493E-854F-7D0C6FF06A58}" type="presParOf" srcId="{F6C1FD05-6192-4809-B8A5-56414723413C}" destId="{E8A83B53-649E-49D1-A6FD-CA8D182728DE}" srcOrd="1" destOrd="0" presId="urn:microsoft.com/office/officeart/2008/layout/AlternatingHexagons"/>
    <dgm:cxn modelId="{528C1872-4721-439A-A7B7-536183914593}" type="presParOf" srcId="{F6C1FD05-6192-4809-B8A5-56414723413C}" destId="{5A94D0B9-3F39-45E8-A72A-B7F127E0DCEA}" srcOrd="2" destOrd="0" presId="urn:microsoft.com/office/officeart/2008/layout/AlternatingHexagons"/>
    <dgm:cxn modelId="{665FDE13-AAF4-4899-9E82-DBCA142A8A07}" type="presParOf" srcId="{F6C1FD05-6192-4809-B8A5-56414723413C}" destId="{B3B15B33-481C-4EB9-BB20-17400921FEE3}" srcOrd="3" destOrd="0" presId="urn:microsoft.com/office/officeart/2008/layout/AlternatingHexagons"/>
    <dgm:cxn modelId="{1F47BA64-CD7C-4C10-87F8-18DF9FDC27E4}" type="presParOf" srcId="{F6C1FD05-6192-4809-B8A5-56414723413C}" destId="{18006505-FF36-427A-9AD1-0CE6C947C78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36DBAC-D993-4BAD-BFE3-63C992F878E7}" type="doc">
      <dgm:prSet loTypeId="urn:microsoft.com/office/officeart/2016/7/layout/BasicTimeline" loCatId="process" qsTypeId="urn:microsoft.com/office/officeart/2005/8/quickstyle/simple1" qsCatId="simple" csTypeId="urn:microsoft.com/office/officeart/2005/8/colors/accent1_4" csCatId="accent1" phldr="1"/>
      <dgm:spPr/>
      <dgm:t>
        <a:bodyPr/>
        <a:lstStyle/>
        <a:p>
          <a:endParaRPr lang="en-US"/>
        </a:p>
      </dgm:t>
    </dgm:pt>
    <dgm:pt modelId="{FAC303F3-27BD-4326-8538-950F0078CF9E}">
      <dgm:prSet custT="1"/>
      <dgm:spPr>
        <a:solidFill>
          <a:srgbClr val="6A8FAE">
            <a:alpha val="90000"/>
          </a:srgbClr>
        </a:solidFill>
        <a:ln>
          <a:solidFill>
            <a:schemeClr val="accent1"/>
          </a:solidFill>
        </a:ln>
      </dgm:spPr>
      <dgm:t>
        <a:bodyPr/>
        <a:lstStyle/>
        <a:p>
          <a:r>
            <a:rPr lang="en-US" sz="1200" b="1" dirty="0"/>
            <a:t>5/30/22  Introduce Instructional Technology Professional Development Opportunities</a:t>
          </a:r>
        </a:p>
      </dgm:t>
    </dgm:pt>
    <dgm:pt modelId="{33273070-06FE-4AE1-A151-C22B3F433D12}" type="parTrans" cxnId="{97E7BBFD-C645-443C-BD07-1114E3046F3D}">
      <dgm:prSet/>
      <dgm:spPr/>
      <dgm:t>
        <a:bodyPr/>
        <a:lstStyle/>
        <a:p>
          <a:endParaRPr lang="en-US" sz="2400" b="1"/>
        </a:p>
      </dgm:t>
    </dgm:pt>
    <dgm:pt modelId="{CC6210E2-7CE1-43E4-88B3-9E17AB814FC3}" type="sibTrans" cxnId="{97E7BBFD-C645-443C-BD07-1114E3046F3D}">
      <dgm:prSet/>
      <dgm:spPr/>
      <dgm:t>
        <a:bodyPr/>
        <a:lstStyle/>
        <a:p>
          <a:endParaRPr lang="en-US" sz="2400" b="1"/>
        </a:p>
      </dgm:t>
    </dgm:pt>
    <dgm:pt modelId="{8A549FAF-C900-41A9-AF98-43EC44DCFE1F}">
      <dgm:prSet custT="1"/>
      <dgm:spPr/>
      <dgm:t>
        <a:bodyPr/>
        <a:lstStyle/>
        <a:p>
          <a:pPr>
            <a:defRPr b="1"/>
          </a:pPr>
          <a:endParaRPr lang="en-US" sz="1800" b="1" dirty="0"/>
        </a:p>
      </dgm:t>
    </dgm:pt>
    <dgm:pt modelId="{A29F42EB-E5CF-45A9-8E43-CEC5DE3CE8D1}" type="parTrans" cxnId="{7D48914B-775F-445E-AA0A-57B0854AFE6B}">
      <dgm:prSet/>
      <dgm:spPr/>
      <dgm:t>
        <a:bodyPr/>
        <a:lstStyle/>
        <a:p>
          <a:endParaRPr lang="en-US" sz="2400" b="1"/>
        </a:p>
      </dgm:t>
    </dgm:pt>
    <dgm:pt modelId="{20EBE199-A424-413C-BD5B-41312F3963DC}" type="sibTrans" cxnId="{7D48914B-775F-445E-AA0A-57B0854AFE6B}">
      <dgm:prSet/>
      <dgm:spPr/>
      <dgm:t>
        <a:bodyPr/>
        <a:lstStyle/>
        <a:p>
          <a:endParaRPr lang="en-US" sz="2400" b="1"/>
        </a:p>
      </dgm:t>
    </dgm:pt>
    <dgm:pt modelId="{0D53599F-A676-4D21-A9A3-1035FED73E90}">
      <dgm:prSet custT="1"/>
      <dgm:spPr>
        <a:solidFill>
          <a:srgbClr val="6A8FAE">
            <a:alpha val="90000"/>
          </a:srgbClr>
        </a:solidFill>
        <a:ln>
          <a:solidFill>
            <a:schemeClr val="accent1"/>
          </a:solidFill>
        </a:ln>
      </dgm:spPr>
      <dgm:t>
        <a:bodyPr/>
        <a:lstStyle/>
        <a:p>
          <a:r>
            <a:rPr lang="en-US" sz="1400" b="1" dirty="0"/>
            <a:t>6/8/22  Attend “Baloo Print” Professional Development</a:t>
          </a:r>
        </a:p>
      </dgm:t>
    </dgm:pt>
    <dgm:pt modelId="{1C50EDF7-6FC1-4301-9DDE-4E4B95763388}" type="parTrans" cxnId="{3250DE82-DDE0-484C-B913-86053C36AF9A}">
      <dgm:prSet/>
      <dgm:spPr/>
      <dgm:t>
        <a:bodyPr/>
        <a:lstStyle/>
        <a:p>
          <a:endParaRPr lang="en-US" sz="2400" b="1"/>
        </a:p>
      </dgm:t>
    </dgm:pt>
    <dgm:pt modelId="{2B6E7D5B-244E-4F04-8797-04894011B1F8}" type="sibTrans" cxnId="{3250DE82-DDE0-484C-B913-86053C36AF9A}">
      <dgm:prSet/>
      <dgm:spPr/>
      <dgm:t>
        <a:bodyPr/>
        <a:lstStyle/>
        <a:p>
          <a:endParaRPr lang="en-US" sz="2400" b="1"/>
        </a:p>
      </dgm:t>
    </dgm:pt>
    <dgm:pt modelId="{20AAB973-CF7F-4F3E-9EEA-8C8C8E2627AE}">
      <dgm:prSet custT="1"/>
      <dgm:spPr/>
      <dgm:t>
        <a:bodyPr/>
        <a:lstStyle/>
        <a:p>
          <a:pPr>
            <a:defRPr b="1"/>
          </a:pPr>
          <a:endParaRPr lang="en-US" sz="1800" b="1" dirty="0"/>
        </a:p>
      </dgm:t>
    </dgm:pt>
    <dgm:pt modelId="{A2FCAB62-D8C3-410E-B640-55BF7C852094}" type="parTrans" cxnId="{77152B69-09EF-4032-BEEB-D415136A1F90}">
      <dgm:prSet/>
      <dgm:spPr/>
      <dgm:t>
        <a:bodyPr/>
        <a:lstStyle/>
        <a:p>
          <a:endParaRPr lang="en-US" sz="2400" b="1"/>
        </a:p>
      </dgm:t>
    </dgm:pt>
    <dgm:pt modelId="{AA3B4B09-35A0-47CA-9A92-BDAA90E4D45F}" type="sibTrans" cxnId="{77152B69-09EF-4032-BEEB-D415136A1F90}">
      <dgm:prSet/>
      <dgm:spPr/>
      <dgm:t>
        <a:bodyPr/>
        <a:lstStyle/>
        <a:p>
          <a:endParaRPr lang="en-US" sz="2400" b="1"/>
        </a:p>
      </dgm:t>
    </dgm:pt>
    <dgm:pt modelId="{0573BC90-1394-4AD9-9BFE-F875459F7E63}">
      <dgm:prSet custT="1"/>
      <dgm:spPr/>
      <dgm:t>
        <a:bodyPr/>
        <a:lstStyle/>
        <a:p>
          <a:pPr>
            <a:defRPr b="1"/>
          </a:pPr>
          <a:r>
            <a:rPr lang="en-US" sz="1400" b="1" dirty="0"/>
            <a:t>8/22/22  Teach Re-vamped Online </a:t>
          </a:r>
          <a:r>
            <a:rPr lang="en-US" sz="1400" b="1" dirty="0" err="1"/>
            <a:t>PreHealth</a:t>
          </a:r>
          <a:r>
            <a:rPr lang="en-US" sz="1400" b="1" dirty="0"/>
            <a:t> Course</a:t>
          </a:r>
        </a:p>
      </dgm:t>
    </dgm:pt>
    <dgm:pt modelId="{D0BD01E6-326B-4A90-8F9D-2AF232BC0BEE}" type="parTrans" cxnId="{D7D45E17-86B9-4125-A096-F4B39911206A}">
      <dgm:prSet/>
      <dgm:spPr/>
      <dgm:t>
        <a:bodyPr/>
        <a:lstStyle/>
        <a:p>
          <a:endParaRPr lang="en-US" sz="2400" b="1"/>
        </a:p>
      </dgm:t>
    </dgm:pt>
    <dgm:pt modelId="{419850A8-FD0A-4BF8-B288-8B0002BA7A6B}" type="sibTrans" cxnId="{D7D45E17-86B9-4125-A096-F4B39911206A}">
      <dgm:prSet/>
      <dgm:spPr/>
      <dgm:t>
        <a:bodyPr/>
        <a:lstStyle/>
        <a:p>
          <a:endParaRPr lang="en-US" sz="2400" b="1"/>
        </a:p>
      </dgm:t>
    </dgm:pt>
    <dgm:pt modelId="{318AA52C-966D-46D6-81A2-991A0CEFF177}">
      <dgm:prSet custT="1"/>
      <dgm:spPr/>
      <dgm:t>
        <a:bodyPr/>
        <a:lstStyle/>
        <a:p>
          <a:pPr>
            <a:defRPr b="1"/>
          </a:pPr>
          <a:endParaRPr lang="en-US" sz="1800" b="1" dirty="0"/>
        </a:p>
      </dgm:t>
    </dgm:pt>
    <dgm:pt modelId="{131E92A3-174E-48A1-9932-A1C426B182EA}" type="sibTrans" cxnId="{5C0827C5-0774-4644-91E3-2A337623EAA4}">
      <dgm:prSet/>
      <dgm:spPr/>
      <dgm:t>
        <a:bodyPr/>
        <a:lstStyle/>
        <a:p>
          <a:endParaRPr lang="en-US" sz="2400" b="1"/>
        </a:p>
      </dgm:t>
    </dgm:pt>
    <dgm:pt modelId="{98EC82D6-8BBF-49B8-8906-D79CBCF7827E}" type="parTrans" cxnId="{5C0827C5-0774-4644-91E3-2A337623EAA4}">
      <dgm:prSet/>
      <dgm:spPr/>
      <dgm:t>
        <a:bodyPr/>
        <a:lstStyle/>
        <a:p>
          <a:endParaRPr lang="en-US" sz="2400" b="1"/>
        </a:p>
      </dgm:t>
    </dgm:pt>
    <dgm:pt modelId="{3158D6A3-02DC-4C8A-8AD7-70B5FDBE842F}">
      <dgm:prSet custT="1"/>
      <dgm:spPr/>
      <dgm:t>
        <a:bodyPr/>
        <a:lstStyle/>
        <a:p>
          <a:pPr>
            <a:defRPr b="1"/>
          </a:pPr>
          <a:endParaRPr lang="en-US" sz="1800" b="1" dirty="0"/>
        </a:p>
      </dgm:t>
    </dgm:pt>
    <dgm:pt modelId="{AFC8BBF8-552B-4017-8CD7-079075C920CC}" type="parTrans" cxnId="{5B687D40-8EEF-475C-BF20-EAE8DAFB24BF}">
      <dgm:prSet/>
      <dgm:spPr/>
      <dgm:t>
        <a:bodyPr/>
        <a:lstStyle/>
        <a:p>
          <a:endParaRPr lang="en-US" sz="2400" b="1"/>
        </a:p>
      </dgm:t>
    </dgm:pt>
    <dgm:pt modelId="{BC2EB349-282D-498C-8629-8CC8F9A5809A}" type="sibTrans" cxnId="{5B687D40-8EEF-475C-BF20-EAE8DAFB24BF}">
      <dgm:prSet/>
      <dgm:spPr/>
      <dgm:t>
        <a:bodyPr/>
        <a:lstStyle/>
        <a:p>
          <a:endParaRPr lang="en-US" sz="2400" b="1"/>
        </a:p>
      </dgm:t>
    </dgm:pt>
    <dgm:pt modelId="{B7B0806A-BCA2-434F-8CFB-66DB86E9613F}">
      <dgm:prSet custT="1"/>
      <dgm:spPr/>
      <dgm:t>
        <a:bodyPr/>
        <a:lstStyle/>
        <a:p>
          <a:pPr>
            <a:defRPr b="1"/>
          </a:pPr>
          <a:endParaRPr lang="en-US" sz="1800" b="1" dirty="0"/>
        </a:p>
      </dgm:t>
    </dgm:pt>
    <dgm:pt modelId="{204382C5-809E-459A-8EAB-CB8C181529F4}" type="parTrans" cxnId="{4F637586-0968-4D30-9C5C-B084F41C1A49}">
      <dgm:prSet/>
      <dgm:spPr/>
      <dgm:t>
        <a:bodyPr/>
        <a:lstStyle/>
        <a:p>
          <a:endParaRPr lang="en-US" sz="2400" b="1"/>
        </a:p>
      </dgm:t>
    </dgm:pt>
    <dgm:pt modelId="{15E8B9A8-F8E0-438A-B617-DCC875D5CE8D}" type="sibTrans" cxnId="{4F637586-0968-4D30-9C5C-B084F41C1A49}">
      <dgm:prSet/>
      <dgm:spPr/>
      <dgm:t>
        <a:bodyPr/>
        <a:lstStyle/>
        <a:p>
          <a:endParaRPr lang="en-US" sz="2400" b="1"/>
        </a:p>
      </dgm:t>
    </dgm:pt>
    <dgm:pt modelId="{22D0567E-2B9F-4017-88F1-72D54AFD6FCF}">
      <dgm:prSet custT="1"/>
      <dgm:spPr>
        <a:solidFill>
          <a:srgbClr val="6A8FAE">
            <a:alpha val="90000"/>
          </a:srgbClr>
        </a:solidFill>
        <a:ln>
          <a:solidFill>
            <a:schemeClr val="accent1"/>
          </a:solidFill>
        </a:ln>
      </dgm:spPr>
      <dgm:t>
        <a:bodyPr/>
        <a:lstStyle/>
        <a:p>
          <a:r>
            <a:rPr lang="en-US" sz="1400" b="1" dirty="0"/>
            <a:t>7/11/22  Attend “Canvas:  Understanding the Discussions Redesign” Professional Development</a:t>
          </a:r>
        </a:p>
      </dgm:t>
    </dgm:pt>
    <dgm:pt modelId="{DDFB4612-C72B-4141-BEFB-C44DF3D744C4}" type="parTrans" cxnId="{BACE90D9-FCC5-406B-ABA4-A03534A986ED}">
      <dgm:prSet/>
      <dgm:spPr/>
      <dgm:t>
        <a:bodyPr/>
        <a:lstStyle/>
        <a:p>
          <a:endParaRPr lang="en-US" sz="2400" b="1"/>
        </a:p>
      </dgm:t>
    </dgm:pt>
    <dgm:pt modelId="{655BC011-C839-4733-B6A6-777ED5B0C67D}" type="sibTrans" cxnId="{BACE90D9-FCC5-406B-ABA4-A03534A986ED}">
      <dgm:prSet/>
      <dgm:spPr/>
      <dgm:t>
        <a:bodyPr/>
        <a:lstStyle/>
        <a:p>
          <a:endParaRPr lang="en-US" sz="2400" b="1"/>
        </a:p>
      </dgm:t>
    </dgm:pt>
    <dgm:pt modelId="{FB329FE6-9054-42ED-8980-777FF40D8402}">
      <dgm:prSet custT="1"/>
      <dgm:spPr>
        <a:solidFill>
          <a:srgbClr val="6A8FAE">
            <a:alpha val="90000"/>
          </a:srgbClr>
        </a:solidFill>
        <a:ln>
          <a:solidFill>
            <a:schemeClr val="accent1"/>
          </a:solidFill>
        </a:ln>
      </dgm:spPr>
      <dgm:t>
        <a:bodyPr/>
        <a:lstStyle/>
        <a:p>
          <a:r>
            <a:rPr lang="en-US" sz="1400" b="1" dirty="0"/>
            <a:t>7/12/22  Build Canvas Course and Consult with Instructional Designers</a:t>
          </a:r>
        </a:p>
      </dgm:t>
    </dgm:pt>
    <dgm:pt modelId="{15015EDA-EE0B-47E2-96CA-A22FF830BD38}" type="parTrans" cxnId="{122E7026-AFE5-46A7-9B10-ECEDFD42B9BB}">
      <dgm:prSet/>
      <dgm:spPr/>
      <dgm:t>
        <a:bodyPr/>
        <a:lstStyle/>
        <a:p>
          <a:endParaRPr lang="en-US" sz="2400" b="1"/>
        </a:p>
      </dgm:t>
    </dgm:pt>
    <dgm:pt modelId="{47DCC936-CB47-48B2-8A50-47EB63380BDE}" type="sibTrans" cxnId="{122E7026-AFE5-46A7-9B10-ECEDFD42B9BB}">
      <dgm:prSet/>
      <dgm:spPr/>
      <dgm:t>
        <a:bodyPr/>
        <a:lstStyle/>
        <a:p>
          <a:endParaRPr lang="en-US" sz="2400" b="1"/>
        </a:p>
      </dgm:t>
    </dgm:pt>
    <dgm:pt modelId="{5BBC55C1-0125-4C4A-899E-883BBBF442F3}">
      <dgm:prSet custT="1"/>
      <dgm:spPr>
        <a:solidFill>
          <a:srgbClr val="6A8FAE"/>
        </a:solidFill>
        <a:ln>
          <a:solidFill>
            <a:schemeClr val="accent1"/>
          </a:solidFill>
        </a:ln>
      </dgm:spPr>
      <dgm:t>
        <a:bodyPr/>
        <a:lstStyle/>
        <a:p>
          <a:r>
            <a:rPr lang="en-US" sz="1400" b="1" dirty="0"/>
            <a:t>12/12/22 Debrief and Reassess Effectiveness of Online </a:t>
          </a:r>
          <a:r>
            <a:rPr lang="en-US" sz="1400" b="1" dirty="0" err="1"/>
            <a:t>PreHealth</a:t>
          </a:r>
          <a:r>
            <a:rPr lang="en-US" sz="1400" b="1" dirty="0"/>
            <a:t> Course</a:t>
          </a:r>
        </a:p>
      </dgm:t>
    </dgm:pt>
    <dgm:pt modelId="{CC50D301-DA82-4A9A-B2A4-2941D8B9F2ED}" type="parTrans" cxnId="{00C1336F-C90B-4406-BC4A-30A656E5AACA}">
      <dgm:prSet/>
      <dgm:spPr/>
      <dgm:t>
        <a:bodyPr/>
        <a:lstStyle/>
        <a:p>
          <a:endParaRPr lang="en-US"/>
        </a:p>
      </dgm:t>
    </dgm:pt>
    <dgm:pt modelId="{FD406414-E967-489B-A8CC-83B73E5E7F55}" type="sibTrans" cxnId="{00C1336F-C90B-4406-BC4A-30A656E5AACA}">
      <dgm:prSet/>
      <dgm:spPr/>
      <dgm:t>
        <a:bodyPr/>
        <a:lstStyle/>
        <a:p>
          <a:endParaRPr lang="en-US"/>
        </a:p>
      </dgm:t>
    </dgm:pt>
    <dgm:pt modelId="{D60A5F31-BCEE-4B36-B692-7FC5C2E52E2D}" type="pres">
      <dgm:prSet presAssocID="{2536DBAC-D993-4BAD-BFE3-63C992F878E7}" presName="root" presStyleCnt="0">
        <dgm:presLayoutVars>
          <dgm:chMax/>
          <dgm:chPref/>
          <dgm:animLvl val="lvl"/>
        </dgm:presLayoutVars>
      </dgm:prSet>
      <dgm:spPr/>
    </dgm:pt>
    <dgm:pt modelId="{8443D5AE-753C-43AD-87A9-E533D10BEF3F}" type="pres">
      <dgm:prSet presAssocID="{2536DBAC-D993-4BAD-BFE3-63C992F878E7}" presName="divider" presStyleLbl="fgAccFollowNode1" presStyleIdx="0" presStyleCnt="1"/>
      <dgm:spPr>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tailEnd type="triangle" w="lg" len="lg"/>
        </a:ln>
        <a:effectLst/>
      </dgm:spPr>
    </dgm:pt>
    <dgm:pt modelId="{84B01347-7AEF-4B46-9878-AA699A0E296F}" type="pres">
      <dgm:prSet presAssocID="{2536DBAC-D993-4BAD-BFE3-63C992F878E7}" presName="nodes" presStyleCnt="0">
        <dgm:presLayoutVars>
          <dgm:chMax/>
          <dgm:chPref/>
          <dgm:animLvl val="lvl"/>
        </dgm:presLayoutVars>
      </dgm:prSet>
      <dgm:spPr/>
    </dgm:pt>
    <dgm:pt modelId="{B0221B52-2518-494C-8FB8-5DE055468700}" type="pres">
      <dgm:prSet presAssocID="{318AA52C-966D-46D6-81A2-991A0CEFF177}" presName="composite" presStyleCnt="0"/>
      <dgm:spPr/>
    </dgm:pt>
    <dgm:pt modelId="{4030B585-84D1-4ED2-A4F2-AAA85ED3527E}" type="pres">
      <dgm:prSet presAssocID="{318AA52C-966D-46D6-81A2-991A0CEFF177}" presName="L1TextContainer" presStyleLbl="revTx" presStyleIdx="0" presStyleCnt="6">
        <dgm:presLayoutVars>
          <dgm:chMax val="1"/>
          <dgm:chPref val="1"/>
          <dgm:bulletEnabled val="1"/>
        </dgm:presLayoutVars>
      </dgm:prSet>
      <dgm:spPr/>
    </dgm:pt>
    <dgm:pt modelId="{B2DCEE35-8877-4699-B037-18DEB035BEA9}" type="pres">
      <dgm:prSet presAssocID="{318AA52C-966D-46D6-81A2-991A0CEFF177}" presName="L2TextContainerWrapper" presStyleCnt="0">
        <dgm:presLayoutVars>
          <dgm:chMax val="0"/>
          <dgm:chPref val="0"/>
          <dgm:bulletEnabled val="1"/>
        </dgm:presLayoutVars>
      </dgm:prSet>
      <dgm:spPr/>
    </dgm:pt>
    <dgm:pt modelId="{C5C022BA-F7FC-41DC-8120-DE3C78D1465D}" type="pres">
      <dgm:prSet presAssocID="{318AA52C-966D-46D6-81A2-991A0CEFF177}" presName="L2TextContainer" presStyleLbl="bgAcc1" presStyleIdx="0" presStyleCnt="6" custScaleX="97283" custScaleY="110385"/>
      <dgm:spPr/>
    </dgm:pt>
    <dgm:pt modelId="{CACEA64E-9B88-41AE-8EC0-1470EEF32A67}" type="pres">
      <dgm:prSet presAssocID="{318AA52C-966D-46D6-81A2-991A0CEFF177}" presName="FlexibleEmptyPlaceHolder" presStyleCnt="0"/>
      <dgm:spPr/>
    </dgm:pt>
    <dgm:pt modelId="{F0EB0718-8381-4063-92C6-586669B3B021}" type="pres">
      <dgm:prSet presAssocID="{318AA52C-966D-46D6-81A2-991A0CEFF177}" presName="ConnectLine" presStyleLbl="sibTrans1D1" presStyleIdx="0" presStyleCnt="6"/>
      <dgm:spPr>
        <a:noFill/>
        <a:ln w="9525" cap="flat" cmpd="sng" algn="ctr">
          <a:solidFill>
            <a:schemeClr val="accent1">
              <a:shade val="90000"/>
              <a:hueOff val="0"/>
              <a:satOff val="0"/>
              <a:lumOff val="0"/>
              <a:alphaOff val="0"/>
            </a:schemeClr>
          </a:solidFill>
          <a:prstDash val="dash"/>
        </a:ln>
        <a:effectLst/>
      </dgm:spPr>
    </dgm:pt>
    <dgm:pt modelId="{1C6068BF-1AAC-4B6E-86AF-32187A6B1AB2}" type="pres">
      <dgm:prSet presAssocID="{318AA52C-966D-46D6-81A2-991A0CEFF177}" presName="ConnectorPoint" presStyleLbl="alignNode1" presStyleIdx="0" presStyleCnt="6"/>
      <dgm:spPr/>
    </dgm:pt>
    <dgm:pt modelId="{B9D423C4-1C01-477D-93DA-DC8E6350398A}" type="pres">
      <dgm:prSet presAssocID="{318AA52C-966D-46D6-81A2-991A0CEFF177}" presName="EmptyPlaceHolder" presStyleCnt="0"/>
      <dgm:spPr/>
    </dgm:pt>
    <dgm:pt modelId="{EFB8E79E-A1B9-4628-A67A-18640FD37C96}" type="pres">
      <dgm:prSet presAssocID="{131E92A3-174E-48A1-9932-A1C426B182EA}" presName="spaceBetweenRectangles" presStyleCnt="0"/>
      <dgm:spPr/>
    </dgm:pt>
    <dgm:pt modelId="{4D744AB4-B1B1-4EE7-9DEC-B28163C22F65}" type="pres">
      <dgm:prSet presAssocID="{8A549FAF-C900-41A9-AF98-43EC44DCFE1F}" presName="composite" presStyleCnt="0"/>
      <dgm:spPr/>
    </dgm:pt>
    <dgm:pt modelId="{7DC70A3A-DB52-4219-AA06-F000478D1D59}" type="pres">
      <dgm:prSet presAssocID="{8A549FAF-C900-41A9-AF98-43EC44DCFE1F}" presName="L1TextContainer" presStyleLbl="revTx" presStyleIdx="1" presStyleCnt="6">
        <dgm:presLayoutVars>
          <dgm:chMax val="1"/>
          <dgm:chPref val="1"/>
          <dgm:bulletEnabled val="1"/>
        </dgm:presLayoutVars>
      </dgm:prSet>
      <dgm:spPr/>
    </dgm:pt>
    <dgm:pt modelId="{90878AC9-BDE6-4832-96F1-22666B7860B8}" type="pres">
      <dgm:prSet presAssocID="{8A549FAF-C900-41A9-AF98-43EC44DCFE1F}" presName="L2TextContainerWrapper" presStyleCnt="0">
        <dgm:presLayoutVars>
          <dgm:chMax val="0"/>
          <dgm:chPref val="0"/>
          <dgm:bulletEnabled val="1"/>
        </dgm:presLayoutVars>
      </dgm:prSet>
      <dgm:spPr/>
    </dgm:pt>
    <dgm:pt modelId="{401B9B11-1F28-415D-B561-BCCC64084D2F}" type="pres">
      <dgm:prSet presAssocID="{8A549FAF-C900-41A9-AF98-43EC44DCFE1F}" presName="L2TextContainer" presStyleLbl="bgAcc1" presStyleIdx="1" presStyleCnt="6" custScaleX="104171" custScaleY="93547"/>
      <dgm:spPr/>
    </dgm:pt>
    <dgm:pt modelId="{BBF0EC5E-512A-4D84-9923-900BE64CDBD7}" type="pres">
      <dgm:prSet presAssocID="{8A549FAF-C900-41A9-AF98-43EC44DCFE1F}" presName="FlexibleEmptyPlaceHolder" presStyleCnt="0"/>
      <dgm:spPr/>
    </dgm:pt>
    <dgm:pt modelId="{FA1DE901-6EB9-4E65-ACC8-ADD2B903C9CD}" type="pres">
      <dgm:prSet presAssocID="{8A549FAF-C900-41A9-AF98-43EC44DCFE1F}" presName="ConnectLine" presStyleLbl="sibTrans1D1" presStyleIdx="1" presStyleCnt="6"/>
      <dgm:spPr>
        <a:noFill/>
        <a:ln w="9525" cap="flat" cmpd="sng" algn="ctr">
          <a:solidFill>
            <a:schemeClr val="accent1">
              <a:shade val="90000"/>
              <a:hueOff val="63370"/>
              <a:satOff val="2039"/>
              <a:lumOff val="6165"/>
              <a:alphaOff val="0"/>
            </a:schemeClr>
          </a:solidFill>
          <a:prstDash val="dash"/>
        </a:ln>
        <a:effectLst/>
      </dgm:spPr>
    </dgm:pt>
    <dgm:pt modelId="{08CDE4B2-FB1D-43DC-ADC5-111308B12B22}" type="pres">
      <dgm:prSet presAssocID="{8A549FAF-C900-41A9-AF98-43EC44DCFE1F}" presName="ConnectorPoint" presStyleLbl="alignNode1" presStyleIdx="1" presStyleCnt="6"/>
      <dgm:spPr/>
    </dgm:pt>
    <dgm:pt modelId="{EDC6A9C1-F8D2-49EF-AF9A-A58D28F06FD0}" type="pres">
      <dgm:prSet presAssocID="{8A549FAF-C900-41A9-AF98-43EC44DCFE1F}" presName="EmptyPlaceHolder" presStyleCnt="0"/>
      <dgm:spPr/>
    </dgm:pt>
    <dgm:pt modelId="{71CD8DC6-5977-4DDE-BF5A-5919DD7AA6D4}" type="pres">
      <dgm:prSet presAssocID="{20EBE199-A424-413C-BD5B-41312F3963DC}" presName="spaceBetweenRectangles" presStyleCnt="0"/>
      <dgm:spPr/>
    </dgm:pt>
    <dgm:pt modelId="{ED99AB76-CE84-4795-B4C3-D22675DC5424}" type="pres">
      <dgm:prSet presAssocID="{20AAB973-CF7F-4F3E-9EEA-8C8C8E2627AE}" presName="composite" presStyleCnt="0"/>
      <dgm:spPr/>
    </dgm:pt>
    <dgm:pt modelId="{19196664-A4F1-47AA-9F09-70C8D6104B70}" type="pres">
      <dgm:prSet presAssocID="{20AAB973-CF7F-4F3E-9EEA-8C8C8E2627AE}" presName="L1TextContainer" presStyleLbl="revTx" presStyleIdx="2" presStyleCnt="6">
        <dgm:presLayoutVars>
          <dgm:chMax val="1"/>
          <dgm:chPref val="1"/>
          <dgm:bulletEnabled val="1"/>
        </dgm:presLayoutVars>
      </dgm:prSet>
      <dgm:spPr/>
    </dgm:pt>
    <dgm:pt modelId="{0DB94346-D3E1-43A8-BA99-8EEBB2C4041A}" type="pres">
      <dgm:prSet presAssocID="{20AAB973-CF7F-4F3E-9EEA-8C8C8E2627AE}" presName="L2TextContainerWrapper" presStyleCnt="0">
        <dgm:presLayoutVars>
          <dgm:chMax val="0"/>
          <dgm:chPref val="0"/>
          <dgm:bulletEnabled val="1"/>
        </dgm:presLayoutVars>
      </dgm:prSet>
      <dgm:spPr/>
    </dgm:pt>
    <dgm:pt modelId="{45EC4ACD-1267-4F05-9059-0316029CD682}" type="pres">
      <dgm:prSet presAssocID="{20AAB973-CF7F-4F3E-9EEA-8C8C8E2627AE}" presName="L2TextContainer" presStyleLbl="bgAcc1" presStyleIdx="2" presStyleCnt="6" custScaleX="129425" custScaleY="108113"/>
      <dgm:spPr/>
    </dgm:pt>
    <dgm:pt modelId="{5E0F9C9A-97B7-463F-A222-61D37225359B}" type="pres">
      <dgm:prSet presAssocID="{20AAB973-CF7F-4F3E-9EEA-8C8C8E2627AE}" presName="FlexibleEmptyPlaceHolder" presStyleCnt="0"/>
      <dgm:spPr/>
    </dgm:pt>
    <dgm:pt modelId="{8F3783B3-47C9-4FAD-A631-03C42D2F30C2}" type="pres">
      <dgm:prSet presAssocID="{20AAB973-CF7F-4F3E-9EEA-8C8C8E2627AE}" presName="ConnectLine" presStyleLbl="sibTrans1D1" presStyleIdx="2" presStyleCnt="6"/>
      <dgm:spPr>
        <a:noFill/>
        <a:ln w="9525" cap="flat" cmpd="sng" algn="ctr">
          <a:solidFill>
            <a:schemeClr val="accent1">
              <a:shade val="90000"/>
              <a:hueOff val="126740"/>
              <a:satOff val="4078"/>
              <a:lumOff val="12331"/>
              <a:alphaOff val="0"/>
            </a:schemeClr>
          </a:solidFill>
          <a:prstDash val="dash"/>
        </a:ln>
        <a:effectLst/>
      </dgm:spPr>
    </dgm:pt>
    <dgm:pt modelId="{4D829B18-B134-4273-9D3B-2932EC9E3986}" type="pres">
      <dgm:prSet presAssocID="{20AAB973-CF7F-4F3E-9EEA-8C8C8E2627AE}" presName="ConnectorPoint" presStyleLbl="alignNode1" presStyleIdx="2" presStyleCnt="6"/>
      <dgm:spPr/>
    </dgm:pt>
    <dgm:pt modelId="{DF94615B-77D4-4253-B2DF-4763DD168A34}" type="pres">
      <dgm:prSet presAssocID="{20AAB973-CF7F-4F3E-9EEA-8C8C8E2627AE}" presName="EmptyPlaceHolder" presStyleCnt="0"/>
      <dgm:spPr/>
    </dgm:pt>
    <dgm:pt modelId="{005BF439-DD8A-4C4F-BF2E-CBDD62EBE317}" type="pres">
      <dgm:prSet presAssocID="{AA3B4B09-35A0-47CA-9A92-BDAA90E4D45F}" presName="spaceBetweenRectangles" presStyleCnt="0"/>
      <dgm:spPr/>
    </dgm:pt>
    <dgm:pt modelId="{C0CB48BF-DABD-4B30-82F6-0BF580FDFB0A}" type="pres">
      <dgm:prSet presAssocID="{B7B0806A-BCA2-434F-8CFB-66DB86E9613F}" presName="composite" presStyleCnt="0"/>
      <dgm:spPr/>
    </dgm:pt>
    <dgm:pt modelId="{C9C59DFF-3DE9-405D-A457-A5B05B446831}" type="pres">
      <dgm:prSet presAssocID="{B7B0806A-BCA2-434F-8CFB-66DB86E9613F}" presName="L1TextContainer" presStyleLbl="revTx" presStyleIdx="3" presStyleCnt="6">
        <dgm:presLayoutVars>
          <dgm:chMax val="1"/>
          <dgm:chPref val="1"/>
          <dgm:bulletEnabled val="1"/>
        </dgm:presLayoutVars>
      </dgm:prSet>
      <dgm:spPr/>
    </dgm:pt>
    <dgm:pt modelId="{EBC1C326-41F1-4E1F-9C83-98FDD0D52E54}" type="pres">
      <dgm:prSet presAssocID="{B7B0806A-BCA2-434F-8CFB-66DB86E9613F}" presName="L2TextContainerWrapper" presStyleCnt="0">
        <dgm:presLayoutVars>
          <dgm:chMax val="0"/>
          <dgm:chPref val="0"/>
          <dgm:bulletEnabled val="1"/>
        </dgm:presLayoutVars>
      </dgm:prSet>
      <dgm:spPr/>
    </dgm:pt>
    <dgm:pt modelId="{DED86101-4252-450C-AD3B-C56E44E41725}" type="pres">
      <dgm:prSet presAssocID="{B7B0806A-BCA2-434F-8CFB-66DB86E9613F}" presName="L2TextContainer" presStyleLbl="bgAcc1" presStyleIdx="3" presStyleCnt="6" custScaleX="104171" custScaleY="97693" custLinFactNeighborX="-38782" custLinFactNeighborY="-3394"/>
      <dgm:spPr/>
    </dgm:pt>
    <dgm:pt modelId="{6AF20326-A78B-494B-BFD8-F623615457A6}" type="pres">
      <dgm:prSet presAssocID="{B7B0806A-BCA2-434F-8CFB-66DB86E9613F}" presName="FlexibleEmptyPlaceHolder" presStyleCnt="0"/>
      <dgm:spPr/>
    </dgm:pt>
    <dgm:pt modelId="{DCF75CC1-AFF1-4742-8D18-07CAAA1ED2FE}" type="pres">
      <dgm:prSet presAssocID="{B7B0806A-BCA2-434F-8CFB-66DB86E9613F}" presName="ConnectLine" presStyleLbl="sibTrans1D1" presStyleIdx="3" presStyleCnt="6" custLinFactX="-1323614" custLinFactNeighborX="-1400000" custLinFactNeighborY="-1708"/>
      <dgm:spPr>
        <a:noFill/>
        <a:ln w="9525" cap="flat" cmpd="sng" algn="ctr">
          <a:solidFill>
            <a:schemeClr val="accent1">
              <a:shade val="90000"/>
              <a:hueOff val="190109"/>
              <a:satOff val="6117"/>
              <a:lumOff val="18496"/>
              <a:alphaOff val="0"/>
            </a:schemeClr>
          </a:solidFill>
          <a:prstDash val="dash"/>
        </a:ln>
        <a:effectLst/>
      </dgm:spPr>
    </dgm:pt>
    <dgm:pt modelId="{57ED0BB2-B37C-42E0-BDCE-95DFE7D1DB53}" type="pres">
      <dgm:prSet presAssocID="{B7B0806A-BCA2-434F-8CFB-66DB86E9613F}" presName="ConnectorPoint" presStyleLbl="alignNode1" presStyleIdx="3" presStyleCnt="6"/>
      <dgm:spPr/>
    </dgm:pt>
    <dgm:pt modelId="{D37653A4-3302-4BF1-86ED-8A4D06EFD3FA}" type="pres">
      <dgm:prSet presAssocID="{B7B0806A-BCA2-434F-8CFB-66DB86E9613F}" presName="EmptyPlaceHolder" presStyleCnt="0"/>
      <dgm:spPr/>
    </dgm:pt>
    <dgm:pt modelId="{5F5AA355-BF56-465F-8F06-571F0505A222}" type="pres">
      <dgm:prSet presAssocID="{15E8B9A8-F8E0-438A-B617-DCC875D5CE8D}" presName="spaceBetweenRectangles" presStyleCnt="0"/>
      <dgm:spPr/>
    </dgm:pt>
    <dgm:pt modelId="{04039296-D289-4932-B464-1D4757243E19}" type="pres">
      <dgm:prSet presAssocID="{3158D6A3-02DC-4C8A-8AD7-70B5FDBE842F}" presName="composite" presStyleCnt="0"/>
      <dgm:spPr/>
    </dgm:pt>
    <dgm:pt modelId="{E9808788-EBF9-4F3F-9305-B0814C68A23C}" type="pres">
      <dgm:prSet presAssocID="{3158D6A3-02DC-4C8A-8AD7-70B5FDBE842F}" presName="L1TextContainer" presStyleLbl="revTx" presStyleIdx="4" presStyleCnt="6">
        <dgm:presLayoutVars>
          <dgm:chMax val="1"/>
          <dgm:chPref val="1"/>
          <dgm:bulletEnabled val="1"/>
        </dgm:presLayoutVars>
      </dgm:prSet>
      <dgm:spPr/>
    </dgm:pt>
    <dgm:pt modelId="{3954FF1D-BC34-4637-AD2A-E785AE09D22C}" type="pres">
      <dgm:prSet presAssocID="{3158D6A3-02DC-4C8A-8AD7-70B5FDBE842F}" presName="L2TextContainerWrapper" presStyleCnt="0">
        <dgm:presLayoutVars>
          <dgm:chMax val="0"/>
          <dgm:chPref val="0"/>
          <dgm:bulletEnabled val="1"/>
        </dgm:presLayoutVars>
      </dgm:prSet>
      <dgm:spPr/>
    </dgm:pt>
    <dgm:pt modelId="{7EEE784E-CC09-4E4E-A530-8490D4E8846B}" type="pres">
      <dgm:prSet presAssocID="{3158D6A3-02DC-4C8A-8AD7-70B5FDBE842F}" presName="L2TextContainer" presStyleLbl="bgAcc1" presStyleIdx="4" presStyleCnt="6" custScaleX="123160" custScaleY="118111" custLinFactNeighborX="5935" custLinFactNeighborY="-17047"/>
      <dgm:spPr>
        <a:solidFill>
          <a:srgbClr val="6A8FAE">
            <a:alpha val="90000"/>
          </a:srgbClr>
        </a:solidFill>
        <a:ln>
          <a:solidFill>
            <a:schemeClr val="accent1"/>
          </a:solidFill>
        </a:ln>
      </dgm:spPr>
    </dgm:pt>
    <dgm:pt modelId="{867E7994-F41A-477F-8A57-548799091127}" type="pres">
      <dgm:prSet presAssocID="{3158D6A3-02DC-4C8A-8AD7-70B5FDBE842F}" presName="FlexibleEmptyPlaceHolder" presStyleCnt="0"/>
      <dgm:spPr/>
    </dgm:pt>
    <dgm:pt modelId="{A8CEA494-A8B6-4776-A974-B363C881283B}" type="pres">
      <dgm:prSet presAssocID="{3158D6A3-02DC-4C8A-8AD7-70B5FDBE842F}" presName="ConnectLine" presStyleLbl="sibTrans1D1" presStyleIdx="4" presStyleCnt="6" custLinFactX="-900000" custLinFactNeighborX="-927585" custLinFactNeighborY="-5454"/>
      <dgm:spPr>
        <a:noFill/>
        <a:ln w="9525" cap="flat" cmpd="sng" algn="ctr">
          <a:solidFill>
            <a:schemeClr val="accent1">
              <a:shade val="90000"/>
              <a:hueOff val="126740"/>
              <a:satOff val="4078"/>
              <a:lumOff val="12331"/>
              <a:alphaOff val="0"/>
            </a:schemeClr>
          </a:solidFill>
          <a:prstDash val="dash"/>
        </a:ln>
        <a:effectLst/>
      </dgm:spPr>
    </dgm:pt>
    <dgm:pt modelId="{2D267144-35D0-4E37-9287-CC32543955A1}" type="pres">
      <dgm:prSet presAssocID="{3158D6A3-02DC-4C8A-8AD7-70B5FDBE842F}" presName="ConnectorPoint" presStyleLbl="alignNode1" presStyleIdx="4" presStyleCnt="6" custLinFactX="-614198" custLinFactY="-63182" custLinFactNeighborX="-700000" custLinFactNeighborY="-100000"/>
      <dgm:spPr/>
    </dgm:pt>
    <dgm:pt modelId="{16E8BD80-353E-4B79-A6B1-106434EAA416}" type="pres">
      <dgm:prSet presAssocID="{3158D6A3-02DC-4C8A-8AD7-70B5FDBE842F}" presName="EmptyPlaceHolder" presStyleCnt="0"/>
      <dgm:spPr/>
    </dgm:pt>
    <dgm:pt modelId="{73901171-866C-4D1C-B0FD-3CB7523AFDA4}" type="pres">
      <dgm:prSet presAssocID="{BC2EB349-282D-498C-8629-8CC8F9A5809A}" presName="spaceBetweenRectangles" presStyleCnt="0"/>
      <dgm:spPr/>
    </dgm:pt>
    <dgm:pt modelId="{0A6164ED-DE77-44BC-89BA-4FCE8FBA344D}" type="pres">
      <dgm:prSet presAssocID="{0573BC90-1394-4AD9-9BFE-F875459F7E63}" presName="composite" presStyleCnt="0"/>
      <dgm:spPr/>
    </dgm:pt>
    <dgm:pt modelId="{8186986A-AD7A-428C-BD55-CC0B679EE794}" type="pres">
      <dgm:prSet presAssocID="{0573BC90-1394-4AD9-9BFE-F875459F7E63}" presName="L1TextContainer" presStyleLbl="revTx" presStyleIdx="5" presStyleCnt="6" custScaleX="138768" custScaleY="150349" custLinFactY="-100000" custLinFactNeighborX="-85644" custLinFactNeighborY="-189579">
        <dgm:presLayoutVars>
          <dgm:chMax val="1"/>
          <dgm:chPref val="1"/>
          <dgm:bulletEnabled val="1"/>
        </dgm:presLayoutVars>
      </dgm:prSet>
      <dgm:spPr/>
    </dgm:pt>
    <dgm:pt modelId="{008AFC11-D9E0-4A3D-BD41-7D502E535A18}" type="pres">
      <dgm:prSet presAssocID="{0573BC90-1394-4AD9-9BFE-F875459F7E63}" presName="L2TextContainerWrapper" presStyleCnt="0">
        <dgm:presLayoutVars>
          <dgm:chMax val="0"/>
          <dgm:chPref val="0"/>
          <dgm:bulletEnabled val="1"/>
        </dgm:presLayoutVars>
      </dgm:prSet>
      <dgm:spPr/>
    </dgm:pt>
    <dgm:pt modelId="{1291DAAD-8BAC-44D4-ABD6-289C8AD25E67}" type="pres">
      <dgm:prSet presAssocID="{0573BC90-1394-4AD9-9BFE-F875459F7E63}" presName="L2TextContainer" presStyleLbl="bgAcc1" presStyleIdx="5" presStyleCnt="6" custScaleX="126208" custScaleY="148091" custLinFactNeighborX="10553" custLinFactNeighborY="-20419"/>
      <dgm:spPr/>
    </dgm:pt>
    <dgm:pt modelId="{C03857DB-FADB-4097-847B-4BAFDF04D843}" type="pres">
      <dgm:prSet presAssocID="{0573BC90-1394-4AD9-9BFE-F875459F7E63}" presName="FlexibleEmptyPlaceHolder" presStyleCnt="0"/>
      <dgm:spPr/>
    </dgm:pt>
    <dgm:pt modelId="{C5D4A41A-6DCF-40B0-A1BE-A34A304F43CF}" type="pres">
      <dgm:prSet presAssocID="{0573BC90-1394-4AD9-9BFE-F875459F7E63}" presName="ConnectLine" presStyleLbl="sibTrans1D1" presStyleIdx="5" presStyleCnt="6" custFlipVert="0" custFlipHor="0" custSzX="45720" custScaleY="208266" custLinFactX="400000" custLinFactNeighborX="420614" custLinFactNeighborY="22165"/>
      <dgm:spPr>
        <a:noFill/>
        <a:ln w="9525" cap="flat" cmpd="sng" algn="ctr">
          <a:solidFill>
            <a:schemeClr val="accent1">
              <a:shade val="90000"/>
              <a:hueOff val="63370"/>
              <a:satOff val="2039"/>
              <a:lumOff val="6165"/>
              <a:alphaOff val="0"/>
            </a:schemeClr>
          </a:solidFill>
          <a:prstDash val="dash"/>
        </a:ln>
        <a:effectLst/>
      </dgm:spPr>
    </dgm:pt>
    <dgm:pt modelId="{5AC8C80F-0E58-4416-B44E-190D626AC550}" type="pres">
      <dgm:prSet presAssocID="{0573BC90-1394-4AD9-9BFE-F875459F7E63}" presName="ConnectorPoint" presStyleLbl="alignNode1" presStyleIdx="5" presStyleCnt="6" custLinFactX="267985" custLinFactY="-342693" custLinFactNeighborX="300000" custLinFactNeighborY="-400000"/>
      <dgm:spPr/>
    </dgm:pt>
    <dgm:pt modelId="{3E334E1C-ACE4-4CA4-9E0D-5C7E5C4ABD05}" type="pres">
      <dgm:prSet presAssocID="{0573BC90-1394-4AD9-9BFE-F875459F7E63}" presName="EmptyPlaceHolder" presStyleCnt="0"/>
      <dgm:spPr/>
    </dgm:pt>
  </dgm:ptLst>
  <dgm:cxnLst>
    <dgm:cxn modelId="{2117FA0D-B5E4-4895-BD17-23247D56F629}" type="presOf" srcId="{2536DBAC-D993-4BAD-BFE3-63C992F878E7}" destId="{D60A5F31-BCEE-4B36-B692-7FC5C2E52E2D}" srcOrd="0" destOrd="0" presId="urn:microsoft.com/office/officeart/2016/7/layout/BasicTimeline"/>
    <dgm:cxn modelId="{D7D45E17-86B9-4125-A096-F4B39911206A}" srcId="{2536DBAC-D993-4BAD-BFE3-63C992F878E7}" destId="{0573BC90-1394-4AD9-9BFE-F875459F7E63}" srcOrd="5" destOrd="0" parTransId="{D0BD01E6-326B-4A90-8F9D-2AF232BC0BEE}" sibTransId="{419850A8-FD0A-4BF8-B288-8B0002BA7A6B}"/>
    <dgm:cxn modelId="{122E7026-AFE5-46A7-9B10-ECEDFD42B9BB}" srcId="{B7B0806A-BCA2-434F-8CFB-66DB86E9613F}" destId="{FB329FE6-9054-42ED-8980-777FF40D8402}" srcOrd="0" destOrd="0" parTransId="{15015EDA-EE0B-47E2-96CA-A22FF830BD38}" sibTransId="{47DCC936-CB47-48B2-8A50-47EB63380BDE}"/>
    <dgm:cxn modelId="{9EA30A2E-89AB-4DAA-ABA8-A77A8A10A285}" type="presOf" srcId="{FB329FE6-9054-42ED-8980-777FF40D8402}" destId="{DED86101-4252-450C-AD3B-C56E44E41725}" srcOrd="0" destOrd="0" presId="urn:microsoft.com/office/officeart/2016/7/layout/BasicTimeline"/>
    <dgm:cxn modelId="{CE0AB638-9BA3-4622-800B-173F0772FA30}" type="presOf" srcId="{3158D6A3-02DC-4C8A-8AD7-70B5FDBE842F}" destId="{E9808788-EBF9-4F3F-9305-B0814C68A23C}" srcOrd="0" destOrd="0" presId="urn:microsoft.com/office/officeart/2016/7/layout/BasicTimeline"/>
    <dgm:cxn modelId="{5B687D40-8EEF-475C-BF20-EAE8DAFB24BF}" srcId="{2536DBAC-D993-4BAD-BFE3-63C992F878E7}" destId="{3158D6A3-02DC-4C8A-8AD7-70B5FDBE842F}" srcOrd="4" destOrd="0" parTransId="{AFC8BBF8-552B-4017-8CD7-079075C920CC}" sibTransId="{BC2EB349-282D-498C-8629-8CC8F9A5809A}"/>
    <dgm:cxn modelId="{F15B8365-D919-4968-98AB-5851E7D48BA7}" type="presOf" srcId="{FAC303F3-27BD-4326-8538-950F0078CF9E}" destId="{C5C022BA-F7FC-41DC-8120-DE3C78D1465D}" srcOrd="0" destOrd="0" presId="urn:microsoft.com/office/officeart/2016/7/layout/BasicTimeline"/>
    <dgm:cxn modelId="{89D3B946-1FA5-4085-A2A7-B6F28A9EA24F}" type="presOf" srcId="{20AAB973-CF7F-4F3E-9EEA-8C8C8E2627AE}" destId="{19196664-A4F1-47AA-9F09-70C8D6104B70}" srcOrd="0" destOrd="0" presId="urn:microsoft.com/office/officeart/2016/7/layout/BasicTimeline"/>
    <dgm:cxn modelId="{77152B69-09EF-4032-BEEB-D415136A1F90}" srcId="{2536DBAC-D993-4BAD-BFE3-63C992F878E7}" destId="{20AAB973-CF7F-4F3E-9EEA-8C8C8E2627AE}" srcOrd="2" destOrd="0" parTransId="{A2FCAB62-D8C3-410E-B640-55BF7C852094}" sibTransId="{AA3B4B09-35A0-47CA-9A92-BDAA90E4D45F}"/>
    <dgm:cxn modelId="{7D48914B-775F-445E-AA0A-57B0854AFE6B}" srcId="{2536DBAC-D993-4BAD-BFE3-63C992F878E7}" destId="{8A549FAF-C900-41A9-AF98-43EC44DCFE1F}" srcOrd="1" destOrd="0" parTransId="{A29F42EB-E5CF-45A9-8E43-CEC5DE3CE8D1}" sibTransId="{20EBE199-A424-413C-BD5B-41312F3963DC}"/>
    <dgm:cxn modelId="{7F8F9B4D-D27A-44DC-82A3-D59CBD16BBD6}" type="presOf" srcId="{5BBC55C1-0125-4C4A-899E-883BBBF442F3}" destId="{1291DAAD-8BAC-44D4-ABD6-289C8AD25E67}" srcOrd="0" destOrd="0" presId="urn:microsoft.com/office/officeart/2016/7/layout/BasicTimeline"/>
    <dgm:cxn modelId="{00C1336F-C90B-4406-BC4A-30A656E5AACA}" srcId="{0573BC90-1394-4AD9-9BFE-F875459F7E63}" destId="{5BBC55C1-0125-4C4A-899E-883BBBF442F3}" srcOrd="0" destOrd="0" parTransId="{CC50D301-DA82-4A9A-B2A4-2941D8B9F2ED}" sibTransId="{FD406414-E967-489B-A8CC-83B73E5E7F55}"/>
    <dgm:cxn modelId="{3250DE82-DDE0-484C-B913-86053C36AF9A}" srcId="{8A549FAF-C900-41A9-AF98-43EC44DCFE1F}" destId="{0D53599F-A676-4D21-A9A3-1035FED73E90}" srcOrd="0" destOrd="0" parTransId="{1C50EDF7-6FC1-4301-9DDE-4E4B95763388}" sibTransId="{2B6E7D5B-244E-4F04-8797-04894011B1F8}"/>
    <dgm:cxn modelId="{4F637586-0968-4D30-9C5C-B084F41C1A49}" srcId="{2536DBAC-D993-4BAD-BFE3-63C992F878E7}" destId="{B7B0806A-BCA2-434F-8CFB-66DB86E9613F}" srcOrd="3" destOrd="0" parTransId="{204382C5-809E-459A-8EAB-CB8C181529F4}" sibTransId="{15E8B9A8-F8E0-438A-B617-DCC875D5CE8D}"/>
    <dgm:cxn modelId="{80FBF490-C707-461B-9CE6-04151FD262D7}" type="presOf" srcId="{318AA52C-966D-46D6-81A2-991A0CEFF177}" destId="{4030B585-84D1-4ED2-A4F2-AAA85ED3527E}" srcOrd="0" destOrd="0" presId="urn:microsoft.com/office/officeart/2016/7/layout/BasicTimeline"/>
    <dgm:cxn modelId="{F4B9DE91-B172-4CD8-BCEF-3EDC89E3A33F}" type="presOf" srcId="{0573BC90-1394-4AD9-9BFE-F875459F7E63}" destId="{8186986A-AD7A-428C-BD55-CC0B679EE794}" srcOrd="0" destOrd="0" presId="urn:microsoft.com/office/officeart/2016/7/layout/BasicTimeline"/>
    <dgm:cxn modelId="{79A22193-7B46-47DD-BF64-799B2C753AF7}" type="presOf" srcId="{B7B0806A-BCA2-434F-8CFB-66DB86E9613F}" destId="{C9C59DFF-3DE9-405D-A457-A5B05B446831}" srcOrd="0" destOrd="0" presId="urn:microsoft.com/office/officeart/2016/7/layout/BasicTimeline"/>
    <dgm:cxn modelId="{997D1ABF-8114-480E-B994-205B2987E4EC}" type="presOf" srcId="{22D0567E-2B9F-4017-88F1-72D54AFD6FCF}" destId="{45EC4ACD-1267-4F05-9059-0316029CD682}" srcOrd="0" destOrd="0" presId="urn:microsoft.com/office/officeart/2016/7/layout/BasicTimeline"/>
    <dgm:cxn modelId="{5C0827C5-0774-4644-91E3-2A337623EAA4}" srcId="{2536DBAC-D993-4BAD-BFE3-63C992F878E7}" destId="{318AA52C-966D-46D6-81A2-991A0CEFF177}" srcOrd="0" destOrd="0" parTransId="{98EC82D6-8BBF-49B8-8906-D79CBCF7827E}" sibTransId="{131E92A3-174E-48A1-9932-A1C426B182EA}"/>
    <dgm:cxn modelId="{BACE90D9-FCC5-406B-ABA4-A03534A986ED}" srcId="{20AAB973-CF7F-4F3E-9EEA-8C8C8E2627AE}" destId="{22D0567E-2B9F-4017-88F1-72D54AFD6FCF}" srcOrd="0" destOrd="0" parTransId="{DDFB4612-C72B-4141-BEFB-C44DF3D744C4}" sibTransId="{655BC011-C839-4733-B6A6-777ED5B0C67D}"/>
    <dgm:cxn modelId="{1A148DFA-2057-4533-8EE5-5C6CDA804D8F}" type="presOf" srcId="{8A549FAF-C900-41A9-AF98-43EC44DCFE1F}" destId="{7DC70A3A-DB52-4219-AA06-F000478D1D59}" srcOrd="0" destOrd="0" presId="urn:microsoft.com/office/officeart/2016/7/layout/BasicTimeline"/>
    <dgm:cxn modelId="{9DAE5AFD-E343-48CC-BDBC-E5007A6F9F33}" type="presOf" srcId="{0D53599F-A676-4D21-A9A3-1035FED73E90}" destId="{401B9B11-1F28-415D-B561-BCCC64084D2F}" srcOrd="0" destOrd="0" presId="urn:microsoft.com/office/officeart/2016/7/layout/BasicTimeline"/>
    <dgm:cxn modelId="{97E7BBFD-C645-443C-BD07-1114E3046F3D}" srcId="{318AA52C-966D-46D6-81A2-991A0CEFF177}" destId="{FAC303F3-27BD-4326-8538-950F0078CF9E}" srcOrd="0" destOrd="0" parTransId="{33273070-06FE-4AE1-A151-C22B3F433D12}" sibTransId="{CC6210E2-7CE1-43E4-88B3-9E17AB814FC3}"/>
    <dgm:cxn modelId="{084EA75F-36AA-410B-A31F-F04253D4BEA8}" type="presParOf" srcId="{D60A5F31-BCEE-4B36-B692-7FC5C2E52E2D}" destId="{8443D5AE-753C-43AD-87A9-E533D10BEF3F}" srcOrd="0" destOrd="0" presId="urn:microsoft.com/office/officeart/2016/7/layout/BasicTimeline"/>
    <dgm:cxn modelId="{49CB9810-7149-4D3E-B896-C9BD72E8FFB9}" type="presParOf" srcId="{D60A5F31-BCEE-4B36-B692-7FC5C2E52E2D}" destId="{84B01347-7AEF-4B46-9878-AA699A0E296F}" srcOrd="1" destOrd="0" presId="urn:microsoft.com/office/officeart/2016/7/layout/BasicTimeline"/>
    <dgm:cxn modelId="{1F717764-4A33-4186-8F5F-DC69A0E98876}" type="presParOf" srcId="{84B01347-7AEF-4B46-9878-AA699A0E296F}" destId="{B0221B52-2518-494C-8FB8-5DE055468700}" srcOrd="0" destOrd="0" presId="urn:microsoft.com/office/officeart/2016/7/layout/BasicTimeline"/>
    <dgm:cxn modelId="{47F0B8FB-2C5C-486A-A600-CF7553C7687A}" type="presParOf" srcId="{B0221B52-2518-494C-8FB8-5DE055468700}" destId="{4030B585-84D1-4ED2-A4F2-AAA85ED3527E}" srcOrd="0" destOrd="0" presId="urn:microsoft.com/office/officeart/2016/7/layout/BasicTimeline"/>
    <dgm:cxn modelId="{8C8A95BC-4E6C-4C7D-BEEF-C342A2E05AD6}" type="presParOf" srcId="{B0221B52-2518-494C-8FB8-5DE055468700}" destId="{B2DCEE35-8877-4699-B037-18DEB035BEA9}" srcOrd="1" destOrd="0" presId="urn:microsoft.com/office/officeart/2016/7/layout/BasicTimeline"/>
    <dgm:cxn modelId="{0215DE88-9F93-47D2-B55E-40CDEFEDBE9E}" type="presParOf" srcId="{B2DCEE35-8877-4699-B037-18DEB035BEA9}" destId="{C5C022BA-F7FC-41DC-8120-DE3C78D1465D}" srcOrd="0" destOrd="0" presId="urn:microsoft.com/office/officeart/2016/7/layout/BasicTimeline"/>
    <dgm:cxn modelId="{7CBA0F93-92B8-4567-81F2-B1B5AD87240A}" type="presParOf" srcId="{B2DCEE35-8877-4699-B037-18DEB035BEA9}" destId="{CACEA64E-9B88-41AE-8EC0-1470EEF32A67}" srcOrd="1" destOrd="0" presId="urn:microsoft.com/office/officeart/2016/7/layout/BasicTimeline"/>
    <dgm:cxn modelId="{1F067B1A-0AF6-44E9-9A97-0BB8D570260B}" type="presParOf" srcId="{B0221B52-2518-494C-8FB8-5DE055468700}" destId="{F0EB0718-8381-4063-92C6-586669B3B021}" srcOrd="2" destOrd="0" presId="urn:microsoft.com/office/officeart/2016/7/layout/BasicTimeline"/>
    <dgm:cxn modelId="{64345331-4120-418A-9525-656605CFD0B9}" type="presParOf" srcId="{B0221B52-2518-494C-8FB8-5DE055468700}" destId="{1C6068BF-1AAC-4B6E-86AF-32187A6B1AB2}" srcOrd="3" destOrd="0" presId="urn:microsoft.com/office/officeart/2016/7/layout/BasicTimeline"/>
    <dgm:cxn modelId="{403CA6A5-73AF-4E3D-9F6D-DD155950385C}" type="presParOf" srcId="{B0221B52-2518-494C-8FB8-5DE055468700}" destId="{B9D423C4-1C01-477D-93DA-DC8E6350398A}" srcOrd="4" destOrd="0" presId="urn:microsoft.com/office/officeart/2016/7/layout/BasicTimeline"/>
    <dgm:cxn modelId="{A9327664-57F9-4617-96F9-950632B5E069}" type="presParOf" srcId="{84B01347-7AEF-4B46-9878-AA699A0E296F}" destId="{EFB8E79E-A1B9-4628-A67A-18640FD37C96}" srcOrd="1" destOrd="0" presId="urn:microsoft.com/office/officeart/2016/7/layout/BasicTimeline"/>
    <dgm:cxn modelId="{8798C3CA-4CD5-4DE9-AF39-5DA6648DA3F3}" type="presParOf" srcId="{84B01347-7AEF-4B46-9878-AA699A0E296F}" destId="{4D744AB4-B1B1-4EE7-9DEC-B28163C22F65}" srcOrd="2" destOrd="0" presId="urn:microsoft.com/office/officeart/2016/7/layout/BasicTimeline"/>
    <dgm:cxn modelId="{86CC7643-D194-42F1-A30A-DA6CF2371767}" type="presParOf" srcId="{4D744AB4-B1B1-4EE7-9DEC-B28163C22F65}" destId="{7DC70A3A-DB52-4219-AA06-F000478D1D59}" srcOrd="0" destOrd="0" presId="urn:microsoft.com/office/officeart/2016/7/layout/BasicTimeline"/>
    <dgm:cxn modelId="{AE815A76-2737-4C18-A581-30F133F0A1FF}" type="presParOf" srcId="{4D744AB4-B1B1-4EE7-9DEC-B28163C22F65}" destId="{90878AC9-BDE6-4832-96F1-22666B7860B8}" srcOrd="1" destOrd="0" presId="urn:microsoft.com/office/officeart/2016/7/layout/BasicTimeline"/>
    <dgm:cxn modelId="{10CDF45F-3CC5-4D38-BBDC-193A545D799F}" type="presParOf" srcId="{90878AC9-BDE6-4832-96F1-22666B7860B8}" destId="{401B9B11-1F28-415D-B561-BCCC64084D2F}" srcOrd="0" destOrd="0" presId="urn:microsoft.com/office/officeart/2016/7/layout/BasicTimeline"/>
    <dgm:cxn modelId="{3CB663AA-DB30-4800-B5D0-04B2FF8067C5}" type="presParOf" srcId="{90878AC9-BDE6-4832-96F1-22666B7860B8}" destId="{BBF0EC5E-512A-4D84-9923-900BE64CDBD7}" srcOrd="1" destOrd="0" presId="urn:microsoft.com/office/officeart/2016/7/layout/BasicTimeline"/>
    <dgm:cxn modelId="{DE8EACC1-8974-41C4-A766-C6C63657077E}" type="presParOf" srcId="{4D744AB4-B1B1-4EE7-9DEC-B28163C22F65}" destId="{FA1DE901-6EB9-4E65-ACC8-ADD2B903C9CD}" srcOrd="2" destOrd="0" presId="urn:microsoft.com/office/officeart/2016/7/layout/BasicTimeline"/>
    <dgm:cxn modelId="{9AD85496-579E-4152-9DB5-7C77239F3392}" type="presParOf" srcId="{4D744AB4-B1B1-4EE7-9DEC-B28163C22F65}" destId="{08CDE4B2-FB1D-43DC-ADC5-111308B12B22}" srcOrd="3" destOrd="0" presId="urn:microsoft.com/office/officeart/2016/7/layout/BasicTimeline"/>
    <dgm:cxn modelId="{49915246-AD28-40D8-AF1F-96C5842EF6AF}" type="presParOf" srcId="{4D744AB4-B1B1-4EE7-9DEC-B28163C22F65}" destId="{EDC6A9C1-F8D2-49EF-AF9A-A58D28F06FD0}" srcOrd="4" destOrd="0" presId="urn:microsoft.com/office/officeart/2016/7/layout/BasicTimeline"/>
    <dgm:cxn modelId="{3A6EAC6F-3706-436C-A648-29F714C020EE}" type="presParOf" srcId="{84B01347-7AEF-4B46-9878-AA699A0E296F}" destId="{71CD8DC6-5977-4DDE-BF5A-5919DD7AA6D4}" srcOrd="3" destOrd="0" presId="urn:microsoft.com/office/officeart/2016/7/layout/BasicTimeline"/>
    <dgm:cxn modelId="{7F0982C6-0096-4D05-8CDA-D568188A297B}" type="presParOf" srcId="{84B01347-7AEF-4B46-9878-AA699A0E296F}" destId="{ED99AB76-CE84-4795-B4C3-D22675DC5424}" srcOrd="4" destOrd="0" presId="urn:microsoft.com/office/officeart/2016/7/layout/BasicTimeline"/>
    <dgm:cxn modelId="{32FECE3C-C113-4EC7-B7CC-8C014241AC41}" type="presParOf" srcId="{ED99AB76-CE84-4795-B4C3-D22675DC5424}" destId="{19196664-A4F1-47AA-9F09-70C8D6104B70}" srcOrd="0" destOrd="0" presId="urn:microsoft.com/office/officeart/2016/7/layout/BasicTimeline"/>
    <dgm:cxn modelId="{72C0EFA1-F816-4681-83F9-465DC2D1B4E8}" type="presParOf" srcId="{ED99AB76-CE84-4795-B4C3-D22675DC5424}" destId="{0DB94346-D3E1-43A8-BA99-8EEBB2C4041A}" srcOrd="1" destOrd="0" presId="urn:microsoft.com/office/officeart/2016/7/layout/BasicTimeline"/>
    <dgm:cxn modelId="{2AA9DC3F-A256-4D93-B948-B73646C14DA4}" type="presParOf" srcId="{0DB94346-D3E1-43A8-BA99-8EEBB2C4041A}" destId="{45EC4ACD-1267-4F05-9059-0316029CD682}" srcOrd="0" destOrd="0" presId="urn:microsoft.com/office/officeart/2016/7/layout/BasicTimeline"/>
    <dgm:cxn modelId="{3782463D-65C5-463E-BA94-CEC82DAB62D2}" type="presParOf" srcId="{0DB94346-D3E1-43A8-BA99-8EEBB2C4041A}" destId="{5E0F9C9A-97B7-463F-A222-61D37225359B}" srcOrd="1" destOrd="0" presId="urn:microsoft.com/office/officeart/2016/7/layout/BasicTimeline"/>
    <dgm:cxn modelId="{30ACDAC1-2C74-430A-9796-CC43DBDB65F7}" type="presParOf" srcId="{ED99AB76-CE84-4795-B4C3-D22675DC5424}" destId="{8F3783B3-47C9-4FAD-A631-03C42D2F30C2}" srcOrd="2" destOrd="0" presId="urn:microsoft.com/office/officeart/2016/7/layout/BasicTimeline"/>
    <dgm:cxn modelId="{479A92C2-6BDD-4966-BFCC-3E06DAF544D1}" type="presParOf" srcId="{ED99AB76-CE84-4795-B4C3-D22675DC5424}" destId="{4D829B18-B134-4273-9D3B-2932EC9E3986}" srcOrd="3" destOrd="0" presId="urn:microsoft.com/office/officeart/2016/7/layout/BasicTimeline"/>
    <dgm:cxn modelId="{56E3B5F9-86A9-4E8B-8635-2AAEBACD9096}" type="presParOf" srcId="{ED99AB76-CE84-4795-B4C3-D22675DC5424}" destId="{DF94615B-77D4-4253-B2DF-4763DD168A34}" srcOrd="4" destOrd="0" presId="urn:microsoft.com/office/officeart/2016/7/layout/BasicTimeline"/>
    <dgm:cxn modelId="{60B12BA4-AA82-48BD-A6B6-D5BA38AF766D}" type="presParOf" srcId="{84B01347-7AEF-4B46-9878-AA699A0E296F}" destId="{005BF439-DD8A-4C4F-BF2E-CBDD62EBE317}" srcOrd="5" destOrd="0" presId="urn:microsoft.com/office/officeart/2016/7/layout/BasicTimeline"/>
    <dgm:cxn modelId="{D4CCD4E9-254A-42FE-97E9-32B33C50793B}" type="presParOf" srcId="{84B01347-7AEF-4B46-9878-AA699A0E296F}" destId="{C0CB48BF-DABD-4B30-82F6-0BF580FDFB0A}" srcOrd="6" destOrd="0" presId="urn:microsoft.com/office/officeart/2016/7/layout/BasicTimeline"/>
    <dgm:cxn modelId="{6A94A674-1AC9-41C5-A0A3-00CF771691EC}" type="presParOf" srcId="{C0CB48BF-DABD-4B30-82F6-0BF580FDFB0A}" destId="{C9C59DFF-3DE9-405D-A457-A5B05B446831}" srcOrd="0" destOrd="0" presId="urn:microsoft.com/office/officeart/2016/7/layout/BasicTimeline"/>
    <dgm:cxn modelId="{959CC067-2054-46D7-88B1-2C3EC3910227}" type="presParOf" srcId="{C0CB48BF-DABD-4B30-82F6-0BF580FDFB0A}" destId="{EBC1C326-41F1-4E1F-9C83-98FDD0D52E54}" srcOrd="1" destOrd="0" presId="urn:microsoft.com/office/officeart/2016/7/layout/BasicTimeline"/>
    <dgm:cxn modelId="{4D93C0C0-0D93-48A5-856C-70CCF9A101E4}" type="presParOf" srcId="{EBC1C326-41F1-4E1F-9C83-98FDD0D52E54}" destId="{DED86101-4252-450C-AD3B-C56E44E41725}" srcOrd="0" destOrd="0" presId="urn:microsoft.com/office/officeart/2016/7/layout/BasicTimeline"/>
    <dgm:cxn modelId="{96B4C425-C264-400B-A2E7-A9A4F2C6F9B0}" type="presParOf" srcId="{EBC1C326-41F1-4E1F-9C83-98FDD0D52E54}" destId="{6AF20326-A78B-494B-BFD8-F623615457A6}" srcOrd="1" destOrd="0" presId="urn:microsoft.com/office/officeart/2016/7/layout/BasicTimeline"/>
    <dgm:cxn modelId="{DB7D7BFC-7483-4404-94A0-98F9C7FBFD4E}" type="presParOf" srcId="{C0CB48BF-DABD-4B30-82F6-0BF580FDFB0A}" destId="{DCF75CC1-AFF1-4742-8D18-07CAAA1ED2FE}" srcOrd="2" destOrd="0" presId="urn:microsoft.com/office/officeart/2016/7/layout/BasicTimeline"/>
    <dgm:cxn modelId="{8F59E392-A3CA-446D-A0EC-E7E4A085FE01}" type="presParOf" srcId="{C0CB48BF-DABD-4B30-82F6-0BF580FDFB0A}" destId="{57ED0BB2-B37C-42E0-BDCE-95DFE7D1DB53}" srcOrd="3" destOrd="0" presId="urn:microsoft.com/office/officeart/2016/7/layout/BasicTimeline"/>
    <dgm:cxn modelId="{D2A2A910-E290-4404-9042-330930F98CD5}" type="presParOf" srcId="{C0CB48BF-DABD-4B30-82F6-0BF580FDFB0A}" destId="{D37653A4-3302-4BF1-86ED-8A4D06EFD3FA}" srcOrd="4" destOrd="0" presId="urn:microsoft.com/office/officeart/2016/7/layout/BasicTimeline"/>
    <dgm:cxn modelId="{54D856A4-6A9B-4236-BA63-399556B318A2}" type="presParOf" srcId="{84B01347-7AEF-4B46-9878-AA699A0E296F}" destId="{5F5AA355-BF56-465F-8F06-571F0505A222}" srcOrd="7" destOrd="0" presId="urn:microsoft.com/office/officeart/2016/7/layout/BasicTimeline"/>
    <dgm:cxn modelId="{674EAEF2-2F52-47DE-B9BB-11A818F4A3FF}" type="presParOf" srcId="{84B01347-7AEF-4B46-9878-AA699A0E296F}" destId="{04039296-D289-4932-B464-1D4757243E19}" srcOrd="8" destOrd="0" presId="urn:microsoft.com/office/officeart/2016/7/layout/BasicTimeline"/>
    <dgm:cxn modelId="{100A19CC-1502-4C1F-BD24-34D72475FD35}" type="presParOf" srcId="{04039296-D289-4932-B464-1D4757243E19}" destId="{E9808788-EBF9-4F3F-9305-B0814C68A23C}" srcOrd="0" destOrd="0" presId="urn:microsoft.com/office/officeart/2016/7/layout/BasicTimeline"/>
    <dgm:cxn modelId="{BA4BB93E-96EB-4E63-BA4D-71DB499C1540}" type="presParOf" srcId="{04039296-D289-4932-B464-1D4757243E19}" destId="{3954FF1D-BC34-4637-AD2A-E785AE09D22C}" srcOrd="1" destOrd="0" presId="urn:microsoft.com/office/officeart/2016/7/layout/BasicTimeline"/>
    <dgm:cxn modelId="{F4610742-FAAC-4432-B302-03C56D9762EE}" type="presParOf" srcId="{3954FF1D-BC34-4637-AD2A-E785AE09D22C}" destId="{7EEE784E-CC09-4E4E-A530-8490D4E8846B}" srcOrd="0" destOrd="0" presId="urn:microsoft.com/office/officeart/2016/7/layout/BasicTimeline"/>
    <dgm:cxn modelId="{22BA7B8C-D932-4BF8-BE00-DB3BC28F1235}" type="presParOf" srcId="{3954FF1D-BC34-4637-AD2A-E785AE09D22C}" destId="{867E7994-F41A-477F-8A57-548799091127}" srcOrd="1" destOrd="0" presId="urn:microsoft.com/office/officeart/2016/7/layout/BasicTimeline"/>
    <dgm:cxn modelId="{55CF5C01-EEF0-40EF-B5BF-D05C67E759D1}" type="presParOf" srcId="{04039296-D289-4932-B464-1D4757243E19}" destId="{A8CEA494-A8B6-4776-A974-B363C881283B}" srcOrd="2" destOrd="0" presId="urn:microsoft.com/office/officeart/2016/7/layout/BasicTimeline"/>
    <dgm:cxn modelId="{4F76DD2D-0EF1-45D0-98BC-AD518F673479}" type="presParOf" srcId="{04039296-D289-4932-B464-1D4757243E19}" destId="{2D267144-35D0-4E37-9287-CC32543955A1}" srcOrd="3" destOrd="0" presId="urn:microsoft.com/office/officeart/2016/7/layout/BasicTimeline"/>
    <dgm:cxn modelId="{16703D99-A206-490B-AC74-59248F6F60AD}" type="presParOf" srcId="{04039296-D289-4932-B464-1D4757243E19}" destId="{16E8BD80-353E-4B79-A6B1-106434EAA416}" srcOrd="4" destOrd="0" presId="urn:microsoft.com/office/officeart/2016/7/layout/BasicTimeline"/>
    <dgm:cxn modelId="{775BC347-6A64-42E5-A9DA-178891E1B0F8}" type="presParOf" srcId="{84B01347-7AEF-4B46-9878-AA699A0E296F}" destId="{73901171-866C-4D1C-B0FD-3CB7523AFDA4}" srcOrd="9" destOrd="0" presId="urn:microsoft.com/office/officeart/2016/7/layout/BasicTimeline"/>
    <dgm:cxn modelId="{47CED359-42A4-4645-8407-BEB3FC1B1ABB}" type="presParOf" srcId="{84B01347-7AEF-4B46-9878-AA699A0E296F}" destId="{0A6164ED-DE77-44BC-89BA-4FCE8FBA344D}" srcOrd="10" destOrd="0" presId="urn:microsoft.com/office/officeart/2016/7/layout/BasicTimeline"/>
    <dgm:cxn modelId="{94A0F1C0-0162-4F96-8865-D49ABB633472}" type="presParOf" srcId="{0A6164ED-DE77-44BC-89BA-4FCE8FBA344D}" destId="{8186986A-AD7A-428C-BD55-CC0B679EE794}" srcOrd="0" destOrd="0" presId="urn:microsoft.com/office/officeart/2016/7/layout/BasicTimeline"/>
    <dgm:cxn modelId="{B270D45E-4369-446E-92A4-6E43B44A0C20}" type="presParOf" srcId="{0A6164ED-DE77-44BC-89BA-4FCE8FBA344D}" destId="{008AFC11-D9E0-4A3D-BD41-7D502E535A18}" srcOrd="1" destOrd="0" presId="urn:microsoft.com/office/officeart/2016/7/layout/BasicTimeline"/>
    <dgm:cxn modelId="{FB60978C-41B7-4DC8-8C39-9218D835B0A3}" type="presParOf" srcId="{008AFC11-D9E0-4A3D-BD41-7D502E535A18}" destId="{1291DAAD-8BAC-44D4-ABD6-289C8AD25E67}" srcOrd="0" destOrd="0" presId="urn:microsoft.com/office/officeart/2016/7/layout/BasicTimeline"/>
    <dgm:cxn modelId="{7B03F657-9A91-4EA7-B39B-F5D5B2A0BA27}" type="presParOf" srcId="{008AFC11-D9E0-4A3D-BD41-7D502E535A18}" destId="{C03857DB-FADB-4097-847B-4BAFDF04D843}" srcOrd="1" destOrd="0" presId="urn:microsoft.com/office/officeart/2016/7/layout/BasicTimeline"/>
    <dgm:cxn modelId="{434B46D3-D588-4EF5-9D36-25CF51D6F797}" type="presParOf" srcId="{0A6164ED-DE77-44BC-89BA-4FCE8FBA344D}" destId="{C5D4A41A-6DCF-40B0-A1BE-A34A304F43CF}" srcOrd="2" destOrd="0" presId="urn:microsoft.com/office/officeart/2016/7/layout/BasicTimeline"/>
    <dgm:cxn modelId="{DA509146-1B93-4EFF-9C8F-E88D2B68F2B2}" type="presParOf" srcId="{0A6164ED-DE77-44BC-89BA-4FCE8FBA344D}" destId="{5AC8C80F-0E58-4416-B44E-190D626AC550}" srcOrd="3" destOrd="0" presId="urn:microsoft.com/office/officeart/2016/7/layout/BasicTimeline"/>
    <dgm:cxn modelId="{80E184F7-8BF5-44CD-96C7-AF8D33CE16B3}" type="presParOf" srcId="{0A6164ED-DE77-44BC-89BA-4FCE8FBA344D}" destId="{3E334E1C-ACE4-4CA4-9E0D-5C7E5C4ABD05}" srcOrd="4" destOrd="0" presId="urn:microsoft.com/office/officeart/2016/7/layout/BasicTimeline"/>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628FA5-F03F-42E6-AC51-365DB162D8BE}" type="doc">
      <dgm:prSet loTypeId="urn:microsoft.com/office/officeart/2005/8/layout/cycle2" loCatId="cycle" qsTypeId="urn:microsoft.com/office/officeart/2005/8/quickstyle/simple1" qsCatId="simple" csTypeId="urn:microsoft.com/office/officeart/2005/8/colors/accent1_4" csCatId="accent1" phldr="1"/>
      <dgm:spPr/>
      <dgm:t>
        <a:bodyPr/>
        <a:lstStyle/>
        <a:p>
          <a:endParaRPr lang="en-US"/>
        </a:p>
      </dgm:t>
    </dgm:pt>
    <dgm:pt modelId="{0386F03E-A7C6-4327-AC9B-F4D59E66F478}">
      <dgm:prSet phldrT="[Text]"/>
      <dgm:spPr/>
      <dgm:t>
        <a:bodyPr/>
        <a:lstStyle/>
        <a:p>
          <a:r>
            <a:rPr lang="en-US" dirty="0"/>
            <a:t>Revise Canvas Course  Blueprint</a:t>
          </a:r>
        </a:p>
      </dgm:t>
    </dgm:pt>
    <dgm:pt modelId="{39ECC9D3-7F7A-4498-A07B-4DFF157687AD}" type="parTrans" cxnId="{BB51DAFE-0829-447E-8E2E-7478978D06AE}">
      <dgm:prSet/>
      <dgm:spPr/>
      <dgm:t>
        <a:bodyPr/>
        <a:lstStyle/>
        <a:p>
          <a:endParaRPr lang="en-US"/>
        </a:p>
      </dgm:t>
    </dgm:pt>
    <dgm:pt modelId="{69D65947-058A-4BE4-BAB0-733F9F7083BF}" type="sibTrans" cxnId="{BB51DAFE-0829-447E-8E2E-7478978D06AE}">
      <dgm:prSet/>
      <dgm:spPr/>
      <dgm:t>
        <a:bodyPr/>
        <a:lstStyle/>
        <a:p>
          <a:endParaRPr lang="en-US"/>
        </a:p>
      </dgm:t>
    </dgm:pt>
    <dgm:pt modelId="{6367F293-301A-4EB8-933A-7AC2C2ED8EB6}">
      <dgm:prSet phldrT="[Text]"/>
      <dgm:spPr/>
      <dgm:t>
        <a:bodyPr/>
        <a:lstStyle/>
        <a:p>
          <a:r>
            <a:rPr lang="en-US" dirty="0"/>
            <a:t>Teach </a:t>
          </a:r>
          <a:r>
            <a:rPr lang="en-US" dirty="0" err="1"/>
            <a:t>PreHealth</a:t>
          </a:r>
          <a:r>
            <a:rPr lang="en-US" dirty="0"/>
            <a:t> Course Online</a:t>
          </a:r>
        </a:p>
      </dgm:t>
    </dgm:pt>
    <dgm:pt modelId="{4D364E37-0230-4E91-BA07-A67788734310}" type="parTrans" cxnId="{E7D8CB46-3F4D-40C3-8067-F6D2E53ED5EA}">
      <dgm:prSet/>
      <dgm:spPr/>
      <dgm:t>
        <a:bodyPr/>
        <a:lstStyle/>
        <a:p>
          <a:endParaRPr lang="en-US"/>
        </a:p>
      </dgm:t>
    </dgm:pt>
    <dgm:pt modelId="{3253CC3F-B736-4491-985F-B6CA35A6B5EE}" type="sibTrans" cxnId="{E7D8CB46-3F4D-40C3-8067-F6D2E53ED5EA}">
      <dgm:prSet/>
      <dgm:spPr/>
      <dgm:t>
        <a:bodyPr/>
        <a:lstStyle/>
        <a:p>
          <a:endParaRPr lang="en-US"/>
        </a:p>
      </dgm:t>
    </dgm:pt>
    <dgm:pt modelId="{75FC973F-CDB0-4F84-99DA-EB737BA0C61B}">
      <dgm:prSet phldrT="[Text]"/>
      <dgm:spPr>
        <a:solidFill>
          <a:srgbClr val="FFCC00"/>
        </a:solidFill>
      </dgm:spPr>
      <dgm:t>
        <a:bodyPr/>
        <a:lstStyle/>
        <a:p>
          <a:r>
            <a:rPr lang="en-US" dirty="0"/>
            <a:t>Disaggregate Data of Student Grade Outcomes</a:t>
          </a:r>
        </a:p>
      </dgm:t>
    </dgm:pt>
    <dgm:pt modelId="{F065E1F7-2816-4180-B8DE-818D4B214767}" type="parTrans" cxnId="{D90B3B9B-398D-418F-BAC9-5C9BAA909982}">
      <dgm:prSet/>
      <dgm:spPr/>
      <dgm:t>
        <a:bodyPr/>
        <a:lstStyle/>
        <a:p>
          <a:endParaRPr lang="en-US"/>
        </a:p>
      </dgm:t>
    </dgm:pt>
    <dgm:pt modelId="{1D9877D7-CE1B-4DE2-9507-0678C86E4335}" type="sibTrans" cxnId="{D90B3B9B-398D-418F-BAC9-5C9BAA909982}">
      <dgm:prSet/>
      <dgm:spPr/>
      <dgm:t>
        <a:bodyPr/>
        <a:lstStyle/>
        <a:p>
          <a:endParaRPr lang="en-US"/>
        </a:p>
      </dgm:t>
    </dgm:pt>
    <dgm:pt modelId="{6DF46591-975F-46B8-BD04-564CE9D14189}">
      <dgm:prSet phldrT="[Text]"/>
      <dgm:spPr>
        <a:solidFill>
          <a:srgbClr val="FFE989"/>
        </a:solidFill>
      </dgm:spPr>
      <dgm:t>
        <a:bodyPr/>
        <a:lstStyle/>
        <a:p>
          <a:r>
            <a:rPr lang="en-US" dirty="0"/>
            <a:t>Debrief to Discuss Perceived  vs. Actual Effectiveness</a:t>
          </a:r>
        </a:p>
      </dgm:t>
    </dgm:pt>
    <dgm:pt modelId="{07FB8CE7-5278-43C9-AA0A-43548C14DDB0}" type="parTrans" cxnId="{19B51FF2-88B1-4121-B186-A21E12F1A9D3}">
      <dgm:prSet/>
      <dgm:spPr/>
      <dgm:t>
        <a:bodyPr/>
        <a:lstStyle/>
        <a:p>
          <a:endParaRPr lang="en-US"/>
        </a:p>
      </dgm:t>
    </dgm:pt>
    <dgm:pt modelId="{08A11E8B-53D9-4B7E-9E09-049C758C168D}" type="sibTrans" cxnId="{19B51FF2-88B1-4121-B186-A21E12F1A9D3}">
      <dgm:prSet/>
      <dgm:spPr/>
      <dgm:t>
        <a:bodyPr/>
        <a:lstStyle/>
        <a:p>
          <a:endParaRPr lang="en-US"/>
        </a:p>
      </dgm:t>
    </dgm:pt>
    <dgm:pt modelId="{1538909B-CA44-41B0-8D35-F21833EEECD8}">
      <dgm:prSet phldrT="[Text]"/>
      <dgm:spPr/>
      <dgm:t>
        <a:bodyPr/>
        <a:lstStyle/>
        <a:p>
          <a:r>
            <a:rPr lang="en-US" dirty="0"/>
            <a:t>Attend Instructional Technology Professional Development</a:t>
          </a:r>
        </a:p>
      </dgm:t>
    </dgm:pt>
    <dgm:pt modelId="{3B6EEF98-C9A3-4F94-B27C-8D0F7FFA9D3B}" type="parTrans" cxnId="{85A6D64B-AD67-4BB3-BA66-3BA2C0DA1B06}">
      <dgm:prSet/>
      <dgm:spPr/>
      <dgm:t>
        <a:bodyPr/>
        <a:lstStyle/>
        <a:p>
          <a:endParaRPr lang="en-US"/>
        </a:p>
      </dgm:t>
    </dgm:pt>
    <dgm:pt modelId="{CA535EDE-28FA-4CE3-BCE6-7845DE01A2D5}" type="sibTrans" cxnId="{85A6D64B-AD67-4BB3-BA66-3BA2C0DA1B06}">
      <dgm:prSet/>
      <dgm:spPr/>
      <dgm:t>
        <a:bodyPr/>
        <a:lstStyle/>
        <a:p>
          <a:endParaRPr lang="en-US"/>
        </a:p>
      </dgm:t>
    </dgm:pt>
    <dgm:pt modelId="{59CAAD78-F85D-4652-8F2B-C5B14048CCA3}" type="pres">
      <dgm:prSet presAssocID="{8D628FA5-F03F-42E6-AC51-365DB162D8BE}" presName="cycle" presStyleCnt="0">
        <dgm:presLayoutVars>
          <dgm:dir/>
          <dgm:resizeHandles val="exact"/>
        </dgm:presLayoutVars>
      </dgm:prSet>
      <dgm:spPr/>
    </dgm:pt>
    <dgm:pt modelId="{5D387F71-3E35-4FD7-84FC-539AD0CC3ABB}" type="pres">
      <dgm:prSet presAssocID="{0386F03E-A7C6-4327-AC9B-F4D59E66F478}" presName="node" presStyleLbl="node1" presStyleIdx="0" presStyleCnt="5">
        <dgm:presLayoutVars>
          <dgm:bulletEnabled val="1"/>
        </dgm:presLayoutVars>
      </dgm:prSet>
      <dgm:spPr/>
    </dgm:pt>
    <dgm:pt modelId="{743C0305-EF94-46DD-9B75-FDADE997BF58}" type="pres">
      <dgm:prSet presAssocID="{69D65947-058A-4BE4-BAB0-733F9F7083BF}" presName="sibTrans" presStyleLbl="sibTrans2D1" presStyleIdx="0" presStyleCnt="5"/>
      <dgm:spPr/>
    </dgm:pt>
    <dgm:pt modelId="{7CC0BB93-CF79-4681-94F0-B9A94DC782C4}" type="pres">
      <dgm:prSet presAssocID="{69D65947-058A-4BE4-BAB0-733F9F7083BF}" presName="connectorText" presStyleLbl="sibTrans2D1" presStyleIdx="0" presStyleCnt="5"/>
      <dgm:spPr/>
    </dgm:pt>
    <dgm:pt modelId="{D537B803-F6DB-446A-AF90-4FCB85D38745}" type="pres">
      <dgm:prSet presAssocID="{6367F293-301A-4EB8-933A-7AC2C2ED8EB6}" presName="node" presStyleLbl="node1" presStyleIdx="1" presStyleCnt="5">
        <dgm:presLayoutVars>
          <dgm:bulletEnabled val="1"/>
        </dgm:presLayoutVars>
      </dgm:prSet>
      <dgm:spPr/>
    </dgm:pt>
    <dgm:pt modelId="{5CBF7CF6-EBF2-47C1-93BF-EC085BE1AD1F}" type="pres">
      <dgm:prSet presAssocID="{3253CC3F-B736-4491-985F-B6CA35A6B5EE}" presName="sibTrans" presStyleLbl="sibTrans2D1" presStyleIdx="1" presStyleCnt="5"/>
      <dgm:spPr/>
    </dgm:pt>
    <dgm:pt modelId="{3CC5DA92-2CAE-4DC6-A7D9-11D00607F378}" type="pres">
      <dgm:prSet presAssocID="{3253CC3F-B736-4491-985F-B6CA35A6B5EE}" presName="connectorText" presStyleLbl="sibTrans2D1" presStyleIdx="1" presStyleCnt="5"/>
      <dgm:spPr/>
    </dgm:pt>
    <dgm:pt modelId="{7CDBC1C5-F3F0-4AA8-8BA5-45F6AA6A717F}" type="pres">
      <dgm:prSet presAssocID="{75FC973F-CDB0-4F84-99DA-EB737BA0C61B}" presName="node" presStyleLbl="node1" presStyleIdx="2" presStyleCnt="5">
        <dgm:presLayoutVars>
          <dgm:bulletEnabled val="1"/>
        </dgm:presLayoutVars>
      </dgm:prSet>
      <dgm:spPr/>
    </dgm:pt>
    <dgm:pt modelId="{617CEB9D-B970-4DC6-853D-29E31A5C4DE7}" type="pres">
      <dgm:prSet presAssocID="{1D9877D7-CE1B-4DE2-9507-0678C86E4335}" presName="sibTrans" presStyleLbl="sibTrans2D1" presStyleIdx="2" presStyleCnt="5"/>
      <dgm:spPr/>
    </dgm:pt>
    <dgm:pt modelId="{395067A1-1AF0-492A-8C98-BDF12F4BB936}" type="pres">
      <dgm:prSet presAssocID="{1D9877D7-CE1B-4DE2-9507-0678C86E4335}" presName="connectorText" presStyleLbl="sibTrans2D1" presStyleIdx="2" presStyleCnt="5"/>
      <dgm:spPr/>
    </dgm:pt>
    <dgm:pt modelId="{BC1D52BD-B8CF-41D3-A223-79DB3A8E4EAA}" type="pres">
      <dgm:prSet presAssocID="{6DF46591-975F-46B8-BD04-564CE9D14189}" presName="node" presStyleLbl="node1" presStyleIdx="3" presStyleCnt="5">
        <dgm:presLayoutVars>
          <dgm:bulletEnabled val="1"/>
        </dgm:presLayoutVars>
      </dgm:prSet>
      <dgm:spPr/>
    </dgm:pt>
    <dgm:pt modelId="{4C69DAE9-FF72-4195-8D8D-48E406FB3812}" type="pres">
      <dgm:prSet presAssocID="{08A11E8B-53D9-4B7E-9E09-049C758C168D}" presName="sibTrans" presStyleLbl="sibTrans2D1" presStyleIdx="3" presStyleCnt="5"/>
      <dgm:spPr/>
    </dgm:pt>
    <dgm:pt modelId="{7D6D1BE3-0BEE-43FF-826E-6753C8A0F07E}" type="pres">
      <dgm:prSet presAssocID="{08A11E8B-53D9-4B7E-9E09-049C758C168D}" presName="connectorText" presStyleLbl="sibTrans2D1" presStyleIdx="3" presStyleCnt="5"/>
      <dgm:spPr/>
    </dgm:pt>
    <dgm:pt modelId="{858F65A9-F912-4C6F-B172-EB2DB4C6A14E}" type="pres">
      <dgm:prSet presAssocID="{1538909B-CA44-41B0-8D35-F21833EEECD8}" presName="node" presStyleLbl="node1" presStyleIdx="4" presStyleCnt="5">
        <dgm:presLayoutVars>
          <dgm:bulletEnabled val="1"/>
        </dgm:presLayoutVars>
      </dgm:prSet>
      <dgm:spPr/>
    </dgm:pt>
    <dgm:pt modelId="{6CB28EB0-96F8-4764-B348-217F9649B1BB}" type="pres">
      <dgm:prSet presAssocID="{CA535EDE-28FA-4CE3-BCE6-7845DE01A2D5}" presName="sibTrans" presStyleLbl="sibTrans2D1" presStyleIdx="4" presStyleCnt="5"/>
      <dgm:spPr/>
    </dgm:pt>
    <dgm:pt modelId="{BED7ECDF-4086-4995-BE44-375891051ABB}" type="pres">
      <dgm:prSet presAssocID="{CA535EDE-28FA-4CE3-BCE6-7845DE01A2D5}" presName="connectorText" presStyleLbl="sibTrans2D1" presStyleIdx="4" presStyleCnt="5"/>
      <dgm:spPr/>
    </dgm:pt>
  </dgm:ptLst>
  <dgm:cxnLst>
    <dgm:cxn modelId="{AFA52802-D618-4972-ADA7-5283A1C8D454}" type="presOf" srcId="{08A11E8B-53D9-4B7E-9E09-049C758C168D}" destId="{4C69DAE9-FF72-4195-8D8D-48E406FB3812}" srcOrd="0" destOrd="0" presId="urn:microsoft.com/office/officeart/2005/8/layout/cycle2"/>
    <dgm:cxn modelId="{87866603-23E4-4DE2-9CEF-65747E64F172}" type="presOf" srcId="{69D65947-058A-4BE4-BAB0-733F9F7083BF}" destId="{743C0305-EF94-46DD-9B75-FDADE997BF58}" srcOrd="0" destOrd="0" presId="urn:microsoft.com/office/officeart/2005/8/layout/cycle2"/>
    <dgm:cxn modelId="{E9F21207-AF1C-4F9E-AFE0-7FF6BFF44726}" type="presOf" srcId="{1538909B-CA44-41B0-8D35-F21833EEECD8}" destId="{858F65A9-F912-4C6F-B172-EB2DB4C6A14E}" srcOrd="0" destOrd="0" presId="urn:microsoft.com/office/officeart/2005/8/layout/cycle2"/>
    <dgm:cxn modelId="{CFCFD709-6F46-4F9A-B422-94517FAC799E}" type="presOf" srcId="{3253CC3F-B736-4491-985F-B6CA35A6B5EE}" destId="{5CBF7CF6-EBF2-47C1-93BF-EC085BE1AD1F}" srcOrd="0" destOrd="0" presId="urn:microsoft.com/office/officeart/2005/8/layout/cycle2"/>
    <dgm:cxn modelId="{E6B73414-B60D-49D0-B259-26E8B4F4C2C5}" type="presOf" srcId="{3253CC3F-B736-4491-985F-B6CA35A6B5EE}" destId="{3CC5DA92-2CAE-4DC6-A7D9-11D00607F378}" srcOrd="1" destOrd="0" presId="urn:microsoft.com/office/officeart/2005/8/layout/cycle2"/>
    <dgm:cxn modelId="{AA181622-6963-4D84-9429-4A76BDDF9C7C}" type="presOf" srcId="{69D65947-058A-4BE4-BAB0-733F9F7083BF}" destId="{7CC0BB93-CF79-4681-94F0-B9A94DC782C4}" srcOrd="1" destOrd="0" presId="urn:microsoft.com/office/officeart/2005/8/layout/cycle2"/>
    <dgm:cxn modelId="{CCB83F24-C866-40D7-95E3-DD913F15C2D4}" type="presOf" srcId="{CA535EDE-28FA-4CE3-BCE6-7845DE01A2D5}" destId="{BED7ECDF-4086-4995-BE44-375891051ABB}" srcOrd="1" destOrd="0" presId="urn:microsoft.com/office/officeart/2005/8/layout/cycle2"/>
    <dgm:cxn modelId="{EFE4352A-52A1-4B46-AFBC-EC6FC4A6DF65}" type="presOf" srcId="{6DF46591-975F-46B8-BD04-564CE9D14189}" destId="{BC1D52BD-B8CF-41D3-A223-79DB3A8E4EAA}" srcOrd="0" destOrd="0" presId="urn:microsoft.com/office/officeart/2005/8/layout/cycle2"/>
    <dgm:cxn modelId="{1769562E-E878-4BDF-98B9-283756D9E552}" type="presOf" srcId="{0386F03E-A7C6-4327-AC9B-F4D59E66F478}" destId="{5D387F71-3E35-4FD7-84FC-539AD0CC3ABB}" srcOrd="0" destOrd="0" presId="urn:microsoft.com/office/officeart/2005/8/layout/cycle2"/>
    <dgm:cxn modelId="{DEAC4C62-3CC9-44D4-96D6-4E6ABF256216}" type="presOf" srcId="{08A11E8B-53D9-4B7E-9E09-049C758C168D}" destId="{7D6D1BE3-0BEE-43FF-826E-6753C8A0F07E}" srcOrd="1" destOrd="0" presId="urn:microsoft.com/office/officeart/2005/8/layout/cycle2"/>
    <dgm:cxn modelId="{E7D8CB46-3F4D-40C3-8067-F6D2E53ED5EA}" srcId="{8D628FA5-F03F-42E6-AC51-365DB162D8BE}" destId="{6367F293-301A-4EB8-933A-7AC2C2ED8EB6}" srcOrd="1" destOrd="0" parTransId="{4D364E37-0230-4E91-BA07-A67788734310}" sibTransId="{3253CC3F-B736-4491-985F-B6CA35A6B5EE}"/>
    <dgm:cxn modelId="{85A6D64B-AD67-4BB3-BA66-3BA2C0DA1B06}" srcId="{8D628FA5-F03F-42E6-AC51-365DB162D8BE}" destId="{1538909B-CA44-41B0-8D35-F21833EEECD8}" srcOrd="4" destOrd="0" parTransId="{3B6EEF98-C9A3-4F94-B27C-8D0F7FFA9D3B}" sibTransId="{CA535EDE-28FA-4CE3-BCE6-7845DE01A2D5}"/>
    <dgm:cxn modelId="{8E26317A-9A00-4B55-A961-E44B4A51E610}" type="presOf" srcId="{6367F293-301A-4EB8-933A-7AC2C2ED8EB6}" destId="{D537B803-F6DB-446A-AF90-4FCB85D38745}" srcOrd="0" destOrd="0" presId="urn:microsoft.com/office/officeart/2005/8/layout/cycle2"/>
    <dgm:cxn modelId="{EB981690-A851-472B-A2C2-89B96D9F3964}" type="presOf" srcId="{1D9877D7-CE1B-4DE2-9507-0678C86E4335}" destId="{395067A1-1AF0-492A-8C98-BDF12F4BB936}" srcOrd="1" destOrd="0" presId="urn:microsoft.com/office/officeart/2005/8/layout/cycle2"/>
    <dgm:cxn modelId="{1C9CE793-EC7E-4F96-830B-8AC357081F1A}" type="presOf" srcId="{8D628FA5-F03F-42E6-AC51-365DB162D8BE}" destId="{59CAAD78-F85D-4652-8F2B-C5B14048CCA3}" srcOrd="0" destOrd="0" presId="urn:microsoft.com/office/officeart/2005/8/layout/cycle2"/>
    <dgm:cxn modelId="{D90B3B9B-398D-418F-BAC9-5C9BAA909982}" srcId="{8D628FA5-F03F-42E6-AC51-365DB162D8BE}" destId="{75FC973F-CDB0-4F84-99DA-EB737BA0C61B}" srcOrd="2" destOrd="0" parTransId="{F065E1F7-2816-4180-B8DE-818D4B214767}" sibTransId="{1D9877D7-CE1B-4DE2-9507-0678C86E4335}"/>
    <dgm:cxn modelId="{0F972ABA-4C35-4687-8B59-50CDA37940E5}" type="presOf" srcId="{1D9877D7-CE1B-4DE2-9507-0678C86E4335}" destId="{617CEB9D-B970-4DC6-853D-29E31A5C4DE7}" srcOrd="0" destOrd="0" presId="urn:microsoft.com/office/officeart/2005/8/layout/cycle2"/>
    <dgm:cxn modelId="{79F271BF-5A57-4B2D-A2E0-44D33C721EAF}" type="presOf" srcId="{CA535EDE-28FA-4CE3-BCE6-7845DE01A2D5}" destId="{6CB28EB0-96F8-4764-B348-217F9649B1BB}" srcOrd="0" destOrd="0" presId="urn:microsoft.com/office/officeart/2005/8/layout/cycle2"/>
    <dgm:cxn modelId="{C1EAA2DC-CCC4-42C8-883C-412EA7D1D64A}" type="presOf" srcId="{75FC973F-CDB0-4F84-99DA-EB737BA0C61B}" destId="{7CDBC1C5-F3F0-4AA8-8BA5-45F6AA6A717F}" srcOrd="0" destOrd="0" presId="urn:microsoft.com/office/officeart/2005/8/layout/cycle2"/>
    <dgm:cxn modelId="{19B51FF2-88B1-4121-B186-A21E12F1A9D3}" srcId="{8D628FA5-F03F-42E6-AC51-365DB162D8BE}" destId="{6DF46591-975F-46B8-BD04-564CE9D14189}" srcOrd="3" destOrd="0" parTransId="{07FB8CE7-5278-43C9-AA0A-43548C14DDB0}" sibTransId="{08A11E8B-53D9-4B7E-9E09-049C758C168D}"/>
    <dgm:cxn modelId="{BB51DAFE-0829-447E-8E2E-7478978D06AE}" srcId="{8D628FA5-F03F-42E6-AC51-365DB162D8BE}" destId="{0386F03E-A7C6-4327-AC9B-F4D59E66F478}" srcOrd="0" destOrd="0" parTransId="{39ECC9D3-7F7A-4498-A07B-4DFF157687AD}" sibTransId="{69D65947-058A-4BE4-BAB0-733F9F7083BF}"/>
    <dgm:cxn modelId="{D426C21D-D935-440F-82D3-A5589868D079}" type="presParOf" srcId="{59CAAD78-F85D-4652-8F2B-C5B14048CCA3}" destId="{5D387F71-3E35-4FD7-84FC-539AD0CC3ABB}" srcOrd="0" destOrd="0" presId="urn:microsoft.com/office/officeart/2005/8/layout/cycle2"/>
    <dgm:cxn modelId="{036BCA8B-B35F-4CD6-9FE5-7F7259D52A91}" type="presParOf" srcId="{59CAAD78-F85D-4652-8F2B-C5B14048CCA3}" destId="{743C0305-EF94-46DD-9B75-FDADE997BF58}" srcOrd="1" destOrd="0" presId="urn:microsoft.com/office/officeart/2005/8/layout/cycle2"/>
    <dgm:cxn modelId="{523A777D-133A-4479-9049-A9D718BB131D}" type="presParOf" srcId="{743C0305-EF94-46DD-9B75-FDADE997BF58}" destId="{7CC0BB93-CF79-4681-94F0-B9A94DC782C4}" srcOrd="0" destOrd="0" presId="urn:microsoft.com/office/officeart/2005/8/layout/cycle2"/>
    <dgm:cxn modelId="{11230B0B-5CAE-4F55-BD61-E0EB69730565}" type="presParOf" srcId="{59CAAD78-F85D-4652-8F2B-C5B14048CCA3}" destId="{D537B803-F6DB-446A-AF90-4FCB85D38745}" srcOrd="2" destOrd="0" presId="urn:microsoft.com/office/officeart/2005/8/layout/cycle2"/>
    <dgm:cxn modelId="{DCD9D41A-3838-4147-BF65-D85EC183C08A}" type="presParOf" srcId="{59CAAD78-F85D-4652-8F2B-C5B14048CCA3}" destId="{5CBF7CF6-EBF2-47C1-93BF-EC085BE1AD1F}" srcOrd="3" destOrd="0" presId="urn:microsoft.com/office/officeart/2005/8/layout/cycle2"/>
    <dgm:cxn modelId="{9E1B8E7C-0D66-4CEE-A967-BB157F902001}" type="presParOf" srcId="{5CBF7CF6-EBF2-47C1-93BF-EC085BE1AD1F}" destId="{3CC5DA92-2CAE-4DC6-A7D9-11D00607F378}" srcOrd="0" destOrd="0" presId="urn:microsoft.com/office/officeart/2005/8/layout/cycle2"/>
    <dgm:cxn modelId="{0C1B8CB4-50D7-4256-BD3E-CC94055BD863}" type="presParOf" srcId="{59CAAD78-F85D-4652-8F2B-C5B14048CCA3}" destId="{7CDBC1C5-F3F0-4AA8-8BA5-45F6AA6A717F}" srcOrd="4" destOrd="0" presId="urn:microsoft.com/office/officeart/2005/8/layout/cycle2"/>
    <dgm:cxn modelId="{0782962D-4A9F-4118-8D2D-4F16FEFCD827}" type="presParOf" srcId="{59CAAD78-F85D-4652-8F2B-C5B14048CCA3}" destId="{617CEB9D-B970-4DC6-853D-29E31A5C4DE7}" srcOrd="5" destOrd="0" presId="urn:microsoft.com/office/officeart/2005/8/layout/cycle2"/>
    <dgm:cxn modelId="{0261C05A-A6FD-4F51-BF31-D19BD87D777C}" type="presParOf" srcId="{617CEB9D-B970-4DC6-853D-29E31A5C4DE7}" destId="{395067A1-1AF0-492A-8C98-BDF12F4BB936}" srcOrd="0" destOrd="0" presId="urn:microsoft.com/office/officeart/2005/8/layout/cycle2"/>
    <dgm:cxn modelId="{B423C940-6277-45F8-8795-BCF81053318A}" type="presParOf" srcId="{59CAAD78-F85D-4652-8F2B-C5B14048CCA3}" destId="{BC1D52BD-B8CF-41D3-A223-79DB3A8E4EAA}" srcOrd="6" destOrd="0" presId="urn:microsoft.com/office/officeart/2005/8/layout/cycle2"/>
    <dgm:cxn modelId="{9353B2C8-8F3E-4A57-B5ED-BB12464D7872}" type="presParOf" srcId="{59CAAD78-F85D-4652-8F2B-C5B14048CCA3}" destId="{4C69DAE9-FF72-4195-8D8D-48E406FB3812}" srcOrd="7" destOrd="0" presId="urn:microsoft.com/office/officeart/2005/8/layout/cycle2"/>
    <dgm:cxn modelId="{7DF3409D-A597-4F63-8566-5B27B754749C}" type="presParOf" srcId="{4C69DAE9-FF72-4195-8D8D-48E406FB3812}" destId="{7D6D1BE3-0BEE-43FF-826E-6753C8A0F07E}" srcOrd="0" destOrd="0" presId="urn:microsoft.com/office/officeart/2005/8/layout/cycle2"/>
    <dgm:cxn modelId="{400D67DC-0351-49D4-BE1C-4D0AC7C4C919}" type="presParOf" srcId="{59CAAD78-F85D-4652-8F2B-C5B14048CCA3}" destId="{858F65A9-F912-4C6F-B172-EB2DB4C6A14E}" srcOrd="8" destOrd="0" presId="urn:microsoft.com/office/officeart/2005/8/layout/cycle2"/>
    <dgm:cxn modelId="{22E7B840-B983-4546-A740-B692CFD4D0B1}" type="presParOf" srcId="{59CAAD78-F85D-4652-8F2B-C5B14048CCA3}" destId="{6CB28EB0-96F8-4764-B348-217F9649B1BB}" srcOrd="9" destOrd="0" presId="urn:microsoft.com/office/officeart/2005/8/layout/cycle2"/>
    <dgm:cxn modelId="{07944F16-E1E0-4EBD-BDBE-0512ECE598DC}" type="presParOf" srcId="{6CB28EB0-96F8-4764-B348-217F9649B1BB}" destId="{BED7ECDF-4086-4995-BE44-375891051AB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00242-8C0C-4CB5-8889-43588EFB59ED}"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9D409EBD-1D0F-4733-835F-E1F83C0A942F}">
      <dgm:prSet custT="1"/>
      <dgm:spPr/>
      <dgm:t>
        <a:bodyPr/>
        <a:lstStyle/>
        <a:p>
          <a:pPr>
            <a:lnSpc>
              <a:spcPct val="100000"/>
            </a:lnSpc>
          </a:pPr>
          <a:r>
            <a:rPr lang="en-US" sz="1600" b="1" dirty="0"/>
            <a:t>Problem Statement:  </a:t>
          </a:r>
          <a:r>
            <a:rPr lang="en-US" sz="1600" dirty="0"/>
            <a:t>The problem was that virtual instruction in the online section of a prehealth class at a private university was not optimal.</a:t>
          </a:r>
        </a:p>
      </dgm:t>
    </dgm:pt>
    <dgm:pt modelId="{9B885316-D337-4FE1-830F-EF3E4F0EECAC}" type="parTrans" cxnId="{FFC306B1-ABD4-44F2-A9BD-3F8FDD24618D}">
      <dgm:prSet/>
      <dgm:spPr/>
      <dgm:t>
        <a:bodyPr/>
        <a:lstStyle/>
        <a:p>
          <a:endParaRPr lang="en-US" sz="2000"/>
        </a:p>
      </dgm:t>
    </dgm:pt>
    <dgm:pt modelId="{F315314D-C3D8-47E1-9152-B2B252E03487}" type="sibTrans" cxnId="{FFC306B1-ABD4-44F2-A9BD-3F8FDD24618D}">
      <dgm:prSet/>
      <dgm:spPr/>
      <dgm:t>
        <a:bodyPr/>
        <a:lstStyle/>
        <a:p>
          <a:endParaRPr lang="en-US" sz="2000"/>
        </a:p>
      </dgm:t>
    </dgm:pt>
    <dgm:pt modelId="{2C010CCE-F586-4397-AA42-CD557424CECF}">
      <dgm:prSet custT="1"/>
      <dgm:spPr/>
      <dgm:t>
        <a:bodyPr/>
        <a:lstStyle/>
        <a:p>
          <a:pPr>
            <a:lnSpc>
              <a:spcPct val="100000"/>
            </a:lnSpc>
          </a:pPr>
          <a:r>
            <a:rPr lang="en-US" sz="1600" b="1" dirty="0"/>
            <a:t>Purpose Statement:  </a:t>
          </a:r>
          <a:r>
            <a:rPr lang="en-US" sz="1600" dirty="0"/>
            <a:t>The purpose of this study was to provide recommendations for improving the practice of instructing online prehealth course </a:t>
          </a:r>
          <a:r>
            <a:rPr lang="en-US" sz="1600" b="0" dirty="0"/>
            <a:t>students</a:t>
          </a:r>
          <a:r>
            <a:rPr lang="en-US" sz="1600" b="1" dirty="0"/>
            <a:t> </a:t>
          </a:r>
          <a:r>
            <a:rPr lang="en-US" sz="1600" dirty="0"/>
            <a:t>at a private university.</a:t>
          </a:r>
        </a:p>
      </dgm:t>
    </dgm:pt>
    <dgm:pt modelId="{D5B85659-0DCB-4949-9211-3AD590A12198}" type="parTrans" cxnId="{0C53D0B4-5B74-499B-A51A-CC6894DE8AAD}">
      <dgm:prSet/>
      <dgm:spPr/>
      <dgm:t>
        <a:bodyPr/>
        <a:lstStyle/>
        <a:p>
          <a:endParaRPr lang="en-US" sz="2000"/>
        </a:p>
      </dgm:t>
    </dgm:pt>
    <dgm:pt modelId="{82F76B8D-626C-44B0-A0CF-268CDE4BD8E2}" type="sibTrans" cxnId="{0C53D0B4-5B74-499B-A51A-CC6894DE8AAD}">
      <dgm:prSet/>
      <dgm:spPr/>
      <dgm:t>
        <a:bodyPr/>
        <a:lstStyle/>
        <a:p>
          <a:endParaRPr lang="en-US" sz="2000"/>
        </a:p>
      </dgm:t>
    </dgm:pt>
    <dgm:pt modelId="{96E50C8C-5AF9-428D-A97A-CF1DD0C64D53}">
      <dgm:prSet custT="1"/>
      <dgm:spPr/>
      <dgm:t>
        <a:bodyPr/>
        <a:lstStyle/>
        <a:p>
          <a:pPr>
            <a:lnSpc>
              <a:spcPct val="100000"/>
            </a:lnSpc>
          </a:pPr>
          <a:r>
            <a:rPr lang="en-US" sz="1600" b="1" dirty="0"/>
            <a:t>Central Research Question:  </a:t>
          </a:r>
          <a:r>
            <a:rPr lang="en-US" sz="1600" dirty="0"/>
            <a:t>How can the practice of instructing an online prehealth course be improved at a private university?</a:t>
          </a:r>
        </a:p>
      </dgm:t>
    </dgm:pt>
    <dgm:pt modelId="{5087CC79-D195-46C3-B8C1-370D40A8610A}" type="parTrans" cxnId="{0C681A63-4068-43CA-9DF0-077040E998EB}">
      <dgm:prSet/>
      <dgm:spPr/>
      <dgm:t>
        <a:bodyPr/>
        <a:lstStyle/>
        <a:p>
          <a:endParaRPr lang="en-US" sz="2000"/>
        </a:p>
      </dgm:t>
    </dgm:pt>
    <dgm:pt modelId="{19257AA4-93A3-4CDB-8BE8-4F9CEB199C01}" type="sibTrans" cxnId="{0C681A63-4068-43CA-9DF0-077040E998EB}">
      <dgm:prSet/>
      <dgm:spPr/>
      <dgm:t>
        <a:bodyPr/>
        <a:lstStyle/>
        <a:p>
          <a:endParaRPr lang="en-US" sz="2000"/>
        </a:p>
      </dgm:t>
    </dgm:pt>
    <dgm:pt modelId="{2C9106D0-CE94-473D-ACBD-8B4341633D6A}" type="pres">
      <dgm:prSet presAssocID="{DCD00242-8C0C-4CB5-8889-43588EFB59ED}" presName="root" presStyleCnt="0">
        <dgm:presLayoutVars>
          <dgm:dir/>
          <dgm:resizeHandles val="exact"/>
        </dgm:presLayoutVars>
      </dgm:prSet>
      <dgm:spPr/>
    </dgm:pt>
    <dgm:pt modelId="{98294708-F443-4CDF-933D-648FFD59E83F}" type="pres">
      <dgm:prSet presAssocID="{9D409EBD-1D0F-4733-835F-E1F83C0A942F}" presName="compNode" presStyleCnt="0"/>
      <dgm:spPr/>
    </dgm:pt>
    <dgm:pt modelId="{AF6AF692-F811-4729-B8E5-17C8D53C0F92}" type="pres">
      <dgm:prSet presAssocID="{9D409EBD-1D0F-4733-835F-E1F83C0A942F}" presName="bgRect" presStyleLbl="bgShp" presStyleIdx="0" presStyleCnt="3" custFlipHor="1" custScaleX="69818" custLinFactNeighborX="-3532" custLinFactNeighborY="4214"/>
      <dgm:spPr>
        <a:noFill/>
      </dgm:spPr>
    </dgm:pt>
    <dgm:pt modelId="{11ECF637-F5DC-4AAF-BDB5-D2184B13CBDE}" type="pres">
      <dgm:prSet presAssocID="{9D409EBD-1D0F-4733-835F-E1F83C0A942F}" presName="iconRect" presStyleLbl="node1" presStyleIdx="0" presStyleCnt="3" custLinFactNeighborX="57949" custLinFactNeighborY="232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 mark"/>
        </a:ext>
      </dgm:extLst>
    </dgm:pt>
    <dgm:pt modelId="{695408F6-D853-479D-ABB6-E73961993231}" type="pres">
      <dgm:prSet presAssocID="{9D409EBD-1D0F-4733-835F-E1F83C0A942F}" presName="spaceRect" presStyleCnt="0"/>
      <dgm:spPr/>
    </dgm:pt>
    <dgm:pt modelId="{3E4BFDB5-C2CF-4B16-A068-54E8C654A4DE}" type="pres">
      <dgm:prSet presAssocID="{9D409EBD-1D0F-4733-835F-E1F83C0A942F}" presName="parTx" presStyleLbl="revTx" presStyleIdx="0" presStyleCnt="3" custLinFactNeighborX="8700" custLinFactNeighborY="103">
        <dgm:presLayoutVars>
          <dgm:chMax val="0"/>
          <dgm:chPref val="0"/>
        </dgm:presLayoutVars>
      </dgm:prSet>
      <dgm:spPr/>
    </dgm:pt>
    <dgm:pt modelId="{EA9965A9-172A-4B5A-BC19-2FFA02741852}" type="pres">
      <dgm:prSet presAssocID="{F315314D-C3D8-47E1-9152-B2B252E03487}" presName="sibTrans" presStyleCnt="0"/>
      <dgm:spPr/>
    </dgm:pt>
    <dgm:pt modelId="{0F7F5A49-E55E-49A6-91C0-1B12FB337F1A}" type="pres">
      <dgm:prSet presAssocID="{2C010CCE-F586-4397-AA42-CD557424CECF}" presName="compNode" presStyleCnt="0"/>
      <dgm:spPr/>
    </dgm:pt>
    <dgm:pt modelId="{34DBA6FF-8586-4E08-B0B5-6BD8688DB73F}" type="pres">
      <dgm:prSet presAssocID="{2C010CCE-F586-4397-AA42-CD557424CECF}" presName="bgRect" presStyleLbl="bgShp" presStyleIdx="1" presStyleCnt="3"/>
      <dgm:spPr>
        <a:noFill/>
      </dgm:spPr>
    </dgm:pt>
    <dgm:pt modelId="{8B968986-6C2A-4A49-8388-8DBA270768F6}" type="pres">
      <dgm:prSet presAssocID="{2C010CCE-F586-4397-AA42-CD557424CE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sed Quotation Mark"/>
        </a:ext>
      </dgm:extLst>
    </dgm:pt>
    <dgm:pt modelId="{EC28CAA1-4FF6-4855-997D-7BBBAFE8F786}" type="pres">
      <dgm:prSet presAssocID="{2C010CCE-F586-4397-AA42-CD557424CECF}" presName="spaceRect" presStyleCnt="0"/>
      <dgm:spPr/>
    </dgm:pt>
    <dgm:pt modelId="{7B191CE3-DDE4-4BB9-B382-C015279A77FE}" type="pres">
      <dgm:prSet presAssocID="{2C010CCE-F586-4397-AA42-CD557424CECF}" presName="parTx" presStyleLbl="revTx" presStyleIdx="1" presStyleCnt="3">
        <dgm:presLayoutVars>
          <dgm:chMax val="0"/>
          <dgm:chPref val="0"/>
        </dgm:presLayoutVars>
      </dgm:prSet>
      <dgm:spPr/>
    </dgm:pt>
    <dgm:pt modelId="{9FD84CA4-02BB-4CB5-BF39-68C39B785CEE}" type="pres">
      <dgm:prSet presAssocID="{82F76B8D-626C-44B0-A0CF-268CDE4BD8E2}" presName="sibTrans" presStyleCnt="0"/>
      <dgm:spPr/>
    </dgm:pt>
    <dgm:pt modelId="{33BC0B26-B08E-4C35-9BFA-772D6FAED817}" type="pres">
      <dgm:prSet presAssocID="{96E50C8C-5AF9-428D-A97A-CF1DD0C64D53}" presName="compNode" presStyleCnt="0"/>
      <dgm:spPr/>
    </dgm:pt>
    <dgm:pt modelId="{EFBC8DA9-165B-498F-ABD2-5AD9D507B8EB}" type="pres">
      <dgm:prSet presAssocID="{96E50C8C-5AF9-428D-A97A-CF1DD0C64D53}" presName="bgRect" presStyleLbl="bgShp" presStyleIdx="2" presStyleCnt="3"/>
      <dgm:spPr>
        <a:noFill/>
      </dgm:spPr>
    </dgm:pt>
    <dgm:pt modelId="{9010474C-0797-4772-BCB2-1050FBEBBD7C}" type="pres">
      <dgm:prSet presAssocID="{96E50C8C-5AF9-428D-A97A-CF1DD0C64D5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E8F39181-387A-4B85-98AC-4982F4FD660E}" type="pres">
      <dgm:prSet presAssocID="{96E50C8C-5AF9-428D-A97A-CF1DD0C64D53}" presName="spaceRect" presStyleCnt="0"/>
      <dgm:spPr/>
    </dgm:pt>
    <dgm:pt modelId="{9767395E-C726-47FA-B8CE-393EFC3A7093}" type="pres">
      <dgm:prSet presAssocID="{96E50C8C-5AF9-428D-A97A-CF1DD0C64D53}" presName="parTx" presStyleLbl="revTx" presStyleIdx="2" presStyleCnt="3">
        <dgm:presLayoutVars>
          <dgm:chMax val="0"/>
          <dgm:chPref val="0"/>
        </dgm:presLayoutVars>
      </dgm:prSet>
      <dgm:spPr/>
    </dgm:pt>
  </dgm:ptLst>
  <dgm:cxnLst>
    <dgm:cxn modelId="{2D2E1A60-5B20-4C00-9073-765341602F9C}" type="presOf" srcId="{9D409EBD-1D0F-4733-835F-E1F83C0A942F}" destId="{3E4BFDB5-C2CF-4B16-A068-54E8C654A4DE}" srcOrd="0" destOrd="0" presId="urn:microsoft.com/office/officeart/2018/2/layout/IconVerticalSolidList"/>
    <dgm:cxn modelId="{0C681A63-4068-43CA-9DF0-077040E998EB}" srcId="{DCD00242-8C0C-4CB5-8889-43588EFB59ED}" destId="{96E50C8C-5AF9-428D-A97A-CF1DD0C64D53}" srcOrd="2" destOrd="0" parTransId="{5087CC79-D195-46C3-B8C1-370D40A8610A}" sibTransId="{19257AA4-93A3-4CDB-8BE8-4F9CEB199C01}"/>
    <dgm:cxn modelId="{301A0EAB-C08D-414F-A050-939DE6ED663F}" type="presOf" srcId="{2C010CCE-F586-4397-AA42-CD557424CECF}" destId="{7B191CE3-DDE4-4BB9-B382-C015279A77FE}" srcOrd="0" destOrd="0" presId="urn:microsoft.com/office/officeart/2018/2/layout/IconVerticalSolidList"/>
    <dgm:cxn modelId="{FFC306B1-ABD4-44F2-A9BD-3F8FDD24618D}" srcId="{DCD00242-8C0C-4CB5-8889-43588EFB59ED}" destId="{9D409EBD-1D0F-4733-835F-E1F83C0A942F}" srcOrd="0" destOrd="0" parTransId="{9B885316-D337-4FE1-830F-EF3E4F0EECAC}" sibTransId="{F315314D-C3D8-47E1-9152-B2B252E03487}"/>
    <dgm:cxn modelId="{0C53D0B4-5B74-499B-A51A-CC6894DE8AAD}" srcId="{DCD00242-8C0C-4CB5-8889-43588EFB59ED}" destId="{2C010CCE-F586-4397-AA42-CD557424CECF}" srcOrd="1" destOrd="0" parTransId="{D5B85659-0DCB-4949-9211-3AD590A12198}" sibTransId="{82F76B8D-626C-44B0-A0CF-268CDE4BD8E2}"/>
    <dgm:cxn modelId="{CCC589B8-0839-47E4-BD7D-F2D4A1F0A82A}" type="presOf" srcId="{96E50C8C-5AF9-428D-A97A-CF1DD0C64D53}" destId="{9767395E-C726-47FA-B8CE-393EFC3A7093}" srcOrd="0" destOrd="0" presId="urn:microsoft.com/office/officeart/2018/2/layout/IconVerticalSolidList"/>
    <dgm:cxn modelId="{99983CCB-7BFE-4F7A-A488-515AFF90AA82}" type="presOf" srcId="{DCD00242-8C0C-4CB5-8889-43588EFB59ED}" destId="{2C9106D0-CE94-473D-ACBD-8B4341633D6A}" srcOrd="0" destOrd="0" presId="urn:microsoft.com/office/officeart/2018/2/layout/IconVerticalSolidList"/>
    <dgm:cxn modelId="{0655DE94-A195-4DB9-A084-80A00BA8F625}" type="presParOf" srcId="{2C9106D0-CE94-473D-ACBD-8B4341633D6A}" destId="{98294708-F443-4CDF-933D-648FFD59E83F}" srcOrd="0" destOrd="0" presId="urn:microsoft.com/office/officeart/2018/2/layout/IconVerticalSolidList"/>
    <dgm:cxn modelId="{B3FE4DF1-DD53-4C28-81FF-36B5BA7D43FA}" type="presParOf" srcId="{98294708-F443-4CDF-933D-648FFD59E83F}" destId="{AF6AF692-F811-4729-B8E5-17C8D53C0F92}" srcOrd="0" destOrd="0" presId="urn:microsoft.com/office/officeart/2018/2/layout/IconVerticalSolidList"/>
    <dgm:cxn modelId="{2C50031A-E291-4B61-A225-1621CF5F891F}" type="presParOf" srcId="{98294708-F443-4CDF-933D-648FFD59E83F}" destId="{11ECF637-F5DC-4AAF-BDB5-D2184B13CBDE}" srcOrd="1" destOrd="0" presId="urn:microsoft.com/office/officeart/2018/2/layout/IconVerticalSolidList"/>
    <dgm:cxn modelId="{CFB8EBFD-3455-401D-9BDA-2598E5B7B101}" type="presParOf" srcId="{98294708-F443-4CDF-933D-648FFD59E83F}" destId="{695408F6-D853-479D-ABB6-E73961993231}" srcOrd="2" destOrd="0" presId="urn:microsoft.com/office/officeart/2018/2/layout/IconVerticalSolidList"/>
    <dgm:cxn modelId="{5029E688-07EB-4C90-BA6F-8806930F7B63}" type="presParOf" srcId="{98294708-F443-4CDF-933D-648FFD59E83F}" destId="{3E4BFDB5-C2CF-4B16-A068-54E8C654A4DE}" srcOrd="3" destOrd="0" presId="urn:microsoft.com/office/officeart/2018/2/layout/IconVerticalSolidList"/>
    <dgm:cxn modelId="{EB808BAF-9453-4761-B059-39F151B3E83D}" type="presParOf" srcId="{2C9106D0-CE94-473D-ACBD-8B4341633D6A}" destId="{EA9965A9-172A-4B5A-BC19-2FFA02741852}" srcOrd="1" destOrd="0" presId="urn:microsoft.com/office/officeart/2018/2/layout/IconVerticalSolidList"/>
    <dgm:cxn modelId="{32A2F991-BB38-4C6E-BBC9-B251E3B597D4}" type="presParOf" srcId="{2C9106D0-CE94-473D-ACBD-8B4341633D6A}" destId="{0F7F5A49-E55E-49A6-91C0-1B12FB337F1A}" srcOrd="2" destOrd="0" presId="urn:microsoft.com/office/officeart/2018/2/layout/IconVerticalSolidList"/>
    <dgm:cxn modelId="{6ED45EB4-EBD4-4D44-862D-43FB25D0A907}" type="presParOf" srcId="{0F7F5A49-E55E-49A6-91C0-1B12FB337F1A}" destId="{34DBA6FF-8586-4E08-B0B5-6BD8688DB73F}" srcOrd="0" destOrd="0" presId="urn:microsoft.com/office/officeart/2018/2/layout/IconVerticalSolidList"/>
    <dgm:cxn modelId="{735916A4-94A5-4A17-BF36-545B813E51F6}" type="presParOf" srcId="{0F7F5A49-E55E-49A6-91C0-1B12FB337F1A}" destId="{8B968986-6C2A-4A49-8388-8DBA270768F6}" srcOrd="1" destOrd="0" presId="urn:microsoft.com/office/officeart/2018/2/layout/IconVerticalSolidList"/>
    <dgm:cxn modelId="{3C026DB7-5E6A-48E9-A885-93DD3B6FDA65}" type="presParOf" srcId="{0F7F5A49-E55E-49A6-91C0-1B12FB337F1A}" destId="{EC28CAA1-4FF6-4855-997D-7BBBAFE8F786}" srcOrd="2" destOrd="0" presId="urn:microsoft.com/office/officeart/2018/2/layout/IconVerticalSolidList"/>
    <dgm:cxn modelId="{EDDA1876-6F17-4E2F-AC00-E652194DFC2B}" type="presParOf" srcId="{0F7F5A49-E55E-49A6-91C0-1B12FB337F1A}" destId="{7B191CE3-DDE4-4BB9-B382-C015279A77FE}" srcOrd="3" destOrd="0" presId="urn:microsoft.com/office/officeart/2018/2/layout/IconVerticalSolidList"/>
    <dgm:cxn modelId="{FB69722D-532D-4713-94F5-7A81ADBBD78B}" type="presParOf" srcId="{2C9106D0-CE94-473D-ACBD-8B4341633D6A}" destId="{9FD84CA4-02BB-4CB5-BF39-68C39B785CEE}" srcOrd="3" destOrd="0" presId="urn:microsoft.com/office/officeart/2018/2/layout/IconVerticalSolidList"/>
    <dgm:cxn modelId="{47D00F26-42F7-4C87-B93E-9FD2FBE09272}" type="presParOf" srcId="{2C9106D0-CE94-473D-ACBD-8B4341633D6A}" destId="{33BC0B26-B08E-4C35-9BFA-772D6FAED817}" srcOrd="4" destOrd="0" presId="urn:microsoft.com/office/officeart/2018/2/layout/IconVerticalSolidList"/>
    <dgm:cxn modelId="{B346D10E-078C-45CD-B2A2-84514FB453B1}" type="presParOf" srcId="{33BC0B26-B08E-4C35-9BFA-772D6FAED817}" destId="{EFBC8DA9-165B-498F-ABD2-5AD9D507B8EB}" srcOrd="0" destOrd="0" presId="urn:microsoft.com/office/officeart/2018/2/layout/IconVerticalSolidList"/>
    <dgm:cxn modelId="{A823D379-BA4F-43E4-9012-A8D2C2E043B0}" type="presParOf" srcId="{33BC0B26-B08E-4C35-9BFA-772D6FAED817}" destId="{9010474C-0797-4772-BCB2-1050FBEBBD7C}" srcOrd="1" destOrd="0" presId="urn:microsoft.com/office/officeart/2018/2/layout/IconVerticalSolidList"/>
    <dgm:cxn modelId="{E4756453-3BB0-495F-BC74-26DC35FAE289}" type="presParOf" srcId="{33BC0B26-B08E-4C35-9BFA-772D6FAED817}" destId="{E8F39181-387A-4B85-98AC-4982F4FD660E}" srcOrd="2" destOrd="0" presId="urn:microsoft.com/office/officeart/2018/2/layout/IconVerticalSolidList"/>
    <dgm:cxn modelId="{0A930467-6790-413E-B805-AE461778FE31}" type="presParOf" srcId="{33BC0B26-B08E-4C35-9BFA-772D6FAED817}" destId="{9767395E-C726-47FA-B8CE-393EFC3A70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730E87-057B-4383-A17F-94BBF8F11917}"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ABF8D20A-69D0-49F3-BD3B-D9A144162048}">
      <dgm:prSet/>
      <dgm:spPr/>
      <dgm:t>
        <a:bodyPr/>
        <a:lstStyle/>
        <a:p>
          <a:r>
            <a:rPr lang="en-US" baseline="0" dirty="0"/>
            <a:t>Systematic Processes to Avoid Bias (Claxton &amp; Michael, 2020)</a:t>
          </a:r>
          <a:endParaRPr lang="en-US" dirty="0"/>
        </a:p>
      </dgm:t>
    </dgm:pt>
    <dgm:pt modelId="{8EE221B7-2C06-43D1-912A-75148222EC2D}" type="parTrans" cxnId="{6CCF957A-A8FF-42D3-82F7-C952838C732E}">
      <dgm:prSet/>
      <dgm:spPr/>
      <dgm:t>
        <a:bodyPr/>
        <a:lstStyle/>
        <a:p>
          <a:endParaRPr lang="en-US"/>
        </a:p>
      </dgm:t>
    </dgm:pt>
    <dgm:pt modelId="{D0FE2DAC-76C2-461C-ADC3-45C5EE14012C}" type="sibTrans" cxnId="{6CCF957A-A8FF-42D3-82F7-C952838C732E}">
      <dgm:prSet/>
      <dgm:spPr/>
      <dgm:t>
        <a:bodyPr/>
        <a:lstStyle/>
        <a:p>
          <a:endParaRPr lang="en-US"/>
        </a:p>
      </dgm:t>
    </dgm:pt>
    <dgm:pt modelId="{48B7B801-0AC4-4697-810D-EA64A10EAD19}">
      <dgm:prSet/>
      <dgm:spPr/>
      <dgm:t>
        <a:bodyPr/>
        <a:lstStyle/>
        <a:p>
          <a:r>
            <a:rPr lang="en-US" baseline="0"/>
            <a:t>Informed Consent</a:t>
          </a:r>
          <a:endParaRPr lang="en-US"/>
        </a:p>
      </dgm:t>
    </dgm:pt>
    <dgm:pt modelId="{68576010-D2BA-4DD8-94E9-7781E661C6DA}" type="parTrans" cxnId="{48BF092C-F6E5-473D-8E31-A2481ED9C96C}">
      <dgm:prSet/>
      <dgm:spPr/>
      <dgm:t>
        <a:bodyPr/>
        <a:lstStyle/>
        <a:p>
          <a:endParaRPr lang="en-US"/>
        </a:p>
      </dgm:t>
    </dgm:pt>
    <dgm:pt modelId="{F58BA308-C41D-42D3-8D5D-9BA3C3A5D7C6}" type="sibTrans" cxnId="{48BF092C-F6E5-473D-8E31-A2481ED9C96C}">
      <dgm:prSet/>
      <dgm:spPr/>
      <dgm:t>
        <a:bodyPr/>
        <a:lstStyle/>
        <a:p>
          <a:endParaRPr lang="en-US"/>
        </a:p>
      </dgm:t>
    </dgm:pt>
    <dgm:pt modelId="{064B3F78-8F75-427C-BB77-DD92C2307E28}">
      <dgm:prSet/>
      <dgm:spPr>
        <a:solidFill>
          <a:srgbClr val="FFCC00"/>
        </a:solidFill>
      </dgm:spPr>
      <dgm:t>
        <a:bodyPr/>
        <a:lstStyle/>
        <a:p>
          <a:r>
            <a:rPr lang="en-US" baseline="0" dirty="0"/>
            <a:t>Institution Permission Obtained </a:t>
          </a:r>
          <a:endParaRPr lang="en-US" dirty="0"/>
        </a:p>
      </dgm:t>
    </dgm:pt>
    <dgm:pt modelId="{D2AAB328-0D17-4093-8FB7-5847DD474382}" type="parTrans" cxnId="{43C80862-2269-4FFF-8123-EFA3255A5844}">
      <dgm:prSet/>
      <dgm:spPr/>
      <dgm:t>
        <a:bodyPr/>
        <a:lstStyle/>
        <a:p>
          <a:endParaRPr lang="en-US"/>
        </a:p>
      </dgm:t>
    </dgm:pt>
    <dgm:pt modelId="{D9A55E28-2FD8-4C8D-A317-FE76FDD1829C}" type="sibTrans" cxnId="{43C80862-2269-4FFF-8123-EFA3255A5844}">
      <dgm:prSet/>
      <dgm:spPr/>
      <dgm:t>
        <a:bodyPr/>
        <a:lstStyle/>
        <a:p>
          <a:endParaRPr lang="en-US"/>
        </a:p>
      </dgm:t>
    </dgm:pt>
    <dgm:pt modelId="{43AD69BA-ECF8-4B87-90F1-90508C8F7182}">
      <dgm:prSet/>
      <dgm:spPr/>
      <dgm:t>
        <a:bodyPr/>
        <a:lstStyle/>
        <a:p>
          <a:endParaRPr lang="en-US" dirty="0"/>
        </a:p>
      </dgm:t>
    </dgm:pt>
    <dgm:pt modelId="{64109A13-3EDF-4F8E-9D60-4BD1B7161825}" type="parTrans" cxnId="{810E3784-7F49-4415-8544-7B10EAE91FAB}">
      <dgm:prSet/>
      <dgm:spPr/>
      <dgm:t>
        <a:bodyPr/>
        <a:lstStyle/>
        <a:p>
          <a:endParaRPr lang="en-US"/>
        </a:p>
      </dgm:t>
    </dgm:pt>
    <dgm:pt modelId="{4ABD7DA7-AE40-407C-AC63-281ECC6BFFCA}" type="sibTrans" cxnId="{810E3784-7F49-4415-8544-7B10EAE91FAB}">
      <dgm:prSet/>
      <dgm:spPr/>
      <dgm:t>
        <a:bodyPr/>
        <a:lstStyle/>
        <a:p>
          <a:endParaRPr lang="en-US"/>
        </a:p>
      </dgm:t>
    </dgm:pt>
    <dgm:pt modelId="{ADD980C2-D816-47FD-A389-F4E6D02E5ECC}" type="pres">
      <dgm:prSet presAssocID="{A5730E87-057B-4383-A17F-94BBF8F11917}" presName="linear" presStyleCnt="0">
        <dgm:presLayoutVars>
          <dgm:animLvl val="lvl"/>
          <dgm:resizeHandles val="exact"/>
        </dgm:presLayoutVars>
      </dgm:prSet>
      <dgm:spPr/>
    </dgm:pt>
    <dgm:pt modelId="{DE1EF806-E0D8-4EC0-8068-F5D6D6415B0A}" type="pres">
      <dgm:prSet presAssocID="{ABF8D20A-69D0-49F3-BD3B-D9A144162048}" presName="parentText" presStyleLbl="node1" presStyleIdx="0" presStyleCnt="3">
        <dgm:presLayoutVars>
          <dgm:chMax val="0"/>
          <dgm:bulletEnabled val="1"/>
        </dgm:presLayoutVars>
      </dgm:prSet>
      <dgm:spPr/>
    </dgm:pt>
    <dgm:pt modelId="{AE6AF138-BB4B-4C14-8A98-8E343C9890E5}" type="pres">
      <dgm:prSet presAssocID="{D0FE2DAC-76C2-461C-ADC3-45C5EE14012C}" presName="spacer" presStyleCnt="0"/>
      <dgm:spPr/>
    </dgm:pt>
    <dgm:pt modelId="{ED8D43A4-A21F-4AE6-AB42-C782DAF9A3AB}" type="pres">
      <dgm:prSet presAssocID="{48B7B801-0AC4-4697-810D-EA64A10EAD19}" presName="parentText" presStyleLbl="node1" presStyleIdx="1" presStyleCnt="3">
        <dgm:presLayoutVars>
          <dgm:chMax val="0"/>
          <dgm:bulletEnabled val="1"/>
        </dgm:presLayoutVars>
      </dgm:prSet>
      <dgm:spPr/>
    </dgm:pt>
    <dgm:pt modelId="{684D9579-E97C-4E72-925D-DB4FA1F4D148}" type="pres">
      <dgm:prSet presAssocID="{F58BA308-C41D-42D3-8D5D-9BA3C3A5D7C6}" presName="spacer" presStyleCnt="0"/>
      <dgm:spPr/>
    </dgm:pt>
    <dgm:pt modelId="{8AB41CE6-228C-48CB-9308-D3FA4A173B1F}" type="pres">
      <dgm:prSet presAssocID="{064B3F78-8F75-427C-BB77-DD92C2307E28}" presName="parentText" presStyleLbl="node1" presStyleIdx="2" presStyleCnt="3">
        <dgm:presLayoutVars>
          <dgm:chMax val="0"/>
          <dgm:bulletEnabled val="1"/>
        </dgm:presLayoutVars>
      </dgm:prSet>
      <dgm:spPr/>
    </dgm:pt>
    <dgm:pt modelId="{0ED6AA60-9717-40E6-95E2-0C60454606C5}" type="pres">
      <dgm:prSet presAssocID="{064B3F78-8F75-427C-BB77-DD92C2307E28}" presName="childText" presStyleLbl="revTx" presStyleIdx="0" presStyleCnt="1">
        <dgm:presLayoutVars>
          <dgm:bulletEnabled val="1"/>
        </dgm:presLayoutVars>
      </dgm:prSet>
      <dgm:spPr/>
    </dgm:pt>
  </dgm:ptLst>
  <dgm:cxnLst>
    <dgm:cxn modelId="{48BF092C-F6E5-473D-8E31-A2481ED9C96C}" srcId="{A5730E87-057B-4383-A17F-94BBF8F11917}" destId="{48B7B801-0AC4-4697-810D-EA64A10EAD19}" srcOrd="1" destOrd="0" parTransId="{68576010-D2BA-4DD8-94E9-7781E661C6DA}" sibTransId="{F58BA308-C41D-42D3-8D5D-9BA3C3A5D7C6}"/>
    <dgm:cxn modelId="{8BC7903F-4B1F-4C42-B710-4FE23D5F4606}" type="presOf" srcId="{A5730E87-057B-4383-A17F-94BBF8F11917}" destId="{ADD980C2-D816-47FD-A389-F4E6D02E5ECC}" srcOrd="0" destOrd="0" presId="urn:microsoft.com/office/officeart/2005/8/layout/vList2"/>
    <dgm:cxn modelId="{43C80862-2269-4FFF-8123-EFA3255A5844}" srcId="{A5730E87-057B-4383-A17F-94BBF8F11917}" destId="{064B3F78-8F75-427C-BB77-DD92C2307E28}" srcOrd="2" destOrd="0" parTransId="{D2AAB328-0D17-4093-8FB7-5847DD474382}" sibTransId="{D9A55E28-2FD8-4C8D-A317-FE76FDD1829C}"/>
    <dgm:cxn modelId="{6CCF957A-A8FF-42D3-82F7-C952838C732E}" srcId="{A5730E87-057B-4383-A17F-94BBF8F11917}" destId="{ABF8D20A-69D0-49F3-BD3B-D9A144162048}" srcOrd="0" destOrd="0" parTransId="{8EE221B7-2C06-43D1-912A-75148222EC2D}" sibTransId="{D0FE2DAC-76C2-461C-ADC3-45C5EE14012C}"/>
    <dgm:cxn modelId="{810E3784-7F49-4415-8544-7B10EAE91FAB}" srcId="{064B3F78-8F75-427C-BB77-DD92C2307E28}" destId="{43AD69BA-ECF8-4B87-90F1-90508C8F7182}" srcOrd="0" destOrd="0" parTransId="{64109A13-3EDF-4F8E-9D60-4BD1B7161825}" sibTransId="{4ABD7DA7-AE40-407C-AC63-281ECC6BFFCA}"/>
    <dgm:cxn modelId="{56D0D4CB-F3C1-4F1C-A3A8-8DD14B759955}" type="presOf" srcId="{ABF8D20A-69D0-49F3-BD3B-D9A144162048}" destId="{DE1EF806-E0D8-4EC0-8068-F5D6D6415B0A}" srcOrd="0" destOrd="0" presId="urn:microsoft.com/office/officeart/2005/8/layout/vList2"/>
    <dgm:cxn modelId="{C463E3D9-862E-4FAF-99C0-9E315B8FF590}" type="presOf" srcId="{43AD69BA-ECF8-4B87-90F1-90508C8F7182}" destId="{0ED6AA60-9717-40E6-95E2-0C60454606C5}" srcOrd="0" destOrd="0" presId="urn:microsoft.com/office/officeart/2005/8/layout/vList2"/>
    <dgm:cxn modelId="{898669DD-A43C-4013-9BAD-286E04CE3A31}" type="presOf" srcId="{48B7B801-0AC4-4697-810D-EA64A10EAD19}" destId="{ED8D43A4-A21F-4AE6-AB42-C782DAF9A3AB}" srcOrd="0" destOrd="0" presId="urn:microsoft.com/office/officeart/2005/8/layout/vList2"/>
    <dgm:cxn modelId="{833FC9FF-3EDF-4380-BC91-A78F0D394B24}" type="presOf" srcId="{064B3F78-8F75-427C-BB77-DD92C2307E28}" destId="{8AB41CE6-228C-48CB-9308-D3FA4A173B1F}" srcOrd="0" destOrd="0" presId="urn:microsoft.com/office/officeart/2005/8/layout/vList2"/>
    <dgm:cxn modelId="{93BB75CB-A165-4B12-B8D1-F2F76C76B8AA}" type="presParOf" srcId="{ADD980C2-D816-47FD-A389-F4E6D02E5ECC}" destId="{DE1EF806-E0D8-4EC0-8068-F5D6D6415B0A}" srcOrd="0" destOrd="0" presId="urn:microsoft.com/office/officeart/2005/8/layout/vList2"/>
    <dgm:cxn modelId="{73D43676-ACDA-4A4D-B5B3-20ACA4A28547}" type="presParOf" srcId="{ADD980C2-D816-47FD-A389-F4E6D02E5ECC}" destId="{AE6AF138-BB4B-4C14-8A98-8E343C9890E5}" srcOrd="1" destOrd="0" presId="urn:microsoft.com/office/officeart/2005/8/layout/vList2"/>
    <dgm:cxn modelId="{C5CE649F-BA26-4FFD-BB54-E5571E9C5C34}" type="presParOf" srcId="{ADD980C2-D816-47FD-A389-F4E6D02E5ECC}" destId="{ED8D43A4-A21F-4AE6-AB42-C782DAF9A3AB}" srcOrd="2" destOrd="0" presId="urn:microsoft.com/office/officeart/2005/8/layout/vList2"/>
    <dgm:cxn modelId="{84D8F8E8-F7FB-4DE7-9BA0-4F7C9B024CC6}" type="presParOf" srcId="{ADD980C2-D816-47FD-A389-F4E6D02E5ECC}" destId="{684D9579-E97C-4E72-925D-DB4FA1F4D148}" srcOrd="3" destOrd="0" presId="urn:microsoft.com/office/officeart/2005/8/layout/vList2"/>
    <dgm:cxn modelId="{E5D9E27F-4A69-4411-9557-781F2BA6248E}" type="presParOf" srcId="{ADD980C2-D816-47FD-A389-F4E6D02E5ECC}" destId="{8AB41CE6-228C-48CB-9308-D3FA4A173B1F}" srcOrd="4" destOrd="0" presId="urn:microsoft.com/office/officeart/2005/8/layout/vList2"/>
    <dgm:cxn modelId="{5F257AD7-764E-454C-B29D-8E900ED5EDE6}" type="presParOf" srcId="{ADD980C2-D816-47FD-A389-F4E6D02E5ECC}" destId="{0ED6AA60-9717-40E6-95E2-0C60454606C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9AB235-B2AE-4CC1-A8D8-2A03E9E16B8B}" type="doc">
      <dgm:prSet loTypeId="urn:microsoft.com/office/officeart/2018/5/layout/IconCircleLabelList" loCatId="icon" qsTypeId="urn:microsoft.com/office/officeart/2005/8/quickstyle/simple1" qsCatId="simple" csTypeId="urn:microsoft.com/office/officeart/2005/8/colors/colorful4" csCatId="colorful" phldr="1"/>
      <dgm:spPr/>
      <dgm:t>
        <a:bodyPr/>
        <a:lstStyle/>
        <a:p>
          <a:endParaRPr lang="en-US"/>
        </a:p>
      </dgm:t>
    </dgm:pt>
    <dgm:pt modelId="{DAC80D6E-49EA-43CD-B030-BD0A9F2105FA}">
      <dgm:prSet/>
      <dgm:spPr/>
      <dgm:t>
        <a:bodyPr/>
        <a:lstStyle/>
        <a:p>
          <a:pPr>
            <a:lnSpc>
              <a:spcPct val="100000"/>
            </a:lnSpc>
            <a:defRPr cap="all"/>
          </a:pPr>
          <a:r>
            <a:rPr lang="en-US" baseline="0"/>
            <a:t>Interview Findings</a:t>
          </a:r>
          <a:endParaRPr lang="en-US"/>
        </a:p>
      </dgm:t>
    </dgm:pt>
    <dgm:pt modelId="{F05D5151-8D33-4181-9F26-C4090C0F0809}" type="parTrans" cxnId="{9AC32112-FC77-4231-A06E-0DB7EEBB626C}">
      <dgm:prSet/>
      <dgm:spPr/>
      <dgm:t>
        <a:bodyPr/>
        <a:lstStyle/>
        <a:p>
          <a:endParaRPr lang="en-US"/>
        </a:p>
      </dgm:t>
    </dgm:pt>
    <dgm:pt modelId="{8FFC2899-4020-40F6-A18D-7C98BB03BAA4}" type="sibTrans" cxnId="{9AC32112-FC77-4231-A06E-0DB7EEBB626C}">
      <dgm:prSet/>
      <dgm:spPr/>
      <dgm:t>
        <a:bodyPr/>
        <a:lstStyle/>
        <a:p>
          <a:endParaRPr lang="en-US"/>
        </a:p>
      </dgm:t>
    </dgm:pt>
    <dgm:pt modelId="{C7C2CB4E-5B9F-4374-83D2-EEEE5FB0B103}">
      <dgm:prSet/>
      <dgm:spPr/>
      <dgm:t>
        <a:bodyPr/>
        <a:lstStyle/>
        <a:p>
          <a:pPr>
            <a:lnSpc>
              <a:spcPct val="100000"/>
            </a:lnSpc>
            <a:defRPr cap="all"/>
          </a:pPr>
          <a:r>
            <a:rPr lang="en-US" baseline="0"/>
            <a:t>Survey Findings</a:t>
          </a:r>
          <a:endParaRPr lang="en-US"/>
        </a:p>
      </dgm:t>
    </dgm:pt>
    <dgm:pt modelId="{D94449CD-4E14-46C1-B8AC-B9B13760974A}" type="parTrans" cxnId="{FDD3FDF3-FFB4-4150-A4B1-195FD401D5AD}">
      <dgm:prSet/>
      <dgm:spPr/>
      <dgm:t>
        <a:bodyPr/>
        <a:lstStyle/>
        <a:p>
          <a:endParaRPr lang="en-US"/>
        </a:p>
      </dgm:t>
    </dgm:pt>
    <dgm:pt modelId="{33FB0ED6-0DB4-4071-A2CA-1CC2F74727EC}" type="sibTrans" cxnId="{FDD3FDF3-FFB4-4150-A4B1-195FD401D5AD}">
      <dgm:prSet/>
      <dgm:spPr/>
      <dgm:t>
        <a:bodyPr/>
        <a:lstStyle/>
        <a:p>
          <a:endParaRPr lang="en-US"/>
        </a:p>
      </dgm:t>
    </dgm:pt>
    <dgm:pt modelId="{67C60041-245F-4EA4-B9C3-F8A90482AE36}">
      <dgm:prSet/>
      <dgm:spPr/>
      <dgm:t>
        <a:bodyPr/>
        <a:lstStyle/>
        <a:p>
          <a:pPr>
            <a:lnSpc>
              <a:spcPct val="100000"/>
            </a:lnSpc>
            <a:defRPr cap="all"/>
          </a:pPr>
          <a:r>
            <a:rPr lang="en-US" baseline="0"/>
            <a:t>Focus Group Findings</a:t>
          </a:r>
          <a:endParaRPr lang="en-US"/>
        </a:p>
      </dgm:t>
    </dgm:pt>
    <dgm:pt modelId="{12464005-E380-451E-8AA2-0E6AEE1B8612}" type="parTrans" cxnId="{F4520ECE-BB02-4661-8F4F-1AEE9A0F7D89}">
      <dgm:prSet/>
      <dgm:spPr/>
      <dgm:t>
        <a:bodyPr/>
        <a:lstStyle/>
        <a:p>
          <a:endParaRPr lang="en-US"/>
        </a:p>
      </dgm:t>
    </dgm:pt>
    <dgm:pt modelId="{75C84E07-8E36-4D2F-A238-D4AF1DDFFD8A}" type="sibTrans" cxnId="{F4520ECE-BB02-4661-8F4F-1AEE9A0F7D89}">
      <dgm:prSet/>
      <dgm:spPr/>
      <dgm:t>
        <a:bodyPr/>
        <a:lstStyle/>
        <a:p>
          <a:endParaRPr lang="en-US"/>
        </a:p>
      </dgm:t>
    </dgm:pt>
    <dgm:pt modelId="{679BA591-4E93-4661-AC86-AE3F33A1AF0A}" type="pres">
      <dgm:prSet presAssocID="{3C9AB235-B2AE-4CC1-A8D8-2A03E9E16B8B}" presName="root" presStyleCnt="0">
        <dgm:presLayoutVars>
          <dgm:dir/>
          <dgm:resizeHandles val="exact"/>
        </dgm:presLayoutVars>
      </dgm:prSet>
      <dgm:spPr/>
    </dgm:pt>
    <dgm:pt modelId="{F682769E-146F-445C-840D-79E867267947}" type="pres">
      <dgm:prSet presAssocID="{DAC80D6E-49EA-43CD-B030-BD0A9F2105FA}" presName="compNode" presStyleCnt="0"/>
      <dgm:spPr/>
    </dgm:pt>
    <dgm:pt modelId="{6FC7AD75-5186-45A1-BA75-CE7FA9B7A74B}" type="pres">
      <dgm:prSet presAssocID="{DAC80D6E-49EA-43CD-B030-BD0A9F2105FA}" presName="iconBgRect" presStyleLbl="bgShp" presStyleIdx="0" presStyleCnt="3"/>
      <dgm:spPr/>
    </dgm:pt>
    <dgm:pt modelId="{63DD04B1-29D7-439C-830B-CA44FB5B3E34}" type="pres">
      <dgm:prSet presAssocID="{DAC80D6E-49EA-43CD-B030-BD0A9F2105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8B4E92E5-B277-4F21-97BA-513EDE3C8F8D}" type="pres">
      <dgm:prSet presAssocID="{DAC80D6E-49EA-43CD-B030-BD0A9F2105FA}" presName="spaceRect" presStyleCnt="0"/>
      <dgm:spPr/>
    </dgm:pt>
    <dgm:pt modelId="{E0584A22-F34C-4775-A5A2-25B3DDB3E1DC}" type="pres">
      <dgm:prSet presAssocID="{DAC80D6E-49EA-43CD-B030-BD0A9F2105FA}" presName="textRect" presStyleLbl="revTx" presStyleIdx="0" presStyleCnt="3">
        <dgm:presLayoutVars>
          <dgm:chMax val="1"/>
          <dgm:chPref val="1"/>
        </dgm:presLayoutVars>
      </dgm:prSet>
      <dgm:spPr/>
    </dgm:pt>
    <dgm:pt modelId="{BF534DEB-C0A4-4F8A-9947-4C539F80B0BB}" type="pres">
      <dgm:prSet presAssocID="{8FFC2899-4020-40F6-A18D-7C98BB03BAA4}" presName="sibTrans" presStyleCnt="0"/>
      <dgm:spPr/>
    </dgm:pt>
    <dgm:pt modelId="{BC082101-EED6-4961-9BE6-77D3F07CA3CE}" type="pres">
      <dgm:prSet presAssocID="{C7C2CB4E-5B9F-4374-83D2-EEEE5FB0B103}" presName="compNode" presStyleCnt="0"/>
      <dgm:spPr/>
    </dgm:pt>
    <dgm:pt modelId="{EF768AE6-F409-453F-BD37-FBD1B647688B}" type="pres">
      <dgm:prSet presAssocID="{C7C2CB4E-5B9F-4374-83D2-EEEE5FB0B103}" presName="iconBgRect" presStyleLbl="bgShp" presStyleIdx="1" presStyleCnt="3"/>
      <dgm:spPr/>
    </dgm:pt>
    <dgm:pt modelId="{0445F5DB-8A54-4FE1-8F0C-C3013E084FB8}" type="pres">
      <dgm:prSet presAssocID="{C7C2CB4E-5B9F-4374-83D2-EEEE5FB0B1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EECC5A0B-EC56-486A-8641-59E00B905A95}" type="pres">
      <dgm:prSet presAssocID="{C7C2CB4E-5B9F-4374-83D2-EEEE5FB0B103}" presName="spaceRect" presStyleCnt="0"/>
      <dgm:spPr/>
    </dgm:pt>
    <dgm:pt modelId="{B24DE68F-05C5-4188-B710-88AE936A8F16}" type="pres">
      <dgm:prSet presAssocID="{C7C2CB4E-5B9F-4374-83D2-EEEE5FB0B103}" presName="textRect" presStyleLbl="revTx" presStyleIdx="1" presStyleCnt="3">
        <dgm:presLayoutVars>
          <dgm:chMax val="1"/>
          <dgm:chPref val="1"/>
        </dgm:presLayoutVars>
      </dgm:prSet>
      <dgm:spPr/>
    </dgm:pt>
    <dgm:pt modelId="{2F51CCAA-5036-4123-AB87-1FBEF188765D}" type="pres">
      <dgm:prSet presAssocID="{33FB0ED6-0DB4-4071-A2CA-1CC2F74727EC}" presName="sibTrans" presStyleCnt="0"/>
      <dgm:spPr/>
    </dgm:pt>
    <dgm:pt modelId="{B5B212D9-29EF-4750-8BD3-16E0F7447B0D}" type="pres">
      <dgm:prSet presAssocID="{67C60041-245F-4EA4-B9C3-F8A90482AE36}" presName="compNode" presStyleCnt="0"/>
      <dgm:spPr/>
    </dgm:pt>
    <dgm:pt modelId="{C9B1F4F9-F87D-4889-B666-C7C812DF08ED}" type="pres">
      <dgm:prSet presAssocID="{67C60041-245F-4EA4-B9C3-F8A90482AE36}" presName="iconBgRect" presStyleLbl="bgShp" presStyleIdx="2" presStyleCnt="3"/>
      <dgm:spPr/>
    </dgm:pt>
    <dgm:pt modelId="{88DB9FEC-E80C-4652-8ABE-EA1C08E5FB60}" type="pres">
      <dgm:prSet presAssocID="{67C60041-245F-4EA4-B9C3-F8A90482AE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B872C34E-1B2F-41C2-B3D8-AB8FCFC5AE46}" type="pres">
      <dgm:prSet presAssocID="{67C60041-245F-4EA4-B9C3-F8A90482AE36}" presName="spaceRect" presStyleCnt="0"/>
      <dgm:spPr/>
    </dgm:pt>
    <dgm:pt modelId="{0602A2C4-07E1-4175-B321-E395966C36EC}" type="pres">
      <dgm:prSet presAssocID="{67C60041-245F-4EA4-B9C3-F8A90482AE36}" presName="textRect" presStyleLbl="revTx" presStyleIdx="2" presStyleCnt="3">
        <dgm:presLayoutVars>
          <dgm:chMax val="1"/>
          <dgm:chPref val="1"/>
        </dgm:presLayoutVars>
      </dgm:prSet>
      <dgm:spPr/>
    </dgm:pt>
  </dgm:ptLst>
  <dgm:cxnLst>
    <dgm:cxn modelId="{9AC32112-FC77-4231-A06E-0DB7EEBB626C}" srcId="{3C9AB235-B2AE-4CC1-A8D8-2A03E9E16B8B}" destId="{DAC80D6E-49EA-43CD-B030-BD0A9F2105FA}" srcOrd="0" destOrd="0" parTransId="{F05D5151-8D33-4181-9F26-C4090C0F0809}" sibTransId="{8FFC2899-4020-40F6-A18D-7C98BB03BAA4}"/>
    <dgm:cxn modelId="{D1253845-0671-4CF7-9011-70C3F9BFD97E}" type="presOf" srcId="{3C9AB235-B2AE-4CC1-A8D8-2A03E9E16B8B}" destId="{679BA591-4E93-4661-AC86-AE3F33A1AF0A}" srcOrd="0" destOrd="0" presId="urn:microsoft.com/office/officeart/2018/5/layout/IconCircleLabelList"/>
    <dgm:cxn modelId="{5281E466-07D2-4418-9FBB-D756010DAFB1}" type="presOf" srcId="{67C60041-245F-4EA4-B9C3-F8A90482AE36}" destId="{0602A2C4-07E1-4175-B321-E395966C36EC}" srcOrd="0" destOrd="0" presId="urn:microsoft.com/office/officeart/2018/5/layout/IconCircleLabelList"/>
    <dgm:cxn modelId="{BAC39F52-0625-40F3-9CA2-B69FF50A1A03}" type="presOf" srcId="{DAC80D6E-49EA-43CD-B030-BD0A9F2105FA}" destId="{E0584A22-F34C-4775-A5A2-25B3DDB3E1DC}" srcOrd="0" destOrd="0" presId="urn:microsoft.com/office/officeart/2018/5/layout/IconCircleLabelList"/>
    <dgm:cxn modelId="{F4520ECE-BB02-4661-8F4F-1AEE9A0F7D89}" srcId="{3C9AB235-B2AE-4CC1-A8D8-2A03E9E16B8B}" destId="{67C60041-245F-4EA4-B9C3-F8A90482AE36}" srcOrd="2" destOrd="0" parTransId="{12464005-E380-451E-8AA2-0E6AEE1B8612}" sibTransId="{75C84E07-8E36-4D2F-A238-D4AF1DDFFD8A}"/>
    <dgm:cxn modelId="{4AA131DB-2F4B-45C0-91BF-B8D6CA94B66A}" type="presOf" srcId="{C7C2CB4E-5B9F-4374-83D2-EEEE5FB0B103}" destId="{B24DE68F-05C5-4188-B710-88AE936A8F16}" srcOrd="0" destOrd="0" presId="urn:microsoft.com/office/officeart/2018/5/layout/IconCircleLabelList"/>
    <dgm:cxn modelId="{FDD3FDF3-FFB4-4150-A4B1-195FD401D5AD}" srcId="{3C9AB235-B2AE-4CC1-A8D8-2A03E9E16B8B}" destId="{C7C2CB4E-5B9F-4374-83D2-EEEE5FB0B103}" srcOrd="1" destOrd="0" parTransId="{D94449CD-4E14-46C1-B8AC-B9B13760974A}" sibTransId="{33FB0ED6-0DB4-4071-A2CA-1CC2F74727EC}"/>
    <dgm:cxn modelId="{75B08B5F-D3A1-49AA-B645-6EB31EE203E7}" type="presParOf" srcId="{679BA591-4E93-4661-AC86-AE3F33A1AF0A}" destId="{F682769E-146F-445C-840D-79E867267947}" srcOrd="0" destOrd="0" presId="urn:microsoft.com/office/officeart/2018/5/layout/IconCircleLabelList"/>
    <dgm:cxn modelId="{DE0A3357-0C33-48B4-9A0C-C37E34092770}" type="presParOf" srcId="{F682769E-146F-445C-840D-79E867267947}" destId="{6FC7AD75-5186-45A1-BA75-CE7FA9B7A74B}" srcOrd="0" destOrd="0" presId="urn:microsoft.com/office/officeart/2018/5/layout/IconCircleLabelList"/>
    <dgm:cxn modelId="{B7F26E42-582E-4780-BC6A-E7CC60D61207}" type="presParOf" srcId="{F682769E-146F-445C-840D-79E867267947}" destId="{63DD04B1-29D7-439C-830B-CA44FB5B3E34}" srcOrd="1" destOrd="0" presId="urn:microsoft.com/office/officeart/2018/5/layout/IconCircleLabelList"/>
    <dgm:cxn modelId="{393B829D-99DE-42F1-B93E-93AD13E46D80}" type="presParOf" srcId="{F682769E-146F-445C-840D-79E867267947}" destId="{8B4E92E5-B277-4F21-97BA-513EDE3C8F8D}" srcOrd="2" destOrd="0" presId="urn:microsoft.com/office/officeart/2018/5/layout/IconCircleLabelList"/>
    <dgm:cxn modelId="{69A592E6-3BB2-4472-BD7E-BF34539757D0}" type="presParOf" srcId="{F682769E-146F-445C-840D-79E867267947}" destId="{E0584A22-F34C-4775-A5A2-25B3DDB3E1DC}" srcOrd="3" destOrd="0" presId="urn:microsoft.com/office/officeart/2018/5/layout/IconCircleLabelList"/>
    <dgm:cxn modelId="{769EB6AB-15A1-4DE6-9E71-8F8BEB0DEF87}" type="presParOf" srcId="{679BA591-4E93-4661-AC86-AE3F33A1AF0A}" destId="{BF534DEB-C0A4-4F8A-9947-4C539F80B0BB}" srcOrd="1" destOrd="0" presId="urn:microsoft.com/office/officeart/2018/5/layout/IconCircleLabelList"/>
    <dgm:cxn modelId="{43B1CCD4-E6D3-465D-B3C0-7D7805844592}" type="presParOf" srcId="{679BA591-4E93-4661-AC86-AE3F33A1AF0A}" destId="{BC082101-EED6-4961-9BE6-77D3F07CA3CE}" srcOrd="2" destOrd="0" presId="urn:microsoft.com/office/officeart/2018/5/layout/IconCircleLabelList"/>
    <dgm:cxn modelId="{763BA1EB-E801-41B5-9FA3-555956987EB1}" type="presParOf" srcId="{BC082101-EED6-4961-9BE6-77D3F07CA3CE}" destId="{EF768AE6-F409-453F-BD37-FBD1B647688B}" srcOrd="0" destOrd="0" presId="urn:microsoft.com/office/officeart/2018/5/layout/IconCircleLabelList"/>
    <dgm:cxn modelId="{EF926FC9-FE65-4A6D-99A2-83CA84BB3310}" type="presParOf" srcId="{BC082101-EED6-4961-9BE6-77D3F07CA3CE}" destId="{0445F5DB-8A54-4FE1-8F0C-C3013E084FB8}" srcOrd="1" destOrd="0" presId="urn:microsoft.com/office/officeart/2018/5/layout/IconCircleLabelList"/>
    <dgm:cxn modelId="{C9B7F41A-1658-47F4-B3E7-FBA86BB343F4}" type="presParOf" srcId="{BC082101-EED6-4961-9BE6-77D3F07CA3CE}" destId="{EECC5A0B-EC56-486A-8641-59E00B905A95}" srcOrd="2" destOrd="0" presId="urn:microsoft.com/office/officeart/2018/5/layout/IconCircleLabelList"/>
    <dgm:cxn modelId="{BCDD1937-5A03-495F-9EC2-228ECF54ABBE}" type="presParOf" srcId="{BC082101-EED6-4961-9BE6-77D3F07CA3CE}" destId="{B24DE68F-05C5-4188-B710-88AE936A8F16}" srcOrd="3" destOrd="0" presId="urn:microsoft.com/office/officeart/2018/5/layout/IconCircleLabelList"/>
    <dgm:cxn modelId="{A8E2B470-954D-4D1E-8FB7-01FC7445C839}" type="presParOf" srcId="{679BA591-4E93-4661-AC86-AE3F33A1AF0A}" destId="{2F51CCAA-5036-4123-AB87-1FBEF188765D}" srcOrd="3" destOrd="0" presId="urn:microsoft.com/office/officeart/2018/5/layout/IconCircleLabelList"/>
    <dgm:cxn modelId="{80843502-2B55-4C2C-AA0C-3FA69567E6CB}" type="presParOf" srcId="{679BA591-4E93-4661-AC86-AE3F33A1AF0A}" destId="{B5B212D9-29EF-4750-8BD3-16E0F7447B0D}" srcOrd="4" destOrd="0" presId="urn:microsoft.com/office/officeart/2018/5/layout/IconCircleLabelList"/>
    <dgm:cxn modelId="{A3D7A76E-9502-4031-93CE-F0D72A5441FD}" type="presParOf" srcId="{B5B212D9-29EF-4750-8BD3-16E0F7447B0D}" destId="{C9B1F4F9-F87D-4889-B666-C7C812DF08ED}" srcOrd="0" destOrd="0" presId="urn:microsoft.com/office/officeart/2018/5/layout/IconCircleLabelList"/>
    <dgm:cxn modelId="{CC9793BA-7D93-4666-BDAB-177D59D6D6C5}" type="presParOf" srcId="{B5B212D9-29EF-4750-8BD3-16E0F7447B0D}" destId="{88DB9FEC-E80C-4652-8ABE-EA1C08E5FB60}" srcOrd="1" destOrd="0" presId="urn:microsoft.com/office/officeart/2018/5/layout/IconCircleLabelList"/>
    <dgm:cxn modelId="{1EF9DC51-E49D-4FAC-A8F2-6A897E38501D}" type="presParOf" srcId="{B5B212D9-29EF-4750-8BD3-16E0F7447B0D}" destId="{B872C34E-1B2F-41C2-B3D8-AB8FCFC5AE46}" srcOrd="2" destOrd="0" presId="urn:microsoft.com/office/officeart/2018/5/layout/IconCircleLabelList"/>
    <dgm:cxn modelId="{1A836E63-878D-4D92-AC13-B9F056CD0BCD}" type="presParOf" srcId="{B5B212D9-29EF-4750-8BD3-16E0F7447B0D}" destId="{0602A2C4-07E1-4175-B321-E395966C36E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9AB235-B2AE-4CC1-A8D8-2A03E9E16B8B}" type="doc">
      <dgm:prSet loTypeId="urn:microsoft.com/office/officeart/2018/5/layout/IconCircleLabelList" loCatId="icon" qsTypeId="urn:microsoft.com/office/officeart/2005/8/quickstyle/simple1" qsCatId="simple" csTypeId="urn:microsoft.com/office/officeart/2005/8/colors/colorful4" csCatId="colorful" phldr="1"/>
      <dgm:spPr/>
      <dgm:t>
        <a:bodyPr/>
        <a:lstStyle/>
        <a:p>
          <a:endParaRPr lang="en-US"/>
        </a:p>
      </dgm:t>
    </dgm:pt>
    <dgm:pt modelId="{DAC80D6E-49EA-43CD-B030-BD0A9F2105FA}">
      <dgm:prSet/>
      <dgm:spPr/>
      <dgm:t>
        <a:bodyPr/>
        <a:lstStyle/>
        <a:p>
          <a:pPr>
            <a:lnSpc>
              <a:spcPct val="100000"/>
            </a:lnSpc>
            <a:defRPr cap="all"/>
          </a:pPr>
          <a:r>
            <a:rPr lang="en-US" baseline="0"/>
            <a:t>Interview Findings</a:t>
          </a:r>
          <a:endParaRPr lang="en-US"/>
        </a:p>
      </dgm:t>
    </dgm:pt>
    <dgm:pt modelId="{F05D5151-8D33-4181-9F26-C4090C0F0809}" type="parTrans" cxnId="{9AC32112-FC77-4231-A06E-0DB7EEBB626C}">
      <dgm:prSet/>
      <dgm:spPr/>
      <dgm:t>
        <a:bodyPr/>
        <a:lstStyle/>
        <a:p>
          <a:endParaRPr lang="en-US"/>
        </a:p>
      </dgm:t>
    </dgm:pt>
    <dgm:pt modelId="{8FFC2899-4020-40F6-A18D-7C98BB03BAA4}" type="sibTrans" cxnId="{9AC32112-FC77-4231-A06E-0DB7EEBB626C}">
      <dgm:prSet/>
      <dgm:spPr/>
      <dgm:t>
        <a:bodyPr/>
        <a:lstStyle/>
        <a:p>
          <a:endParaRPr lang="en-US"/>
        </a:p>
      </dgm:t>
    </dgm:pt>
    <dgm:pt modelId="{C7C2CB4E-5B9F-4374-83D2-EEEE5FB0B103}">
      <dgm:prSet/>
      <dgm:spPr/>
      <dgm:t>
        <a:bodyPr/>
        <a:lstStyle/>
        <a:p>
          <a:pPr>
            <a:lnSpc>
              <a:spcPct val="100000"/>
            </a:lnSpc>
            <a:defRPr cap="all"/>
          </a:pPr>
          <a:r>
            <a:rPr lang="en-US" baseline="0"/>
            <a:t>Survey Findings</a:t>
          </a:r>
          <a:endParaRPr lang="en-US"/>
        </a:p>
      </dgm:t>
    </dgm:pt>
    <dgm:pt modelId="{D94449CD-4E14-46C1-B8AC-B9B13760974A}" type="parTrans" cxnId="{FDD3FDF3-FFB4-4150-A4B1-195FD401D5AD}">
      <dgm:prSet/>
      <dgm:spPr/>
      <dgm:t>
        <a:bodyPr/>
        <a:lstStyle/>
        <a:p>
          <a:endParaRPr lang="en-US"/>
        </a:p>
      </dgm:t>
    </dgm:pt>
    <dgm:pt modelId="{33FB0ED6-0DB4-4071-A2CA-1CC2F74727EC}" type="sibTrans" cxnId="{FDD3FDF3-FFB4-4150-A4B1-195FD401D5AD}">
      <dgm:prSet/>
      <dgm:spPr/>
      <dgm:t>
        <a:bodyPr/>
        <a:lstStyle/>
        <a:p>
          <a:endParaRPr lang="en-US"/>
        </a:p>
      </dgm:t>
    </dgm:pt>
    <dgm:pt modelId="{67C60041-245F-4EA4-B9C3-F8A90482AE36}">
      <dgm:prSet/>
      <dgm:spPr/>
      <dgm:t>
        <a:bodyPr/>
        <a:lstStyle/>
        <a:p>
          <a:pPr>
            <a:lnSpc>
              <a:spcPct val="100000"/>
            </a:lnSpc>
            <a:defRPr cap="all"/>
          </a:pPr>
          <a:r>
            <a:rPr lang="en-US" baseline="0"/>
            <a:t>Focus Group Findings</a:t>
          </a:r>
          <a:endParaRPr lang="en-US"/>
        </a:p>
      </dgm:t>
    </dgm:pt>
    <dgm:pt modelId="{12464005-E380-451E-8AA2-0E6AEE1B8612}" type="parTrans" cxnId="{F4520ECE-BB02-4661-8F4F-1AEE9A0F7D89}">
      <dgm:prSet/>
      <dgm:spPr/>
      <dgm:t>
        <a:bodyPr/>
        <a:lstStyle/>
        <a:p>
          <a:endParaRPr lang="en-US"/>
        </a:p>
      </dgm:t>
    </dgm:pt>
    <dgm:pt modelId="{75C84E07-8E36-4D2F-A238-D4AF1DDFFD8A}" type="sibTrans" cxnId="{F4520ECE-BB02-4661-8F4F-1AEE9A0F7D89}">
      <dgm:prSet/>
      <dgm:spPr/>
      <dgm:t>
        <a:bodyPr/>
        <a:lstStyle/>
        <a:p>
          <a:endParaRPr lang="en-US"/>
        </a:p>
      </dgm:t>
    </dgm:pt>
    <dgm:pt modelId="{679BA591-4E93-4661-AC86-AE3F33A1AF0A}" type="pres">
      <dgm:prSet presAssocID="{3C9AB235-B2AE-4CC1-A8D8-2A03E9E16B8B}" presName="root" presStyleCnt="0">
        <dgm:presLayoutVars>
          <dgm:dir/>
          <dgm:resizeHandles val="exact"/>
        </dgm:presLayoutVars>
      </dgm:prSet>
      <dgm:spPr/>
    </dgm:pt>
    <dgm:pt modelId="{F682769E-146F-445C-840D-79E867267947}" type="pres">
      <dgm:prSet presAssocID="{DAC80D6E-49EA-43CD-B030-BD0A9F2105FA}" presName="compNode" presStyleCnt="0"/>
      <dgm:spPr/>
    </dgm:pt>
    <dgm:pt modelId="{6FC7AD75-5186-45A1-BA75-CE7FA9B7A74B}" type="pres">
      <dgm:prSet presAssocID="{DAC80D6E-49EA-43CD-B030-BD0A9F2105FA}" presName="iconBgRect" presStyleLbl="bgShp" presStyleIdx="0" presStyleCnt="3"/>
      <dgm:spPr>
        <a:effectLst>
          <a:glow rad="228600">
            <a:srgbClr val="FFCC00">
              <a:alpha val="40000"/>
            </a:srgbClr>
          </a:glow>
        </a:effectLst>
      </dgm:spPr>
    </dgm:pt>
    <dgm:pt modelId="{63DD04B1-29D7-439C-830B-CA44FB5B3E34}" type="pres">
      <dgm:prSet presAssocID="{DAC80D6E-49EA-43CD-B030-BD0A9F2105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8B4E92E5-B277-4F21-97BA-513EDE3C8F8D}" type="pres">
      <dgm:prSet presAssocID="{DAC80D6E-49EA-43CD-B030-BD0A9F2105FA}" presName="spaceRect" presStyleCnt="0"/>
      <dgm:spPr/>
    </dgm:pt>
    <dgm:pt modelId="{E0584A22-F34C-4775-A5A2-25B3DDB3E1DC}" type="pres">
      <dgm:prSet presAssocID="{DAC80D6E-49EA-43CD-B030-BD0A9F2105FA}" presName="textRect" presStyleLbl="revTx" presStyleIdx="0" presStyleCnt="3">
        <dgm:presLayoutVars>
          <dgm:chMax val="1"/>
          <dgm:chPref val="1"/>
        </dgm:presLayoutVars>
      </dgm:prSet>
      <dgm:spPr/>
    </dgm:pt>
    <dgm:pt modelId="{BF534DEB-C0A4-4F8A-9947-4C539F80B0BB}" type="pres">
      <dgm:prSet presAssocID="{8FFC2899-4020-40F6-A18D-7C98BB03BAA4}" presName="sibTrans" presStyleCnt="0"/>
      <dgm:spPr/>
    </dgm:pt>
    <dgm:pt modelId="{BC082101-EED6-4961-9BE6-77D3F07CA3CE}" type="pres">
      <dgm:prSet presAssocID="{C7C2CB4E-5B9F-4374-83D2-EEEE5FB0B103}" presName="compNode" presStyleCnt="0"/>
      <dgm:spPr/>
    </dgm:pt>
    <dgm:pt modelId="{EF768AE6-F409-453F-BD37-FBD1B647688B}" type="pres">
      <dgm:prSet presAssocID="{C7C2CB4E-5B9F-4374-83D2-EEEE5FB0B103}" presName="iconBgRect" presStyleLbl="bgShp" presStyleIdx="1" presStyleCnt="3"/>
      <dgm:spPr/>
    </dgm:pt>
    <dgm:pt modelId="{0445F5DB-8A54-4FE1-8F0C-C3013E084FB8}" type="pres">
      <dgm:prSet presAssocID="{C7C2CB4E-5B9F-4374-83D2-EEEE5FB0B1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EECC5A0B-EC56-486A-8641-59E00B905A95}" type="pres">
      <dgm:prSet presAssocID="{C7C2CB4E-5B9F-4374-83D2-EEEE5FB0B103}" presName="spaceRect" presStyleCnt="0"/>
      <dgm:spPr/>
    </dgm:pt>
    <dgm:pt modelId="{B24DE68F-05C5-4188-B710-88AE936A8F16}" type="pres">
      <dgm:prSet presAssocID="{C7C2CB4E-5B9F-4374-83D2-EEEE5FB0B103}" presName="textRect" presStyleLbl="revTx" presStyleIdx="1" presStyleCnt="3">
        <dgm:presLayoutVars>
          <dgm:chMax val="1"/>
          <dgm:chPref val="1"/>
        </dgm:presLayoutVars>
      </dgm:prSet>
      <dgm:spPr/>
    </dgm:pt>
    <dgm:pt modelId="{2F51CCAA-5036-4123-AB87-1FBEF188765D}" type="pres">
      <dgm:prSet presAssocID="{33FB0ED6-0DB4-4071-A2CA-1CC2F74727EC}" presName="sibTrans" presStyleCnt="0"/>
      <dgm:spPr/>
    </dgm:pt>
    <dgm:pt modelId="{B5B212D9-29EF-4750-8BD3-16E0F7447B0D}" type="pres">
      <dgm:prSet presAssocID="{67C60041-245F-4EA4-B9C3-F8A90482AE36}" presName="compNode" presStyleCnt="0"/>
      <dgm:spPr/>
    </dgm:pt>
    <dgm:pt modelId="{C9B1F4F9-F87D-4889-B666-C7C812DF08ED}" type="pres">
      <dgm:prSet presAssocID="{67C60041-245F-4EA4-B9C3-F8A90482AE36}" presName="iconBgRect" presStyleLbl="bgShp" presStyleIdx="2" presStyleCnt="3"/>
      <dgm:spPr/>
    </dgm:pt>
    <dgm:pt modelId="{88DB9FEC-E80C-4652-8ABE-EA1C08E5FB60}" type="pres">
      <dgm:prSet presAssocID="{67C60041-245F-4EA4-B9C3-F8A90482AE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B872C34E-1B2F-41C2-B3D8-AB8FCFC5AE46}" type="pres">
      <dgm:prSet presAssocID="{67C60041-245F-4EA4-B9C3-F8A90482AE36}" presName="spaceRect" presStyleCnt="0"/>
      <dgm:spPr/>
    </dgm:pt>
    <dgm:pt modelId="{0602A2C4-07E1-4175-B321-E395966C36EC}" type="pres">
      <dgm:prSet presAssocID="{67C60041-245F-4EA4-B9C3-F8A90482AE36}" presName="textRect" presStyleLbl="revTx" presStyleIdx="2" presStyleCnt="3">
        <dgm:presLayoutVars>
          <dgm:chMax val="1"/>
          <dgm:chPref val="1"/>
        </dgm:presLayoutVars>
      </dgm:prSet>
      <dgm:spPr/>
    </dgm:pt>
  </dgm:ptLst>
  <dgm:cxnLst>
    <dgm:cxn modelId="{9AC32112-FC77-4231-A06E-0DB7EEBB626C}" srcId="{3C9AB235-B2AE-4CC1-A8D8-2A03E9E16B8B}" destId="{DAC80D6E-49EA-43CD-B030-BD0A9F2105FA}" srcOrd="0" destOrd="0" parTransId="{F05D5151-8D33-4181-9F26-C4090C0F0809}" sibTransId="{8FFC2899-4020-40F6-A18D-7C98BB03BAA4}"/>
    <dgm:cxn modelId="{D1253845-0671-4CF7-9011-70C3F9BFD97E}" type="presOf" srcId="{3C9AB235-B2AE-4CC1-A8D8-2A03E9E16B8B}" destId="{679BA591-4E93-4661-AC86-AE3F33A1AF0A}" srcOrd="0" destOrd="0" presId="urn:microsoft.com/office/officeart/2018/5/layout/IconCircleLabelList"/>
    <dgm:cxn modelId="{5281E466-07D2-4418-9FBB-D756010DAFB1}" type="presOf" srcId="{67C60041-245F-4EA4-B9C3-F8A90482AE36}" destId="{0602A2C4-07E1-4175-B321-E395966C36EC}" srcOrd="0" destOrd="0" presId="urn:microsoft.com/office/officeart/2018/5/layout/IconCircleLabelList"/>
    <dgm:cxn modelId="{BAC39F52-0625-40F3-9CA2-B69FF50A1A03}" type="presOf" srcId="{DAC80D6E-49EA-43CD-B030-BD0A9F2105FA}" destId="{E0584A22-F34C-4775-A5A2-25B3DDB3E1DC}" srcOrd="0" destOrd="0" presId="urn:microsoft.com/office/officeart/2018/5/layout/IconCircleLabelList"/>
    <dgm:cxn modelId="{F4520ECE-BB02-4661-8F4F-1AEE9A0F7D89}" srcId="{3C9AB235-B2AE-4CC1-A8D8-2A03E9E16B8B}" destId="{67C60041-245F-4EA4-B9C3-F8A90482AE36}" srcOrd="2" destOrd="0" parTransId="{12464005-E380-451E-8AA2-0E6AEE1B8612}" sibTransId="{75C84E07-8E36-4D2F-A238-D4AF1DDFFD8A}"/>
    <dgm:cxn modelId="{4AA131DB-2F4B-45C0-91BF-B8D6CA94B66A}" type="presOf" srcId="{C7C2CB4E-5B9F-4374-83D2-EEEE5FB0B103}" destId="{B24DE68F-05C5-4188-B710-88AE936A8F16}" srcOrd="0" destOrd="0" presId="urn:microsoft.com/office/officeart/2018/5/layout/IconCircleLabelList"/>
    <dgm:cxn modelId="{FDD3FDF3-FFB4-4150-A4B1-195FD401D5AD}" srcId="{3C9AB235-B2AE-4CC1-A8D8-2A03E9E16B8B}" destId="{C7C2CB4E-5B9F-4374-83D2-EEEE5FB0B103}" srcOrd="1" destOrd="0" parTransId="{D94449CD-4E14-46C1-B8AC-B9B13760974A}" sibTransId="{33FB0ED6-0DB4-4071-A2CA-1CC2F74727EC}"/>
    <dgm:cxn modelId="{75B08B5F-D3A1-49AA-B645-6EB31EE203E7}" type="presParOf" srcId="{679BA591-4E93-4661-AC86-AE3F33A1AF0A}" destId="{F682769E-146F-445C-840D-79E867267947}" srcOrd="0" destOrd="0" presId="urn:microsoft.com/office/officeart/2018/5/layout/IconCircleLabelList"/>
    <dgm:cxn modelId="{DE0A3357-0C33-48B4-9A0C-C37E34092770}" type="presParOf" srcId="{F682769E-146F-445C-840D-79E867267947}" destId="{6FC7AD75-5186-45A1-BA75-CE7FA9B7A74B}" srcOrd="0" destOrd="0" presId="urn:microsoft.com/office/officeart/2018/5/layout/IconCircleLabelList"/>
    <dgm:cxn modelId="{B7F26E42-582E-4780-BC6A-E7CC60D61207}" type="presParOf" srcId="{F682769E-146F-445C-840D-79E867267947}" destId="{63DD04B1-29D7-439C-830B-CA44FB5B3E34}" srcOrd="1" destOrd="0" presId="urn:microsoft.com/office/officeart/2018/5/layout/IconCircleLabelList"/>
    <dgm:cxn modelId="{393B829D-99DE-42F1-B93E-93AD13E46D80}" type="presParOf" srcId="{F682769E-146F-445C-840D-79E867267947}" destId="{8B4E92E5-B277-4F21-97BA-513EDE3C8F8D}" srcOrd="2" destOrd="0" presId="urn:microsoft.com/office/officeart/2018/5/layout/IconCircleLabelList"/>
    <dgm:cxn modelId="{69A592E6-3BB2-4472-BD7E-BF34539757D0}" type="presParOf" srcId="{F682769E-146F-445C-840D-79E867267947}" destId="{E0584A22-F34C-4775-A5A2-25B3DDB3E1DC}" srcOrd="3" destOrd="0" presId="urn:microsoft.com/office/officeart/2018/5/layout/IconCircleLabelList"/>
    <dgm:cxn modelId="{769EB6AB-15A1-4DE6-9E71-8F8BEB0DEF87}" type="presParOf" srcId="{679BA591-4E93-4661-AC86-AE3F33A1AF0A}" destId="{BF534DEB-C0A4-4F8A-9947-4C539F80B0BB}" srcOrd="1" destOrd="0" presId="urn:microsoft.com/office/officeart/2018/5/layout/IconCircleLabelList"/>
    <dgm:cxn modelId="{43B1CCD4-E6D3-465D-B3C0-7D7805844592}" type="presParOf" srcId="{679BA591-4E93-4661-AC86-AE3F33A1AF0A}" destId="{BC082101-EED6-4961-9BE6-77D3F07CA3CE}" srcOrd="2" destOrd="0" presId="urn:microsoft.com/office/officeart/2018/5/layout/IconCircleLabelList"/>
    <dgm:cxn modelId="{763BA1EB-E801-41B5-9FA3-555956987EB1}" type="presParOf" srcId="{BC082101-EED6-4961-9BE6-77D3F07CA3CE}" destId="{EF768AE6-F409-453F-BD37-FBD1B647688B}" srcOrd="0" destOrd="0" presId="urn:microsoft.com/office/officeart/2018/5/layout/IconCircleLabelList"/>
    <dgm:cxn modelId="{EF926FC9-FE65-4A6D-99A2-83CA84BB3310}" type="presParOf" srcId="{BC082101-EED6-4961-9BE6-77D3F07CA3CE}" destId="{0445F5DB-8A54-4FE1-8F0C-C3013E084FB8}" srcOrd="1" destOrd="0" presId="urn:microsoft.com/office/officeart/2018/5/layout/IconCircleLabelList"/>
    <dgm:cxn modelId="{C9B7F41A-1658-47F4-B3E7-FBA86BB343F4}" type="presParOf" srcId="{BC082101-EED6-4961-9BE6-77D3F07CA3CE}" destId="{EECC5A0B-EC56-486A-8641-59E00B905A95}" srcOrd="2" destOrd="0" presId="urn:microsoft.com/office/officeart/2018/5/layout/IconCircleLabelList"/>
    <dgm:cxn modelId="{BCDD1937-5A03-495F-9EC2-228ECF54ABBE}" type="presParOf" srcId="{BC082101-EED6-4961-9BE6-77D3F07CA3CE}" destId="{B24DE68F-05C5-4188-B710-88AE936A8F16}" srcOrd="3" destOrd="0" presId="urn:microsoft.com/office/officeart/2018/5/layout/IconCircleLabelList"/>
    <dgm:cxn modelId="{A8E2B470-954D-4D1E-8FB7-01FC7445C839}" type="presParOf" srcId="{679BA591-4E93-4661-AC86-AE3F33A1AF0A}" destId="{2F51CCAA-5036-4123-AB87-1FBEF188765D}" srcOrd="3" destOrd="0" presId="urn:microsoft.com/office/officeart/2018/5/layout/IconCircleLabelList"/>
    <dgm:cxn modelId="{80843502-2B55-4C2C-AA0C-3FA69567E6CB}" type="presParOf" srcId="{679BA591-4E93-4661-AC86-AE3F33A1AF0A}" destId="{B5B212D9-29EF-4750-8BD3-16E0F7447B0D}" srcOrd="4" destOrd="0" presId="urn:microsoft.com/office/officeart/2018/5/layout/IconCircleLabelList"/>
    <dgm:cxn modelId="{A3D7A76E-9502-4031-93CE-F0D72A5441FD}" type="presParOf" srcId="{B5B212D9-29EF-4750-8BD3-16E0F7447B0D}" destId="{C9B1F4F9-F87D-4889-B666-C7C812DF08ED}" srcOrd="0" destOrd="0" presId="urn:microsoft.com/office/officeart/2018/5/layout/IconCircleLabelList"/>
    <dgm:cxn modelId="{CC9793BA-7D93-4666-BDAB-177D59D6D6C5}" type="presParOf" srcId="{B5B212D9-29EF-4750-8BD3-16E0F7447B0D}" destId="{88DB9FEC-E80C-4652-8ABE-EA1C08E5FB60}" srcOrd="1" destOrd="0" presId="urn:microsoft.com/office/officeart/2018/5/layout/IconCircleLabelList"/>
    <dgm:cxn modelId="{1EF9DC51-E49D-4FAC-A8F2-6A897E38501D}" type="presParOf" srcId="{B5B212D9-29EF-4750-8BD3-16E0F7447B0D}" destId="{B872C34E-1B2F-41C2-B3D8-AB8FCFC5AE46}" srcOrd="2" destOrd="0" presId="urn:microsoft.com/office/officeart/2018/5/layout/IconCircleLabelList"/>
    <dgm:cxn modelId="{1A836E63-878D-4D92-AC13-B9F056CD0BCD}" type="presParOf" srcId="{B5B212D9-29EF-4750-8BD3-16E0F7447B0D}" destId="{0602A2C4-07E1-4175-B321-E395966C36E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9AB235-B2AE-4CC1-A8D8-2A03E9E16B8B}" type="doc">
      <dgm:prSet loTypeId="urn:microsoft.com/office/officeart/2018/5/layout/IconCircleLabelList" loCatId="icon" qsTypeId="urn:microsoft.com/office/officeart/2005/8/quickstyle/simple1" qsCatId="simple" csTypeId="urn:microsoft.com/office/officeart/2005/8/colors/colorful4" csCatId="colorful" phldr="1"/>
      <dgm:spPr/>
      <dgm:t>
        <a:bodyPr/>
        <a:lstStyle/>
        <a:p>
          <a:endParaRPr lang="en-US"/>
        </a:p>
      </dgm:t>
    </dgm:pt>
    <dgm:pt modelId="{DAC80D6E-49EA-43CD-B030-BD0A9F2105FA}">
      <dgm:prSet/>
      <dgm:spPr/>
      <dgm:t>
        <a:bodyPr/>
        <a:lstStyle/>
        <a:p>
          <a:pPr>
            <a:lnSpc>
              <a:spcPct val="100000"/>
            </a:lnSpc>
            <a:defRPr cap="all"/>
          </a:pPr>
          <a:r>
            <a:rPr lang="en-US" baseline="0"/>
            <a:t>Interview Findings</a:t>
          </a:r>
          <a:endParaRPr lang="en-US"/>
        </a:p>
      </dgm:t>
    </dgm:pt>
    <dgm:pt modelId="{F05D5151-8D33-4181-9F26-C4090C0F0809}" type="parTrans" cxnId="{9AC32112-FC77-4231-A06E-0DB7EEBB626C}">
      <dgm:prSet/>
      <dgm:spPr/>
      <dgm:t>
        <a:bodyPr/>
        <a:lstStyle/>
        <a:p>
          <a:endParaRPr lang="en-US"/>
        </a:p>
      </dgm:t>
    </dgm:pt>
    <dgm:pt modelId="{8FFC2899-4020-40F6-A18D-7C98BB03BAA4}" type="sibTrans" cxnId="{9AC32112-FC77-4231-A06E-0DB7EEBB626C}">
      <dgm:prSet/>
      <dgm:spPr/>
      <dgm:t>
        <a:bodyPr/>
        <a:lstStyle/>
        <a:p>
          <a:endParaRPr lang="en-US"/>
        </a:p>
      </dgm:t>
    </dgm:pt>
    <dgm:pt modelId="{C7C2CB4E-5B9F-4374-83D2-EEEE5FB0B103}">
      <dgm:prSet/>
      <dgm:spPr/>
      <dgm:t>
        <a:bodyPr/>
        <a:lstStyle/>
        <a:p>
          <a:pPr>
            <a:lnSpc>
              <a:spcPct val="100000"/>
            </a:lnSpc>
            <a:defRPr cap="all"/>
          </a:pPr>
          <a:r>
            <a:rPr lang="en-US" baseline="0"/>
            <a:t>Survey Findings</a:t>
          </a:r>
          <a:endParaRPr lang="en-US"/>
        </a:p>
      </dgm:t>
    </dgm:pt>
    <dgm:pt modelId="{D94449CD-4E14-46C1-B8AC-B9B13760974A}" type="parTrans" cxnId="{FDD3FDF3-FFB4-4150-A4B1-195FD401D5AD}">
      <dgm:prSet/>
      <dgm:spPr/>
      <dgm:t>
        <a:bodyPr/>
        <a:lstStyle/>
        <a:p>
          <a:endParaRPr lang="en-US"/>
        </a:p>
      </dgm:t>
    </dgm:pt>
    <dgm:pt modelId="{33FB0ED6-0DB4-4071-A2CA-1CC2F74727EC}" type="sibTrans" cxnId="{FDD3FDF3-FFB4-4150-A4B1-195FD401D5AD}">
      <dgm:prSet/>
      <dgm:spPr/>
      <dgm:t>
        <a:bodyPr/>
        <a:lstStyle/>
        <a:p>
          <a:endParaRPr lang="en-US"/>
        </a:p>
      </dgm:t>
    </dgm:pt>
    <dgm:pt modelId="{67C60041-245F-4EA4-B9C3-F8A90482AE36}">
      <dgm:prSet/>
      <dgm:spPr/>
      <dgm:t>
        <a:bodyPr/>
        <a:lstStyle/>
        <a:p>
          <a:pPr>
            <a:lnSpc>
              <a:spcPct val="100000"/>
            </a:lnSpc>
            <a:defRPr cap="all"/>
          </a:pPr>
          <a:r>
            <a:rPr lang="en-US" baseline="0"/>
            <a:t>Focus Group Findings</a:t>
          </a:r>
          <a:endParaRPr lang="en-US"/>
        </a:p>
      </dgm:t>
    </dgm:pt>
    <dgm:pt modelId="{12464005-E380-451E-8AA2-0E6AEE1B8612}" type="parTrans" cxnId="{F4520ECE-BB02-4661-8F4F-1AEE9A0F7D89}">
      <dgm:prSet/>
      <dgm:spPr/>
      <dgm:t>
        <a:bodyPr/>
        <a:lstStyle/>
        <a:p>
          <a:endParaRPr lang="en-US"/>
        </a:p>
      </dgm:t>
    </dgm:pt>
    <dgm:pt modelId="{75C84E07-8E36-4D2F-A238-D4AF1DDFFD8A}" type="sibTrans" cxnId="{F4520ECE-BB02-4661-8F4F-1AEE9A0F7D89}">
      <dgm:prSet/>
      <dgm:spPr/>
      <dgm:t>
        <a:bodyPr/>
        <a:lstStyle/>
        <a:p>
          <a:endParaRPr lang="en-US"/>
        </a:p>
      </dgm:t>
    </dgm:pt>
    <dgm:pt modelId="{679BA591-4E93-4661-AC86-AE3F33A1AF0A}" type="pres">
      <dgm:prSet presAssocID="{3C9AB235-B2AE-4CC1-A8D8-2A03E9E16B8B}" presName="root" presStyleCnt="0">
        <dgm:presLayoutVars>
          <dgm:dir/>
          <dgm:resizeHandles val="exact"/>
        </dgm:presLayoutVars>
      </dgm:prSet>
      <dgm:spPr/>
    </dgm:pt>
    <dgm:pt modelId="{F682769E-146F-445C-840D-79E867267947}" type="pres">
      <dgm:prSet presAssocID="{DAC80D6E-49EA-43CD-B030-BD0A9F2105FA}" presName="compNode" presStyleCnt="0"/>
      <dgm:spPr/>
    </dgm:pt>
    <dgm:pt modelId="{6FC7AD75-5186-45A1-BA75-CE7FA9B7A74B}" type="pres">
      <dgm:prSet presAssocID="{DAC80D6E-49EA-43CD-B030-BD0A9F2105FA}" presName="iconBgRect" presStyleLbl="bgShp" presStyleIdx="0" presStyleCnt="3"/>
      <dgm:spPr/>
    </dgm:pt>
    <dgm:pt modelId="{63DD04B1-29D7-439C-830B-CA44FB5B3E34}" type="pres">
      <dgm:prSet presAssocID="{DAC80D6E-49EA-43CD-B030-BD0A9F2105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8B4E92E5-B277-4F21-97BA-513EDE3C8F8D}" type="pres">
      <dgm:prSet presAssocID="{DAC80D6E-49EA-43CD-B030-BD0A9F2105FA}" presName="spaceRect" presStyleCnt="0"/>
      <dgm:spPr/>
    </dgm:pt>
    <dgm:pt modelId="{E0584A22-F34C-4775-A5A2-25B3DDB3E1DC}" type="pres">
      <dgm:prSet presAssocID="{DAC80D6E-49EA-43CD-B030-BD0A9F2105FA}" presName="textRect" presStyleLbl="revTx" presStyleIdx="0" presStyleCnt="3">
        <dgm:presLayoutVars>
          <dgm:chMax val="1"/>
          <dgm:chPref val="1"/>
        </dgm:presLayoutVars>
      </dgm:prSet>
      <dgm:spPr/>
    </dgm:pt>
    <dgm:pt modelId="{BF534DEB-C0A4-4F8A-9947-4C539F80B0BB}" type="pres">
      <dgm:prSet presAssocID="{8FFC2899-4020-40F6-A18D-7C98BB03BAA4}" presName="sibTrans" presStyleCnt="0"/>
      <dgm:spPr/>
    </dgm:pt>
    <dgm:pt modelId="{BC082101-EED6-4961-9BE6-77D3F07CA3CE}" type="pres">
      <dgm:prSet presAssocID="{C7C2CB4E-5B9F-4374-83D2-EEEE5FB0B103}" presName="compNode" presStyleCnt="0"/>
      <dgm:spPr/>
    </dgm:pt>
    <dgm:pt modelId="{EF768AE6-F409-453F-BD37-FBD1B647688B}" type="pres">
      <dgm:prSet presAssocID="{C7C2CB4E-5B9F-4374-83D2-EEEE5FB0B103}" presName="iconBgRect" presStyleLbl="bgShp" presStyleIdx="1" presStyleCnt="3"/>
      <dgm:spPr>
        <a:effectLst>
          <a:glow rad="228600">
            <a:srgbClr val="FFCC00">
              <a:alpha val="40000"/>
            </a:srgbClr>
          </a:glow>
        </a:effectLst>
      </dgm:spPr>
    </dgm:pt>
    <dgm:pt modelId="{0445F5DB-8A54-4FE1-8F0C-C3013E084FB8}" type="pres">
      <dgm:prSet presAssocID="{C7C2CB4E-5B9F-4374-83D2-EEEE5FB0B1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EECC5A0B-EC56-486A-8641-59E00B905A95}" type="pres">
      <dgm:prSet presAssocID="{C7C2CB4E-5B9F-4374-83D2-EEEE5FB0B103}" presName="spaceRect" presStyleCnt="0"/>
      <dgm:spPr/>
    </dgm:pt>
    <dgm:pt modelId="{B24DE68F-05C5-4188-B710-88AE936A8F16}" type="pres">
      <dgm:prSet presAssocID="{C7C2CB4E-5B9F-4374-83D2-EEEE5FB0B103}" presName="textRect" presStyleLbl="revTx" presStyleIdx="1" presStyleCnt="3">
        <dgm:presLayoutVars>
          <dgm:chMax val="1"/>
          <dgm:chPref val="1"/>
        </dgm:presLayoutVars>
      </dgm:prSet>
      <dgm:spPr/>
    </dgm:pt>
    <dgm:pt modelId="{2F51CCAA-5036-4123-AB87-1FBEF188765D}" type="pres">
      <dgm:prSet presAssocID="{33FB0ED6-0DB4-4071-A2CA-1CC2F74727EC}" presName="sibTrans" presStyleCnt="0"/>
      <dgm:spPr/>
    </dgm:pt>
    <dgm:pt modelId="{B5B212D9-29EF-4750-8BD3-16E0F7447B0D}" type="pres">
      <dgm:prSet presAssocID="{67C60041-245F-4EA4-B9C3-F8A90482AE36}" presName="compNode" presStyleCnt="0"/>
      <dgm:spPr/>
    </dgm:pt>
    <dgm:pt modelId="{C9B1F4F9-F87D-4889-B666-C7C812DF08ED}" type="pres">
      <dgm:prSet presAssocID="{67C60041-245F-4EA4-B9C3-F8A90482AE36}" presName="iconBgRect" presStyleLbl="bgShp" presStyleIdx="2" presStyleCnt="3"/>
      <dgm:spPr/>
    </dgm:pt>
    <dgm:pt modelId="{88DB9FEC-E80C-4652-8ABE-EA1C08E5FB60}" type="pres">
      <dgm:prSet presAssocID="{67C60041-245F-4EA4-B9C3-F8A90482AE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B872C34E-1B2F-41C2-B3D8-AB8FCFC5AE46}" type="pres">
      <dgm:prSet presAssocID="{67C60041-245F-4EA4-B9C3-F8A90482AE36}" presName="spaceRect" presStyleCnt="0"/>
      <dgm:spPr/>
    </dgm:pt>
    <dgm:pt modelId="{0602A2C4-07E1-4175-B321-E395966C36EC}" type="pres">
      <dgm:prSet presAssocID="{67C60041-245F-4EA4-B9C3-F8A90482AE36}" presName="textRect" presStyleLbl="revTx" presStyleIdx="2" presStyleCnt="3">
        <dgm:presLayoutVars>
          <dgm:chMax val="1"/>
          <dgm:chPref val="1"/>
        </dgm:presLayoutVars>
      </dgm:prSet>
      <dgm:spPr/>
    </dgm:pt>
  </dgm:ptLst>
  <dgm:cxnLst>
    <dgm:cxn modelId="{9AC32112-FC77-4231-A06E-0DB7EEBB626C}" srcId="{3C9AB235-B2AE-4CC1-A8D8-2A03E9E16B8B}" destId="{DAC80D6E-49EA-43CD-B030-BD0A9F2105FA}" srcOrd="0" destOrd="0" parTransId="{F05D5151-8D33-4181-9F26-C4090C0F0809}" sibTransId="{8FFC2899-4020-40F6-A18D-7C98BB03BAA4}"/>
    <dgm:cxn modelId="{D1253845-0671-4CF7-9011-70C3F9BFD97E}" type="presOf" srcId="{3C9AB235-B2AE-4CC1-A8D8-2A03E9E16B8B}" destId="{679BA591-4E93-4661-AC86-AE3F33A1AF0A}" srcOrd="0" destOrd="0" presId="urn:microsoft.com/office/officeart/2018/5/layout/IconCircleLabelList"/>
    <dgm:cxn modelId="{5281E466-07D2-4418-9FBB-D756010DAFB1}" type="presOf" srcId="{67C60041-245F-4EA4-B9C3-F8A90482AE36}" destId="{0602A2C4-07E1-4175-B321-E395966C36EC}" srcOrd="0" destOrd="0" presId="urn:microsoft.com/office/officeart/2018/5/layout/IconCircleLabelList"/>
    <dgm:cxn modelId="{BAC39F52-0625-40F3-9CA2-B69FF50A1A03}" type="presOf" srcId="{DAC80D6E-49EA-43CD-B030-BD0A9F2105FA}" destId="{E0584A22-F34C-4775-A5A2-25B3DDB3E1DC}" srcOrd="0" destOrd="0" presId="urn:microsoft.com/office/officeart/2018/5/layout/IconCircleLabelList"/>
    <dgm:cxn modelId="{F4520ECE-BB02-4661-8F4F-1AEE9A0F7D89}" srcId="{3C9AB235-B2AE-4CC1-A8D8-2A03E9E16B8B}" destId="{67C60041-245F-4EA4-B9C3-F8A90482AE36}" srcOrd="2" destOrd="0" parTransId="{12464005-E380-451E-8AA2-0E6AEE1B8612}" sibTransId="{75C84E07-8E36-4D2F-A238-D4AF1DDFFD8A}"/>
    <dgm:cxn modelId="{4AA131DB-2F4B-45C0-91BF-B8D6CA94B66A}" type="presOf" srcId="{C7C2CB4E-5B9F-4374-83D2-EEEE5FB0B103}" destId="{B24DE68F-05C5-4188-B710-88AE936A8F16}" srcOrd="0" destOrd="0" presId="urn:microsoft.com/office/officeart/2018/5/layout/IconCircleLabelList"/>
    <dgm:cxn modelId="{FDD3FDF3-FFB4-4150-A4B1-195FD401D5AD}" srcId="{3C9AB235-B2AE-4CC1-A8D8-2A03E9E16B8B}" destId="{C7C2CB4E-5B9F-4374-83D2-EEEE5FB0B103}" srcOrd="1" destOrd="0" parTransId="{D94449CD-4E14-46C1-B8AC-B9B13760974A}" sibTransId="{33FB0ED6-0DB4-4071-A2CA-1CC2F74727EC}"/>
    <dgm:cxn modelId="{75B08B5F-D3A1-49AA-B645-6EB31EE203E7}" type="presParOf" srcId="{679BA591-4E93-4661-AC86-AE3F33A1AF0A}" destId="{F682769E-146F-445C-840D-79E867267947}" srcOrd="0" destOrd="0" presId="urn:microsoft.com/office/officeart/2018/5/layout/IconCircleLabelList"/>
    <dgm:cxn modelId="{DE0A3357-0C33-48B4-9A0C-C37E34092770}" type="presParOf" srcId="{F682769E-146F-445C-840D-79E867267947}" destId="{6FC7AD75-5186-45A1-BA75-CE7FA9B7A74B}" srcOrd="0" destOrd="0" presId="urn:microsoft.com/office/officeart/2018/5/layout/IconCircleLabelList"/>
    <dgm:cxn modelId="{B7F26E42-582E-4780-BC6A-E7CC60D61207}" type="presParOf" srcId="{F682769E-146F-445C-840D-79E867267947}" destId="{63DD04B1-29D7-439C-830B-CA44FB5B3E34}" srcOrd="1" destOrd="0" presId="urn:microsoft.com/office/officeart/2018/5/layout/IconCircleLabelList"/>
    <dgm:cxn modelId="{393B829D-99DE-42F1-B93E-93AD13E46D80}" type="presParOf" srcId="{F682769E-146F-445C-840D-79E867267947}" destId="{8B4E92E5-B277-4F21-97BA-513EDE3C8F8D}" srcOrd="2" destOrd="0" presId="urn:microsoft.com/office/officeart/2018/5/layout/IconCircleLabelList"/>
    <dgm:cxn modelId="{69A592E6-3BB2-4472-BD7E-BF34539757D0}" type="presParOf" srcId="{F682769E-146F-445C-840D-79E867267947}" destId="{E0584A22-F34C-4775-A5A2-25B3DDB3E1DC}" srcOrd="3" destOrd="0" presId="urn:microsoft.com/office/officeart/2018/5/layout/IconCircleLabelList"/>
    <dgm:cxn modelId="{769EB6AB-15A1-4DE6-9E71-8F8BEB0DEF87}" type="presParOf" srcId="{679BA591-4E93-4661-AC86-AE3F33A1AF0A}" destId="{BF534DEB-C0A4-4F8A-9947-4C539F80B0BB}" srcOrd="1" destOrd="0" presId="urn:microsoft.com/office/officeart/2018/5/layout/IconCircleLabelList"/>
    <dgm:cxn modelId="{43B1CCD4-E6D3-465D-B3C0-7D7805844592}" type="presParOf" srcId="{679BA591-4E93-4661-AC86-AE3F33A1AF0A}" destId="{BC082101-EED6-4961-9BE6-77D3F07CA3CE}" srcOrd="2" destOrd="0" presId="urn:microsoft.com/office/officeart/2018/5/layout/IconCircleLabelList"/>
    <dgm:cxn modelId="{763BA1EB-E801-41B5-9FA3-555956987EB1}" type="presParOf" srcId="{BC082101-EED6-4961-9BE6-77D3F07CA3CE}" destId="{EF768AE6-F409-453F-BD37-FBD1B647688B}" srcOrd="0" destOrd="0" presId="urn:microsoft.com/office/officeart/2018/5/layout/IconCircleLabelList"/>
    <dgm:cxn modelId="{EF926FC9-FE65-4A6D-99A2-83CA84BB3310}" type="presParOf" srcId="{BC082101-EED6-4961-9BE6-77D3F07CA3CE}" destId="{0445F5DB-8A54-4FE1-8F0C-C3013E084FB8}" srcOrd="1" destOrd="0" presId="urn:microsoft.com/office/officeart/2018/5/layout/IconCircleLabelList"/>
    <dgm:cxn modelId="{C9B7F41A-1658-47F4-B3E7-FBA86BB343F4}" type="presParOf" srcId="{BC082101-EED6-4961-9BE6-77D3F07CA3CE}" destId="{EECC5A0B-EC56-486A-8641-59E00B905A95}" srcOrd="2" destOrd="0" presId="urn:microsoft.com/office/officeart/2018/5/layout/IconCircleLabelList"/>
    <dgm:cxn modelId="{BCDD1937-5A03-495F-9EC2-228ECF54ABBE}" type="presParOf" srcId="{BC082101-EED6-4961-9BE6-77D3F07CA3CE}" destId="{B24DE68F-05C5-4188-B710-88AE936A8F16}" srcOrd="3" destOrd="0" presId="urn:microsoft.com/office/officeart/2018/5/layout/IconCircleLabelList"/>
    <dgm:cxn modelId="{A8E2B470-954D-4D1E-8FB7-01FC7445C839}" type="presParOf" srcId="{679BA591-4E93-4661-AC86-AE3F33A1AF0A}" destId="{2F51CCAA-5036-4123-AB87-1FBEF188765D}" srcOrd="3" destOrd="0" presId="urn:microsoft.com/office/officeart/2018/5/layout/IconCircleLabelList"/>
    <dgm:cxn modelId="{80843502-2B55-4C2C-AA0C-3FA69567E6CB}" type="presParOf" srcId="{679BA591-4E93-4661-AC86-AE3F33A1AF0A}" destId="{B5B212D9-29EF-4750-8BD3-16E0F7447B0D}" srcOrd="4" destOrd="0" presId="urn:microsoft.com/office/officeart/2018/5/layout/IconCircleLabelList"/>
    <dgm:cxn modelId="{A3D7A76E-9502-4031-93CE-F0D72A5441FD}" type="presParOf" srcId="{B5B212D9-29EF-4750-8BD3-16E0F7447B0D}" destId="{C9B1F4F9-F87D-4889-B666-C7C812DF08ED}" srcOrd="0" destOrd="0" presId="urn:microsoft.com/office/officeart/2018/5/layout/IconCircleLabelList"/>
    <dgm:cxn modelId="{CC9793BA-7D93-4666-BDAB-177D59D6D6C5}" type="presParOf" srcId="{B5B212D9-29EF-4750-8BD3-16E0F7447B0D}" destId="{88DB9FEC-E80C-4652-8ABE-EA1C08E5FB60}" srcOrd="1" destOrd="0" presId="urn:microsoft.com/office/officeart/2018/5/layout/IconCircleLabelList"/>
    <dgm:cxn modelId="{1EF9DC51-E49D-4FAC-A8F2-6A897E38501D}" type="presParOf" srcId="{B5B212D9-29EF-4750-8BD3-16E0F7447B0D}" destId="{B872C34E-1B2F-41C2-B3D8-AB8FCFC5AE46}" srcOrd="2" destOrd="0" presId="urn:microsoft.com/office/officeart/2018/5/layout/IconCircleLabelList"/>
    <dgm:cxn modelId="{1A836E63-878D-4D92-AC13-B9F056CD0BCD}" type="presParOf" srcId="{B5B212D9-29EF-4750-8BD3-16E0F7447B0D}" destId="{0602A2C4-07E1-4175-B321-E395966C36E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9AB235-B2AE-4CC1-A8D8-2A03E9E16B8B}" type="doc">
      <dgm:prSet loTypeId="urn:microsoft.com/office/officeart/2018/5/layout/IconCircleLabelList" loCatId="icon" qsTypeId="urn:microsoft.com/office/officeart/2005/8/quickstyle/simple1" qsCatId="simple" csTypeId="urn:microsoft.com/office/officeart/2005/8/colors/colorful4" csCatId="colorful" phldr="1"/>
      <dgm:spPr/>
      <dgm:t>
        <a:bodyPr/>
        <a:lstStyle/>
        <a:p>
          <a:endParaRPr lang="en-US"/>
        </a:p>
      </dgm:t>
    </dgm:pt>
    <dgm:pt modelId="{DAC80D6E-49EA-43CD-B030-BD0A9F2105FA}">
      <dgm:prSet/>
      <dgm:spPr/>
      <dgm:t>
        <a:bodyPr/>
        <a:lstStyle/>
        <a:p>
          <a:pPr>
            <a:lnSpc>
              <a:spcPct val="100000"/>
            </a:lnSpc>
            <a:defRPr cap="all"/>
          </a:pPr>
          <a:r>
            <a:rPr lang="en-US" baseline="0"/>
            <a:t>Interview Findings</a:t>
          </a:r>
          <a:endParaRPr lang="en-US"/>
        </a:p>
      </dgm:t>
    </dgm:pt>
    <dgm:pt modelId="{F05D5151-8D33-4181-9F26-C4090C0F0809}" type="parTrans" cxnId="{9AC32112-FC77-4231-A06E-0DB7EEBB626C}">
      <dgm:prSet/>
      <dgm:spPr/>
      <dgm:t>
        <a:bodyPr/>
        <a:lstStyle/>
        <a:p>
          <a:endParaRPr lang="en-US"/>
        </a:p>
      </dgm:t>
    </dgm:pt>
    <dgm:pt modelId="{8FFC2899-4020-40F6-A18D-7C98BB03BAA4}" type="sibTrans" cxnId="{9AC32112-FC77-4231-A06E-0DB7EEBB626C}">
      <dgm:prSet/>
      <dgm:spPr/>
      <dgm:t>
        <a:bodyPr/>
        <a:lstStyle/>
        <a:p>
          <a:endParaRPr lang="en-US"/>
        </a:p>
      </dgm:t>
    </dgm:pt>
    <dgm:pt modelId="{C7C2CB4E-5B9F-4374-83D2-EEEE5FB0B103}">
      <dgm:prSet/>
      <dgm:spPr/>
      <dgm:t>
        <a:bodyPr/>
        <a:lstStyle/>
        <a:p>
          <a:pPr>
            <a:lnSpc>
              <a:spcPct val="100000"/>
            </a:lnSpc>
            <a:defRPr cap="all"/>
          </a:pPr>
          <a:r>
            <a:rPr lang="en-US" baseline="0"/>
            <a:t>Survey Findings</a:t>
          </a:r>
          <a:endParaRPr lang="en-US"/>
        </a:p>
      </dgm:t>
    </dgm:pt>
    <dgm:pt modelId="{D94449CD-4E14-46C1-B8AC-B9B13760974A}" type="parTrans" cxnId="{FDD3FDF3-FFB4-4150-A4B1-195FD401D5AD}">
      <dgm:prSet/>
      <dgm:spPr/>
      <dgm:t>
        <a:bodyPr/>
        <a:lstStyle/>
        <a:p>
          <a:endParaRPr lang="en-US"/>
        </a:p>
      </dgm:t>
    </dgm:pt>
    <dgm:pt modelId="{33FB0ED6-0DB4-4071-A2CA-1CC2F74727EC}" type="sibTrans" cxnId="{FDD3FDF3-FFB4-4150-A4B1-195FD401D5AD}">
      <dgm:prSet/>
      <dgm:spPr/>
      <dgm:t>
        <a:bodyPr/>
        <a:lstStyle/>
        <a:p>
          <a:endParaRPr lang="en-US"/>
        </a:p>
      </dgm:t>
    </dgm:pt>
    <dgm:pt modelId="{67C60041-245F-4EA4-B9C3-F8A90482AE36}">
      <dgm:prSet/>
      <dgm:spPr/>
      <dgm:t>
        <a:bodyPr/>
        <a:lstStyle/>
        <a:p>
          <a:pPr>
            <a:lnSpc>
              <a:spcPct val="100000"/>
            </a:lnSpc>
            <a:defRPr cap="all"/>
          </a:pPr>
          <a:r>
            <a:rPr lang="en-US" baseline="0"/>
            <a:t>Focus Group Findings</a:t>
          </a:r>
          <a:endParaRPr lang="en-US"/>
        </a:p>
      </dgm:t>
    </dgm:pt>
    <dgm:pt modelId="{12464005-E380-451E-8AA2-0E6AEE1B8612}" type="parTrans" cxnId="{F4520ECE-BB02-4661-8F4F-1AEE9A0F7D89}">
      <dgm:prSet/>
      <dgm:spPr/>
      <dgm:t>
        <a:bodyPr/>
        <a:lstStyle/>
        <a:p>
          <a:endParaRPr lang="en-US"/>
        </a:p>
      </dgm:t>
    </dgm:pt>
    <dgm:pt modelId="{75C84E07-8E36-4D2F-A238-D4AF1DDFFD8A}" type="sibTrans" cxnId="{F4520ECE-BB02-4661-8F4F-1AEE9A0F7D89}">
      <dgm:prSet/>
      <dgm:spPr/>
      <dgm:t>
        <a:bodyPr/>
        <a:lstStyle/>
        <a:p>
          <a:endParaRPr lang="en-US"/>
        </a:p>
      </dgm:t>
    </dgm:pt>
    <dgm:pt modelId="{679BA591-4E93-4661-AC86-AE3F33A1AF0A}" type="pres">
      <dgm:prSet presAssocID="{3C9AB235-B2AE-4CC1-A8D8-2A03E9E16B8B}" presName="root" presStyleCnt="0">
        <dgm:presLayoutVars>
          <dgm:dir/>
          <dgm:resizeHandles val="exact"/>
        </dgm:presLayoutVars>
      </dgm:prSet>
      <dgm:spPr/>
    </dgm:pt>
    <dgm:pt modelId="{F682769E-146F-445C-840D-79E867267947}" type="pres">
      <dgm:prSet presAssocID="{DAC80D6E-49EA-43CD-B030-BD0A9F2105FA}" presName="compNode" presStyleCnt="0"/>
      <dgm:spPr/>
    </dgm:pt>
    <dgm:pt modelId="{6FC7AD75-5186-45A1-BA75-CE7FA9B7A74B}" type="pres">
      <dgm:prSet presAssocID="{DAC80D6E-49EA-43CD-B030-BD0A9F2105FA}" presName="iconBgRect" presStyleLbl="bgShp" presStyleIdx="0" presStyleCnt="3"/>
      <dgm:spPr/>
    </dgm:pt>
    <dgm:pt modelId="{63DD04B1-29D7-439C-830B-CA44FB5B3E34}" type="pres">
      <dgm:prSet presAssocID="{DAC80D6E-49EA-43CD-B030-BD0A9F2105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8B4E92E5-B277-4F21-97BA-513EDE3C8F8D}" type="pres">
      <dgm:prSet presAssocID="{DAC80D6E-49EA-43CD-B030-BD0A9F2105FA}" presName="spaceRect" presStyleCnt="0"/>
      <dgm:spPr/>
    </dgm:pt>
    <dgm:pt modelId="{E0584A22-F34C-4775-A5A2-25B3DDB3E1DC}" type="pres">
      <dgm:prSet presAssocID="{DAC80D6E-49EA-43CD-B030-BD0A9F2105FA}" presName="textRect" presStyleLbl="revTx" presStyleIdx="0" presStyleCnt="3">
        <dgm:presLayoutVars>
          <dgm:chMax val="1"/>
          <dgm:chPref val="1"/>
        </dgm:presLayoutVars>
      </dgm:prSet>
      <dgm:spPr/>
    </dgm:pt>
    <dgm:pt modelId="{BF534DEB-C0A4-4F8A-9947-4C539F80B0BB}" type="pres">
      <dgm:prSet presAssocID="{8FFC2899-4020-40F6-A18D-7C98BB03BAA4}" presName="sibTrans" presStyleCnt="0"/>
      <dgm:spPr/>
    </dgm:pt>
    <dgm:pt modelId="{BC082101-EED6-4961-9BE6-77D3F07CA3CE}" type="pres">
      <dgm:prSet presAssocID="{C7C2CB4E-5B9F-4374-83D2-EEEE5FB0B103}" presName="compNode" presStyleCnt="0"/>
      <dgm:spPr/>
    </dgm:pt>
    <dgm:pt modelId="{EF768AE6-F409-453F-BD37-FBD1B647688B}" type="pres">
      <dgm:prSet presAssocID="{C7C2CB4E-5B9F-4374-83D2-EEEE5FB0B103}" presName="iconBgRect" presStyleLbl="bgShp" presStyleIdx="1" presStyleCnt="3"/>
      <dgm:spPr/>
    </dgm:pt>
    <dgm:pt modelId="{0445F5DB-8A54-4FE1-8F0C-C3013E084FB8}" type="pres">
      <dgm:prSet presAssocID="{C7C2CB4E-5B9F-4374-83D2-EEEE5FB0B1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EECC5A0B-EC56-486A-8641-59E00B905A95}" type="pres">
      <dgm:prSet presAssocID="{C7C2CB4E-5B9F-4374-83D2-EEEE5FB0B103}" presName="spaceRect" presStyleCnt="0"/>
      <dgm:spPr/>
    </dgm:pt>
    <dgm:pt modelId="{B24DE68F-05C5-4188-B710-88AE936A8F16}" type="pres">
      <dgm:prSet presAssocID="{C7C2CB4E-5B9F-4374-83D2-EEEE5FB0B103}" presName="textRect" presStyleLbl="revTx" presStyleIdx="1" presStyleCnt="3">
        <dgm:presLayoutVars>
          <dgm:chMax val="1"/>
          <dgm:chPref val="1"/>
        </dgm:presLayoutVars>
      </dgm:prSet>
      <dgm:spPr/>
    </dgm:pt>
    <dgm:pt modelId="{2F51CCAA-5036-4123-AB87-1FBEF188765D}" type="pres">
      <dgm:prSet presAssocID="{33FB0ED6-0DB4-4071-A2CA-1CC2F74727EC}" presName="sibTrans" presStyleCnt="0"/>
      <dgm:spPr/>
    </dgm:pt>
    <dgm:pt modelId="{B5B212D9-29EF-4750-8BD3-16E0F7447B0D}" type="pres">
      <dgm:prSet presAssocID="{67C60041-245F-4EA4-B9C3-F8A90482AE36}" presName="compNode" presStyleCnt="0"/>
      <dgm:spPr/>
    </dgm:pt>
    <dgm:pt modelId="{C9B1F4F9-F87D-4889-B666-C7C812DF08ED}" type="pres">
      <dgm:prSet presAssocID="{67C60041-245F-4EA4-B9C3-F8A90482AE36}" presName="iconBgRect" presStyleLbl="bgShp" presStyleIdx="2" presStyleCnt="3"/>
      <dgm:spPr>
        <a:effectLst>
          <a:glow rad="228600">
            <a:srgbClr val="FFCC00">
              <a:alpha val="40000"/>
            </a:srgbClr>
          </a:glow>
        </a:effectLst>
      </dgm:spPr>
    </dgm:pt>
    <dgm:pt modelId="{88DB9FEC-E80C-4652-8ABE-EA1C08E5FB60}" type="pres">
      <dgm:prSet presAssocID="{67C60041-245F-4EA4-B9C3-F8A90482AE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B872C34E-1B2F-41C2-B3D8-AB8FCFC5AE46}" type="pres">
      <dgm:prSet presAssocID="{67C60041-245F-4EA4-B9C3-F8A90482AE36}" presName="spaceRect" presStyleCnt="0"/>
      <dgm:spPr/>
    </dgm:pt>
    <dgm:pt modelId="{0602A2C4-07E1-4175-B321-E395966C36EC}" type="pres">
      <dgm:prSet presAssocID="{67C60041-245F-4EA4-B9C3-F8A90482AE36}" presName="textRect" presStyleLbl="revTx" presStyleIdx="2" presStyleCnt="3">
        <dgm:presLayoutVars>
          <dgm:chMax val="1"/>
          <dgm:chPref val="1"/>
        </dgm:presLayoutVars>
      </dgm:prSet>
      <dgm:spPr/>
    </dgm:pt>
  </dgm:ptLst>
  <dgm:cxnLst>
    <dgm:cxn modelId="{9AC32112-FC77-4231-A06E-0DB7EEBB626C}" srcId="{3C9AB235-B2AE-4CC1-A8D8-2A03E9E16B8B}" destId="{DAC80D6E-49EA-43CD-B030-BD0A9F2105FA}" srcOrd="0" destOrd="0" parTransId="{F05D5151-8D33-4181-9F26-C4090C0F0809}" sibTransId="{8FFC2899-4020-40F6-A18D-7C98BB03BAA4}"/>
    <dgm:cxn modelId="{D1253845-0671-4CF7-9011-70C3F9BFD97E}" type="presOf" srcId="{3C9AB235-B2AE-4CC1-A8D8-2A03E9E16B8B}" destId="{679BA591-4E93-4661-AC86-AE3F33A1AF0A}" srcOrd="0" destOrd="0" presId="urn:microsoft.com/office/officeart/2018/5/layout/IconCircleLabelList"/>
    <dgm:cxn modelId="{5281E466-07D2-4418-9FBB-D756010DAFB1}" type="presOf" srcId="{67C60041-245F-4EA4-B9C3-F8A90482AE36}" destId="{0602A2C4-07E1-4175-B321-E395966C36EC}" srcOrd="0" destOrd="0" presId="urn:microsoft.com/office/officeart/2018/5/layout/IconCircleLabelList"/>
    <dgm:cxn modelId="{BAC39F52-0625-40F3-9CA2-B69FF50A1A03}" type="presOf" srcId="{DAC80D6E-49EA-43CD-B030-BD0A9F2105FA}" destId="{E0584A22-F34C-4775-A5A2-25B3DDB3E1DC}" srcOrd="0" destOrd="0" presId="urn:microsoft.com/office/officeart/2018/5/layout/IconCircleLabelList"/>
    <dgm:cxn modelId="{F4520ECE-BB02-4661-8F4F-1AEE9A0F7D89}" srcId="{3C9AB235-B2AE-4CC1-A8D8-2A03E9E16B8B}" destId="{67C60041-245F-4EA4-B9C3-F8A90482AE36}" srcOrd="2" destOrd="0" parTransId="{12464005-E380-451E-8AA2-0E6AEE1B8612}" sibTransId="{75C84E07-8E36-4D2F-A238-D4AF1DDFFD8A}"/>
    <dgm:cxn modelId="{4AA131DB-2F4B-45C0-91BF-B8D6CA94B66A}" type="presOf" srcId="{C7C2CB4E-5B9F-4374-83D2-EEEE5FB0B103}" destId="{B24DE68F-05C5-4188-B710-88AE936A8F16}" srcOrd="0" destOrd="0" presId="urn:microsoft.com/office/officeart/2018/5/layout/IconCircleLabelList"/>
    <dgm:cxn modelId="{FDD3FDF3-FFB4-4150-A4B1-195FD401D5AD}" srcId="{3C9AB235-B2AE-4CC1-A8D8-2A03E9E16B8B}" destId="{C7C2CB4E-5B9F-4374-83D2-EEEE5FB0B103}" srcOrd="1" destOrd="0" parTransId="{D94449CD-4E14-46C1-B8AC-B9B13760974A}" sibTransId="{33FB0ED6-0DB4-4071-A2CA-1CC2F74727EC}"/>
    <dgm:cxn modelId="{75B08B5F-D3A1-49AA-B645-6EB31EE203E7}" type="presParOf" srcId="{679BA591-4E93-4661-AC86-AE3F33A1AF0A}" destId="{F682769E-146F-445C-840D-79E867267947}" srcOrd="0" destOrd="0" presId="urn:microsoft.com/office/officeart/2018/5/layout/IconCircleLabelList"/>
    <dgm:cxn modelId="{DE0A3357-0C33-48B4-9A0C-C37E34092770}" type="presParOf" srcId="{F682769E-146F-445C-840D-79E867267947}" destId="{6FC7AD75-5186-45A1-BA75-CE7FA9B7A74B}" srcOrd="0" destOrd="0" presId="urn:microsoft.com/office/officeart/2018/5/layout/IconCircleLabelList"/>
    <dgm:cxn modelId="{B7F26E42-582E-4780-BC6A-E7CC60D61207}" type="presParOf" srcId="{F682769E-146F-445C-840D-79E867267947}" destId="{63DD04B1-29D7-439C-830B-CA44FB5B3E34}" srcOrd="1" destOrd="0" presId="urn:microsoft.com/office/officeart/2018/5/layout/IconCircleLabelList"/>
    <dgm:cxn modelId="{393B829D-99DE-42F1-B93E-93AD13E46D80}" type="presParOf" srcId="{F682769E-146F-445C-840D-79E867267947}" destId="{8B4E92E5-B277-4F21-97BA-513EDE3C8F8D}" srcOrd="2" destOrd="0" presId="urn:microsoft.com/office/officeart/2018/5/layout/IconCircleLabelList"/>
    <dgm:cxn modelId="{69A592E6-3BB2-4472-BD7E-BF34539757D0}" type="presParOf" srcId="{F682769E-146F-445C-840D-79E867267947}" destId="{E0584A22-F34C-4775-A5A2-25B3DDB3E1DC}" srcOrd="3" destOrd="0" presId="urn:microsoft.com/office/officeart/2018/5/layout/IconCircleLabelList"/>
    <dgm:cxn modelId="{769EB6AB-15A1-4DE6-9E71-8F8BEB0DEF87}" type="presParOf" srcId="{679BA591-4E93-4661-AC86-AE3F33A1AF0A}" destId="{BF534DEB-C0A4-4F8A-9947-4C539F80B0BB}" srcOrd="1" destOrd="0" presId="urn:microsoft.com/office/officeart/2018/5/layout/IconCircleLabelList"/>
    <dgm:cxn modelId="{43B1CCD4-E6D3-465D-B3C0-7D7805844592}" type="presParOf" srcId="{679BA591-4E93-4661-AC86-AE3F33A1AF0A}" destId="{BC082101-EED6-4961-9BE6-77D3F07CA3CE}" srcOrd="2" destOrd="0" presId="urn:microsoft.com/office/officeart/2018/5/layout/IconCircleLabelList"/>
    <dgm:cxn modelId="{763BA1EB-E801-41B5-9FA3-555956987EB1}" type="presParOf" srcId="{BC082101-EED6-4961-9BE6-77D3F07CA3CE}" destId="{EF768AE6-F409-453F-BD37-FBD1B647688B}" srcOrd="0" destOrd="0" presId="urn:microsoft.com/office/officeart/2018/5/layout/IconCircleLabelList"/>
    <dgm:cxn modelId="{EF926FC9-FE65-4A6D-99A2-83CA84BB3310}" type="presParOf" srcId="{BC082101-EED6-4961-9BE6-77D3F07CA3CE}" destId="{0445F5DB-8A54-4FE1-8F0C-C3013E084FB8}" srcOrd="1" destOrd="0" presId="urn:microsoft.com/office/officeart/2018/5/layout/IconCircleLabelList"/>
    <dgm:cxn modelId="{C9B7F41A-1658-47F4-B3E7-FBA86BB343F4}" type="presParOf" srcId="{BC082101-EED6-4961-9BE6-77D3F07CA3CE}" destId="{EECC5A0B-EC56-486A-8641-59E00B905A95}" srcOrd="2" destOrd="0" presId="urn:microsoft.com/office/officeart/2018/5/layout/IconCircleLabelList"/>
    <dgm:cxn modelId="{BCDD1937-5A03-495F-9EC2-228ECF54ABBE}" type="presParOf" srcId="{BC082101-EED6-4961-9BE6-77D3F07CA3CE}" destId="{B24DE68F-05C5-4188-B710-88AE936A8F16}" srcOrd="3" destOrd="0" presId="urn:microsoft.com/office/officeart/2018/5/layout/IconCircleLabelList"/>
    <dgm:cxn modelId="{A8E2B470-954D-4D1E-8FB7-01FC7445C839}" type="presParOf" srcId="{679BA591-4E93-4661-AC86-AE3F33A1AF0A}" destId="{2F51CCAA-5036-4123-AB87-1FBEF188765D}" srcOrd="3" destOrd="0" presId="urn:microsoft.com/office/officeart/2018/5/layout/IconCircleLabelList"/>
    <dgm:cxn modelId="{80843502-2B55-4C2C-AA0C-3FA69567E6CB}" type="presParOf" srcId="{679BA591-4E93-4661-AC86-AE3F33A1AF0A}" destId="{B5B212D9-29EF-4750-8BD3-16E0F7447B0D}" srcOrd="4" destOrd="0" presId="urn:microsoft.com/office/officeart/2018/5/layout/IconCircleLabelList"/>
    <dgm:cxn modelId="{A3D7A76E-9502-4031-93CE-F0D72A5441FD}" type="presParOf" srcId="{B5B212D9-29EF-4750-8BD3-16E0F7447B0D}" destId="{C9B1F4F9-F87D-4889-B666-C7C812DF08ED}" srcOrd="0" destOrd="0" presId="urn:microsoft.com/office/officeart/2018/5/layout/IconCircleLabelList"/>
    <dgm:cxn modelId="{CC9793BA-7D93-4666-BDAB-177D59D6D6C5}" type="presParOf" srcId="{B5B212D9-29EF-4750-8BD3-16E0F7447B0D}" destId="{88DB9FEC-E80C-4652-8ABE-EA1C08E5FB60}" srcOrd="1" destOrd="0" presId="urn:microsoft.com/office/officeart/2018/5/layout/IconCircleLabelList"/>
    <dgm:cxn modelId="{1EF9DC51-E49D-4FAC-A8F2-6A897E38501D}" type="presParOf" srcId="{B5B212D9-29EF-4750-8BD3-16E0F7447B0D}" destId="{B872C34E-1B2F-41C2-B3D8-AB8FCFC5AE46}" srcOrd="2" destOrd="0" presId="urn:microsoft.com/office/officeart/2018/5/layout/IconCircleLabelList"/>
    <dgm:cxn modelId="{1A836E63-878D-4D92-AC13-B9F056CD0BCD}" type="presParOf" srcId="{B5B212D9-29EF-4750-8BD3-16E0F7447B0D}" destId="{0602A2C4-07E1-4175-B321-E395966C36E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36C1B7-BB4C-47A3-B515-F0B4C27E980D}"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US"/>
        </a:p>
      </dgm:t>
    </dgm:pt>
    <dgm:pt modelId="{D06AC91D-FF8B-4809-8716-6EDC87FBC9D4}">
      <dgm:prSet/>
      <dgm:spPr/>
      <dgm:t>
        <a:bodyPr/>
        <a:lstStyle/>
        <a:p>
          <a:r>
            <a:rPr lang="en-US" dirty="0"/>
            <a:t>Central Research Question:  How can the practice of instructing online </a:t>
          </a:r>
          <a:r>
            <a:rPr lang="en-US" dirty="0" err="1"/>
            <a:t>PreHealth</a:t>
          </a:r>
          <a:r>
            <a:rPr lang="en-US" dirty="0"/>
            <a:t> course students be improved at a private University?</a:t>
          </a:r>
        </a:p>
      </dgm:t>
    </dgm:pt>
    <dgm:pt modelId="{EC98C49F-F4BC-4E16-9648-DD05530C18A6}" type="parTrans" cxnId="{8836E4CB-A151-4622-B1AC-0875148E67F5}">
      <dgm:prSet/>
      <dgm:spPr/>
      <dgm:t>
        <a:bodyPr/>
        <a:lstStyle/>
        <a:p>
          <a:endParaRPr lang="en-US"/>
        </a:p>
      </dgm:t>
    </dgm:pt>
    <dgm:pt modelId="{D4EDCBF7-8215-4B36-8061-9B7DF9CA944B}" type="sibTrans" cxnId="{8836E4CB-A151-4622-B1AC-0875148E67F5}">
      <dgm:prSet/>
      <dgm:spPr/>
      <dgm:t>
        <a:bodyPr/>
        <a:lstStyle/>
        <a:p>
          <a:endParaRPr lang="en-US"/>
        </a:p>
      </dgm:t>
    </dgm:pt>
    <dgm:pt modelId="{CEA1A821-E9BC-40B1-9D7A-F12A23C235A2}">
      <dgm:prSet/>
      <dgm:spPr/>
      <dgm:t>
        <a:bodyPr/>
        <a:lstStyle/>
        <a:p>
          <a:r>
            <a:rPr lang="en-US" dirty="0"/>
            <a:t>Recommendation 1:  Incorporating (blending) synchronous instruction elements into the online </a:t>
          </a:r>
          <a:r>
            <a:rPr lang="en-US" dirty="0" err="1"/>
            <a:t>PreHealth</a:t>
          </a:r>
          <a:r>
            <a:rPr lang="en-US" dirty="0"/>
            <a:t> asynchronous course </a:t>
          </a:r>
        </a:p>
      </dgm:t>
    </dgm:pt>
    <dgm:pt modelId="{7F341686-1840-4729-B29F-893AB6B46F8B}" type="parTrans" cxnId="{7BCBBCAE-5747-47D3-ABC8-DEB8D39D152B}">
      <dgm:prSet/>
      <dgm:spPr/>
      <dgm:t>
        <a:bodyPr/>
        <a:lstStyle/>
        <a:p>
          <a:endParaRPr lang="en-US"/>
        </a:p>
      </dgm:t>
    </dgm:pt>
    <dgm:pt modelId="{E69A3CDC-5DD6-4DB1-A75A-229CA19CAAAA}" type="sibTrans" cxnId="{7BCBBCAE-5747-47D3-ABC8-DEB8D39D152B}">
      <dgm:prSet/>
      <dgm:spPr/>
      <dgm:t>
        <a:bodyPr/>
        <a:lstStyle/>
        <a:p>
          <a:endParaRPr lang="en-US"/>
        </a:p>
      </dgm:t>
    </dgm:pt>
    <dgm:pt modelId="{7C8C6EA5-7C4F-4110-8BFE-81AB4CB37840}">
      <dgm:prSet/>
      <dgm:spPr>
        <a:solidFill>
          <a:srgbClr val="FFE989"/>
        </a:solidFill>
      </dgm:spPr>
      <dgm:t>
        <a:bodyPr/>
        <a:lstStyle/>
        <a:p>
          <a:r>
            <a:rPr lang="en-US" dirty="0"/>
            <a:t>Recommendation 2:  Providing targeted professional development for instructors to enhance learner engagement in an online setting utilizing instructional technology</a:t>
          </a:r>
        </a:p>
      </dgm:t>
    </dgm:pt>
    <dgm:pt modelId="{8AA89764-37B2-452D-B3A9-B83A03A454A6}" type="parTrans" cxnId="{125B35D1-6FD9-469D-8131-357512A10785}">
      <dgm:prSet/>
      <dgm:spPr/>
      <dgm:t>
        <a:bodyPr/>
        <a:lstStyle/>
        <a:p>
          <a:endParaRPr lang="en-US"/>
        </a:p>
      </dgm:t>
    </dgm:pt>
    <dgm:pt modelId="{A103C485-BE19-4712-9FE9-25E97F890BC2}" type="sibTrans" cxnId="{125B35D1-6FD9-469D-8131-357512A10785}">
      <dgm:prSet/>
      <dgm:spPr/>
      <dgm:t>
        <a:bodyPr/>
        <a:lstStyle/>
        <a:p>
          <a:endParaRPr lang="en-US"/>
        </a:p>
      </dgm:t>
    </dgm:pt>
    <dgm:pt modelId="{EECB15CE-DC5F-46F4-871F-DF38452A4729}" type="pres">
      <dgm:prSet presAssocID="{F436C1B7-BB4C-47A3-B515-F0B4C27E980D}" presName="outerComposite" presStyleCnt="0">
        <dgm:presLayoutVars>
          <dgm:chMax val="5"/>
          <dgm:dir/>
          <dgm:resizeHandles val="exact"/>
        </dgm:presLayoutVars>
      </dgm:prSet>
      <dgm:spPr/>
    </dgm:pt>
    <dgm:pt modelId="{7B926BD4-7724-4E32-A456-4208103D5785}" type="pres">
      <dgm:prSet presAssocID="{F436C1B7-BB4C-47A3-B515-F0B4C27E980D}" presName="dummyMaxCanvas" presStyleCnt="0">
        <dgm:presLayoutVars/>
      </dgm:prSet>
      <dgm:spPr/>
    </dgm:pt>
    <dgm:pt modelId="{6E8FA2BC-3281-49ED-B9B4-2BACD61CA09F}" type="pres">
      <dgm:prSet presAssocID="{F436C1B7-BB4C-47A3-B515-F0B4C27E980D}" presName="ThreeNodes_1" presStyleLbl="node1" presStyleIdx="0" presStyleCnt="3">
        <dgm:presLayoutVars>
          <dgm:bulletEnabled val="1"/>
        </dgm:presLayoutVars>
      </dgm:prSet>
      <dgm:spPr/>
    </dgm:pt>
    <dgm:pt modelId="{41663123-0D2A-4BAC-A9C8-CB50FF47E5B8}" type="pres">
      <dgm:prSet presAssocID="{F436C1B7-BB4C-47A3-B515-F0B4C27E980D}" presName="ThreeNodes_2" presStyleLbl="node1" presStyleIdx="1" presStyleCnt="3">
        <dgm:presLayoutVars>
          <dgm:bulletEnabled val="1"/>
        </dgm:presLayoutVars>
      </dgm:prSet>
      <dgm:spPr/>
    </dgm:pt>
    <dgm:pt modelId="{F58ABA1E-A400-4CAA-9F3D-0F4D868688C3}" type="pres">
      <dgm:prSet presAssocID="{F436C1B7-BB4C-47A3-B515-F0B4C27E980D}" presName="ThreeNodes_3" presStyleLbl="node1" presStyleIdx="2" presStyleCnt="3">
        <dgm:presLayoutVars>
          <dgm:bulletEnabled val="1"/>
        </dgm:presLayoutVars>
      </dgm:prSet>
      <dgm:spPr/>
    </dgm:pt>
    <dgm:pt modelId="{867D894D-0F8C-4057-A61A-FB11BFFCD291}" type="pres">
      <dgm:prSet presAssocID="{F436C1B7-BB4C-47A3-B515-F0B4C27E980D}" presName="ThreeConn_1-2" presStyleLbl="fgAccFollowNode1" presStyleIdx="0" presStyleCnt="2">
        <dgm:presLayoutVars>
          <dgm:bulletEnabled val="1"/>
        </dgm:presLayoutVars>
      </dgm:prSet>
      <dgm:spPr/>
    </dgm:pt>
    <dgm:pt modelId="{9EC7DDF3-DBA0-4437-A685-D877FF14B597}" type="pres">
      <dgm:prSet presAssocID="{F436C1B7-BB4C-47A3-B515-F0B4C27E980D}" presName="ThreeConn_2-3" presStyleLbl="fgAccFollowNode1" presStyleIdx="1" presStyleCnt="2">
        <dgm:presLayoutVars>
          <dgm:bulletEnabled val="1"/>
        </dgm:presLayoutVars>
      </dgm:prSet>
      <dgm:spPr/>
    </dgm:pt>
    <dgm:pt modelId="{39C46AA3-1317-4C37-B013-FE2C9C8355F6}" type="pres">
      <dgm:prSet presAssocID="{F436C1B7-BB4C-47A3-B515-F0B4C27E980D}" presName="ThreeNodes_1_text" presStyleLbl="node1" presStyleIdx="2" presStyleCnt="3">
        <dgm:presLayoutVars>
          <dgm:bulletEnabled val="1"/>
        </dgm:presLayoutVars>
      </dgm:prSet>
      <dgm:spPr/>
    </dgm:pt>
    <dgm:pt modelId="{BBBE1509-C50F-4EDD-9B90-BAB500E91A1F}" type="pres">
      <dgm:prSet presAssocID="{F436C1B7-BB4C-47A3-B515-F0B4C27E980D}" presName="ThreeNodes_2_text" presStyleLbl="node1" presStyleIdx="2" presStyleCnt="3">
        <dgm:presLayoutVars>
          <dgm:bulletEnabled val="1"/>
        </dgm:presLayoutVars>
      </dgm:prSet>
      <dgm:spPr/>
    </dgm:pt>
    <dgm:pt modelId="{DBFF8939-FF00-4A49-9165-A64874E5F3B9}" type="pres">
      <dgm:prSet presAssocID="{F436C1B7-BB4C-47A3-B515-F0B4C27E980D}" presName="ThreeNodes_3_text" presStyleLbl="node1" presStyleIdx="2" presStyleCnt="3">
        <dgm:presLayoutVars>
          <dgm:bulletEnabled val="1"/>
        </dgm:presLayoutVars>
      </dgm:prSet>
      <dgm:spPr/>
    </dgm:pt>
  </dgm:ptLst>
  <dgm:cxnLst>
    <dgm:cxn modelId="{D0BDCD3F-6253-4943-8020-282A3916843C}" type="presOf" srcId="{CEA1A821-E9BC-40B1-9D7A-F12A23C235A2}" destId="{BBBE1509-C50F-4EDD-9B90-BAB500E91A1F}" srcOrd="1" destOrd="0" presId="urn:microsoft.com/office/officeart/2005/8/layout/vProcess5"/>
    <dgm:cxn modelId="{65EC6942-98DA-45DE-BCF1-877CEDF8D655}" type="presOf" srcId="{D4EDCBF7-8215-4B36-8061-9B7DF9CA944B}" destId="{867D894D-0F8C-4057-A61A-FB11BFFCD291}" srcOrd="0" destOrd="0" presId="urn:microsoft.com/office/officeart/2005/8/layout/vProcess5"/>
    <dgm:cxn modelId="{F5036E4C-D336-483B-A254-194A60706B71}" type="presOf" srcId="{CEA1A821-E9BC-40B1-9D7A-F12A23C235A2}" destId="{41663123-0D2A-4BAC-A9C8-CB50FF47E5B8}" srcOrd="0" destOrd="0" presId="urn:microsoft.com/office/officeart/2005/8/layout/vProcess5"/>
    <dgm:cxn modelId="{C74D1D59-56DF-4EC5-9D24-9434DBB2835F}" type="presOf" srcId="{D06AC91D-FF8B-4809-8716-6EDC87FBC9D4}" destId="{39C46AA3-1317-4C37-B013-FE2C9C8355F6}" srcOrd="1" destOrd="0" presId="urn:microsoft.com/office/officeart/2005/8/layout/vProcess5"/>
    <dgm:cxn modelId="{74D9048B-9627-4D34-ADBF-95B3C5C18E6D}" type="presOf" srcId="{D06AC91D-FF8B-4809-8716-6EDC87FBC9D4}" destId="{6E8FA2BC-3281-49ED-B9B4-2BACD61CA09F}" srcOrd="0" destOrd="0" presId="urn:microsoft.com/office/officeart/2005/8/layout/vProcess5"/>
    <dgm:cxn modelId="{95FA7D9E-69E7-40E7-984F-5B44BD758EA8}" type="presOf" srcId="{7C8C6EA5-7C4F-4110-8BFE-81AB4CB37840}" destId="{DBFF8939-FF00-4A49-9165-A64874E5F3B9}" srcOrd="1" destOrd="0" presId="urn:microsoft.com/office/officeart/2005/8/layout/vProcess5"/>
    <dgm:cxn modelId="{5DB3AEAA-081C-41EC-A139-72A7EC9C6EA1}" type="presOf" srcId="{E69A3CDC-5DD6-4DB1-A75A-229CA19CAAAA}" destId="{9EC7DDF3-DBA0-4437-A685-D877FF14B597}" srcOrd="0" destOrd="0" presId="urn:microsoft.com/office/officeart/2005/8/layout/vProcess5"/>
    <dgm:cxn modelId="{7BCBBCAE-5747-47D3-ABC8-DEB8D39D152B}" srcId="{F436C1B7-BB4C-47A3-B515-F0B4C27E980D}" destId="{CEA1A821-E9BC-40B1-9D7A-F12A23C235A2}" srcOrd="1" destOrd="0" parTransId="{7F341686-1840-4729-B29F-893AB6B46F8B}" sibTransId="{E69A3CDC-5DD6-4DB1-A75A-229CA19CAAAA}"/>
    <dgm:cxn modelId="{ED0C74AF-3CD3-41CC-B1CD-8E7653A74972}" type="presOf" srcId="{F436C1B7-BB4C-47A3-B515-F0B4C27E980D}" destId="{EECB15CE-DC5F-46F4-871F-DF38452A4729}" srcOrd="0" destOrd="0" presId="urn:microsoft.com/office/officeart/2005/8/layout/vProcess5"/>
    <dgm:cxn modelId="{AC1E72C2-4710-41ED-B65E-7D394BCD064B}" type="presOf" srcId="{7C8C6EA5-7C4F-4110-8BFE-81AB4CB37840}" destId="{F58ABA1E-A400-4CAA-9F3D-0F4D868688C3}" srcOrd="0" destOrd="0" presId="urn:microsoft.com/office/officeart/2005/8/layout/vProcess5"/>
    <dgm:cxn modelId="{8836E4CB-A151-4622-B1AC-0875148E67F5}" srcId="{F436C1B7-BB4C-47A3-B515-F0B4C27E980D}" destId="{D06AC91D-FF8B-4809-8716-6EDC87FBC9D4}" srcOrd="0" destOrd="0" parTransId="{EC98C49F-F4BC-4E16-9648-DD05530C18A6}" sibTransId="{D4EDCBF7-8215-4B36-8061-9B7DF9CA944B}"/>
    <dgm:cxn modelId="{125B35D1-6FD9-469D-8131-357512A10785}" srcId="{F436C1B7-BB4C-47A3-B515-F0B4C27E980D}" destId="{7C8C6EA5-7C4F-4110-8BFE-81AB4CB37840}" srcOrd="2" destOrd="0" parTransId="{8AA89764-37B2-452D-B3A9-B83A03A454A6}" sibTransId="{A103C485-BE19-4712-9FE9-25E97F890BC2}"/>
    <dgm:cxn modelId="{2276D456-3FF8-4DF3-A158-1DEDF0249D14}" type="presParOf" srcId="{EECB15CE-DC5F-46F4-871F-DF38452A4729}" destId="{7B926BD4-7724-4E32-A456-4208103D5785}" srcOrd="0" destOrd="0" presId="urn:microsoft.com/office/officeart/2005/8/layout/vProcess5"/>
    <dgm:cxn modelId="{1D22D214-2D10-4FF3-82C3-A7DCB065289C}" type="presParOf" srcId="{EECB15CE-DC5F-46F4-871F-DF38452A4729}" destId="{6E8FA2BC-3281-49ED-B9B4-2BACD61CA09F}" srcOrd="1" destOrd="0" presId="urn:microsoft.com/office/officeart/2005/8/layout/vProcess5"/>
    <dgm:cxn modelId="{79363761-4679-4910-A38F-D08E9E75DC79}" type="presParOf" srcId="{EECB15CE-DC5F-46F4-871F-DF38452A4729}" destId="{41663123-0D2A-4BAC-A9C8-CB50FF47E5B8}" srcOrd="2" destOrd="0" presId="urn:microsoft.com/office/officeart/2005/8/layout/vProcess5"/>
    <dgm:cxn modelId="{8F11131D-15E5-43E3-8C09-4E08EBF627AB}" type="presParOf" srcId="{EECB15CE-DC5F-46F4-871F-DF38452A4729}" destId="{F58ABA1E-A400-4CAA-9F3D-0F4D868688C3}" srcOrd="3" destOrd="0" presId="urn:microsoft.com/office/officeart/2005/8/layout/vProcess5"/>
    <dgm:cxn modelId="{F1C9ED07-5B9A-4A90-A335-C5DFE91CA3CD}" type="presParOf" srcId="{EECB15CE-DC5F-46F4-871F-DF38452A4729}" destId="{867D894D-0F8C-4057-A61A-FB11BFFCD291}" srcOrd="4" destOrd="0" presId="urn:microsoft.com/office/officeart/2005/8/layout/vProcess5"/>
    <dgm:cxn modelId="{C543F194-1156-4998-A119-ED1A70785E5F}" type="presParOf" srcId="{EECB15CE-DC5F-46F4-871F-DF38452A4729}" destId="{9EC7DDF3-DBA0-4437-A685-D877FF14B597}" srcOrd="5" destOrd="0" presId="urn:microsoft.com/office/officeart/2005/8/layout/vProcess5"/>
    <dgm:cxn modelId="{4A8212B3-D7CC-4FF8-A99D-9F50807AE01D}" type="presParOf" srcId="{EECB15CE-DC5F-46F4-871F-DF38452A4729}" destId="{39C46AA3-1317-4C37-B013-FE2C9C8355F6}" srcOrd="6" destOrd="0" presId="urn:microsoft.com/office/officeart/2005/8/layout/vProcess5"/>
    <dgm:cxn modelId="{92AF3E52-3977-4D72-B5A7-287BE44B7E36}" type="presParOf" srcId="{EECB15CE-DC5F-46F4-871F-DF38452A4729}" destId="{BBBE1509-C50F-4EDD-9B90-BAB500E91A1F}" srcOrd="7" destOrd="0" presId="urn:microsoft.com/office/officeart/2005/8/layout/vProcess5"/>
    <dgm:cxn modelId="{2478C457-9550-4B1F-BD2A-B15FDE652B15}" type="presParOf" srcId="{EECB15CE-DC5F-46F4-871F-DF38452A4729}" destId="{DBFF8939-FF00-4A49-9165-A64874E5F3B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E70F40-B66B-4410-9ACC-961567CBD583}" type="doc">
      <dgm:prSet loTypeId="urn:microsoft.com/office/officeart/2008/layout/AlternatingHexagons" loCatId="list" qsTypeId="urn:microsoft.com/office/officeart/2005/8/quickstyle/simple1" qsCatId="simple" csTypeId="urn:microsoft.com/office/officeart/2005/8/colors/accent1_4" csCatId="accent1" phldr="1"/>
      <dgm:spPr/>
      <dgm:t>
        <a:bodyPr/>
        <a:lstStyle/>
        <a:p>
          <a:endParaRPr lang="en-US"/>
        </a:p>
      </dgm:t>
    </dgm:pt>
    <dgm:pt modelId="{D958F88D-D041-4931-BE06-7C40D803051D}">
      <dgm:prSet phldrT="[Text]" custT="1"/>
      <dgm:spPr/>
      <dgm:t>
        <a:bodyPr/>
        <a:lstStyle/>
        <a:p>
          <a:r>
            <a:rPr lang="en-US" sz="1050" b="1" dirty="0"/>
            <a:t>Instructors</a:t>
          </a:r>
        </a:p>
      </dgm:t>
    </dgm:pt>
    <dgm:pt modelId="{7D3EEC4B-C2FC-4DBA-8BAB-49BC349B4B0A}" type="parTrans" cxnId="{7720CC70-8966-4BC0-AE72-31BF26DCB804}">
      <dgm:prSet/>
      <dgm:spPr/>
      <dgm:t>
        <a:bodyPr/>
        <a:lstStyle/>
        <a:p>
          <a:endParaRPr lang="en-US" sz="2000" b="1"/>
        </a:p>
      </dgm:t>
    </dgm:pt>
    <dgm:pt modelId="{D7E42477-46B7-4DB1-8FCE-0440AC688708}" type="sibTrans" cxnId="{7720CC70-8966-4BC0-AE72-31BF26DCB804}">
      <dgm:prSet custT="1"/>
      <dgm:spPr/>
      <dgm:t>
        <a:bodyPr/>
        <a:lstStyle/>
        <a:p>
          <a:endParaRPr lang="en-US" sz="4000" b="1"/>
        </a:p>
      </dgm:t>
    </dgm:pt>
    <dgm:pt modelId="{01883310-9527-47F8-AF96-45C83C9129DB}">
      <dgm:prSet phldrT="[Text]" custT="1"/>
      <dgm:spPr/>
      <dgm:t>
        <a:bodyPr/>
        <a:lstStyle/>
        <a:p>
          <a:r>
            <a:rPr lang="en-US" sz="1200" b="1" dirty="0"/>
            <a:t>Students</a:t>
          </a:r>
        </a:p>
      </dgm:t>
    </dgm:pt>
    <dgm:pt modelId="{1C6863F9-59F7-40A5-90A7-E46C7DE83802}" type="parTrans" cxnId="{FE150B9E-A583-497A-AF66-9BB7C6522B1D}">
      <dgm:prSet/>
      <dgm:spPr/>
      <dgm:t>
        <a:bodyPr/>
        <a:lstStyle/>
        <a:p>
          <a:endParaRPr lang="en-US" sz="2000" b="1"/>
        </a:p>
      </dgm:t>
    </dgm:pt>
    <dgm:pt modelId="{27E53CF5-3925-4274-ADA8-BB7C194B50E5}" type="sibTrans" cxnId="{FE150B9E-A583-497A-AF66-9BB7C6522B1D}">
      <dgm:prSet custT="1"/>
      <dgm:spPr>
        <a:solidFill>
          <a:srgbClr val="FFE989"/>
        </a:solidFill>
      </dgm:spPr>
      <dgm:t>
        <a:bodyPr/>
        <a:lstStyle/>
        <a:p>
          <a:endParaRPr lang="en-US" sz="4000" b="1"/>
        </a:p>
      </dgm:t>
    </dgm:pt>
    <dgm:pt modelId="{8626780E-7A22-41AD-8330-5EE310ADF283}">
      <dgm:prSet phldrT="[Text]" custT="1"/>
      <dgm:spPr/>
      <dgm:t>
        <a:bodyPr/>
        <a:lstStyle/>
        <a:p>
          <a:r>
            <a:rPr lang="en-US" sz="1000" b="1" dirty="0"/>
            <a:t>Instruction-al</a:t>
          </a:r>
          <a:r>
            <a:rPr lang="en-US" sz="1050" b="1" dirty="0"/>
            <a:t> Designers</a:t>
          </a:r>
        </a:p>
      </dgm:t>
    </dgm:pt>
    <dgm:pt modelId="{F11D911E-F35C-473E-820E-B5620F10873C}" type="parTrans" cxnId="{106EBDC5-B0DF-4854-A08B-976795114B44}">
      <dgm:prSet/>
      <dgm:spPr/>
      <dgm:t>
        <a:bodyPr/>
        <a:lstStyle/>
        <a:p>
          <a:endParaRPr lang="en-US" sz="2000" b="1"/>
        </a:p>
      </dgm:t>
    </dgm:pt>
    <dgm:pt modelId="{30EE029D-D0B4-425E-9CF8-387F5BEDB16B}" type="sibTrans" cxnId="{106EBDC5-B0DF-4854-A08B-976795114B44}">
      <dgm:prSet custT="1"/>
      <dgm:spPr>
        <a:solidFill>
          <a:srgbClr val="FFCC00"/>
        </a:solidFill>
      </dgm:spPr>
      <dgm:t>
        <a:bodyPr/>
        <a:lstStyle/>
        <a:p>
          <a:endParaRPr lang="en-US" sz="4000" b="1"/>
        </a:p>
      </dgm:t>
    </dgm:pt>
    <dgm:pt modelId="{B647EB76-BC13-42BD-AB5B-F5EB5ED15652}" type="pres">
      <dgm:prSet presAssocID="{84E70F40-B66B-4410-9ACC-961567CBD583}" presName="Name0" presStyleCnt="0">
        <dgm:presLayoutVars>
          <dgm:chMax/>
          <dgm:chPref/>
          <dgm:dir/>
          <dgm:animLvl val="lvl"/>
        </dgm:presLayoutVars>
      </dgm:prSet>
      <dgm:spPr/>
    </dgm:pt>
    <dgm:pt modelId="{492A5A70-0F92-42B4-B689-8DE9DAF26A87}" type="pres">
      <dgm:prSet presAssocID="{D958F88D-D041-4931-BE06-7C40D803051D}" presName="composite" presStyleCnt="0"/>
      <dgm:spPr/>
    </dgm:pt>
    <dgm:pt modelId="{4C054AF2-A648-4221-9DA9-9FD3289F50B3}" type="pres">
      <dgm:prSet presAssocID="{D958F88D-D041-4931-BE06-7C40D803051D}" presName="Parent1" presStyleLbl="node1" presStyleIdx="0" presStyleCnt="6">
        <dgm:presLayoutVars>
          <dgm:chMax val="1"/>
          <dgm:chPref val="1"/>
          <dgm:bulletEnabled val="1"/>
        </dgm:presLayoutVars>
      </dgm:prSet>
      <dgm:spPr/>
    </dgm:pt>
    <dgm:pt modelId="{069190D2-9ADF-4CF7-B0FA-8A185A89B497}" type="pres">
      <dgm:prSet presAssocID="{D958F88D-D041-4931-BE06-7C40D803051D}" presName="Childtext1" presStyleLbl="revTx" presStyleIdx="0" presStyleCnt="3">
        <dgm:presLayoutVars>
          <dgm:chMax val="0"/>
          <dgm:chPref val="0"/>
          <dgm:bulletEnabled val="1"/>
        </dgm:presLayoutVars>
      </dgm:prSet>
      <dgm:spPr/>
    </dgm:pt>
    <dgm:pt modelId="{9AD8162B-39AF-406A-9D5C-A5A229054E70}" type="pres">
      <dgm:prSet presAssocID="{D958F88D-D041-4931-BE06-7C40D803051D}" presName="BalanceSpacing" presStyleCnt="0"/>
      <dgm:spPr/>
    </dgm:pt>
    <dgm:pt modelId="{314B6BB1-5BAD-44F4-810B-CB54020854A1}" type="pres">
      <dgm:prSet presAssocID="{D958F88D-D041-4931-BE06-7C40D803051D}" presName="BalanceSpacing1" presStyleCnt="0"/>
      <dgm:spPr/>
    </dgm:pt>
    <dgm:pt modelId="{DD44994B-2A76-4FC4-8B18-A2F49BD4D7D7}" type="pres">
      <dgm:prSet presAssocID="{D7E42477-46B7-4DB1-8FCE-0440AC688708}" presName="Accent1Text" presStyleLbl="node1" presStyleIdx="1" presStyleCnt="6"/>
      <dgm:spPr/>
    </dgm:pt>
    <dgm:pt modelId="{4853B82B-CC4C-425E-8A5A-68D4A4030A88}" type="pres">
      <dgm:prSet presAssocID="{D7E42477-46B7-4DB1-8FCE-0440AC688708}" presName="spaceBetweenRectangles" presStyleCnt="0"/>
      <dgm:spPr/>
    </dgm:pt>
    <dgm:pt modelId="{C89D6FF9-766E-46D2-8D70-F1F7E7306960}" type="pres">
      <dgm:prSet presAssocID="{01883310-9527-47F8-AF96-45C83C9129DB}" presName="composite" presStyleCnt="0"/>
      <dgm:spPr/>
    </dgm:pt>
    <dgm:pt modelId="{9C8EFDB4-7330-4B82-A7F9-5DCCBB3DBB76}" type="pres">
      <dgm:prSet presAssocID="{01883310-9527-47F8-AF96-45C83C9129DB}" presName="Parent1" presStyleLbl="node1" presStyleIdx="2" presStyleCnt="6">
        <dgm:presLayoutVars>
          <dgm:chMax val="1"/>
          <dgm:chPref val="1"/>
          <dgm:bulletEnabled val="1"/>
        </dgm:presLayoutVars>
      </dgm:prSet>
      <dgm:spPr/>
    </dgm:pt>
    <dgm:pt modelId="{2612AEA3-D34A-48E8-907E-38A903246E31}" type="pres">
      <dgm:prSet presAssocID="{01883310-9527-47F8-AF96-45C83C9129DB}" presName="Childtext1" presStyleLbl="revTx" presStyleIdx="1" presStyleCnt="3">
        <dgm:presLayoutVars>
          <dgm:chMax val="0"/>
          <dgm:chPref val="0"/>
          <dgm:bulletEnabled val="1"/>
        </dgm:presLayoutVars>
      </dgm:prSet>
      <dgm:spPr/>
    </dgm:pt>
    <dgm:pt modelId="{5862C058-3ECF-4DFA-BC3C-AE303023CB4F}" type="pres">
      <dgm:prSet presAssocID="{01883310-9527-47F8-AF96-45C83C9129DB}" presName="BalanceSpacing" presStyleCnt="0"/>
      <dgm:spPr/>
    </dgm:pt>
    <dgm:pt modelId="{6D6E7593-17B9-45C1-9CE4-4FBB0BEDEE31}" type="pres">
      <dgm:prSet presAssocID="{01883310-9527-47F8-AF96-45C83C9129DB}" presName="BalanceSpacing1" presStyleCnt="0"/>
      <dgm:spPr/>
    </dgm:pt>
    <dgm:pt modelId="{B2F83657-22D5-4E3C-B923-0BD6D8EE5507}" type="pres">
      <dgm:prSet presAssocID="{27E53CF5-3925-4274-ADA8-BB7C194B50E5}" presName="Accent1Text" presStyleLbl="node1" presStyleIdx="3" presStyleCnt="6"/>
      <dgm:spPr/>
    </dgm:pt>
    <dgm:pt modelId="{7F280320-3B37-40EE-A0C3-8090FED577DF}" type="pres">
      <dgm:prSet presAssocID="{27E53CF5-3925-4274-ADA8-BB7C194B50E5}" presName="spaceBetweenRectangles" presStyleCnt="0"/>
      <dgm:spPr/>
    </dgm:pt>
    <dgm:pt modelId="{F6C1FD05-6192-4809-B8A5-56414723413C}" type="pres">
      <dgm:prSet presAssocID="{8626780E-7A22-41AD-8330-5EE310ADF283}" presName="composite" presStyleCnt="0"/>
      <dgm:spPr/>
    </dgm:pt>
    <dgm:pt modelId="{2F151203-A7C0-40A5-B10D-E3D3D2361770}" type="pres">
      <dgm:prSet presAssocID="{8626780E-7A22-41AD-8330-5EE310ADF283}" presName="Parent1" presStyleLbl="node1" presStyleIdx="4" presStyleCnt="6">
        <dgm:presLayoutVars>
          <dgm:chMax val="1"/>
          <dgm:chPref val="1"/>
          <dgm:bulletEnabled val="1"/>
        </dgm:presLayoutVars>
      </dgm:prSet>
      <dgm:spPr/>
    </dgm:pt>
    <dgm:pt modelId="{E8A83B53-649E-49D1-A6FD-CA8D182728DE}" type="pres">
      <dgm:prSet presAssocID="{8626780E-7A22-41AD-8330-5EE310ADF283}" presName="Childtext1" presStyleLbl="revTx" presStyleIdx="2" presStyleCnt="3">
        <dgm:presLayoutVars>
          <dgm:chMax val="0"/>
          <dgm:chPref val="0"/>
          <dgm:bulletEnabled val="1"/>
        </dgm:presLayoutVars>
      </dgm:prSet>
      <dgm:spPr/>
    </dgm:pt>
    <dgm:pt modelId="{5A94D0B9-3F39-45E8-A72A-B7F127E0DCEA}" type="pres">
      <dgm:prSet presAssocID="{8626780E-7A22-41AD-8330-5EE310ADF283}" presName="BalanceSpacing" presStyleCnt="0"/>
      <dgm:spPr/>
    </dgm:pt>
    <dgm:pt modelId="{B3B15B33-481C-4EB9-BB20-17400921FEE3}" type="pres">
      <dgm:prSet presAssocID="{8626780E-7A22-41AD-8330-5EE310ADF283}" presName="BalanceSpacing1" presStyleCnt="0"/>
      <dgm:spPr/>
    </dgm:pt>
    <dgm:pt modelId="{18006505-FF36-427A-9AD1-0CE6C947C785}" type="pres">
      <dgm:prSet presAssocID="{30EE029D-D0B4-425E-9CF8-387F5BEDB16B}" presName="Accent1Text" presStyleLbl="node1" presStyleIdx="5" presStyleCnt="6"/>
      <dgm:spPr/>
    </dgm:pt>
  </dgm:ptLst>
  <dgm:cxnLst>
    <dgm:cxn modelId="{78E1B524-0FBD-46DB-848E-B68DBFB2A0A5}" type="presOf" srcId="{30EE029D-D0B4-425E-9CF8-387F5BEDB16B}" destId="{18006505-FF36-427A-9AD1-0CE6C947C785}" srcOrd="0" destOrd="0" presId="urn:microsoft.com/office/officeart/2008/layout/AlternatingHexagons"/>
    <dgm:cxn modelId="{20FC3E5F-4D2A-4CE2-A125-9753AD2232CB}" type="presOf" srcId="{27E53CF5-3925-4274-ADA8-BB7C194B50E5}" destId="{B2F83657-22D5-4E3C-B923-0BD6D8EE5507}" srcOrd="0" destOrd="0" presId="urn:microsoft.com/office/officeart/2008/layout/AlternatingHexagons"/>
    <dgm:cxn modelId="{EEC8E247-3331-4E37-8CC2-399B82199095}" type="presOf" srcId="{84E70F40-B66B-4410-9ACC-961567CBD583}" destId="{B647EB76-BC13-42BD-AB5B-F5EB5ED15652}" srcOrd="0" destOrd="0" presId="urn:microsoft.com/office/officeart/2008/layout/AlternatingHexagons"/>
    <dgm:cxn modelId="{7720CC70-8966-4BC0-AE72-31BF26DCB804}" srcId="{84E70F40-B66B-4410-9ACC-961567CBD583}" destId="{D958F88D-D041-4931-BE06-7C40D803051D}" srcOrd="0" destOrd="0" parTransId="{7D3EEC4B-C2FC-4DBA-8BAB-49BC349B4B0A}" sibTransId="{D7E42477-46B7-4DB1-8FCE-0440AC688708}"/>
    <dgm:cxn modelId="{BCE3A98E-CF80-4FCC-ACEE-0C30953A588D}" type="presOf" srcId="{D958F88D-D041-4931-BE06-7C40D803051D}" destId="{4C054AF2-A648-4221-9DA9-9FD3289F50B3}" srcOrd="0" destOrd="0" presId="urn:microsoft.com/office/officeart/2008/layout/AlternatingHexagons"/>
    <dgm:cxn modelId="{FE150B9E-A583-497A-AF66-9BB7C6522B1D}" srcId="{84E70F40-B66B-4410-9ACC-961567CBD583}" destId="{01883310-9527-47F8-AF96-45C83C9129DB}" srcOrd="1" destOrd="0" parTransId="{1C6863F9-59F7-40A5-90A7-E46C7DE83802}" sibTransId="{27E53CF5-3925-4274-ADA8-BB7C194B50E5}"/>
    <dgm:cxn modelId="{DD675AB9-94AB-45F2-B4A0-522B03D83BBB}" type="presOf" srcId="{D7E42477-46B7-4DB1-8FCE-0440AC688708}" destId="{DD44994B-2A76-4FC4-8B18-A2F49BD4D7D7}" srcOrd="0" destOrd="0" presId="urn:microsoft.com/office/officeart/2008/layout/AlternatingHexagons"/>
    <dgm:cxn modelId="{106EBDC5-B0DF-4854-A08B-976795114B44}" srcId="{84E70F40-B66B-4410-9ACC-961567CBD583}" destId="{8626780E-7A22-41AD-8330-5EE310ADF283}" srcOrd="2" destOrd="0" parTransId="{F11D911E-F35C-473E-820E-B5620F10873C}" sibTransId="{30EE029D-D0B4-425E-9CF8-387F5BEDB16B}"/>
    <dgm:cxn modelId="{AE24B6D2-7E2C-4A24-8F62-724CD4D963D3}" type="presOf" srcId="{01883310-9527-47F8-AF96-45C83C9129DB}" destId="{9C8EFDB4-7330-4B82-A7F9-5DCCBB3DBB76}" srcOrd="0" destOrd="0" presId="urn:microsoft.com/office/officeart/2008/layout/AlternatingHexagons"/>
    <dgm:cxn modelId="{6E7175E1-103E-4E23-BEE6-790A66EF8AAD}" type="presOf" srcId="{8626780E-7A22-41AD-8330-5EE310ADF283}" destId="{2F151203-A7C0-40A5-B10D-E3D3D2361770}" srcOrd="0" destOrd="0" presId="urn:microsoft.com/office/officeart/2008/layout/AlternatingHexagons"/>
    <dgm:cxn modelId="{6A6221CF-E072-4540-B7CF-E927EFBC24A4}" type="presParOf" srcId="{B647EB76-BC13-42BD-AB5B-F5EB5ED15652}" destId="{492A5A70-0F92-42B4-B689-8DE9DAF26A87}" srcOrd="0" destOrd="0" presId="urn:microsoft.com/office/officeart/2008/layout/AlternatingHexagons"/>
    <dgm:cxn modelId="{9BDB5006-6677-426A-98A5-B783011CE6B8}" type="presParOf" srcId="{492A5A70-0F92-42B4-B689-8DE9DAF26A87}" destId="{4C054AF2-A648-4221-9DA9-9FD3289F50B3}" srcOrd="0" destOrd="0" presId="urn:microsoft.com/office/officeart/2008/layout/AlternatingHexagons"/>
    <dgm:cxn modelId="{B1B41255-40ED-4BAA-92B9-6C58C249F06B}" type="presParOf" srcId="{492A5A70-0F92-42B4-B689-8DE9DAF26A87}" destId="{069190D2-9ADF-4CF7-B0FA-8A185A89B497}" srcOrd="1" destOrd="0" presId="urn:microsoft.com/office/officeart/2008/layout/AlternatingHexagons"/>
    <dgm:cxn modelId="{84BE6E04-2236-42DE-B4A4-03D655AB1793}" type="presParOf" srcId="{492A5A70-0F92-42B4-B689-8DE9DAF26A87}" destId="{9AD8162B-39AF-406A-9D5C-A5A229054E70}" srcOrd="2" destOrd="0" presId="urn:microsoft.com/office/officeart/2008/layout/AlternatingHexagons"/>
    <dgm:cxn modelId="{1762A3C4-54B2-4297-A391-FAF6BF1BB802}" type="presParOf" srcId="{492A5A70-0F92-42B4-B689-8DE9DAF26A87}" destId="{314B6BB1-5BAD-44F4-810B-CB54020854A1}" srcOrd="3" destOrd="0" presId="urn:microsoft.com/office/officeart/2008/layout/AlternatingHexagons"/>
    <dgm:cxn modelId="{284E042E-760D-470C-BCE3-E1BD1762302F}" type="presParOf" srcId="{492A5A70-0F92-42B4-B689-8DE9DAF26A87}" destId="{DD44994B-2A76-4FC4-8B18-A2F49BD4D7D7}" srcOrd="4" destOrd="0" presId="urn:microsoft.com/office/officeart/2008/layout/AlternatingHexagons"/>
    <dgm:cxn modelId="{147E2D8E-8C6A-4281-AB38-4F3A991A8EEC}" type="presParOf" srcId="{B647EB76-BC13-42BD-AB5B-F5EB5ED15652}" destId="{4853B82B-CC4C-425E-8A5A-68D4A4030A88}" srcOrd="1" destOrd="0" presId="urn:microsoft.com/office/officeart/2008/layout/AlternatingHexagons"/>
    <dgm:cxn modelId="{36608EFA-331C-45C3-9B8C-71784D296D4B}" type="presParOf" srcId="{B647EB76-BC13-42BD-AB5B-F5EB5ED15652}" destId="{C89D6FF9-766E-46D2-8D70-F1F7E7306960}" srcOrd="2" destOrd="0" presId="urn:microsoft.com/office/officeart/2008/layout/AlternatingHexagons"/>
    <dgm:cxn modelId="{09AC8749-2F10-47F6-AFC6-734D027F733B}" type="presParOf" srcId="{C89D6FF9-766E-46D2-8D70-F1F7E7306960}" destId="{9C8EFDB4-7330-4B82-A7F9-5DCCBB3DBB76}" srcOrd="0" destOrd="0" presId="urn:microsoft.com/office/officeart/2008/layout/AlternatingHexagons"/>
    <dgm:cxn modelId="{49CFD799-9E4D-472E-82A3-5CE1F6291F9F}" type="presParOf" srcId="{C89D6FF9-766E-46D2-8D70-F1F7E7306960}" destId="{2612AEA3-D34A-48E8-907E-38A903246E31}" srcOrd="1" destOrd="0" presId="urn:microsoft.com/office/officeart/2008/layout/AlternatingHexagons"/>
    <dgm:cxn modelId="{D10A09BC-9313-40A8-A6C3-ED3957537C28}" type="presParOf" srcId="{C89D6FF9-766E-46D2-8D70-F1F7E7306960}" destId="{5862C058-3ECF-4DFA-BC3C-AE303023CB4F}" srcOrd="2" destOrd="0" presId="urn:microsoft.com/office/officeart/2008/layout/AlternatingHexagons"/>
    <dgm:cxn modelId="{44CDC0EC-0C3F-4C16-AC9C-B4B79E978F3F}" type="presParOf" srcId="{C89D6FF9-766E-46D2-8D70-F1F7E7306960}" destId="{6D6E7593-17B9-45C1-9CE4-4FBB0BEDEE31}" srcOrd="3" destOrd="0" presId="urn:microsoft.com/office/officeart/2008/layout/AlternatingHexagons"/>
    <dgm:cxn modelId="{2EE7B51E-47A1-4202-B981-80358E373C2E}" type="presParOf" srcId="{C89D6FF9-766E-46D2-8D70-F1F7E7306960}" destId="{B2F83657-22D5-4E3C-B923-0BD6D8EE5507}" srcOrd="4" destOrd="0" presId="urn:microsoft.com/office/officeart/2008/layout/AlternatingHexagons"/>
    <dgm:cxn modelId="{2ED5BE0F-FD1B-41BB-BF7A-1B6FD01611BE}" type="presParOf" srcId="{B647EB76-BC13-42BD-AB5B-F5EB5ED15652}" destId="{7F280320-3B37-40EE-A0C3-8090FED577DF}" srcOrd="3" destOrd="0" presId="urn:microsoft.com/office/officeart/2008/layout/AlternatingHexagons"/>
    <dgm:cxn modelId="{C57A024A-1028-4B43-83B6-27F2C35486FB}" type="presParOf" srcId="{B647EB76-BC13-42BD-AB5B-F5EB5ED15652}" destId="{F6C1FD05-6192-4809-B8A5-56414723413C}" srcOrd="4" destOrd="0" presId="urn:microsoft.com/office/officeart/2008/layout/AlternatingHexagons"/>
    <dgm:cxn modelId="{11BA11FB-A8A6-415A-9987-9D0981BF182E}" type="presParOf" srcId="{F6C1FD05-6192-4809-B8A5-56414723413C}" destId="{2F151203-A7C0-40A5-B10D-E3D3D2361770}" srcOrd="0" destOrd="0" presId="urn:microsoft.com/office/officeart/2008/layout/AlternatingHexagons"/>
    <dgm:cxn modelId="{FC920031-715E-493E-854F-7D0C6FF06A58}" type="presParOf" srcId="{F6C1FD05-6192-4809-B8A5-56414723413C}" destId="{E8A83B53-649E-49D1-A6FD-CA8D182728DE}" srcOrd="1" destOrd="0" presId="urn:microsoft.com/office/officeart/2008/layout/AlternatingHexagons"/>
    <dgm:cxn modelId="{528C1872-4721-439A-A7B7-536183914593}" type="presParOf" srcId="{F6C1FD05-6192-4809-B8A5-56414723413C}" destId="{5A94D0B9-3F39-45E8-A72A-B7F127E0DCEA}" srcOrd="2" destOrd="0" presId="urn:microsoft.com/office/officeart/2008/layout/AlternatingHexagons"/>
    <dgm:cxn modelId="{665FDE13-AAF4-4899-9E82-DBCA142A8A07}" type="presParOf" srcId="{F6C1FD05-6192-4809-B8A5-56414723413C}" destId="{B3B15B33-481C-4EB9-BB20-17400921FEE3}" srcOrd="3" destOrd="0" presId="urn:microsoft.com/office/officeart/2008/layout/AlternatingHexagons"/>
    <dgm:cxn modelId="{1F47BA64-CD7C-4C10-87F8-18DF9FDC27E4}" type="presParOf" srcId="{F6C1FD05-6192-4809-B8A5-56414723413C}" destId="{18006505-FF36-427A-9AD1-0CE6C947C78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E4BE9-E41B-4CCE-82A7-98EFA10CFB20}">
      <dsp:nvSpPr>
        <dsp:cNvPr id="0" name=""/>
        <dsp:cNvSpPr/>
      </dsp:nvSpPr>
      <dsp:spPr>
        <a:xfrm rot="5400000">
          <a:off x="2630104" y="97992"/>
          <a:ext cx="1506471" cy="1310630"/>
        </a:xfrm>
        <a:prstGeom prst="hexagon">
          <a:avLst>
            <a:gd name="adj" fmla="val 25000"/>
            <a:gd name="vf" fmla="val 115470"/>
          </a:avLst>
        </a:prstGeom>
        <a:solidFill>
          <a:srgbClr val="6A8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Goals of Applied Research </a:t>
          </a:r>
        </a:p>
      </dsp:txBody>
      <dsp:txXfrm rot="-5400000">
        <a:off x="2932264" y="234830"/>
        <a:ext cx="902150" cy="1036955"/>
      </dsp:txXfrm>
    </dsp:sp>
    <dsp:sp modelId="{A79BBA0E-EE48-4EAC-A5FA-33759E71AA0A}">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9D0427E0-7349-47B6-B0F9-2C2837F93C14}">
      <dsp:nvSpPr>
        <dsp:cNvPr id="0" name=""/>
        <dsp:cNvSpPr/>
      </dsp:nvSpPr>
      <dsp:spPr>
        <a:xfrm rot="5400000">
          <a:off x="1214624" y="97992"/>
          <a:ext cx="1506471" cy="1310630"/>
        </a:xfrm>
        <a:prstGeom prst="hexagon">
          <a:avLst>
            <a:gd name="adj" fmla="val 25000"/>
            <a:gd name="vf" fmla="val 115470"/>
          </a:avLst>
        </a:prstGeom>
        <a:solidFill>
          <a:schemeClr val="accent1">
            <a:shade val="50000"/>
            <a:hueOff val="59046"/>
            <a:satOff val="11986"/>
            <a:lumOff val="112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516784" y="234830"/>
        <a:ext cx="902150" cy="1036955"/>
      </dsp:txXfrm>
    </dsp:sp>
    <dsp:sp modelId="{663D1109-26AE-47DE-B862-632C7465C7EB}">
      <dsp:nvSpPr>
        <dsp:cNvPr id="0" name=""/>
        <dsp:cNvSpPr/>
      </dsp:nvSpPr>
      <dsp:spPr>
        <a:xfrm rot="5400000">
          <a:off x="1919652" y="1376684"/>
          <a:ext cx="1506471" cy="1310630"/>
        </a:xfrm>
        <a:prstGeom prst="hexagon">
          <a:avLst>
            <a:gd name="adj" fmla="val 25000"/>
            <a:gd name="vf" fmla="val 115470"/>
          </a:avLst>
        </a:prstGeom>
        <a:solidFill>
          <a:schemeClr val="accent1">
            <a:shade val="50000"/>
            <a:hueOff val="118093"/>
            <a:satOff val="23971"/>
            <a:lumOff val="224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Mixed-Method Research Design</a:t>
          </a:r>
        </a:p>
      </dsp:txBody>
      <dsp:txXfrm rot="-5400000">
        <a:off x="2221812" y="1513522"/>
        <a:ext cx="902150" cy="1036955"/>
      </dsp:txXfrm>
    </dsp:sp>
    <dsp:sp modelId="{930A451C-932F-49B2-A803-7AD6A18A5A41}">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sp>
    <dsp:sp modelId="{D143A539-F3F3-4438-8FDA-A5762BE827D3}">
      <dsp:nvSpPr>
        <dsp:cNvPr id="0" name=""/>
        <dsp:cNvSpPr/>
      </dsp:nvSpPr>
      <dsp:spPr>
        <a:xfrm rot="5400000">
          <a:off x="3335133" y="1376684"/>
          <a:ext cx="1506471" cy="1310630"/>
        </a:xfrm>
        <a:prstGeom prst="hexagon">
          <a:avLst>
            <a:gd name="adj" fmla="val 25000"/>
            <a:gd name="vf" fmla="val 115470"/>
          </a:avLst>
        </a:prstGeom>
        <a:solidFill>
          <a:srgbClr val="FFE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637293" y="1513522"/>
        <a:ext cx="902150" cy="1036955"/>
      </dsp:txXfrm>
    </dsp:sp>
    <dsp:sp modelId="{FC78B54D-3FD2-4C05-A573-CB1542E91EBA}">
      <dsp:nvSpPr>
        <dsp:cNvPr id="0" name=""/>
        <dsp:cNvSpPr/>
      </dsp:nvSpPr>
      <dsp:spPr>
        <a:xfrm rot="5400000">
          <a:off x="2630104" y="2655377"/>
          <a:ext cx="1506471" cy="1310630"/>
        </a:xfrm>
        <a:prstGeom prst="hexagon">
          <a:avLst>
            <a:gd name="adj" fmla="val 25000"/>
            <a:gd name="vf" fmla="val 115470"/>
          </a:avLst>
        </a:prstGeom>
        <a:solidFill>
          <a:schemeClr val="accent1">
            <a:shade val="50000"/>
            <a:hueOff val="118093"/>
            <a:satOff val="23971"/>
            <a:lumOff val="224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Practical </a:t>
          </a:r>
          <a:r>
            <a:rPr lang="en-US" sz="1270" kern="1200" dirty="0"/>
            <a:t>Application</a:t>
          </a:r>
          <a:r>
            <a:rPr lang="en-US" sz="1400" kern="1200" dirty="0"/>
            <a:t> Solution</a:t>
          </a:r>
        </a:p>
      </dsp:txBody>
      <dsp:txXfrm rot="-5400000">
        <a:off x="2932264" y="2792215"/>
        <a:ext cx="902150" cy="1036955"/>
      </dsp:txXfrm>
    </dsp:sp>
    <dsp:sp modelId="{DC8C1B75-586A-4530-BC28-0A568B563F58}">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1F287589-67E9-43A9-9DC7-034BE5597500}">
      <dsp:nvSpPr>
        <dsp:cNvPr id="0" name=""/>
        <dsp:cNvSpPr/>
      </dsp:nvSpPr>
      <dsp:spPr>
        <a:xfrm rot="5400000">
          <a:off x="1214624" y="2655377"/>
          <a:ext cx="1506471" cy="1310630"/>
        </a:xfrm>
        <a:prstGeom prst="hexagon">
          <a:avLst>
            <a:gd name="adj" fmla="val 25000"/>
            <a:gd name="vf" fmla="val 11547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516784" y="2792215"/>
        <a:ext cx="902150" cy="10369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3D5AE-753C-43AD-87A9-E533D10BEF3F}">
      <dsp:nvSpPr>
        <dsp:cNvPr id="0" name=""/>
        <dsp:cNvSpPr/>
      </dsp:nvSpPr>
      <dsp:spPr>
        <a:xfrm>
          <a:off x="0" y="1541056"/>
          <a:ext cx="7200900" cy="0"/>
        </a:xfrm>
        <a:prstGeom prst="line">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4030B585-84D1-4ED2-A4F2-AAA85ED3527E}">
      <dsp:nvSpPr>
        <dsp:cNvPr id="0" name=""/>
        <dsp:cNvSpPr/>
      </dsp:nvSpPr>
      <dsp:spPr>
        <a:xfrm>
          <a:off x="135016" y="1655094"/>
          <a:ext cx="1905988" cy="348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endParaRPr lang="en-US" sz="1600" b="1" kern="1200" dirty="0"/>
        </a:p>
      </dsp:txBody>
      <dsp:txXfrm>
        <a:off x="135016" y="1655094"/>
        <a:ext cx="1905988" cy="348278"/>
      </dsp:txXfrm>
    </dsp:sp>
    <dsp:sp modelId="{C5C022BA-F7FC-41DC-8120-DE3C78D1465D}">
      <dsp:nvSpPr>
        <dsp:cNvPr id="0" name=""/>
        <dsp:cNvSpPr/>
      </dsp:nvSpPr>
      <dsp:spPr>
        <a:xfrm>
          <a:off x="5063" y="0"/>
          <a:ext cx="2165895" cy="955455"/>
        </a:xfrm>
        <a:prstGeom prst="roundRect">
          <a:avLst/>
        </a:prstGeom>
        <a:solidFill>
          <a:srgbClr val="6A8FAE">
            <a:alpha val="90000"/>
          </a:srgb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1" kern="1200" dirty="0"/>
            <a:t>5/30/22  Introduce Concept of Synchronous Instruction</a:t>
          </a:r>
        </a:p>
      </dsp:txBody>
      <dsp:txXfrm>
        <a:off x="51704" y="46641"/>
        <a:ext cx="2072613" cy="862173"/>
      </dsp:txXfrm>
    </dsp:sp>
    <dsp:sp modelId="{F0EB0718-8381-4063-92C6-586669B3B021}">
      <dsp:nvSpPr>
        <dsp:cNvPr id="0" name=""/>
        <dsp:cNvSpPr/>
      </dsp:nvSpPr>
      <dsp:spPr>
        <a:xfrm>
          <a:off x="1088010" y="955455"/>
          <a:ext cx="0" cy="585601"/>
        </a:xfrm>
        <a:prstGeom prst="line">
          <a:avLst/>
        </a:prstGeom>
        <a:noFill/>
        <a:ln w="9525" cap="flat" cmpd="sng" algn="ctr">
          <a:solidFill>
            <a:schemeClr val="accent1">
              <a:shade val="90000"/>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DC70A3A-DB52-4219-AA06-F000478D1D59}">
      <dsp:nvSpPr>
        <dsp:cNvPr id="0" name=""/>
        <dsp:cNvSpPr/>
      </dsp:nvSpPr>
      <dsp:spPr>
        <a:xfrm>
          <a:off x="1391236" y="1078739"/>
          <a:ext cx="1905988" cy="348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endParaRPr lang="en-US" sz="1600" b="1" kern="1200" dirty="0"/>
        </a:p>
      </dsp:txBody>
      <dsp:txXfrm>
        <a:off x="1391236" y="1078739"/>
        <a:ext cx="1905988" cy="348278"/>
      </dsp:txXfrm>
    </dsp:sp>
    <dsp:sp modelId="{1C6068BF-1AAC-4B6E-86AF-32187A6B1AB2}">
      <dsp:nvSpPr>
        <dsp:cNvPr id="0" name=""/>
        <dsp:cNvSpPr/>
      </dsp:nvSpPr>
      <dsp:spPr>
        <a:xfrm>
          <a:off x="1064895" y="1517940"/>
          <a:ext cx="46231" cy="46231"/>
        </a:xfrm>
        <a:prstGeom prst="ellipse">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B9B11-1F28-415D-B561-BCCC64084D2F}">
      <dsp:nvSpPr>
        <dsp:cNvPr id="0" name=""/>
        <dsp:cNvSpPr/>
      </dsp:nvSpPr>
      <dsp:spPr>
        <a:xfrm>
          <a:off x="253534" y="2093609"/>
          <a:ext cx="2165895" cy="903203"/>
        </a:xfrm>
        <a:prstGeom prst="roundRect">
          <a:avLst/>
        </a:prstGeom>
        <a:solidFill>
          <a:srgbClr val="6A8FAE">
            <a:alpha val="90000"/>
          </a:srgbClr>
        </a:solidFill>
        <a:ln w="25400" cap="flat" cmpd="sng" algn="ctr">
          <a:solidFill>
            <a:schemeClr val="accent1">
              <a:shade val="50000"/>
              <a:hueOff val="70856"/>
              <a:satOff val="14383"/>
              <a:lumOff val="134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1" kern="1200" dirty="0"/>
            <a:t>6/2/22  Peruse Canvas Faculty Learning Hub</a:t>
          </a:r>
        </a:p>
      </dsp:txBody>
      <dsp:txXfrm>
        <a:off x="297625" y="2137700"/>
        <a:ext cx="2077713" cy="815021"/>
      </dsp:txXfrm>
    </dsp:sp>
    <dsp:sp modelId="{FA1DE901-6EB9-4E65-ACC8-ADD2B903C9CD}">
      <dsp:nvSpPr>
        <dsp:cNvPr id="0" name=""/>
        <dsp:cNvSpPr/>
      </dsp:nvSpPr>
      <dsp:spPr>
        <a:xfrm>
          <a:off x="1925589" y="1541056"/>
          <a:ext cx="0" cy="585601"/>
        </a:xfrm>
        <a:prstGeom prst="line">
          <a:avLst/>
        </a:prstGeom>
        <a:noFill/>
        <a:ln w="9525" cap="flat" cmpd="sng" algn="ctr">
          <a:solidFill>
            <a:schemeClr val="accent1">
              <a:shade val="90000"/>
              <a:hueOff val="76044"/>
              <a:satOff val="2447"/>
              <a:lumOff val="7398"/>
              <a:alphaOff val="0"/>
            </a:schemeClr>
          </a:solidFill>
          <a:prstDash val="dash"/>
        </a:ln>
        <a:effectLst/>
      </dsp:spPr>
      <dsp:style>
        <a:lnRef idx="1">
          <a:scrgbClr r="0" g="0" b="0"/>
        </a:lnRef>
        <a:fillRef idx="0">
          <a:scrgbClr r="0" g="0" b="0"/>
        </a:fillRef>
        <a:effectRef idx="0">
          <a:scrgbClr r="0" g="0" b="0"/>
        </a:effectRef>
        <a:fontRef idx="minor"/>
      </dsp:style>
    </dsp:sp>
    <dsp:sp modelId="{19196664-A4F1-47AA-9F09-70C8D6104B70}">
      <dsp:nvSpPr>
        <dsp:cNvPr id="0" name=""/>
        <dsp:cNvSpPr/>
      </dsp:nvSpPr>
      <dsp:spPr>
        <a:xfrm>
          <a:off x="2647455" y="1655094"/>
          <a:ext cx="1905988" cy="348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endParaRPr lang="en-US" sz="1600" b="1" kern="1200" dirty="0"/>
        </a:p>
      </dsp:txBody>
      <dsp:txXfrm>
        <a:off x="2647455" y="1655094"/>
        <a:ext cx="1905988" cy="348278"/>
      </dsp:txXfrm>
    </dsp:sp>
    <dsp:sp modelId="{08CDE4B2-FB1D-43DC-ADC5-111308B12B22}">
      <dsp:nvSpPr>
        <dsp:cNvPr id="0" name=""/>
        <dsp:cNvSpPr/>
      </dsp:nvSpPr>
      <dsp:spPr>
        <a:xfrm>
          <a:off x="2321114" y="1517940"/>
          <a:ext cx="46231" cy="46231"/>
        </a:xfrm>
        <a:prstGeom prst="ellipse">
          <a:avLst/>
        </a:prstGeom>
        <a:solidFill>
          <a:schemeClr val="accent1">
            <a:shade val="50000"/>
            <a:hueOff val="70856"/>
            <a:satOff val="14383"/>
            <a:lumOff val="13499"/>
            <a:alphaOff val="0"/>
          </a:schemeClr>
        </a:solidFill>
        <a:ln w="25400" cap="flat" cmpd="sng" algn="ctr">
          <a:solidFill>
            <a:schemeClr val="accent1">
              <a:shade val="50000"/>
              <a:hueOff val="70856"/>
              <a:satOff val="14383"/>
              <a:lumOff val="134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4ACD-1267-4F05-9059-0316029CD682}">
      <dsp:nvSpPr>
        <dsp:cNvPr id="0" name=""/>
        <dsp:cNvSpPr/>
      </dsp:nvSpPr>
      <dsp:spPr>
        <a:xfrm>
          <a:off x="2341111" y="0"/>
          <a:ext cx="2165895" cy="955455"/>
        </a:xfrm>
        <a:prstGeom prst="roundRect">
          <a:avLst/>
        </a:prstGeom>
        <a:solidFill>
          <a:srgbClr val="6A8FAE">
            <a:alpha val="90000"/>
          </a:srgbClr>
        </a:solidFill>
        <a:ln w="25400" cap="flat" cmpd="sng" algn="ctr">
          <a:solidFill>
            <a:schemeClr val="accent1">
              <a:shade val="50000"/>
              <a:hueOff val="141711"/>
              <a:satOff val="28766"/>
              <a:lumOff val="269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1" kern="1200" dirty="0"/>
            <a:t>6/6/22  Attend “Learning to Build Your Canvas Course” Professional Development</a:t>
          </a:r>
        </a:p>
      </dsp:txBody>
      <dsp:txXfrm>
        <a:off x="2387752" y="46641"/>
        <a:ext cx="2072613" cy="862173"/>
      </dsp:txXfrm>
    </dsp:sp>
    <dsp:sp modelId="{8F3783B3-47C9-4FAD-A631-03C42D2F30C2}">
      <dsp:nvSpPr>
        <dsp:cNvPr id="0" name=""/>
        <dsp:cNvSpPr/>
      </dsp:nvSpPr>
      <dsp:spPr>
        <a:xfrm>
          <a:off x="3291977" y="977491"/>
          <a:ext cx="0" cy="585601"/>
        </a:xfrm>
        <a:prstGeom prst="line">
          <a:avLst/>
        </a:prstGeom>
        <a:noFill/>
        <a:ln w="9525" cap="flat" cmpd="sng" algn="ctr">
          <a:solidFill>
            <a:schemeClr val="accent1">
              <a:shade val="90000"/>
              <a:hueOff val="152087"/>
              <a:satOff val="4894"/>
              <a:lumOff val="14797"/>
              <a:alphaOff val="0"/>
            </a:schemeClr>
          </a:solidFill>
          <a:prstDash val="dash"/>
        </a:ln>
        <a:effectLst/>
      </dsp:spPr>
      <dsp:style>
        <a:lnRef idx="1">
          <a:scrgbClr r="0" g="0" b="0"/>
        </a:lnRef>
        <a:fillRef idx="0">
          <a:scrgbClr r="0" g="0" b="0"/>
        </a:fillRef>
        <a:effectRef idx="0">
          <a:scrgbClr r="0" g="0" b="0"/>
        </a:effectRef>
        <a:fontRef idx="minor"/>
      </dsp:style>
    </dsp:sp>
    <dsp:sp modelId="{C9C59DFF-3DE9-405D-A457-A5B05B446831}">
      <dsp:nvSpPr>
        <dsp:cNvPr id="0" name=""/>
        <dsp:cNvSpPr/>
      </dsp:nvSpPr>
      <dsp:spPr>
        <a:xfrm>
          <a:off x="3903675" y="1078739"/>
          <a:ext cx="1905988" cy="348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endParaRPr lang="en-US" sz="1600" b="1" kern="1200" dirty="0"/>
        </a:p>
      </dsp:txBody>
      <dsp:txXfrm>
        <a:off x="3903675" y="1078739"/>
        <a:ext cx="1905988" cy="348278"/>
      </dsp:txXfrm>
    </dsp:sp>
    <dsp:sp modelId="{4D829B18-B134-4273-9D3B-2932EC9E3986}">
      <dsp:nvSpPr>
        <dsp:cNvPr id="0" name=""/>
        <dsp:cNvSpPr/>
      </dsp:nvSpPr>
      <dsp:spPr>
        <a:xfrm>
          <a:off x="3577334" y="1517940"/>
          <a:ext cx="46231" cy="46231"/>
        </a:xfrm>
        <a:prstGeom prst="ellipse">
          <a:avLst/>
        </a:prstGeom>
        <a:solidFill>
          <a:schemeClr val="accent1">
            <a:shade val="50000"/>
            <a:hueOff val="141711"/>
            <a:satOff val="28766"/>
            <a:lumOff val="26998"/>
            <a:alphaOff val="0"/>
          </a:schemeClr>
        </a:solidFill>
        <a:ln w="25400" cap="flat" cmpd="sng" algn="ctr">
          <a:solidFill>
            <a:schemeClr val="accent1">
              <a:shade val="50000"/>
              <a:hueOff val="141711"/>
              <a:satOff val="28766"/>
              <a:lumOff val="269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86101-4252-450C-AD3B-C56E44E41725}">
      <dsp:nvSpPr>
        <dsp:cNvPr id="0" name=""/>
        <dsp:cNvSpPr/>
      </dsp:nvSpPr>
      <dsp:spPr>
        <a:xfrm>
          <a:off x="2825969" y="2126657"/>
          <a:ext cx="2165895" cy="955455"/>
        </a:xfrm>
        <a:prstGeom prst="roundRect">
          <a:avLst/>
        </a:prstGeom>
        <a:solidFill>
          <a:srgbClr val="6A8FAE">
            <a:alpha val="90000"/>
          </a:srgbClr>
        </a:solidFill>
        <a:ln w="25400" cap="flat" cmpd="sng" algn="ctr">
          <a:solidFill>
            <a:schemeClr val="accent1">
              <a:shade val="50000"/>
              <a:hueOff val="141711"/>
              <a:satOff val="28766"/>
              <a:lumOff val="269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1" kern="1200" dirty="0"/>
            <a:t>6/7/22  Integrate Synchronous Learning Activities into Asynchronous Canvas Course </a:t>
          </a:r>
        </a:p>
      </dsp:txBody>
      <dsp:txXfrm>
        <a:off x="2872610" y="2173298"/>
        <a:ext cx="2072613" cy="862173"/>
      </dsp:txXfrm>
    </dsp:sp>
    <dsp:sp modelId="{DCF75CC1-AFF1-4742-8D18-07CAAA1ED2FE}">
      <dsp:nvSpPr>
        <dsp:cNvPr id="0" name=""/>
        <dsp:cNvSpPr/>
      </dsp:nvSpPr>
      <dsp:spPr>
        <a:xfrm>
          <a:off x="3600746" y="1574107"/>
          <a:ext cx="0" cy="585601"/>
        </a:xfrm>
        <a:prstGeom prst="line">
          <a:avLst/>
        </a:prstGeom>
        <a:noFill/>
        <a:ln w="9525" cap="flat" cmpd="sng" algn="ctr">
          <a:solidFill>
            <a:schemeClr val="accent1">
              <a:shade val="90000"/>
              <a:hueOff val="152087"/>
              <a:satOff val="4894"/>
              <a:lumOff val="14797"/>
              <a:alphaOff val="0"/>
            </a:schemeClr>
          </a:solidFill>
          <a:prstDash val="dash"/>
        </a:ln>
        <a:effectLst/>
      </dsp:spPr>
      <dsp:style>
        <a:lnRef idx="1">
          <a:scrgbClr r="0" g="0" b="0"/>
        </a:lnRef>
        <a:fillRef idx="0">
          <a:scrgbClr r="0" g="0" b="0"/>
        </a:fillRef>
        <a:effectRef idx="0">
          <a:scrgbClr r="0" g="0" b="0"/>
        </a:effectRef>
        <a:fontRef idx="minor"/>
      </dsp:style>
    </dsp:sp>
    <dsp:sp modelId="{E9808788-EBF9-4F3F-9305-B0814C68A23C}">
      <dsp:nvSpPr>
        <dsp:cNvPr id="0" name=""/>
        <dsp:cNvSpPr/>
      </dsp:nvSpPr>
      <dsp:spPr>
        <a:xfrm>
          <a:off x="5159894" y="1655094"/>
          <a:ext cx="1905988" cy="348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endParaRPr lang="en-US" sz="1600" b="1" kern="1200" dirty="0"/>
        </a:p>
      </dsp:txBody>
      <dsp:txXfrm>
        <a:off x="5159894" y="1655094"/>
        <a:ext cx="1905988" cy="348278"/>
      </dsp:txXfrm>
    </dsp:sp>
    <dsp:sp modelId="{57ED0BB2-B37C-42E0-BDCE-95DFE7D1DB53}">
      <dsp:nvSpPr>
        <dsp:cNvPr id="0" name=""/>
        <dsp:cNvSpPr/>
      </dsp:nvSpPr>
      <dsp:spPr>
        <a:xfrm>
          <a:off x="4833553" y="1517940"/>
          <a:ext cx="46231" cy="46231"/>
        </a:xfrm>
        <a:prstGeom prst="ellipse">
          <a:avLst/>
        </a:prstGeom>
        <a:solidFill>
          <a:schemeClr val="accent1">
            <a:shade val="50000"/>
            <a:hueOff val="141711"/>
            <a:satOff val="28766"/>
            <a:lumOff val="26998"/>
            <a:alphaOff val="0"/>
          </a:schemeClr>
        </a:solidFill>
        <a:ln w="25400" cap="flat" cmpd="sng" algn="ctr">
          <a:solidFill>
            <a:schemeClr val="accent1">
              <a:shade val="50000"/>
              <a:hueOff val="141711"/>
              <a:satOff val="28766"/>
              <a:lumOff val="269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E784E-CC09-4E4E-A530-8490D4E8846B}">
      <dsp:nvSpPr>
        <dsp:cNvPr id="0" name=""/>
        <dsp:cNvSpPr/>
      </dsp:nvSpPr>
      <dsp:spPr>
        <a:xfrm>
          <a:off x="5029941" y="0"/>
          <a:ext cx="2165895" cy="955455"/>
        </a:xfrm>
        <a:prstGeom prst="roundRect">
          <a:avLst/>
        </a:prstGeom>
        <a:solidFill>
          <a:srgbClr val="6A8FAE">
            <a:alpha val="90000"/>
          </a:srgbClr>
        </a:solidFill>
        <a:ln w="25400" cap="flat" cmpd="sng" algn="ctr">
          <a:solidFill>
            <a:schemeClr val="accent1">
              <a:shade val="50000"/>
              <a:hueOff val="70856"/>
              <a:satOff val="14383"/>
              <a:lumOff val="134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1" kern="1200" dirty="0"/>
            <a:t>8/22/22  Discuss Desired Outcomes and Synchronous Elements as a Team</a:t>
          </a:r>
        </a:p>
      </dsp:txBody>
      <dsp:txXfrm>
        <a:off x="5076582" y="46641"/>
        <a:ext cx="2072613" cy="862173"/>
      </dsp:txXfrm>
    </dsp:sp>
    <dsp:sp modelId="{A8CEA494-A8B6-4776-A974-B363C881283B}">
      <dsp:nvSpPr>
        <dsp:cNvPr id="0" name=""/>
        <dsp:cNvSpPr/>
      </dsp:nvSpPr>
      <dsp:spPr>
        <a:xfrm>
          <a:off x="6112889" y="955455"/>
          <a:ext cx="0" cy="585601"/>
        </a:xfrm>
        <a:prstGeom prst="line">
          <a:avLst/>
        </a:prstGeom>
        <a:noFill/>
        <a:ln w="9525" cap="flat" cmpd="sng" algn="ctr">
          <a:solidFill>
            <a:schemeClr val="accent1">
              <a:shade val="90000"/>
              <a:hueOff val="76044"/>
              <a:satOff val="2447"/>
              <a:lumOff val="7398"/>
              <a:alphaOff val="0"/>
            </a:schemeClr>
          </a:solidFill>
          <a:prstDash val="dash"/>
        </a:ln>
        <a:effectLst/>
      </dsp:spPr>
      <dsp:style>
        <a:lnRef idx="1">
          <a:scrgbClr r="0" g="0" b="0"/>
        </a:lnRef>
        <a:fillRef idx="0">
          <a:scrgbClr r="0" g="0" b="0"/>
        </a:fillRef>
        <a:effectRef idx="0">
          <a:scrgbClr r="0" g="0" b="0"/>
        </a:effectRef>
        <a:fontRef idx="minor"/>
      </dsp:style>
    </dsp:sp>
    <dsp:sp modelId="{2D267144-35D0-4E37-9287-CC32543955A1}">
      <dsp:nvSpPr>
        <dsp:cNvPr id="0" name=""/>
        <dsp:cNvSpPr/>
      </dsp:nvSpPr>
      <dsp:spPr>
        <a:xfrm>
          <a:off x="6089773" y="1517940"/>
          <a:ext cx="46231" cy="46231"/>
        </a:xfrm>
        <a:prstGeom prst="ellipse">
          <a:avLst/>
        </a:prstGeom>
        <a:solidFill>
          <a:schemeClr val="accent1">
            <a:shade val="50000"/>
            <a:hueOff val="70856"/>
            <a:satOff val="14383"/>
            <a:lumOff val="13499"/>
            <a:alphaOff val="0"/>
          </a:schemeClr>
        </a:solidFill>
        <a:ln w="25400" cap="flat" cmpd="sng" algn="ctr">
          <a:solidFill>
            <a:schemeClr val="accent1">
              <a:shade val="50000"/>
              <a:hueOff val="70856"/>
              <a:satOff val="14383"/>
              <a:lumOff val="134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54AF2-A648-4221-9DA9-9FD3289F50B3}">
      <dsp:nvSpPr>
        <dsp:cNvPr id="0" name=""/>
        <dsp:cNvSpPr/>
      </dsp:nvSpPr>
      <dsp:spPr>
        <a:xfrm rot="5400000">
          <a:off x="2230159" y="84993"/>
          <a:ext cx="1298563" cy="1129750"/>
        </a:xfrm>
        <a:prstGeom prst="hexagon">
          <a:avLst>
            <a:gd name="adj" fmla="val 25000"/>
            <a:gd name="vf" fmla="val 11547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Program</a:t>
          </a:r>
          <a:r>
            <a:rPr lang="en-US" sz="1050" b="1" kern="1200" dirty="0"/>
            <a:t> </a:t>
          </a:r>
          <a:r>
            <a:rPr lang="en-US" sz="1200" b="1" kern="1200" dirty="0"/>
            <a:t>Director</a:t>
          </a:r>
          <a:endParaRPr lang="en-US" sz="1050" b="1" kern="1200" dirty="0"/>
        </a:p>
      </dsp:txBody>
      <dsp:txXfrm rot="-5400000">
        <a:off x="2490618" y="202946"/>
        <a:ext cx="777644" cy="893845"/>
      </dsp:txXfrm>
    </dsp:sp>
    <dsp:sp modelId="{069190D2-9ADF-4CF7-B0FA-8A185A89B497}">
      <dsp:nvSpPr>
        <dsp:cNvPr id="0" name=""/>
        <dsp:cNvSpPr/>
      </dsp:nvSpPr>
      <dsp:spPr>
        <a:xfrm>
          <a:off x="3478599" y="260299"/>
          <a:ext cx="1449197" cy="779138"/>
        </a:xfrm>
        <a:prstGeom prst="rect">
          <a:avLst/>
        </a:prstGeom>
        <a:noFill/>
        <a:ln>
          <a:noFill/>
        </a:ln>
        <a:effectLst/>
      </dsp:spPr>
      <dsp:style>
        <a:lnRef idx="0">
          <a:scrgbClr r="0" g="0" b="0"/>
        </a:lnRef>
        <a:fillRef idx="0">
          <a:scrgbClr r="0" g="0" b="0"/>
        </a:fillRef>
        <a:effectRef idx="0">
          <a:scrgbClr r="0" g="0" b="0"/>
        </a:effectRef>
        <a:fontRef idx="minor"/>
      </dsp:style>
    </dsp:sp>
    <dsp:sp modelId="{DD44994B-2A76-4FC4-8B18-A2F49BD4D7D7}">
      <dsp:nvSpPr>
        <dsp:cNvPr id="0" name=""/>
        <dsp:cNvSpPr/>
      </dsp:nvSpPr>
      <dsp:spPr>
        <a:xfrm rot="5400000">
          <a:off x="1010029" y="84993"/>
          <a:ext cx="1298563" cy="1129750"/>
        </a:xfrm>
        <a:prstGeom prst="hexagon">
          <a:avLst>
            <a:gd name="adj" fmla="val 25000"/>
            <a:gd name="vf" fmla="val 115470"/>
          </a:avLst>
        </a:prstGeom>
        <a:solidFill>
          <a:schemeClr val="accent1">
            <a:shade val="50000"/>
            <a:hueOff val="59046"/>
            <a:satOff val="11986"/>
            <a:lumOff val="112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rot="-5400000">
        <a:off x="1270488" y="202946"/>
        <a:ext cx="777644" cy="893845"/>
      </dsp:txXfrm>
    </dsp:sp>
    <dsp:sp modelId="{9C8EFDB4-7330-4B82-A7F9-5DCCBB3DBB76}">
      <dsp:nvSpPr>
        <dsp:cNvPr id="0" name=""/>
        <dsp:cNvSpPr/>
      </dsp:nvSpPr>
      <dsp:spPr>
        <a:xfrm rot="5400000">
          <a:off x="1617757" y="1187214"/>
          <a:ext cx="1298563" cy="1129750"/>
        </a:xfrm>
        <a:prstGeom prst="hexagon">
          <a:avLst>
            <a:gd name="adj" fmla="val 25000"/>
            <a:gd name="vf" fmla="val 115470"/>
          </a:avLst>
        </a:prstGeom>
        <a:solidFill>
          <a:schemeClr val="accent1">
            <a:shade val="50000"/>
            <a:hueOff val="118093"/>
            <a:satOff val="23971"/>
            <a:lumOff val="224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err="1"/>
            <a:t>Instruc-tional</a:t>
          </a:r>
          <a:r>
            <a:rPr lang="en-US" sz="1200" b="1" kern="1200" dirty="0"/>
            <a:t> Design Staff</a:t>
          </a:r>
        </a:p>
      </dsp:txBody>
      <dsp:txXfrm rot="-5400000">
        <a:off x="1878216" y="1305167"/>
        <a:ext cx="777644" cy="893845"/>
      </dsp:txXfrm>
    </dsp:sp>
    <dsp:sp modelId="{2612AEA3-D34A-48E8-907E-38A903246E31}">
      <dsp:nvSpPr>
        <dsp:cNvPr id="0" name=""/>
        <dsp:cNvSpPr/>
      </dsp:nvSpPr>
      <dsp:spPr>
        <a:xfrm>
          <a:off x="252966" y="1362520"/>
          <a:ext cx="1402448" cy="779138"/>
        </a:xfrm>
        <a:prstGeom prst="rect">
          <a:avLst/>
        </a:prstGeom>
        <a:noFill/>
        <a:ln>
          <a:noFill/>
        </a:ln>
        <a:effectLst/>
      </dsp:spPr>
      <dsp:style>
        <a:lnRef idx="0">
          <a:scrgbClr r="0" g="0" b="0"/>
        </a:lnRef>
        <a:fillRef idx="0">
          <a:scrgbClr r="0" g="0" b="0"/>
        </a:fillRef>
        <a:effectRef idx="0">
          <a:scrgbClr r="0" g="0" b="0"/>
        </a:effectRef>
        <a:fontRef idx="minor"/>
      </dsp:style>
    </dsp:sp>
    <dsp:sp modelId="{B2F83657-22D5-4E3C-B923-0BD6D8EE5507}">
      <dsp:nvSpPr>
        <dsp:cNvPr id="0" name=""/>
        <dsp:cNvSpPr/>
      </dsp:nvSpPr>
      <dsp:spPr>
        <a:xfrm rot="5400000">
          <a:off x="2837887" y="1187214"/>
          <a:ext cx="1298563" cy="1129750"/>
        </a:xfrm>
        <a:prstGeom prst="hexagon">
          <a:avLst>
            <a:gd name="adj" fmla="val 25000"/>
            <a:gd name="vf" fmla="val 115470"/>
          </a:avLst>
        </a:prstGeom>
        <a:solidFill>
          <a:srgbClr val="FFE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rot="-5400000">
        <a:off x="3098346" y="1305167"/>
        <a:ext cx="777644" cy="893845"/>
      </dsp:txXfrm>
    </dsp:sp>
    <dsp:sp modelId="{2F151203-A7C0-40A5-B10D-E3D3D2361770}">
      <dsp:nvSpPr>
        <dsp:cNvPr id="0" name=""/>
        <dsp:cNvSpPr/>
      </dsp:nvSpPr>
      <dsp:spPr>
        <a:xfrm rot="5400000">
          <a:off x="2230159" y="2289435"/>
          <a:ext cx="1298563" cy="1129750"/>
        </a:xfrm>
        <a:prstGeom prst="hexagon">
          <a:avLst>
            <a:gd name="adj" fmla="val 25000"/>
            <a:gd name="vf" fmla="val 115470"/>
          </a:avLst>
        </a:prstGeom>
        <a:solidFill>
          <a:schemeClr val="accent1">
            <a:shade val="50000"/>
            <a:hueOff val="118093"/>
            <a:satOff val="23971"/>
            <a:lumOff val="224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Instructors</a:t>
          </a:r>
        </a:p>
      </dsp:txBody>
      <dsp:txXfrm rot="-5400000">
        <a:off x="2490618" y="2407388"/>
        <a:ext cx="777644" cy="893845"/>
      </dsp:txXfrm>
    </dsp:sp>
    <dsp:sp modelId="{E8A83B53-649E-49D1-A6FD-CA8D182728DE}">
      <dsp:nvSpPr>
        <dsp:cNvPr id="0" name=""/>
        <dsp:cNvSpPr/>
      </dsp:nvSpPr>
      <dsp:spPr>
        <a:xfrm>
          <a:off x="3478599" y="2464741"/>
          <a:ext cx="1449197" cy="779138"/>
        </a:xfrm>
        <a:prstGeom prst="rect">
          <a:avLst/>
        </a:prstGeom>
        <a:noFill/>
        <a:ln>
          <a:noFill/>
        </a:ln>
        <a:effectLst/>
      </dsp:spPr>
      <dsp:style>
        <a:lnRef idx="0">
          <a:scrgbClr r="0" g="0" b="0"/>
        </a:lnRef>
        <a:fillRef idx="0">
          <a:scrgbClr r="0" g="0" b="0"/>
        </a:fillRef>
        <a:effectRef idx="0">
          <a:scrgbClr r="0" g="0" b="0"/>
        </a:effectRef>
        <a:fontRef idx="minor"/>
      </dsp:style>
    </dsp:sp>
    <dsp:sp modelId="{18006505-FF36-427A-9AD1-0CE6C947C785}">
      <dsp:nvSpPr>
        <dsp:cNvPr id="0" name=""/>
        <dsp:cNvSpPr/>
      </dsp:nvSpPr>
      <dsp:spPr>
        <a:xfrm rot="5400000">
          <a:off x="1010029" y="2289435"/>
          <a:ext cx="1298563" cy="1129750"/>
        </a:xfrm>
        <a:prstGeom prst="hexagon">
          <a:avLst>
            <a:gd name="adj" fmla="val 25000"/>
            <a:gd name="vf" fmla="val 11547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rot="-5400000">
        <a:off x="1270488" y="2407388"/>
        <a:ext cx="777644" cy="8938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3D5AE-753C-43AD-87A9-E533D10BEF3F}">
      <dsp:nvSpPr>
        <dsp:cNvPr id="0" name=""/>
        <dsp:cNvSpPr/>
      </dsp:nvSpPr>
      <dsp:spPr>
        <a:xfrm>
          <a:off x="0" y="1697037"/>
          <a:ext cx="8229600" cy="0"/>
        </a:xfrm>
        <a:prstGeom prst="line">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4030B585-84D1-4ED2-A4F2-AAA85ED3527E}">
      <dsp:nvSpPr>
        <dsp:cNvPr id="0" name=""/>
        <dsp:cNvSpPr/>
      </dsp:nvSpPr>
      <dsp:spPr>
        <a:xfrm>
          <a:off x="117358" y="1849935"/>
          <a:ext cx="1512571" cy="38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endParaRPr lang="en-US" sz="1800" b="1" kern="1200" dirty="0"/>
        </a:p>
      </dsp:txBody>
      <dsp:txXfrm>
        <a:off x="117358" y="1849935"/>
        <a:ext cx="1512571" cy="383530"/>
      </dsp:txXfrm>
    </dsp:sp>
    <dsp:sp modelId="{C5C022BA-F7FC-41DC-8120-DE3C78D1465D}">
      <dsp:nvSpPr>
        <dsp:cNvPr id="0" name=""/>
        <dsp:cNvSpPr/>
      </dsp:nvSpPr>
      <dsp:spPr>
        <a:xfrm>
          <a:off x="36988" y="-27316"/>
          <a:ext cx="1629880" cy="1161430"/>
        </a:xfrm>
        <a:prstGeom prst="roundRect">
          <a:avLst/>
        </a:prstGeom>
        <a:solidFill>
          <a:srgbClr val="6A8FAE">
            <a:alpha val="90000"/>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t>5/30/22  Introduce Instructional Technology Professional Development Opportunities</a:t>
          </a:r>
        </a:p>
      </dsp:txBody>
      <dsp:txXfrm>
        <a:off x="93684" y="29380"/>
        <a:ext cx="1516488" cy="1048038"/>
      </dsp:txXfrm>
    </dsp:sp>
    <dsp:sp modelId="{F0EB0718-8381-4063-92C6-586669B3B021}">
      <dsp:nvSpPr>
        <dsp:cNvPr id="0" name=""/>
        <dsp:cNvSpPr/>
      </dsp:nvSpPr>
      <dsp:spPr>
        <a:xfrm>
          <a:off x="873643" y="1079480"/>
          <a:ext cx="0" cy="644874"/>
        </a:xfrm>
        <a:prstGeom prst="line">
          <a:avLst/>
        </a:prstGeom>
        <a:noFill/>
        <a:ln w="9525" cap="flat" cmpd="sng" algn="ctr">
          <a:solidFill>
            <a:schemeClr val="accent1">
              <a:shade val="90000"/>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DC70A3A-DB52-4219-AA06-F000478D1D59}">
      <dsp:nvSpPr>
        <dsp:cNvPr id="0" name=""/>
        <dsp:cNvSpPr/>
      </dsp:nvSpPr>
      <dsp:spPr>
        <a:xfrm>
          <a:off x="1150126" y="1195128"/>
          <a:ext cx="1512571" cy="38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endParaRPr lang="en-US" sz="1800" b="1" kern="1200" dirty="0"/>
        </a:p>
      </dsp:txBody>
      <dsp:txXfrm>
        <a:off x="1150126" y="1195128"/>
        <a:ext cx="1512571" cy="383530"/>
      </dsp:txXfrm>
    </dsp:sp>
    <dsp:sp modelId="{1C6068BF-1AAC-4B6E-86AF-32187A6B1AB2}">
      <dsp:nvSpPr>
        <dsp:cNvPr id="0" name=""/>
        <dsp:cNvSpPr/>
      </dsp:nvSpPr>
      <dsp:spPr>
        <a:xfrm>
          <a:off x="848188" y="1698898"/>
          <a:ext cx="50911" cy="50911"/>
        </a:xfrm>
        <a:prstGeom prst="ellipse">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B9B11-1F28-415D-B561-BCCC64084D2F}">
      <dsp:nvSpPr>
        <dsp:cNvPr id="0" name=""/>
        <dsp:cNvSpPr/>
      </dsp:nvSpPr>
      <dsp:spPr>
        <a:xfrm>
          <a:off x="1011150" y="2363517"/>
          <a:ext cx="1790523" cy="835235"/>
        </a:xfrm>
        <a:prstGeom prst="roundRect">
          <a:avLst/>
        </a:prstGeom>
        <a:solidFill>
          <a:srgbClr val="6A8FAE">
            <a:alpha val="90000"/>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1" kern="1200" dirty="0"/>
            <a:t>6/8/22  Attend “Baloo Print” Professional Development</a:t>
          </a:r>
        </a:p>
      </dsp:txBody>
      <dsp:txXfrm>
        <a:off x="1051923" y="2404290"/>
        <a:ext cx="1708977" cy="753689"/>
      </dsp:txXfrm>
    </dsp:sp>
    <dsp:sp modelId="{FA1DE901-6EB9-4E65-ACC8-ADD2B903C9CD}">
      <dsp:nvSpPr>
        <dsp:cNvPr id="0" name=""/>
        <dsp:cNvSpPr/>
      </dsp:nvSpPr>
      <dsp:spPr>
        <a:xfrm>
          <a:off x="1906411" y="1704239"/>
          <a:ext cx="0" cy="644874"/>
        </a:xfrm>
        <a:prstGeom prst="line">
          <a:avLst/>
        </a:prstGeom>
        <a:noFill/>
        <a:ln w="9525" cap="flat" cmpd="sng" algn="ctr">
          <a:solidFill>
            <a:schemeClr val="accent1">
              <a:shade val="90000"/>
              <a:hueOff val="63370"/>
              <a:satOff val="2039"/>
              <a:lumOff val="6165"/>
              <a:alphaOff val="0"/>
            </a:schemeClr>
          </a:solidFill>
          <a:prstDash val="dash"/>
        </a:ln>
        <a:effectLst/>
      </dsp:spPr>
      <dsp:style>
        <a:lnRef idx="1">
          <a:scrgbClr r="0" g="0" b="0"/>
        </a:lnRef>
        <a:fillRef idx="0">
          <a:scrgbClr r="0" g="0" b="0"/>
        </a:fillRef>
        <a:effectRef idx="0">
          <a:scrgbClr r="0" g="0" b="0"/>
        </a:effectRef>
        <a:fontRef idx="minor"/>
      </dsp:style>
    </dsp:sp>
    <dsp:sp modelId="{19196664-A4F1-47AA-9F09-70C8D6104B70}">
      <dsp:nvSpPr>
        <dsp:cNvPr id="0" name=""/>
        <dsp:cNvSpPr/>
      </dsp:nvSpPr>
      <dsp:spPr>
        <a:xfrm>
          <a:off x="2435777" y="1843958"/>
          <a:ext cx="1512571" cy="38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endParaRPr lang="en-US" sz="1800" b="1" kern="1200" dirty="0"/>
        </a:p>
      </dsp:txBody>
      <dsp:txXfrm>
        <a:off x="2435777" y="1843958"/>
        <a:ext cx="1512571" cy="383530"/>
      </dsp:txXfrm>
    </dsp:sp>
    <dsp:sp modelId="{08CDE4B2-FB1D-43DC-ADC5-111308B12B22}">
      <dsp:nvSpPr>
        <dsp:cNvPr id="0" name=""/>
        <dsp:cNvSpPr/>
      </dsp:nvSpPr>
      <dsp:spPr>
        <a:xfrm>
          <a:off x="1880956" y="1678783"/>
          <a:ext cx="50911" cy="50911"/>
        </a:xfrm>
        <a:prstGeom prst="ellipse">
          <a:avLst/>
        </a:prstGeom>
        <a:solidFill>
          <a:schemeClr val="accent1">
            <a:shade val="50000"/>
            <a:hueOff val="59046"/>
            <a:satOff val="11986"/>
            <a:lumOff val="11249"/>
            <a:alphaOff val="0"/>
          </a:schemeClr>
        </a:solidFill>
        <a:ln w="25400" cap="flat" cmpd="sng" algn="ctr">
          <a:solidFill>
            <a:schemeClr val="accent1">
              <a:shade val="50000"/>
              <a:hueOff val="59046"/>
              <a:satOff val="11986"/>
              <a:lumOff val="112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C4ACD-1267-4F05-9059-0316029CD682}">
      <dsp:nvSpPr>
        <dsp:cNvPr id="0" name=""/>
        <dsp:cNvSpPr/>
      </dsp:nvSpPr>
      <dsp:spPr>
        <a:xfrm>
          <a:off x="2079764" y="-21340"/>
          <a:ext cx="2224596" cy="1137525"/>
        </a:xfrm>
        <a:prstGeom prst="roundRect">
          <a:avLst/>
        </a:prstGeom>
        <a:solidFill>
          <a:srgbClr val="6A8FAE">
            <a:alpha val="90000"/>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1" kern="1200" dirty="0"/>
            <a:t>7/11/22  Attend “Canvas:  Understanding the Discussions Redesign” Professional Development</a:t>
          </a:r>
        </a:p>
      </dsp:txBody>
      <dsp:txXfrm>
        <a:off x="2135293" y="34189"/>
        <a:ext cx="2113538" cy="1026467"/>
      </dsp:txXfrm>
    </dsp:sp>
    <dsp:sp modelId="{8F3783B3-47C9-4FAD-A631-03C42D2F30C2}">
      <dsp:nvSpPr>
        <dsp:cNvPr id="0" name=""/>
        <dsp:cNvSpPr/>
      </dsp:nvSpPr>
      <dsp:spPr>
        <a:xfrm>
          <a:off x="3192062" y="1073503"/>
          <a:ext cx="0" cy="644874"/>
        </a:xfrm>
        <a:prstGeom prst="line">
          <a:avLst/>
        </a:prstGeom>
        <a:noFill/>
        <a:ln w="9525" cap="flat" cmpd="sng" algn="ctr">
          <a:solidFill>
            <a:schemeClr val="accent1">
              <a:shade val="90000"/>
              <a:hueOff val="126740"/>
              <a:satOff val="4078"/>
              <a:lumOff val="12331"/>
              <a:alphaOff val="0"/>
            </a:schemeClr>
          </a:solidFill>
          <a:prstDash val="dash"/>
        </a:ln>
        <a:effectLst/>
      </dsp:spPr>
      <dsp:style>
        <a:lnRef idx="1">
          <a:scrgbClr r="0" g="0" b="0"/>
        </a:lnRef>
        <a:fillRef idx="0">
          <a:scrgbClr r="0" g="0" b="0"/>
        </a:fillRef>
        <a:effectRef idx="0">
          <a:scrgbClr r="0" g="0" b="0"/>
        </a:effectRef>
        <a:fontRef idx="minor"/>
      </dsp:style>
    </dsp:sp>
    <dsp:sp modelId="{C9C59DFF-3DE9-405D-A457-A5B05B446831}">
      <dsp:nvSpPr>
        <dsp:cNvPr id="0" name=""/>
        <dsp:cNvSpPr/>
      </dsp:nvSpPr>
      <dsp:spPr>
        <a:xfrm>
          <a:off x="3721428" y="1190734"/>
          <a:ext cx="1512571" cy="38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endParaRPr lang="en-US" sz="1800" b="1" kern="1200" dirty="0"/>
        </a:p>
      </dsp:txBody>
      <dsp:txXfrm>
        <a:off x="3721428" y="1190734"/>
        <a:ext cx="1512571" cy="383530"/>
      </dsp:txXfrm>
    </dsp:sp>
    <dsp:sp modelId="{4D829B18-B134-4273-9D3B-2932EC9E3986}">
      <dsp:nvSpPr>
        <dsp:cNvPr id="0" name=""/>
        <dsp:cNvSpPr/>
      </dsp:nvSpPr>
      <dsp:spPr>
        <a:xfrm>
          <a:off x="3166607" y="1692922"/>
          <a:ext cx="50911" cy="50911"/>
        </a:xfrm>
        <a:prstGeom prst="ellipse">
          <a:avLst/>
        </a:prstGeom>
        <a:solidFill>
          <a:schemeClr val="accent1">
            <a:shade val="50000"/>
            <a:hueOff val="118093"/>
            <a:satOff val="23971"/>
            <a:lumOff val="22498"/>
            <a:alphaOff val="0"/>
          </a:schemeClr>
        </a:solidFill>
        <a:ln w="25400" cap="flat" cmpd="sng" algn="ctr">
          <a:solidFill>
            <a:schemeClr val="accent1">
              <a:shade val="50000"/>
              <a:hueOff val="118093"/>
              <a:satOff val="23971"/>
              <a:lumOff val="224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86101-4252-450C-AD3B-C56E44E41725}">
      <dsp:nvSpPr>
        <dsp:cNvPr id="0" name=""/>
        <dsp:cNvSpPr/>
      </dsp:nvSpPr>
      <dsp:spPr>
        <a:xfrm>
          <a:off x="2915855" y="2317286"/>
          <a:ext cx="1790523" cy="951282"/>
        </a:xfrm>
        <a:prstGeom prst="roundRect">
          <a:avLst/>
        </a:prstGeom>
        <a:solidFill>
          <a:srgbClr val="6A8FAE">
            <a:alpha val="90000"/>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1" kern="1200" dirty="0"/>
            <a:t>7/12/22  Build Canvas Course and Consult with Instructional Designers</a:t>
          </a:r>
        </a:p>
      </dsp:txBody>
      <dsp:txXfrm>
        <a:off x="2962293" y="2363724"/>
        <a:ext cx="1697647" cy="858406"/>
      </dsp:txXfrm>
    </dsp:sp>
    <dsp:sp modelId="{DCF75CC1-AFF1-4742-8D18-07CAAA1ED2FE}">
      <dsp:nvSpPr>
        <dsp:cNvPr id="0" name=""/>
        <dsp:cNvSpPr/>
      </dsp:nvSpPr>
      <dsp:spPr>
        <a:xfrm>
          <a:off x="3497212" y="1688831"/>
          <a:ext cx="0" cy="644874"/>
        </a:xfrm>
        <a:prstGeom prst="line">
          <a:avLst/>
        </a:prstGeom>
        <a:noFill/>
        <a:ln w="9525" cap="flat" cmpd="sng" algn="ctr">
          <a:solidFill>
            <a:schemeClr val="accent1">
              <a:shade val="90000"/>
              <a:hueOff val="190109"/>
              <a:satOff val="6117"/>
              <a:lumOff val="18496"/>
              <a:alphaOff val="0"/>
            </a:schemeClr>
          </a:solidFill>
          <a:prstDash val="dash"/>
        </a:ln>
        <a:effectLst/>
      </dsp:spPr>
      <dsp:style>
        <a:lnRef idx="1">
          <a:scrgbClr r="0" g="0" b="0"/>
        </a:lnRef>
        <a:fillRef idx="0">
          <a:scrgbClr r="0" g="0" b="0"/>
        </a:fillRef>
        <a:effectRef idx="0">
          <a:scrgbClr r="0" g="0" b="0"/>
        </a:effectRef>
        <a:fontRef idx="minor"/>
      </dsp:style>
    </dsp:sp>
    <dsp:sp modelId="{E9808788-EBF9-4F3F-9305-B0814C68A23C}">
      <dsp:nvSpPr>
        <dsp:cNvPr id="0" name=""/>
        <dsp:cNvSpPr/>
      </dsp:nvSpPr>
      <dsp:spPr>
        <a:xfrm>
          <a:off x="4953237" y="1836377"/>
          <a:ext cx="1512571" cy="378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endParaRPr lang="en-US" sz="1800" b="1" kern="1200" dirty="0"/>
        </a:p>
      </dsp:txBody>
      <dsp:txXfrm>
        <a:off x="4953237" y="1836377"/>
        <a:ext cx="1512571" cy="378919"/>
      </dsp:txXfrm>
    </dsp:sp>
    <dsp:sp modelId="{57ED0BB2-B37C-42E0-BDCE-95DFE7D1DB53}">
      <dsp:nvSpPr>
        <dsp:cNvPr id="0" name=""/>
        <dsp:cNvSpPr/>
      </dsp:nvSpPr>
      <dsp:spPr>
        <a:xfrm>
          <a:off x="4452258" y="1674389"/>
          <a:ext cx="50911" cy="50911"/>
        </a:xfrm>
        <a:prstGeom prst="ellipse">
          <a:avLst/>
        </a:prstGeom>
        <a:solidFill>
          <a:schemeClr val="accent1">
            <a:shade val="50000"/>
            <a:hueOff val="177139"/>
            <a:satOff val="35957"/>
            <a:lumOff val="33747"/>
            <a:alphaOff val="0"/>
          </a:schemeClr>
        </a:solidFill>
        <a:ln w="25400" cap="flat" cmpd="sng" algn="ctr">
          <a:solidFill>
            <a:schemeClr val="accent1">
              <a:shade val="50000"/>
              <a:hueOff val="177139"/>
              <a:satOff val="35957"/>
              <a:lumOff val="337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E784E-CC09-4E4E-A530-8490D4E8846B}">
      <dsp:nvSpPr>
        <dsp:cNvPr id="0" name=""/>
        <dsp:cNvSpPr/>
      </dsp:nvSpPr>
      <dsp:spPr>
        <a:xfrm>
          <a:off x="4753079" y="319067"/>
          <a:ext cx="2116911" cy="675278"/>
        </a:xfrm>
        <a:prstGeom prst="roundRect">
          <a:avLst/>
        </a:prstGeom>
        <a:solidFill>
          <a:srgbClr val="6A8FAE">
            <a:alpha val="90000"/>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A8CEA494-A8B6-4776-A974-B363C881283B}">
      <dsp:nvSpPr>
        <dsp:cNvPr id="0" name=""/>
        <dsp:cNvSpPr/>
      </dsp:nvSpPr>
      <dsp:spPr>
        <a:xfrm>
          <a:off x="5051591" y="1031174"/>
          <a:ext cx="0" cy="637120"/>
        </a:xfrm>
        <a:prstGeom prst="line">
          <a:avLst/>
        </a:prstGeom>
        <a:noFill/>
        <a:ln w="9525" cap="flat" cmpd="sng" algn="ctr">
          <a:solidFill>
            <a:schemeClr val="accent1">
              <a:shade val="90000"/>
              <a:hueOff val="126740"/>
              <a:satOff val="4078"/>
              <a:lumOff val="12331"/>
              <a:alphaOff val="0"/>
            </a:schemeClr>
          </a:solidFill>
          <a:prstDash val="dash"/>
        </a:ln>
        <a:effectLst/>
      </dsp:spPr>
      <dsp:style>
        <a:lnRef idx="1">
          <a:scrgbClr r="0" g="0" b="0"/>
        </a:lnRef>
        <a:fillRef idx="0">
          <a:scrgbClr r="0" g="0" b="0"/>
        </a:fillRef>
        <a:effectRef idx="0">
          <a:scrgbClr r="0" g="0" b="0"/>
        </a:effectRef>
        <a:fontRef idx="minor"/>
      </dsp:style>
    </dsp:sp>
    <dsp:sp modelId="{8186986A-AD7A-428C-BD55-CC0B679EE794}">
      <dsp:nvSpPr>
        <dsp:cNvPr id="0" name=""/>
        <dsp:cNvSpPr/>
      </dsp:nvSpPr>
      <dsp:spPr>
        <a:xfrm>
          <a:off x="4785811" y="493648"/>
          <a:ext cx="2098964" cy="428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dirty="0"/>
            <a:t>8/22/22  Teach Re-vamped Online </a:t>
          </a:r>
          <a:r>
            <a:rPr lang="en-US" sz="1400" b="1" kern="1200" dirty="0" err="1"/>
            <a:t>PreHealth</a:t>
          </a:r>
          <a:r>
            <a:rPr lang="en-US" sz="1400" b="1" kern="1200" dirty="0"/>
            <a:t> Course</a:t>
          </a:r>
        </a:p>
      </dsp:txBody>
      <dsp:txXfrm>
        <a:off x="4785811" y="493648"/>
        <a:ext cx="2098964" cy="428767"/>
      </dsp:txXfrm>
    </dsp:sp>
    <dsp:sp modelId="{2D267144-35D0-4E37-9287-CC32543955A1}">
      <dsp:nvSpPr>
        <dsp:cNvPr id="0" name=""/>
        <dsp:cNvSpPr/>
      </dsp:nvSpPr>
      <dsp:spPr>
        <a:xfrm>
          <a:off x="5014993" y="1603568"/>
          <a:ext cx="50911" cy="50298"/>
        </a:xfrm>
        <a:prstGeom prst="ellipse">
          <a:avLst/>
        </a:prstGeom>
        <a:solidFill>
          <a:schemeClr val="accent1">
            <a:shade val="50000"/>
            <a:hueOff val="118093"/>
            <a:satOff val="23971"/>
            <a:lumOff val="22498"/>
            <a:alphaOff val="0"/>
          </a:schemeClr>
        </a:solidFill>
        <a:ln w="25400" cap="flat" cmpd="sng" algn="ctr">
          <a:solidFill>
            <a:schemeClr val="accent1">
              <a:shade val="50000"/>
              <a:hueOff val="118093"/>
              <a:satOff val="23971"/>
              <a:lumOff val="224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91DAAD-8BAC-44D4-ABD6-289C8AD25E67}">
      <dsp:nvSpPr>
        <dsp:cNvPr id="0" name=""/>
        <dsp:cNvSpPr/>
      </dsp:nvSpPr>
      <dsp:spPr>
        <a:xfrm>
          <a:off x="6060298" y="2313876"/>
          <a:ext cx="2169301" cy="770605"/>
        </a:xfrm>
        <a:prstGeom prst="roundRect">
          <a:avLst/>
        </a:prstGeom>
        <a:solidFill>
          <a:srgbClr val="6A8FAE"/>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en-US" sz="1400" b="1" kern="1200" dirty="0"/>
            <a:t>12/12/22 Debrief and Reassess Effectiveness of Online </a:t>
          </a:r>
          <a:r>
            <a:rPr lang="en-US" sz="1400" b="1" kern="1200" dirty="0" err="1"/>
            <a:t>PreHealth</a:t>
          </a:r>
          <a:r>
            <a:rPr lang="en-US" sz="1400" b="1" kern="1200" dirty="0"/>
            <a:t> Course</a:t>
          </a:r>
        </a:p>
      </dsp:txBody>
      <dsp:txXfrm>
        <a:off x="6097916" y="2351494"/>
        <a:ext cx="2094065" cy="695369"/>
      </dsp:txXfrm>
    </dsp:sp>
    <dsp:sp modelId="{C5D4A41A-6DCF-40B0-A1BE-A34A304F43CF}">
      <dsp:nvSpPr>
        <dsp:cNvPr id="0" name=""/>
        <dsp:cNvSpPr/>
      </dsp:nvSpPr>
      <dsp:spPr>
        <a:xfrm>
          <a:off x="7403281" y="1694224"/>
          <a:ext cx="45720" cy="1343053"/>
        </a:xfrm>
        <a:prstGeom prst="line">
          <a:avLst/>
        </a:prstGeom>
        <a:noFill/>
        <a:ln w="9525" cap="flat" cmpd="sng" algn="ctr">
          <a:solidFill>
            <a:schemeClr val="accent1">
              <a:shade val="90000"/>
              <a:hueOff val="63370"/>
              <a:satOff val="2039"/>
              <a:lumOff val="6165"/>
              <a:alphaOff val="0"/>
            </a:schemeClr>
          </a:solidFill>
          <a:prstDash val="dash"/>
        </a:ln>
        <a:effectLst/>
      </dsp:spPr>
      <dsp:style>
        <a:lnRef idx="1">
          <a:scrgbClr r="0" g="0" b="0"/>
        </a:lnRef>
        <a:fillRef idx="0">
          <a:scrgbClr r="0" g="0" b="0"/>
        </a:fillRef>
        <a:effectRef idx="0">
          <a:scrgbClr r="0" g="0" b="0"/>
        </a:effectRef>
        <a:fontRef idx="minor"/>
      </dsp:style>
    </dsp:sp>
    <dsp:sp modelId="{5AC8C80F-0E58-4416-B44E-190D626AC550}">
      <dsp:nvSpPr>
        <dsp:cNvPr id="0" name=""/>
        <dsp:cNvSpPr/>
      </dsp:nvSpPr>
      <dsp:spPr>
        <a:xfrm>
          <a:off x="7394432" y="1700788"/>
          <a:ext cx="50911" cy="25178"/>
        </a:xfrm>
        <a:prstGeom prst="ellipse">
          <a:avLst/>
        </a:prstGeom>
        <a:solidFill>
          <a:schemeClr val="accent1">
            <a:shade val="50000"/>
            <a:hueOff val="59046"/>
            <a:satOff val="11986"/>
            <a:lumOff val="11249"/>
            <a:alphaOff val="0"/>
          </a:schemeClr>
        </a:solidFill>
        <a:ln w="25400" cap="flat" cmpd="sng" algn="ctr">
          <a:solidFill>
            <a:schemeClr val="accent1">
              <a:shade val="50000"/>
              <a:hueOff val="59046"/>
              <a:satOff val="11986"/>
              <a:lumOff val="112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87F71-3E35-4FD7-84FC-539AD0CC3ABB}">
      <dsp:nvSpPr>
        <dsp:cNvPr id="0" name=""/>
        <dsp:cNvSpPr/>
      </dsp:nvSpPr>
      <dsp:spPr>
        <a:xfrm>
          <a:off x="3512046" y="517"/>
          <a:ext cx="1205507" cy="1205507"/>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Revise Canvas Course  Blueprint</a:t>
          </a:r>
        </a:p>
      </dsp:txBody>
      <dsp:txXfrm>
        <a:off x="3688588" y="177059"/>
        <a:ext cx="852423" cy="852423"/>
      </dsp:txXfrm>
    </dsp:sp>
    <dsp:sp modelId="{743C0305-EF94-46DD-9B75-FDADE997BF58}">
      <dsp:nvSpPr>
        <dsp:cNvPr id="0" name=""/>
        <dsp:cNvSpPr/>
      </dsp:nvSpPr>
      <dsp:spPr>
        <a:xfrm rot="2160000">
          <a:off x="4679317" y="926195"/>
          <a:ext cx="319893" cy="406858"/>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688481" y="979363"/>
        <a:ext cx="223925" cy="244114"/>
      </dsp:txXfrm>
    </dsp:sp>
    <dsp:sp modelId="{D537B803-F6DB-446A-AF90-4FCB85D38745}">
      <dsp:nvSpPr>
        <dsp:cNvPr id="0" name=""/>
        <dsp:cNvSpPr/>
      </dsp:nvSpPr>
      <dsp:spPr>
        <a:xfrm>
          <a:off x="4975622" y="1063868"/>
          <a:ext cx="1205507" cy="1205507"/>
        </a:xfrm>
        <a:prstGeom prst="ellipse">
          <a:avLst/>
        </a:prstGeom>
        <a:solidFill>
          <a:schemeClr val="accent1">
            <a:shade val="50000"/>
            <a:hueOff val="70856"/>
            <a:satOff val="14383"/>
            <a:lumOff val="13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Teach </a:t>
          </a:r>
          <a:r>
            <a:rPr lang="en-US" sz="1100" kern="1200" dirty="0" err="1"/>
            <a:t>PreHealth</a:t>
          </a:r>
          <a:r>
            <a:rPr lang="en-US" sz="1100" kern="1200" dirty="0"/>
            <a:t> Course Online</a:t>
          </a:r>
        </a:p>
      </dsp:txBody>
      <dsp:txXfrm>
        <a:off x="5152164" y="1240410"/>
        <a:ext cx="852423" cy="852423"/>
      </dsp:txXfrm>
    </dsp:sp>
    <dsp:sp modelId="{5CBF7CF6-EBF2-47C1-93BF-EC085BE1AD1F}">
      <dsp:nvSpPr>
        <dsp:cNvPr id="0" name=""/>
        <dsp:cNvSpPr/>
      </dsp:nvSpPr>
      <dsp:spPr>
        <a:xfrm rot="6480000">
          <a:off x="5141709" y="2314850"/>
          <a:ext cx="319893" cy="406858"/>
        </a:xfrm>
        <a:prstGeom prst="rightArrow">
          <a:avLst>
            <a:gd name="adj1" fmla="val 60000"/>
            <a:gd name="adj2" fmla="val 50000"/>
          </a:avLst>
        </a:prstGeom>
        <a:solidFill>
          <a:schemeClr val="accent1">
            <a:shade val="90000"/>
            <a:hueOff val="76044"/>
            <a:satOff val="2447"/>
            <a:lumOff val="73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204521" y="2350587"/>
        <a:ext cx="223925" cy="244114"/>
      </dsp:txXfrm>
    </dsp:sp>
    <dsp:sp modelId="{7CDBC1C5-F3F0-4AA8-8BA5-45F6AA6A717F}">
      <dsp:nvSpPr>
        <dsp:cNvPr id="0" name=""/>
        <dsp:cNvSpPr/>
      </dsp:nvSpPr>
      <dsp:spPr>
        <a:xfrm>
          <a:off x="4416586" y="2784405"/>
          <a:ext cx="1205507" cy="1205507"/>
        </a:xfrm>
        <a:prstGeom prst="ellipse">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Disaggregate Data of Student Grade Outcomes</a:t>
          </a:r>
        </a:p>
      </dsp:txBody>
      <dsp:txXfrm>
        <a:off x="4593128" y="2960947"/>
        <a:ext cx="852423" cy="852423"/>
      </dsp:txXfrm>
    </dsp:sp>
    <dsp:sp modelId="{617CEB9D-B970-4DC6-853D-29E31A5C4DE7}">
      <dsp:nvSpPr>
        <dsp:cNvPr id="0" name=""/>
        <dsp:cNvSpPr/>
      </dsp:nvSpPr>
      <dsp:spPr>
        <a:xfrm rot="10800000">
          <a:off x="3963906" y="3183730"/>
          <a:ext cx="319893" cy="406858"/>
        </a:xfrm>
        <a:prstGeom prst="rightArrow">
          <a:avLst>
            <a:gd name="adj1" fmla="val 60000"/>
            <a:gd name="adj2" fmla="val 50000"/>
          </a:avLst>
        </a:prstGeom>
        <a:solidFill>
          <a:schemeClr val="accent1">
            <a:shade val="90000"/>
            <a:hueOff val="152087"/>
            <a:satOff val="4894"/>
            <a:lumOff val="1479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059874" y="3265102"/>
        <a:ext cx="223925" cy="244114"/>
      </dsp:txXfrm>
    </dsp:sp>
    <dsp:sp modelId="{BC1D52BD-B8CF-41D3-A223-79DB3A8E4EAA}">
      <dsp:nvSpPr>
        <dsp:cNvPr id="0" name=""/>
        <dsp:cNvSpPr/>
      </dsp:nvSpPr>
      <dsp:spPr>
        <a:xfrm>
          <a:off x="2607505" y="2784405"/>
          <a:ext cx="1205507" cy="1205507"/>
        </a:xfrm>
        <a:prstGeom prst="ellipse">
          <a:avLst/>
        </a:prstGeom>
        <a:solidFill>
          <a:srgbClr val="FFE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Debrief to Discuss Perceived  vs. Actual Effectiveness</a:t>
          </a:r>
        </a:p>
      </dsp:txBody>
      <dsp:txXfrm>
        <a:off x="2784047" y="2960947"/>
        <a:ext cx="852423" cy="852423"/>
      </dsp:txXfrm>
    </dsp:sp>
    <dsp:sp modelId="{4C69DAE9-FF72-4195-8D8D-48E406FB3812}">
      <dsp:nvSpPr>
        <dsp:cNvPr id="0" name=""/>
        <dsp:cNvSpPr/>
      </dsp:nvSpPr>
      <dsp:spPr>
        <a:xfrm rot="15120000">
          <a:off x="2773592" y="2332071"/>
          <a:ext cx="319893" cy="406858"/>
        </a:xfrm>
        <a:prstGeom prst="rightArrow">
          <a:avLst>
            <a:gd name="adj1" fmla="val 60000"/>
            <a:gd name="adj2" fmla="val 50000"/>
          </a:avLst>
        </a:prstGeom>
        <a:solidFill>
          <a:schemeClr val="accent1">
            <a:shade val="90000"/>
            <a:hueOff val="152087"/>
            <a:satOff val="4894"/>
            <a:lumOff val="1479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836404" y="2459078"/>
        <a:ext cx="223925" cy="244114"/>
      </dsp:txXfrm>
    </dsp:sp>
    <dsp:sp modelId="{858F65A9-F912-4C6F-B172-EB2DB4C6A14E}">
      <dsp:nvSpPr>
        <dsp:cNvPr id="0" name=""/>
        <dsp:cNvSpPr/>
      </dsp:nvSpPr>
      <dsp:spPr>
        <a:xfrm>
          <a:off x="2048469" y="1063868"/>
          <a:ext cx="1205507" cy="1205507"/>
        </a:xfrm>
        <a:prstGeom prst="ellipse">
          <a:avLst/>
        </a:prstGeom>
        <a:solidFill>
          <a:schemeClr val="accent1">
            <a:shade val="50000"/>
            <a:hueOff val="70856"/>
            <a:satOff val="14383"/>
            <a:lumOff val="13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Attend Instructional Technology Professional Development</a:t>
          </a:r>
        </a:p>
      </dsp:txBody>
      <dsp:txXfrm>
        <a:off x="2225011" y="1240410"/>
        <a:ext cx="852423" cy="852423"/>
      </dsp:txXfrm>
    </dsp:sp>
    <dsp:sp modelId="{6CB28EB0-96F8-4764-B348-217F9649B1BB}">
      <dsp:nvSpPr>
        <dsp:cNvPr id="0" name=""/>
        <dsp:cNvSpPr/>
      </dsp:nvSpPr>
      <dsp:spPr>
        <a:xfrm rot="19440000">
          <a:off x="3215740" y="936838"/>
          <a:ext cx="319893" cy="406858"/>
        </a:xfrm>
        <a:prstGeom prst="rightArrow">
          <a:avLst>
            <a:gd name="adj1" fmla="val 60000"/>
            <a:gd name="adj2" fmla="val 50000"/>
          </a:avLst>
        </a:prstGeom>
        <a:solidFill>
          <a:schemeClr val="accent1">
            <a:shade val="90000"/>
            <a:hueOff val="76044"/>
            <a:satOff val="2447"/>
            <a:lumOff val="73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224904" y="1046414"/>
        <a:ext cx="223925" cy="244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AF692-F811-4729-B8E5-17C8D53C0F92}">
      <dsp:nvSpPr>
        <dsp:cNvPr id="0" name=""/>
        <dsp:cNvSpPr/>
      </dsp:nvSpPr>
      <dsp:spPr>
        <a:xfrm flipH="1">
          <a:off x="82188" y="54263"/>
          <a:ext cx="2732732" cy="122393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11ECF637-F5DC-4AAF-BDB5-D2184B13CBDE}">
      <dsp:nvSpPr>
        <dsp:cNvPr id="0" name=""/>
        <dsp:cNvSpPr/>
      </dsp:nvSpPr>
      <dsp:spPr>
        <a:xfrm>
          <a:off x="390472" y="293689"/>
          <a:ext cx="673821" cy="6731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BFDB5-C2CF-4B16-A068-54E8C654A4DE}">
      <dsp:nvSpPr>
        <dsp:cNvPr id="0" name=""/>
        <dsp:cNvSpPr/>
      </dsp:nvSpPr>
      <dsp:spPr>
        <a:xfrm>
          <a:off x="1394056" y="3948"/>
          <a:ext cx="4022939" cy="1225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660" tIns="129660" rIns="129660" bIns="129660" numCol="1" spcCol="1270" anchor="ctr" anchorCtr="0">
          <a:noAutofit/>
        </a:bodyPr>
        <a:lstStyle/>
        <a:p>
          <a:pPr marL="0" lvl="0" indent="0" algn="l" defTabSz="711200">
            <a:lnSpc>
              <a:spcPct val="100000"/>
            </a:lnSpc>
            <a:spcBef>
              <a:spcPct val="0"/>
            </a:spcBef>
            <a:spcAft>
              <a:spcPct val="35000"/>
            </a:spcAft>
            <a:buNone/>
          </a:pPr>
          <a:r>
            <a:rPr lang="en-US" sz="1600" b="1" kern="1200" dirty="0"/>
            <a:t>Problem Statement:  </a:t>
          </a:r>
          <a:r>
            <a:rPr lang="en-US" sz="1600" kern="1200" dirty="0"/>
            <a:t>The problem was that virtual instruction in the online section of a prehealth class at a private university was not optimal.</a:t>
          </a:r>
        </a:p>
      </dsp:txBody>
      <dsp:txXfrm>
        <a:off x="1394056" y="3948"/>
        <a:ext cx="4022939" cy="1225129"/>
      </dsp:txXfrm>
    </dsp:sp>
    <dsp:sp modelId="{34DBA6FF-8586-4E08-B0B5-6BD8688DB73F}">
      <dsp:nvSpPr>
        <dsp:cNvPr id="0" name=""/>
        <dsp:cNvSpPr/>
      </dsp:nvSpPr>
      <dsp:spPr>
        <a:xfrm>
          <a:off x="0" y="1479125"/>
          <a:ext cx="5606119" cy="122393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8B968986-6C2A-4A49-8388-8DBA270768F6}">
      <dsp:nvSpPr>
        <dsp:cNvPr id="0" name=""/>
        <dsp:cNvSpPr/>
      </dsp:nvSpPr>
      <dsp:spPr>
        <a:xfrm>
          <a:off x="370239" y="1754510"/>
          <a:ext cx="673821" cy="6731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191CE3-DDE4-4BB9-B382-C015279A77FE}">
      <dsp:nvSpPr>
        <dsp:cNvPr id="0" name=""/>
        <dsp:cNvSpPr/>
      </dsp:nvSpPr>
      <dsp:spPr>
        <a:xfrm>
          <a:off x="1414300" y="1479125"/>
          <a:ext cx="4022939" cy="1225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660" tIns="129660" rIns="129660" bIns="129660" numCol="1" spcCol="1270" anchor="ctr" anchorCtr="0">
          <a:noAutofit/>
        </a:bodyPr>
        <a:lstStyle/>
        <a:p>
          <a:pPr marL="0" lvl="0" indent="0" algn="l" defTabSz="711200">
            <a:lnSpc>
              <a:spcPct val="100000"/>
            </a:lnSpc>
            <a:spcBef>
              <a:spcPct val="0"/>
            </a:spcBef>
            <a:spcAft>
              <a:spcPct val="35000"/>
            </a:spcAft>
            <a:buNone/>
          </a:pPr>
          <a:r>
            <a:rPr lang="en-US" sz="1600" b="1" kern="1200" dirty="0"/>
            <a:t>Purpose Statement:  </a:t>
          </a:r>
          <a:r>
            <a:rPr lang="en-US" sz="1600" kern="1200" dirty="0"/>
            <a:t>The purpose of this study was to provide recommendations for improving the practice of instructing online prehealth course </a:t>
          </a:r>
          <a:r>
            <a:rPr lang="en-US" sz="1600" b="0" kern="1200" dirty="0"/>
            <a:t>students</a:t>
          </a:r>
          <a:r>
            <a:rPr lang="en-US" sz="1600" b="1" kern="1200" dirty="0"/>
            <a:t> </a:t>
          </a:r>
          <a:r>
            <a:rPr lang="en-US" sz="1600" kern="1200" dirty="0"/>
            <a:t>at a private university.</a:t>
          </a:r>
        </a:p>
      </dsp:txBody>
      <dsp:txXfrm>
        <a:off x="1414300" y="1479125"/>
        <a:ext cx="4022939" cy="1225129"/>
      </dsp:txXfrm>
    </dsp:sp>
    <dsp:sp modelId="{EFBC8DA9-165B-498F-ABD2-5AD9D507B8EB}">
      <dsp:nvSpPr>
        <dsp:cNvPr id="0" name=""/>
        <dsp:cNvSpPr/>
      </dsp:nvSpPr>
      <dsp:spPr>
        <a:xfrm>
          <a:off x="0" y="2955563"/>
          <a:ext cx="5606119" cy="122393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9010474C-0797-4772-BCB2-1050FBEBBD7C}">
      <dsp:nvSpPr>
        <dsp:cNvPr id="0" name=""/>
        <dsp:cNvSpPr/>
      </dsp:nvSpPr>
      <dsp:spPr>
        <a:xfrm>
          <a:off x="370239" y="3230948"/>
          <a:ext cx="673821" cy="6731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7395E-C726-47FA-B8CE-393EFC3A7093}">
      <dsp:nvSpPr>
        <dsp:cNvPr id="0" name=""/>
        <dsp:cNvSpPr/>
      </dsp:nvSpPr>
      <dsp:spPr>
        <a:xfrm>
          <a:off x="1414300" y="2955563"/>
          <a:ext cx="4022939" cy="1225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660" tIns="129660" rIns="129660" bIns="129660" numCol="1" spcCol="1270" anchor="ctr" anchorCtr="0">
          <a:noAutofit/>
        </a:bodyPr>
        <a:lstStyle/>
        <a:p>
          <a:pPr marL="0" lvl="0" indent="0" algn="l" defTabSz="711200">
            <a:lnSpc>
              <a:spcPct val="100000"/>
            </a:lnSpc>
            <a:spcBef>
              <a:spcPct val="0"/>
            </a:spcBef>
            <a:spcAft>
              <a:spcPct val="35000"/>
            </a:spcAft>
            <a:buNone/>
          </a:pPr>
          <a:r>
            <a:rPr lang="en-US" sz="1600" b="1" kern="1200" dirty="0"/>
            <a:t>Central Research Question:  </a:t>
          </a:r>
          <a:r>
            <a:rPr lang="en-US" sz="1600" kern="1200" dirty="0"/>
            <a:t>How can the practice of instructing an online prehealth course be improved at a private university?</a:t>
          </a:r>
        </a:p>
      </dsp:txBody>
      <dsp:txXfrm>
        <a:off x="1414300" y="2955563"/>
        <a:ext cx="4022939" cy="12251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EF806-E0D8-4EC0-8068-F5D6D6415B0A}">
      <dsp:nvSpPr>
        <dsp:cNvPr id="0" name=""/>
        <dsp:cNvSpPr/>
      </dsp:nvSpPr>
      <dsp:spPr>
        <a:xfrm>
          <a:off x="0" y="371564"/>
          <a:ext cx="7200900" cy="491399"/>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Systematic Processes to Avoid Bias (Claxton &amp; Michael, 2020)</a:t>
          </a:r>
          <a:endParaRPr lang="en-US" sz="2100" kern="1200" dirty="0"/>
        </a:p>
      </dsp:txBody>
      <dsp:txXfrm>
        <a:off x="23988" y="395552"/>
        <a:ext cx="7152924" cy="443423"/>
      </dsp:txXfrm>
    </dsp:sp>
    <dsp:sp modelId="{ED8D43A4-A21F-4AE6-AB42-C782DAF9A3AB}">
      <dsp:nvSpPr>
        <dsp:cNvPr id="0" name=""/>
        <dsp:cNvSpPr/>
      </dsp:nvSpPr>
      <dsp:spPr>
        <a:xfrm>
          <a:off x="0" y="923445"/>
          <a:ext cx="7200900" cy="491399"/>
        </a:xfrm>
        <a:prstGeom prst="roundRect">
          <a:avLst/>
        </a:prstGeom>
        <a:solidFill>
          <a:schemeClr val="accent1">
            <a:shade val="50000"/>
            <a:hueOff val="118093"/>
            <a:satOff val="23971"/>
            <a:lumOff val="224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t>Informed Consent</a:t>
          </a:r>
          <a:endParaRPr lang="en-US" sz="2100" kern="1200"/>
        </a:p>
      </dsp:txBody>
      <dsp:txXfrm>
        <a:off x="23988" y="947433"/>
        <a:ext cx="7152924" cy="443423"/>
      </dsp:txXfrm>
    </dsp:sp>
    <dsp:sp modelId="{8AB41CE6-228C-48CB-9308-D3FA4A173B1F}">
      <dsp:nvSpPr>
        <dsp:cNvPr id="0" name=""/>
        <dsp:cNvSpPr/>
      </dsp:nvSpPr>
      <dsp:spPr>
        <a:xfrm>
          <a:off x="0" y="1475324"/>
          <a:ext cx="7200900" cy="491399"/>
        </a:xfrm>
        <a:prstGeom prst="roundRect">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dirty="0"/>
            <a:t>Institution Permission Obtained </a:t>
          </a:r>
          <a:endParaRPr lang="en-US" sz="2100" kern="1200" dirty="0"/>
        </a:p>
      </dsp:txBody>
      <dsp:txXfrm>
        <a:off x="23988" y="1499312"/>
        <a:ext cx="7152924" cy="443423"/>
      </dsp:txXfrm>
    </dsp:sp>
    <dsp:sp modelId="{0ED6AA60-9717-40E6-95E2-0C60454606C5}">
      <dsp:nvSpPr>
        <dsp:cNvPr id="0" name=""/>
        <dsp:cNvSpPr/>
      </dsp:nvSpPr>
      <dsp:spPr>
        <a:xfrm>
          <a:off x="0" y="1966724"/>
          <a:ext cx="72009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29"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dsp:txBody>
      <dsp:txXfrm>
        <a:off x="0" y="1966724"/>
        <a:ext cx="7200900" cy="347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7AD75-5186-45A1-BA75-CE7FA9B7A74B}">
      <dsp:nvSpPr>
        <dsp:cNvPr id="0" name=""/>
        <dsp:cNvSpPr/>
      </dsp:nvSpPr>
      <dsp:spPr>
        <a:xfrm>
          <a:off x="535049" y="369537"/>
          <a:ext cx="1475437" cy="1475437"/>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DD04B1-29D7-439C-830B-CA44FB5B3E34}">
      <dsp:nvSpPr>
        <dsp:cNvPr id="0" name=""/>
        <dsp:cNvSpPr/>
      </dsp:nvSpPr>
      <dsp:spPr>
        <a:xfrm>
          <a:off x="849487" y="683975"/>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584A22-F34C-4775-A5A2-25B3DDB3E1DC}">
      <dsp:nvSpPr>
        <dsp:cNvPr id="0" name=""/>
        <dsp:cNvSpPr/>
      </dsp:nvSpPr>
      <dsp:spPr>
        <a:xfrm>
          <a:off x="63393" y="230453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a:t>Interview Findings</a:t>
          </a:r>
          <a:endParaRPr lang="en-US" sz="2400" kern="1200"/>
        </a:p>
      </dsp:txBody>
      <dsp:txXfrm>
        <a:off x="63393" y="2304537"/>
        <a:ext cx="2418750" cy="720000"/>
      </dsp:txXfrm>
    </dsp:sp>
    <dsp:sp modelId="{EF768AE6-F409-453F-BD37-FBD1B647688B}">
      <dsp:nvSpPr>
        <dsp:cNvPr id="0" name=""/>
        <dsp:cNvSpPr/>
      </dsp:nvSpPr>
      <dsp:spPr>
        <a:xfrm>
          <a:off x="3377081" y="369537"/>
          <a:ext cx="1475437" cy="1475437"/>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5F5DB-8A54-4FE1-8F0C-C3013E084FB8}">
      <dsp:nvSpPr>
        <dsp:cNvPr id="0" name=""/>
        <dsp:cNvSpPr/>
      </dsp:nvSpPr>
      <dsp:spPr>
        <a:xfrm>
          <a:off x="3691518" y="683975"/>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4DE68F-05C5-4188-B710-88AE936A8F16}">
      <dsp:nvSpPr>
        <dsp:cNvPr id="0" name=""/>
        <dsp:cNvSpPr/>
      </dsp:nvSpPr>
      <dsp:spPr>
        <a:xfrm>
          <a:off x="2905425" y="230453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a:t>Survey Findings</a:t>
          </a:r>
          <a:endParaRPr lang="en-US" sz="2400" kern="1200"/>
        </a:p>
      </dsp:txBody>
      <dsp:txXfrm>
        <a:off x="2905425" y="2304537"/>
        <a:ext cx="2418750" cy="720000"/>
      </dsp:txXfrm>
    </dsp:sp>
    <dsp:sp modelId="{C9B1F4F9-F87D-4889-B666-C7C812DF08ED}">
      <dsp:nvSpPr>
        <dsp:cNvPr id="0" name=""/>
        <dsp:cNvSpPr/>
      </dsp:nvSpPr>
      <dsp:spPr>
        <a:xfrm>
          <a:off x="6219112" y="369537"/>
          <a:ext cx="1475437" cy="1475437"/>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DB9FEC-E80C-4652-8ABE-EA1C08E5FB60}">
      <dsp:nvSpPr>
        <dsp:cNvPr id="0" name=""/>
        <dsp:cNvSpPr/>
      </dsp:nvSpPr>
      <dsp:spPr>
        <a:xfrm>
          <a:off x="6533550" y="683975"/>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02A2C4-07E1-4175-B321-E395966C36EC}">
      <dsp:nvSpPr>
        <dsp:cNvPr id="0" name=""/>
        <dsp:cNvSpPr/>
      </dsp:nvSpPr>
      <dsp:spPr>
        <a:xfrm>
          <a:off x="5747456" y="230453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a:t>Focus Group Findings</a:t>
          </a:r>
          <a:endParaRPr lang="en-US" sz="2400" kern="1200"/>
        </a:p>
      </dsp:txBody>
      <dsp:txXfrm>
        <a:off x="5747456" y="2304537"/>
        <a:ext cx="2418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7AD75-5186-45A1-BA75-CE7FA9B7A74B}">
      <dsp:nvSpPr>
        <dsp:cNvPr id="0" name=""/>
        <dsp:cNvSpPr/>
      </dsp:nvSpPr>
      <dsp:spPr>
        <a:xfrm>
          <a:off x="535049" y="369537"/>
          <a:ext cx="1475437" cy="1475437"/>
        </a:xfrm>
        <a:prstGeom prst="ellipse">
          <a:avLst/>
        </a:prstGeom>
        <a:solidFill>
          <a:schemeClr val="accent4">
            <a:tint val="40000"/>
            <a:hueOff val="0"/>
            <a:satOff val="0"/>
            <a:lumOff val="0"/>
            <a:alphaOff val="0"/>
          </a:schemeClr>
        </a:solidFill>
        <a:ln>
          <a:noFill/>
        </a:ln>
        <a:effectLst>
          <a:glow rad="228600">
            <a:srgbClr val="FFCC00">
              <a:alpha val="40000"/>
            </a:srgbClr>
          </a:glow>
        </a:effectLst>
      </dsp:spPr>
      <dsp:style>
        <a:lnRef idx="0">
          <a:scrgbClr r="0" g="0" b="0"/>
        </a:lnRef>
        <a:fillRef idx="1">
          <a:scrgbClr r="0" g="0" b="0"/>
        </a:fillRef>
        <a:effectRef idx="0">
          <a:scrgbClr r="0" g="0" b="0"/>
        </a:effectRef>
        <a:fontRef idx="minor"/>
      </dsp:style>
    </dsp:sp>
    <dsp:sp modelId="{63DD04B1-29D7-439C-830B-CA44FB5B3E34}">
      <dsp:nvSpPr>
        <dsp:cNvPr id="0" name=""/>
        <dsp:cNvSpPr/>
      </dsp:nvSpPr>
      <dsp:spPr>
        <a:xfrm>
          <a:off x="849487" y="683975"/>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584A22-F34C-4775-A5A2-25B3DDB3E1DC}">
      <dsp:nvSpPr>
        <dsp:cNvPr id="0" name=""/>
        <dsp:cNvSpPr/>
      </dsp:nvSpPr>
      <dsp:spPr>
        <a:xfrm>
          <a:off x="63393" y="230453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a:t>Interview Findings</a:t>
          </a:r>
          <a:endParaRPr lang="en-US" sz="2400" kern="1200"/>
        </a:p>
      </dsp:txBody>
      <dsp:txXfrm>
        <a:off x="63393" y="2304537"/>
        <a:ext cx="2418750" cy="720000"/>
      </dsp:txXfrm>
    </dsp:sp>
    <dsp:sp modelId="{EF768AE6-F409-453F-BD37-FBD1B647688B}">
      <dsp:nvSpPr>
        <dsp:cNvPr id="0" name=""/>
        <dsp:cNvSpPr/>
      </dsp:nvSpPr>
      <dsp:spPr>
        <a:xfrm>
          <a:off x="3377081" y="369537"/>
          <a:ext cx="1475437" cy="1475437"/>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5F5DB-8A54-4FE1-8F0C-C3013E084FB8}">
      <dsp:nvSpPr>
        <dsp:cNvPr id="0" name=""/>
        <dsp:cNvSpPr/>
      </dsp:nvSpPr>
      <dsp:spPr>
        <a:xfrm>
          <a:off x="3691518" y="683975"/>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4DE68F-05C5-4188-B710-88AE936A8F16}">
      <dsp:nvSpPr>
        <dsp:cNvPr id="0" name=""/>
        <dsp:cNvSpPr/>
      </dsp:nvSpPr>
      <dsp:spPr>
        <a:xfrm>
          <a:off x="2905425" y="230453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a:t>Survey Findings</a:t>
          </a:r>
          <a:endParaRPr lang="en-US" sz="2400" kern="1200"/>
        </a:p>
      </dsp:txBody>
      <dsp:txXfrm>
        <a:off x="2905425" y="2304537"/>
        <a:ext cx="2418750" cy="720000"/>
      </dsp:txXfrm>
    </dsp:sp>
    <dsp:sp modelId="{C9B1F4F9-F87D-4889-B666-C7C812DF08ED}">
      <dsp:nvSpPr>
        <dsp:cNvPr id="0" name=""/>
        <dsp:cNvSpPr/>
      </dsp:nvSpPr>
      <dsp:spPr>
        <a:xfrm>
          <a:off x="6219112" y="369537"/>
          <a:ext cx="1475437" cy="1475437"/>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DB9FEC-E80C-4652-8ABE-EA1C08E5FB60}">
      <dsp:nvSpPr>
        <dsp:cNvPr id="0" name=""/>
        <dsp:cNvSpPr/>
      </dsp:nvSpPr>
      <dsp:spPr>
        <a:xfrm>
          <a:off x="6533550" y="683975"/>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02A2C4-07E1-4175-B321-E395966C36EC}">
      <dsp:nvSpPr>
        <dsp:cNvPr id="0" name=""/>
        <dsp:cNvSpPr/>
      </dsp:nvSpPr>
      <dsp:spPr>
        <a:xfrm>
          <a:off x="5747456" y="230453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a:t>Focus Group Findings</a:t>
          </a:r>
          <a:endParaRPr lang="en-US" sz="2400" kern="1200"/>
        </a:p>
      </dsp:txBody>
      <dsp:txXfrm>
        <a:off x="5747456" y="2304537"/>
        <a:ext cx="24187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7AD75-5186-45A1-BA75-CE7FA9B7A74B}">
      <dsp:nvSpPr>
        <dsp:cNvPr id="0" name=""/>
        <dsp:cNvSpPr/>
      </dsp:nvSpPr>
      <dsp:spPr>
        <a:xfrm>
          <a:off x="535049" y="369537"/>
          <a:ext cx="1475437" cy="1475437"/>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DD04B1-29D7-439C-830B-CA44FB5B3E34}">
      <dsp:nvSpPr>
        <dsp:cNvPr id="0" name=""/>
        <dsp:cNvSpPr/>
      </dsp:nvSpPr>
      <dsp:spPr>
        <a:xfrm>
          <a:off x="849487" y="683975"/>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584A22-F34C-4775-A5A2-25B3DDB3E1DC}">
      <dsp:nvSpPr>
        <dsp:cNvPr id="0" name=""/>
        <dsp:cNvSpPr/>
      </dsp:nvSpPr>
      <dsp:spPr>
        <a:xfrm>
          <a:off x="63393" y="230453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a:t>Interview Findings</a:t>
          </a:r>
          <a:endParaRPr lang="en-US" sz="2400" kern="1200"/>
        </a:p>
      </dsp:txBody>
      <dsp:txXfrm>
        <a:off x="63393" y="2304537"/>
        <a:ext cx="2418750" cy="720000"/>
      </dsp:txXfrm>
    </dsp:sp>
    <dsp:sp modelId="{EF768AE6-F409-453F-BD37-FBD1B647688B}">
      <dsp:nvSpPr>
        <dsp:cNvPr id="0" name=""/>
        <dsp:cNvSpPr/>
      </dsp:nvSpPr>
      <dsp:spPr>
        <a:xfrm>
          <a:off x="3377081" y="369537"/>
          <a:ext cx="1475437" cy="1475437"/>
        </a:xfrm>
        <a:prstGeom prst="ellipse">
          <a:avLst/>
        </a:prstGeom>
        <a:solidFill>
          <a:schemeClr val="accent4">
            <a:tint val="40000"/>
            <a:hueOff val="0"/>
            <a:satOff val="0"/>
            <a:lumOff val="0"/>
            <a:alphaOff val="0"/>
          </a:schemeClr>
        </a:solidFill>
        <a:ln>
          <a:noFill/>
        </a:ln>
        <a:effectLst>
          <a:glow rad="228600">
            <a:srgbClr val="FFCC00">
              <a:alpha val="40000"/>
            </a:srgbClr>
          </a:glow>
        </a:effectLst>
      </dsp:spPr>
      <dsp:style>
        <a:lnRef idx="0">
          <a:scrgbClr r="0" g="0" b="0"/>
        </a:lnRef>
        <a:fillRef idx="1">
          <a:scrgbClr r="0" g="0" b="0"/>
        </a:fillRef>
        <a:effectRef idx="0">
          <a:scrgbClr r="0" g="0" b="0"/>
        </a:effectRef>
        <a:fontRef idx="minor"/>
      </dsp:style>
    </dsp:sp>
    <dsp:sp modelId="{0445F5DB-8A54-4FE1-8F0C-C3013E084FB8}">
      <dsp:nvSpPr>
        <dsp:cNvPr id="0" name=""/>
        <dsp:cNvSpPr/>
      </dsp:nvSpPr>
      <dsp:spPr>
        <a:xfrm>
          <a:off x="3691518" y="683975"/>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4DE68F-05C5-4188-B710-88AE936A8F16}">
      <dsp:nvSpPr>
        <dsp:cNvPr id="0" name=""/>
        <dsp:cNvSpPr/>
      </dsp:nvSpPr>
      <dsp:spPr>
        <a:xfrm>
          <a:off x="2905425" y="230453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a:t>Survey Findings</a:t>
          </a:r>
          <a:endParaRPr lang="en-US" sz="2400" kern="1200"/>
        </a:p>
      </dsp:txBody>
      <dsp:txXfrm>
        <a:off x="2905425" y="2304537"/>
        <a:ext cx="2418750" cy="720000"/>
      </dsp:txXfrm>
    </dsp:sp>
    <dsp:sp modelId="{C9B1F4F9-F87D-4889-B666-C7C812DF08ED}">
      <dsp:nvSpPr>
        <dsp:cNvPr id="0" name=""/>
        <dsp:cNvSpPr/>
      </dsp:nvSpPr>
      <dsp:spPr>
        <a:xfrm>
          <a:off x="6219112" y="369537"/>
          <a:ext cx="1475437" cy="1475437"/>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DB9FEC-E80C-4652-8ABE-EA1C08E5FB60}">
      <dsp:nvSpPr>
        <dsp:cNvPr id="0" name=""/>
        <dsp:cNvSpPr/>
      </dsp:nvSpPr>
      <dsp:spPr>
        <a:xfrm>
          <a:off x="6533550" y="683975"/>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02A2C4-07E1-4175-B321-E395966C36EC}">
      <dsp:nvSpPr>
        <dsp:cNvPr id="0" name=""/>
        <dsp:cNvSpPr/>
      </dsp:nvSpPr>
      <dsp:spPr>
        <a:xfrm>
          <a:off x="5747456" y="230453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a:t>Focus Group Findings</a:t>
          </a:r>
          <a:endParaRPr lang="en-US" sz="2400" kern="1200"/>
        </a:p>
      </dsp:txBody>
      <dsp:txXfrm>
        <a:off x="5747456" y="2304537"/>
        <a:ext cx="24187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7AD75-5186-45A1-BA75-CE7FA9B7A74B}">
      <dsp:nvSpPr>
        <dsp:cNvPr id="0" name=""/>
        <dsp:cNvSpPr/>
      </dsp:nvSpPr>
      <dsp:spPr>
        <a:xfrm>
          <a:off x="535049" y="369537"/>
          <a:ext cx="1475437" cy="1475437"/>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DD04B1-29D7-439C-830B-CA44FB5B3E34}">
      <dsp:nvSpPr>
        <dsp:cNvPr id="0" name=""/>
        <dsp:cNvSpPr/>
      </dsp:nvSpPr>
      <dsp:spPr>
        <a:xfrm>
          <a:off x="849487" y="683975"/>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584A22-F34C-4775-A5A2-25B3DDB3E1DC}">
      <dsp:nvSpPr>
        <dsp:cNvPr id="0" name=""/>
        <dsp:cNvSpPr/>
      </dsp:nvSpPr>
      <dsp:spPr>
        <a:xfrm>
          <a:off x="63393" y="230453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a:t>Interview Findings</a:t>
          </a:r>
          <a:endParaRPr lang="en-US" sz="2400" kern="1200"/>
        </a:p>
      </dsp:txBody>
      <dsp:txXfrm>
        <a:off x="63393" y="2304537"/>
        <a:ext cx="2418750" cy="720000"/>
      </dsp:txXfrm>
    </dsp:sp>
    <dsp:sp modelId="{EF768AE6-F409-453F-BD37-FBD1B647688B}">
      <dsp:nvSpPr>
        <dsp:cNvPr id="0" name=""/>
        <dsp:cNvSpPr/>
      </dsp:nvSpPr>
      <dsp:spPr>
        <a:xfrm>
          <a:off x="3377081" y="369537"/>
          <a:ext cx="1475437" cy="1475437"/>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5F5DB-8A54-4FE1-8F0C-C3013E084FB8}">
      <dsp:nvSpPr>
        <dsp:cNvPr id="0" name=""/>
        <dsp:cNvSpPr/>
      </dsp:nvSpPr>
      <dsp:spPr>
        <a:xfrm>
          <a:off x="3691518" y="683975"/>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4DE68F-05C5-4188-B710-88AE936A8F16}">
      <dsp:nvSpPr>
        <dsp:cNvPr id="0" name=""/>
        <dsp:cNvSpPr/>
      </dsp:nvSpPr>
      <dsp:spPr>
        <a:xfrm>
          <a:off x="2905425" y="230453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a:t>Survey Findings</a:t>
          </a:r>
          <a:endParaRPr lang="en-US" sz="2400" kern="1200"/>
        </a:p>
      </dsp:txBody>
      <dsp:txXfrm>
        <a:off x="2905425" y="2304537"/>
        <a:ext cx="2418750" cy="720000"/>
      </dsp:txXfrm>
    </dsp:sp>
    <dsp:sp modelId="{C9B1F4F9-F87D-4889-B666-C7C812DF08ED}">
      <dsp:nvSpPr>
        <dsp:cNvPr id="0" name=""/>
        <dsp:cNvSpPr/>
      </dsp:nvSpPr>
      <dsp:spPr>
        <a:xfrm>
          <a:off x="6219112" y="369537"/>
          <a:ext cx="1475437" cy="1475437"/>
        </a:xfrm>
        <a:prstGeom prst="ellipse">
          <a:avLst/>
        </a:prstGeom>
        <a:solidFill>
          <a:schemeClr val="accent4">
            <a:tint val="40000"/>
            <a:hueOff val="0"/>
            <a:satOff val="0"/>
            <a:lumOff val="0"/>
            <a:alphaOff val="0"/>
          </a:schemeClr>
        </a:solidFill>
        <a:ln>
          <a:noFill/>
        </a:ln>
        <a:effectLst>
          <a:glow rad="228600">
            <a:srgbClr val="FFCC00">
              <a:alpha val="40000"/>
            </a:srgbClr>
          </a:glow>
        </a:effectLst>
      </dsp:spPr>
      <dsp:style>
        <a:lnRef idx="0">
          <a:scrgbClr r="0" g="0" b="0"/>
        </a:lnRef>
        <a:fillRef idx="1">
          <a:scrgbClr r="0" g="0" b="0"/>
        </a:fillRef>
        <a:effectRef idx="0">
          <a:scrgbClr r="0" g="0" b="0"/>
        </a:effectRef>
        <a:fontRef idx="minor"/>
      </dsp:style>
    </dsp:sp>
    <dsp:sp modelId="{88DB9FEC-E80C-4652-8ABE-EA1C08E5FB60}">
      <dsp:nvSpPr>
        <dsp:cNvPr id="0" name=""/>
        <dsp:cNvSpPr/>
      </dsp:nvSpPr>
      <dsp:spPr>
        <a:xfrm>
          <a:off x="6533550" y="683975"/>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02A2C4-07E1-4175-B321-E395966C36EC}">
      <dsp:nvSpPr>
        <dsp:cNvPr id="0" name=""/>
        <dsp:cNvSpPr/>
      </dsp:nvSpPr>
      <dsp:spPr>
        <a:xfrm>
          <a:off x="5747456" y="2304537"/>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a:t>Focus Group Findings</a:t>
          </a:r>
          <a:endParaRPr lang="en-US" sz="2400" kern="1200"/>
        </a:p>
      </dsp:txBody>
      <dsp:txXfrm>
        <a:off x="5747456" y="2304537"/>
        <a:ext cx="24187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FA2BC-3281-49ED-B9B4-2BACD61CA09F}">
      <dsp:nvSpPr>
        <dsp:cNvPr id="0" name=""/>
        <dsp:cNvSpPr/>
      </dsp:nvSpPr>
      <dsp:spPr>
        <a:xfrm>
          <a:off x="0" y="0"/>
          <a:ext cx="6120765" cy="805815"/>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Central Research Question:  How can the practice of instructing online </a:t>
          </a:r>
          <a:r>
            <a:rPr lang="en-US" sz="1500" kern="1200" dirty="0" err="1"/>
            <a:t>PreHealth</a:t>
          </a:r>
          <a:r>
            <a:rPr lang="en-US" sz="1500" kern="1200" dirty="0"/>
            <a:t> course students be improved at a private University?</a:t>
          </a:r>
        </a:p>
      </dsp:txBody>
      <dsp:txXfrm>
        <a:off x="23602" y="23602"/>
        <a:ext cx="5251226" cy="758611"/>
      </dsp:txXfrm>
    </dsp:sp>
    <dsp:sp modelId="{41663123-0D2A-4BAC-A9C8-CB50FF47E5B8}">
      <dsp:nvSpPr>
        <dsp:cNvPr id="0" name=""/>
        <dsp:cNvSpPr/>
      </dsp:nvSpPr>
      <dsp:spPr>
        <a:xfrm>
          <a:off x="540067" y="940117"/>
          <a:ext cx="6120765" cy="805815"/>
        </a:xfrm>
        <a:prstGeom prst="roundRect">
          <a:avLst>
            <a:gd name="adj" fmla="val 10000"/>
          </a:avLst>
        </a:prstGeom>
        <a:solidFill>
          <a:schemeClr val="accent1">
            <a:shade val="50000"/>
            <a:hueOff val="118093"/>
            <a:satOff val="23971"/>
            <a:lumOff val="224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Recommendation 1:  Incorporating (blending) synchronous instruction elements into the online </a:t>
          </a:r>
          <a:r>
            <a:rPr lang="en-US" sz="1500" kern="1200" dirty="0" err="1"/>
            <a:t>PreHealth</a:t>
          </a:r>
          <a:r>
            <a:rPr lang="en-US" sz="1500" kern="1200" dirty="0"/>
            <a:t> asynchronous course </a:t>
          </a:r>
        </a:p>
      </dsp:txBody>
      <dsp:txXfrm>
        <a:off x="563669" y="963719"/>
        <a:ext cx="5009713" cy="758611"/>
      </dsp:txXfrm>
    </dsp:sp>
    <dsp:sp modelId="{F58ABA1E-A400-4CAA-9F3D-0F4D868688C3}">
      <dsp:nvSpPr>
        <dsp:cNvPr id="0" name=""/>
        <dsp:cNvSpPr/>
      </dsp:nvSpPr>
      <dsp:spPr>
        <a:xfrm>
          <a:off x="1080134" y="1880234"/>
          <a:ext cx="6120765" cy="805815"/>
        </a:xfrm>
        <a:prstGeom prst="roundRect">
          <a:avLst>
            <a:gd name="adj" fmla="val 10000"/>
          </a:avLst>
        </a:prstGeom>
        <a:solidFill>
          <a:srgbClr val="FFE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Recommendation 2:  Providing targeted professional development for instructors to enhance learner engagement in an online setting utilizing instructional technology</a:t>
          </a:r>
        </a:p>
      </dsp:txBody>
      <dsp:txXfrm>
        <a:off x="1103736" y="1903836"/>
        <a:ext cx="5009713" cy="758611"/>
      </dsp:txXfrm>
    </dsp:sp>
    <dsp:sp modelId="{867D894D-0F8C-4057-A61A-FB11BFFCD291}">
      <dsp:nvSpPr>
        <dsp:cNvPr id="0" name=""/>
        <dsp:cNvSpPr/>
      </dsp:nvSpPr>
      <dsp:spPr>
        <a:xfrm>
          <a:off x="5596985" y="611076"/>
          <a:ext cx="523779" cy="523779"/>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714835" y="611076"/>
        <a:ext cx="288079" cy="394144"/>
      </dsp:txXfrm>
    </dsp:sp>
    <dsp:sp modelId="{9EC7DDF3-DBA0-4437-A685-D877FF14B597}">
      <dsp:nvSpPr>
        <dsp:cNvPr id="0" name=""/>
        <dsp:cNvSpPr/>
      </dsp:nvSpPr>
      <dsp:spPr>
        <a:xfrm>
          <a:off x="6137052" y="1545821"/>
          <a:ext cx="523779" cy="523779"/>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254902" y="1545821"/>
        <a:ext cx="288079" cy="3941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54AF2-A648-4221-9DA9-9FD3289F50B3}">
      <dsp:nvSpPr>
        <dsp:cNvPr id="0" name=""/>
        <dsp:cNvSpPr/>
      </dsp:nvSpPr>
      <dsp:spPr>
        <a:xfrm rot="5400000">
          <a:off x="2230159" y="84993"/>
          <a:ext cx="1298563" cy="1129750"/>
        </a:xfrm>
        <a:prstGeom prst="hexagon">
          <a:avLst>
            <a:gd name="adj" fmla="val 25000"/>
            <a:gd name="vf" fmla="val 11547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Instructors</a:t>
          </a:r>
        </a:p>
      </dsp:txBody>
      <dsp:txXfrm rot="-5400000">
        <a:off x="2490618" y="202946"/>
        <a:ext cx="777644" cy="893845"/>
      </dsp:txXfrm>
    </dsp:sp>
    <dsp:sp modelId="{069190D2-9ADF-4CF7-B0FA-8A185A89B497}">
      <dsp:nvSpPr>
        <dsp:cNvPr id="0" name=""/>
        <dsp:cNvSpPr/>
      </dsp:nvSpPr>
      <dsp:spPr>
        <a:xfrm>
          <a:off x="3478599" y="260299"/>
          <a:ext cx="1449197" cy="779138"/>
        </a:xfrm>
        <a:prstGeom prst="rect">
          <a:avLst/>
        </a:prstGeom>
        <a:noFill/>
        <a:ln>
          <a:noFill/>
        </a:ln>
        <a:effectLst/>
      </dsp:spPr>
      <dsp:style>
        <a:lnRef idx="0">
          <a:scrgbClr r="0" g="0" b="0"/>
        </a:lnRef>
        <a:fillRef idx="0">
          <a:scrgbClr r="0" g="0" b="0"/>
        </a:fillRef>
        <a:effectRef idx="0">
          <a:scrgbClr r="0" g="0" b="0"/>
        </a:effectRef>
        <a:fontRef idx="minor"/>
      </dsp:style>
    </dsp:sp>
    <dsp:sp modelId="{DD44994B-2A76-4FC4-8B18-A2F49BD4D7D7}">
      <dsp:nvSpPr>
        <dsp:cNvPr id="0" name=""/>
        <dsp:cNvSpPr/>
      </dsp:nvSpPr>
      <dsp:spPr>
        <a:xfrm rot="5400000">
          <a:off x="1010029" y="84993"/>
          <a:ext cx="1298563" cy="1129750"/>
        </a:xfrm>
        <a:prstGeom prst="hexagon">
          <a:avLst>
            <a:gd name="adj" fmla="val 25000"/>
            <a:gd name="vf" fmla="val 115470"/>
          </a:avLst>
        </a:prstGeom>
        <a:solidFill>
          <a:schemeClr val="accent1">
            <a:shade val="50000"/>
            <a:hueOff val="59046"/>
            <a:satOff val="11986"/>
            <a:lumOff val="112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rot="-5400000">
        <a:off x="1270488" y="202946"/>
        <a:ext cx="777644" cy="893845"/>
      </dsp:txXfrm>
    </dsp:sp>
    <dsp:sp modelId="{9C8EFDB4-7330-4B82-A7F9-5DCCBB3DBB76}">
      <dsp:nvSpPr>
        <dsp:cNvPr id="0" name=""/>
        <dsp:cNvSpPr/>
      </dsp:nvSpPr>
      <dsp:spPr>
        <a:xfrm rot="5400000">
          <a:off x="1617757" y="1187214"/>
          <a:ext cx="1298563" cy="1129750"/>
        </a:xfrm>
        <a:prstGeom prst="hexagon">
          <a:avLst>
            <a:gd name="adj" fmla="val 25000"/>
            <a:gd name="vf" fmla="val 115470"/>
          </a:avLst>
        </a:prstGeom>
        <a:solidFill>
          <a:schemeClr val="accent1">
            <a:shade val="50000"/>
            <a:hueOff val="118093"/>
            <a:satOff val="23971"/>
            <a:lumOff val="224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Students</a:t>
          </a:r>
        </a:p>
      </dsp:txBody>
      <dsp:txXfrm rot="-5400000">
        <a:off x="1878216" y="1305167"/>
        <a:ext cx="777644" cy="893845"/>
      </dsp:txXfrm>
    </dsp:sp>
    <dsp:sp modelId="{2612AEA3-D34A-48E8-907E-38A903246E31}">
      <dsp:nvSpPr>
        <dsp:cNvPr id="0" name=""/>
        <dsp:cNvSpPr/>
      </dsp:nvSpPr>
      <dsp:spPr>
        <a:xfrm>
          <a:off x="252966" y="1362520"/>
          <a:ext cx="1402448" cy="779138"/>
        </a:xfrm>
        <a:prstGeom prst="rect">
          <a:avLst/>
        </a:prstGeom>
        <a:noFill/>
        <a:ln>
          <a:noFill/>
        </a:ln>
        <a:effectLst/>
      </dsp:spPr>
      <dsp:style>
        <a:lnRef idx="0">
          <a:scrgbClr r="0" g="0" b="0"/>
        </a:lnRef>
        <a:fillRef idx="0">
          <a:scrgbClr r="0" g="0" b="0"/>
        </a:fillRef>
        <a:effectRef idx="0">
          <a:scrgbClr r="0" g="0" b="0"/>
        </a:effectRef>
        <a:fontRef idx="minor"/>
      </dsp:style>
    </dsp:sp>
    <dsp:sp modelId="{B2F83657-22D5-4E3C-B923-0BD6D8EE5507}">
      <dsp:nvSpPr>
        <dsp:cNvPr id="0" name=""/>
        <dsp:cNvSpPr/>
      </dsp:nvSpPr>
      <dsp:spPr>
        <a:xfrm rot="5400000">
          <a:off x="2837887" y="1187214"/>
          <a:ext cx="1298563" cy="1129750"/>
        </a:xfrm>
        <a:prstGeom prst="hexagon">
          <a:avLst>
            <a:gd name="adj" fmla="val 25000"/>
            <a:gd name="vf" fmla="val 115470"/>
          </a:avLst>
        </a:prstGeom>
        <a:solidFill>
          <a:srgbClr val="FFE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rot="-5400000">
        <a:off x="3098346" y="1305167"/>
        <a:ext cx="777644" cy="893845"/>
      </dsp:txXfrm>
    </dsp:sp>
    <dsp:sp modelId="{2F151203-A7C0-40A5-B10D-E3D3D2361770}">
      <dsp:nvSpPr>
        <dsp:cNvPr id="0" name=""/>
        <dsp:cNvSpPr/>
      </dsp:nvSpPr>
      <dsp:spPr>
        <a:xfrm rot="5400000">
          <a:off x="2230159" y="2289435"/>
          <a:ext cx="1298563" cy="1129750"/>
        </a:xfrm>
        <a:prstGeom prst="hexagon">
          <a:avLst>
            <a:gd name="adj" fmla="val 25000"/>
            <a:gd name="vf" fmla="val 115470"/>
          </a:avLst>
        </a:prstGeom>
        <a:solidFill>
          <a:schemeClr val="accent1">
            <a:shade val="50000"/>
            <a:hueOff val="118093"/>
            <a:satOff val="23971"/>
            <a:lumOff val="224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Instruction-al</a:t>
          </a:r>
          <a:r>
            <a:rPr lang="en-US" sz="1050" b="1" kern="1200" dirty="0"/>
            <a:t> Designers</a:t>
          </a:r>
        </a:p>
      </dsp:txBody>
      <dsp:txXfrm rot="-5400000">
        <a:off x="2490618" y="2407388"/>
        <a:ext cx="777644" cy="893845"/>
      </dsp:txXfrm>
    </dsp:sp>
    <dsp:sp modelId="{E8A83B53-649E-49D1-A6FD-CA8D182728DE}">
      <dsp:nvSpPr>
        <dsp:cNvPr id="0" name=""/>
        <dsp:cNvSpPr/>
      </dsp:nvSpPr>
      <dsp:spPr>
        <a:xfrm>
          <a:off x="3478599" y="2464741"/>
          <a:ext cx="1449197" cy="779138"/>
        </a:xfrm>
        <a:prstGeom prst="rect">
          <a:avLst/>
        </a:prstGeom>
        <a:noFill/>
        <a:ln>
          <a:noFill/>
        </a:ln>
        <a:effectLst/>
      </dsp:spPr>
      <dsp:style>
        <a:lnRef idx="0">
          <a:scrgbClr r="0" g="0" b="0"/>
        </a:lnRef>
        <a:fillRef idx="0">
          <a:scrgbClr r="0" g="0" b="0"/>
        </a:fillRef>
        <a:effectRef idx="0">
          <a:scrgbClr r="0" g="0" b="0"/>
        </a:effectRef>
        <a:fontRef idx="minor"/>
      </dsp:style>
    </dsp:sp>
    <dsp:sp modelId="{18006505-FF36-427A-9AD1-0CE6C947C785}">
      <dsp:nvSpPr>
        <dsp:cNvPr id="0" name=""/>
        <dsp:cNvSpPr/>
      </dsp:nvSpPr>
      <dsp:spPr>
        <a:xfrm rot="5400000">
          <a:off x="1010029" y="2289435"/>
          <a:ext cx="1298563" cy="1129750"/>
        </a:xfrm>
        <a:prstGeom prst="hexagon">
          <a:avLst>
            <a:gd name="adj" fmla="val 25000"/>
            <a:gd name="vf" fmla="val 11547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rot="-5400000">
        <a:off x="1270488" y="2407388"/>
        <a:ext cx="777644" cy="89384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D4C2C-149E-42DE-B991-8556CCBAEDD6}"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25C0F-B8FF-4954-B0C2-B70152418495}" type="slidenum">
              <a:rPr lang="en-US" smtClean="0"/>
              <a:t>‹#›</a:t>
            </a:fld>
            <a:endParaRPr lang="en-US"/>
          </a:p>
        </p:txBody>
      </p:sp>
    </p:spTree>
    <p:extLst>
      <p:ext uri="{BB962C8B-B14F-4D97-AF65-F5344CB8AC3E}">
        <p14:creationId xmlns:p14="http://schemas.microsoft.com/office/powerpoint/2010/main" val="309854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short, answer your Central Research Question. Write each recommendation concisely. Include three to five recommendations. </a:t>
            </a:r>
            <a:r>
              <a:rPr lang="en-US"/>
              <a:t>You will elaborate </a:t>
            </a:r>
            <a:r>
              <a:rPr lang="en-US" dirty="0"/>
              <a:t>on the recommendations on the slides that follow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030B255-B740-D249-AE6B-BA73F6FF3803}" type="slidenum">
              <a:rPr lang="en-US" smtClean="0"/>
              <a:t>16</a:t>
            </a:fld>
            <a:endParaRPr lang="en-US"/>
          </a:p>
        </p:txBody>
      </p:sp>
    </p:spTree>
    <p:extLst>
      <p:ext uri="{BB962C8B-B14F-4D97-AF65-F5344CB8AC3E}">
        <p14:creationId xmlns:p14="http://schemas.microsoft.com/office/powerpoint/2010/main" val="1876810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25C0F-B8FF-4954-B0C2-B70152418495}" type="slidenum">
              <a:rPr lang="en-US" smtClean="0"/>
              <a:t>25</a:t>
            </a:fld>
            <a:endParaRPr lang="en-US"/>
          </a:p>
        </p:txBody>
      </p:sp>
    </p:spTree>
    <p:extLst>
      <p:ext uri="{BB962C8B-B14F-4D97-AF65-F5344CB8AC3E}">
        <p14:creationId xmlns:p14="http://schemas.microsoft.com/office/powerpoint/2010/main" val="3459569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9F539B8-959B-9F40-A9B4-335D47313F70}"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1557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0635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4632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283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9F539B8-959B-9F40-A9B4-335D47313F70}"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8992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539B8-959B-9F40-A9B4-335D47313F70}"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35170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539B8-959B-9F40-A9B4-335D47313F70}" type="datetimeFigureOut">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7274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539B8-959B-9F40-A9B4-335D47313F70}" type="datetimeFigureOut">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1468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539B8-959B-9F40-A9B4-335D47313F70}" type="datetimeFigureOut">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75057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chemeClr val="accent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0028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1774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F539B8-959B-9F40-A9B4-335D47313F70}" type="datetimeFigureOut">
              <a:rPr lang="en-US" smtClean="0"/>
              <a:t>4/19/2022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8E2560-1547-9E46-9222-AB130F27EA50}" type="slidenum">
              <a:rPr lang="en-US" smtClean="0"/>
              <a:t>‹#›</a:t>
            </a:fld>
            <a:endParaRPr lang="en-US"/>
          </a:p>
        </p:txBody>
      </p:sp>
    </p:spTree>
    <p:extLst>
      <p:ext uri="{BB962C8B-B14F-4D97-AF65-F5344CB8AC3E}">
        <p14:creationId xmlns:p14="http://schemas.microsoft.com/office/powerpoint/2010/main" val="31161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257/aer.20151193" TargetMode="External"/><Relationship Id="rId2" Type="http://schemas.openxmlformats.org/officeDocument/2006/relationships/hyperlink" Target="https://doi.org/10.1108/EJTD-12-2017-0110"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115340"/>
            <a:ext cx="7299251" cy="1554531"/>
          </a:xfrm>
        </p:spPr>
        <p:txBody>
          <a:bodyPr>
            <a:normAutofit/>
          </a:bodyPr>
          <a:lstStyle/>
          <a:p>
            <a:pPr algn="r"/>
            <a:r>
              <a:rPr lang="en-US" sz="1600" dirty="0">
                <a:solidFill>
                  <a:schemeClr val="bg1">
                    <a:lumMod val="85000"/>
                  </a:schemeClr>
                </a:solidFill>
              </a:rPr>
              <a:t>Dr. Kimberly M. Smith</a:t>
            </a:r>
          </a:p>
          <a:p>
            <a:pPr algn="r"/>
            <a:r>
              <a:rPr lang="en-US" sz="1600" dirty="0">
                <a:solidFill>
                  <a:schemeClr val="bg1">
                    <a:lumMod val="85000"/>
                  </a:schemeClr>
                </a:solidFill>
              </a:rPr>
              <a:t>Dr. Cristina Dube, Sponsor</a:t>
            </a:r>
          </a:p>
          <a:p>
            <a:pPr algn="r"/>
            <a:r>
              <a:rPr lang="en-US" sz="1600" dirty="0">
                <a:solidFill>
                  <a:schemeClr val="bg1">
                    <a:lumMod val="85000"/>
                  </a:schemeClr>
                </a:solidFill>
              </a:rPr>
              <a:t>Liberty University</a:t>
            </a:r>
          </a:p>
          <a:p>
            <a:pPr algn="r"/>
            <a:r>
              <a:rPr lang="en-US" sz="1600" dirty="0">
                <a:solidFill>
                  <a:schemeClr val="bg1">
                    <a:lumMod val="85000"/>
                  </a:schemeClr>
                </a:solidFill>
              </a:rPr>
              <a:t>School of Education</a:t>
            </a:r>
          </a:p>
          <a:p>
            <a:pPr algn="r"/>
            <a:r>
              <a:rPr lang="en-US" sz="1600" dirty="0">
                <a:solidFill>
                  <a:schemeClr val="bg1">
                    <a:lumMod val="85000"/>
                  </a:schemeClr>
                </a:solidFill>
              </a:rPr>
              <a:t>Liberty Research Week 2022</a:t>
            </a:r>
          </a:p>
        </p:txBody>
      </p:sp>
      <p:sp>
        <p:nvSpPr>
          <p:cNvPr id="4" name="Title 1">
            <a:extLst>
              <a:ext uri="{FF2B5EF4-FFF2-40B4-BE49-F238E27FC236}">
                <a16:creationId xmlns:a16="http://schemas.microsoft.com/office/drawing/2014/main" id="{9E87EB58-9A8E-4119-BA36-E018865132D1}"/>
              </a:ext>
            </a:extLst>
          </p:cNvPr>
          <p:cNvSpPr>
            <a:spLocks noGrp="1"/>
          </p:cNvSpPr>
          <p:nvPr>
            <p:ph type="ctrTitle"/>
          </p:nvPr>
        </p:nvSpPr>
        <p:spPr>
          <a:xfrm>
            <a:off x="792130" y="1130854"/>
            <a:ext cx="7299251" cy="1101725"/>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marR="0">
              <a:lnSpc>
                <a:spcPct val="200000"/>
              </a:lnSpc>
              <a:spcBef>
                <a:spcPts val="0"/>
              </a:spcBef>
              <a:spcAft>
                <a:spcPts val="0"/>
              </a:spcAft>
              <a:tabLst>
                <a:tab pos="5014913" algn="l"/>
              </a:tabLst>
            </a:pPr>
            <a:r>
              <a:rPr lang="en-US" sz="2000" b="1" dirty="0">
                <a:effectLst/>
                <a:latin typeface="Aharoni" panose="02010803020104030203" pitchFamily="2" charset="-79"/>
                <a:ea typeface="Times New Roman" panose="02020603050405020304" pitchFamily="18" charset="0"/>
                <a:cs typeface="Aharoni" panose="02010803020104030203" pitchFamily="2" charset="-79"/>
              </a:rPr>
              <a:t>Recommendations for Improving the Practice of Instructing an Online Pre-Health Course at a Private University</a:t>
            </a:r>
            <a:endParaRPr lang="en-US" sz="2000" dirty="0">
              <a:effectLst/>
              <a:latin typeface="Aharoni" panose="02010803020104030203" pitchFamily="2" charset="-79"/>
              <a:ea typeface="Times New Roman" panose="02020603050405020304" pitchFamily="18" charset="0"/>
              <a:cs typeface="Aharoni" panose="02010803020104030203" pitchFamily="2" charset="-79"/>
            </a:endParaRPr>
          </a:p>
        </p:txBody>
      </p:sp>
      <p:sp>
        <p:nvSpPr>
          <p:cNvPr id="5" name="L-Shape 4">
            <a:extLst>
              <a:ext uri="{FF2B5EF4-FFF2-40B4-BE49-F238E27FC236}">
                <a16:creationId xmlns:a16="http://schemas.microsoft.com/office/drawing/2014/main" id="{E1A1CDF6-6C53-454A-AD95-D3D8EF9A55DB}"/>
              </a:ext>
            </a:extLst>
          </p:cNvPr>
          <p:cNvSpPr/>
          <p:nvPr/>
        </p:nvSpPr>
        <p:spPr>
          <a:xfrm rot="10800000" flipV="1">
            <a:off x="5332229" y="1541721"/>
            <a:ext cx="2939902" cy="3311542"/>
          </a:xfrm>
          <a:prstGeom prst="corner">
            <a:avLst>
              <a:gd name="adj1" fmla="val 5026"/>
              <a:gd name="adj2" fmla="val 5281"/>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577C7AD6-FBF3-4684-A011-78A0952DB470}"/>
              </a:ext>
            </a:extLst>
          </p:cNvPr>
          <p:cNvSpPr/>
          <p:nvPr/>
        </p:nvSpPr>
        <p:spPr>
          <a:xfrm flipV="1">
            <a:off x="528974" y="684025"/>
            <a:ext cx="2939902" cy="3311542"/>
          </a:xfrm>
          <a:prstGeom prst="corner">
            <a:avLst>
              <a:gd name="adj1" fmla="val 5026"/>
              <a:gd name="adj2" fmla="val 5281"/>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40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02A-3AF1-49E1-83DA-5B4D4A4C084D}"/>
              </a:ext>
            </a:extLst>
          </p:cNvPr>
          <p:cNvSpPr>
            <a:spLocks noGrp="1"/>
          </p:cNvSpPr>
          <p:nvPr>
            <p:ph type="title"/>
          </p:nvPr>
        </p:nvSpPr>
        <p:spPr>
          <a:xfrm>
            <a:off x="457200" y="314325"/>
            <a:ext cx="8229600" cy="857250"/>
          </a:xfrm>
        </p:spPr>
        <p:txBody>
          <a:bodyPr>
            <a:normAutofit/>
          </a:bodyPr>
          <a:lstStyle/>
          <a:p>
            <a:r>
              <a:rPr lang="en-US" sz="3600" dirty="0">
                <a:latin typeface="Aharoni" panose="02010803020104030203" pitchFamily="2" charset="-79"/>
                <a:cs typeface="Aharoni" panose="02010803020104030203" pitchFamily="2" charset="-79"/>
              </a:rPr>
              <a:t>Findings</a:t>
            </a:r>
          </a:p>
        </p:txBody>
      </p:sp>
      <p:sp>
        <p:nvSpPr>
          <p:cNvPr id="6" name="Content Placeholder 2">
            <a:extLst>
              <a:ext uri="{FF2B5EF4-FFF2-40B4-BE49-F238E27FC236}">
                <a16:creationId xmlns:a16="http://schemas.microsoft.com/office/drawing/2014/main" id="{6B0E8758-0980-4B32-87BB-566AA6AF2A0E}"/>
              </a:ext>
            </a:extLst>
          </p:cNvPr>
          <p:cNvSpPr>
            <a:spLocks noGrp="1"/>
          </p:cNvSpPr>
          <p:nvPr>
            <p:ph idx="1"/>
          </p:nvPr>
        </p:nvSpPr>
        <p:spPr>
          <a:xfrm>
            <a:off x="457200" y="1200150"/>
            <a:ext cx="8229600" cy="3394075"/>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buNone/>
            </a:pPr>
            <a:r>
              <a:rPr lang="en-US" sz="2000" b="1" dirty="0"/>
              <a:t>Interview Findings:</a:t>
            </a:r>
          </a:p>
          <a:p>
            <a:pPr marL="397764" lvl="1" indent="0">
              <a:buNone/>
            </a:pPr>
            <a:r>
              <a:rPr lang="en-US" sz="2000" dirty="0"/>
              <a:t>Engagement</a:t>
            </a:r>
          </a:p>
          <a:p>
            <a:pPr marL="397764" lvl="1" indent="0">
              <a:buNone/>
            </a:pPr>
            <a:endParaRPr lang="en-US" sz="2000" dirty="0"/>
          </a:p>
          <a:p>
            <a:pPr marL="397764" lvl="1" indent="0">
              <a:buNone/>
            </a:pPr>
            <a:r>
              <a:rPr lang="en-US" sz="2000" dirty="0"/>
              <a:t>Interaction</a:t>
            </a:r>
          </a:p>
          <a:p>
            <a:pPr marL="397764" lvl="1" indent="0">
              <a:buNone/>
            </a:pPr>
            <a:endParaRPr lang="en-US" sz="2000" dirty="0"/>
          </a:p>
          <a:p>
            <a:pPr marL="397764" lvl="1" indent="0">
              <a:buNone/>
            </a:pPr>
            <a:r>
              <a:rPr lang="en-US" sz="2000" dirty="0"/>
              <a:t>Instructional </a:t>
            </a:r>
          </a:p>
          <a:p>
            <a:pPr marL="397764" lvl="1" indent="0">
              <a:buNone/>
            </a:pPr>
            <a:r>
              <a:rPr lang="en-US" sz="2000" dirty="0"/>
              <a:t>Technology</a:t>
            </a:r>
          </a:p>
          <a:p>
            <a:pPr marL="397764" lvl="1" indent="0">
              <a:buNone/>
            </a:pPr>
            <a:endParaRPr lang="en-US" sz="2000" dirty="0"/>
          </a:p>
          <a:p>
            <a:pPr marL="397764" lvl="1" indent="0">
              <a:buNone/>
            </a:pPr>
            <a:r>
              <a:rPr lang="en-US" sz="2000" dirty="0"/>
              <a:t>Format</a:t>
            </a:r>
          </a:p>
        </p:txBody>
      </p:sp>
      <p:pic>
        <p:nvPicPr>
          <p:cNvPr id="7" name="Picture 6">
            <a:extLst>
              <a:ext uri="{FF2B5EF4-FFF2-40B4-BE49-F238E27FC236}">
                <a16:creationId xmlns:a16="http://schemas.microsoft.com/office/drawing/2014/main" id="{EA227F1F-6344-4F2B-8B80-B9447DF4DCF6}"/>
              </a:ext>
            </a:extLst>
          </p:cNvPr>
          <p:cNvPicPr>
            <a:picLocks noChangeAspect="1"/>
          </p:cNvPicPr>
          <p:nvPr/>
        </p:nvPicPr>
        <p:blipFill>
          <a:blip r:embed="rId2"/>
          <a:stretch>
            <a:fillRect/>
          </a:stretch>
        </p:blipFill>
        <p:spPr>
          <a:xfrm>
            <a:off x="3036593" y="1200149"/>
            <a:ext cx="6069688" cy="3283715"/>
          </a:xfrm>
          <a:prstGeom prst="rect">
            <a:avLst/>
          </a:prstGeom>
        </p:spPr>
      </p:pic>
    </p:spTree>
    <p:extLst>
      <p:ext uri="{BB962C8B-B14F-4D97-AF65-F5344CB8AC3E}">
        <p14:creationId xmlns:p14="http://schemas.microsoft.com/office/powerpoint/2010/main" val="378806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740"/>
            <a:ext cx="8229600" cy="857250"/>
          </a:xfrm>
        </p:spPr>
        <p:txBody>
          <a:bodyPr>
            <a:normAutofit/>
          </a:bodyPr>
          <a:lstStyle/>
          <a:p>
            <a:r>
              <a:rPr lang="en-US" sz="3600" dirty="0">
                <a:latin typeface="Aharoni" panose="02010803020104030203" pitchFamily="2" charset="-79"/>
                <a:cs typeface="Aharoni" panose="02010803020104030203" pitchFamily="2" charset="-79"/>
              </a:rPr>
              <a:t>Findings</a:t>
            </a:r>
          </a:p>
        </p:txBody>
      </p:sp>
      <p:graphicFrame>
        <p:nvGraphicFramePr>
          <p:cNvPr id="6" name="Content Placeholder 2">
            <a:extLst>
              <a:ext uri="{FF2B5EF4-FFF2-40B4-BE49-F238E27FC236}">
                <a16:creationId xmlns:a16="http://schemas.microsoft.com/office/drawing/2014/main" id="{01C67B2D-77A4-4BF8-AB06-98312A2FA28D}"/>
              </a:ext>
            </a:extLst>
          </p:cNvPr>
          <p:cNvGraphicFramePr>
            <a:graphicFrameLocks noGrp="1"/>
          </p:cNvGraphicFramePr>
          <p:nvPr>
            <p:ph idx="1"/>
            <p:extLst>
              <p:ext uri="{D42A27DB-BD31-4B8C-83A1-F6EECF244321}">
                <p14:modId xmlns:p14="http://schemas.microsoft.com/office/powerpoint/2010/main" val="1188461446"/>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1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02A-3AF1-49E1-83DA-5B4D4A4C084D}"/>
              </a:ext>
            </a:extLst>
          </p:cNvPr>
          <p:cNvSpPr>
            <a:spLocks noGrp="1"/>
          </p:cNvSpPr>
          <p:nvPr>
            <p:ph type="title"/>
          </p:nvPr>
        </p:nvSpPr>
        <p:spPr>
          <a:xfrm>
            <a:off x="457200" y="314325"/>
            <a:ext cx="8229600" cy="857250"/>
          </a:xfrm>
        </p:spPr>
        <p:txBody>
          <a:bodyPr>
            <a:normAutofit/>
          </a:bodyPr>
          <a:lstStyle/>
          <a:p>
            <a:r>
              <a:rPr lang="en-US" sz="3600" dirty="0">
                <a:latin typeface="Aharoni" panose="02010803020104030203" pitchFamily="2" charset="-79"/>
                <a:cs typeface="Aharoni" panose="02010803020104030203" pitchFamily="2" charset="-79"/>
              </a:rPr>
              <a:t>Findings</a:t>
            </a:r>
          </a:p>
        </p:txBody>
      </p:sp>
      <p:sp>
        <p:nvSpPr>
          <p:cNvPr id="6" name="Content Placeholder 2">
            <a:extLst>
              <a:ext uri="{FF2B5EF4-FFF2-40B4-BE49-F238E27FC236}">
                <a16:creationId xmlns:a16="http://schemas.microsoft.com/office/drawing/2014/main" id="{6B0E8758-0980-4B32-87BB-566AA6AF2A0E}"/>
              </a:ext>
            </a:extLst>
          </p:cNvPr>
          <p:cNvSpPr>
            <a:spLocks noGrp="1"/>
          </p:cNvSpPr>
          <p:nvPr>
            <p:ph idx="1"/>
          </p:nvPr>
        </p:nvSpPr>
        <p:spPr>
          <a:xfrm>
            <a:off x="457200" y="1200150"/>
            <a:ext cx="8229600" cy="3394075"/>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buNone/>
            </a:pPr>
            <a:r>
              <a:rPr lang="en-US" sz="2000" b="1" dirty="0"/>
              <a:t>Survey Findings:</a:t>
            </a:r>
          </a:p>
        </p:txBody>
      </p:sp>
      <p:sp>
        <p:nvSpPr>
          <p:cNvPr id="8" name="TextBox 7">
            <a:extLst>
              <a:ext uri="{FF2B5EF4-FFF2-40B4-BE49-F238E27FC236}">
                <a16:creationId xmlns:a16="http://schemas.microsoft.com/office/drawing/2014/main" id="{DD67209A-F0D8-4B41-8137-76E1571902BE}"/>
              </a:ext>
            </a:extLst>
          </p:cNvPr>
          <p:cNvSpPr txBox="1"/>
          <p:nvPr/>
        </p:nvSpPr>
        <p:spPr>
          <a:xfrm>
            <a:off x="308344" y="1664847"/>
            <a:ext cx="2743328" cy="1200329"/>
          </a:xfrm>
          <a:prstGeom prst="rect">
            <a:avLst/>
          </a:prstGeom>
          <a:noFill/>
        </p:spPr>
        <p:txBody>
          <a:bodyPr wrap="square">
            <a:spAutoFit/>
          </a:bodyPr>
          <a:lstStyle/>
          <a:p>
            <a:pPr marL="397764" lvl="1" indent="0">
              <a:buNone/>
            </a:pPr>
            <a:r>
              <a:rPr lang="en-US" dirty="0"/>
              <a:t>Why did students choose to take the prehealth class online?</a:t>
            </a:r>
          </a:p>
        </p:txBody>
      </p:sp>
      <p:pic>
        <p:nvPicPr>
          <p:cNvPr id="4" name="Picture 3">
            <a:extLst>
              <a:ext uri="{FF2B5EF4-FFF2-40B4-BE49-F238E27FC236}">
                <a16:creationId xmlns:a16="http://schemas.microsoft.com/office/drawing/2014/main" id="{E95A5A5D-C328-48D6-8287-3B5D847A3378}"/>
              </a:ext>
            </a:extLst>
          </p:cNvPr>
          <p:cNvPicPr>
            <a:picLocks noChangeAspect="1"/>
          </p:cNvPicPr>
          <p:nvPr/>
        </p:nvPicPr>
        <p:blipFill>
          <a:blip r:embed="rId2"/>
          <a:stretch>
            <a:fillRect/>
          </a:stretch>
        </p:blipFill>
        <p:spPr>
          <a:xfrm>
            <a:off x="2838477" y="1171575"/>
            <a:ext cx="6215369" cy="3312290"/>
          </a:xfrm>
          <a:prstGeom prst="rect">
            <a:avLst/>
          </a:prstGeom>
        </p:spPr>
      </p:pic>
      <p:sp>
        <p:nvSpPr>
          <p:cNvPr id="5" name="TextBox 4">
            <a:extLst>
              <a:ext uri="{FF2B5EF4-FFF2-40B4-BE49-F238E27FC236}">
                <a16:creationId xmlns:a16="http://schemas.microsoft.com/office/drawing/2014/main" id="{0B691CFA-3935-4B36-904C-4AF176BD4405}"/>
              </a:ext>
            </a:extLst>
          </p:cNvPr>
          <p:cNvSpPr txBox="1"/>
          <p:nvPr/>
        </p:nvSpPr>
        <p:spPr>
          <a:xfrm>
            <a:off x="5148033" y="1282568"/>
            <a:ext cx="935666" cy="215444"/>
          </a:xfrm>
          <a:prstGeom prst="rect">
            <a:avLst/>
          </a:prstGeom>
          <a:solidFill>
            <a:schemeClr val="bg1"/>
          </a:solidFill>
        </p:spPr>
        <p:txBody>
          <a:bodyPr wrap="square" rtlCol="0">
            <a:spAutoFit/>
          </a:bodyPr>
          <a:lstStyle/>
          <a:p>
            <a:r>
              <a:rPr lang="en-US" sz="800" dirty="0">
                <a:solidFill>
                  <a:schemeClr val="accent3">
                    <a:lumMod val="60000"/>
                    <a:lumOff val="40000"/>
                  </a:schemeClr>
                </a:solidFill>
              </a:rPr>
              <a:t>prehealth course</a:t>
            </a:r>
          </a:p>
        </p:txBody>
      </p:sp>
    </p:spTree>
    <p:extLst>
      <p:ext uri="{BB962C8B-B14F-4D97-AF65-F5344CB8AC3E}">
        <p14:creationId xmlns:p14="http://schemas.microsoft.com/office/powerpoint/2010/main" val="125999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02A-3AF1-49E1-83DA-5B4D4A4C084D}"/>
              </a:ext>
            </a:extLst>
          </p:cNvPr>
          <p:cNvSpPr>
            <a:spLocks noGrp="1"/>
          </p:cNvSpPr>
          <p:nvPr>
            <p:ph type="title"/>
          </p:nvPr>
        </p:nvSpPr>
        <p:spPr>
          <a:xfrm>
            <a:off x="-2032148" y="366159"/>
            <a:ext cx="8229600" cy="857250"/>
          </a:xfrm>
        </p:spPr>
        <p:txBody>
          <a:bodyPr>
            <a:normAutofit/>
          </a:bodyPr>
          <a:lstStyle/>
          <a:p>
            <a:r>
              <a:rPr lang="en-US" sz="3600" dirty="0">
                <a:latin typeface="Aharoni" panose="02010803020104030203" pitchFamily="2" charset="-79"/>
                <a:cs typeface="Aharoni" panose="02010803020104030203" pitchFamily="2" charset="-79"/>
              </a:rPr>
              <a:t>Findings</a:t>
            </a:r>
          </a:p>
        </p:txBody>
      </p:sp>
      <p:sp>
        <p:nvSpPr>
          <p:cNvPr id="6" name="Content Placeholder 2">
            <a:extLst>
              <a:ext uri="{FF2B5EF4-FFF2-40B4-BE49-F238E27FC236}">
                <a16:creationId xmlns:a16="http://schemas.microsoft.com/office/drawing/2014/main" id="{6B0E8758-0980-4B32-87BB-566AA6AF2A0E}"/>
              </a:ext>
            </a:extLst>
          </p:cNvPr>
          <p:cNvSpPr>
            <a:spLocks noGrp="1"/>
          </p:cNvSpPr>
          <p:nvPr>
            <p:ph idx="1"/>
          </p:nvPr>
        </p:nvSpPr>
        <p:spPr>
          <a:xfrm>
            <a:off x="457200" y="1200150"/>
            <a:ext cx="8229600" cy="3394075"/>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buNone/>
            </a:pPr>
            <a:r>
              <a:rPr lang="en-US" sz="2000" b="1" dirty="0"/>
              <a:t>Survey Findings:</a:t>
            </a:r>
          </a:p>
        </p:txBody>
      </p:sp>
      <p:sp>
        <p:nvSpPr>
          <p:cNvPr id="7" name="Content Placeholder 2">
            <a:extLst>
              <a:ext uri="{FF2B5EF4-FFF2-40B4-BE49-F238E27FC236}">
                <a16:creationId xmlns:a16="http://schemas.microsoft.com/office/drawing/2014/main" id="{EF512E03-BA03-42E9-B913-F13F6DE54A78}"/>
              </a:ext>
            </a:extLst>
          </p:cNvPr>
          <p:cNvSpPr txBox="1">
            <a:spLocks/>
          </p:cNvSpPr>
          <p:nvPr/>
        </p:nvSpPr>
        <p:spPr>
          <a:xfrm>
            <a:off x="295054" y="1714500"/>
            <a:ext cx="3575197" cy="2686050"/>
          </a:xfrm>
          <a:prstGeom prst="rect">
            <a:avLst/>
          </a:prstGeom>
        </p:spPr>
        <p:txBody>
          <a:bodyPr vert="horz" lIns="91440" tIns="45720" rIns="91440" bIns="45720" rtlCol="0">
            <a:normAutofit/>
          </a:bodyPr>
          <a:lstStyle>
            <a:defPPr>
              <a:defRPr lang="en-US"/>
            </a:defPPr>
            <a:lvl1pPr marL="0" indent="-342900" algn="l" defTabSz="342900" rtl="0" eaLnBrk="1" latinLnBrk="0" hangingPunct="1">
              <a:spcBef>
                <a:spcPct val="20000"/>
              </a:spcBef>
              <a:buFont typeface="Arial"/>
              <a:buChar char="•"/>
              <a:defRPr sz="1350" kern="1200">
                <a:solidFill>
                  <a:schemeClr val="tx1"/>
                </a:solidFill>
                <a:latin typeface="+mn-lt"/>
                <a:ea typeface="+mn-ea"/>
                <a:cs typeface="+mn-cs"/>
              </a:defRPr>
            </a:lvl1pPr>
            <a:lvl2pPr marL="342900" indent="-285750" algn="l" defTabSz="342900" rtl="0" eaLnBrk="1" latinLnBrk="0" hangingPunct="1">
              <a:spcBef>
                <a:spcPct val="20000"/>
              </a:spcBef>
              <a:buFont typeface="Arial"/>
              <a:buChar char="–"/>
              <a:defRPr sz="1350" kern="1200">
                <a:solidFill>
                  <a:schemeClr val="tx1"/>
                </a:solidFill>
                <a:latin typeface="+mn-lt"/>
                <a:ea typeface="+mn-ea"/>
                <a:cs typeface="+mn-cs"/>
              </a:defRPr>
            </a:lvl2pPr>
            <a:lvl3pPr marL="685800" indent="-228600" algn="l" defTabSz="342900" rtl="0" eaLnBrk="1" latinLnBrk="0" hangingPunct="1">
              <a:spcBef>
                <a:spcPct val="20000"/>
              </a:spcBef>
              <a:buFont typeface="Arial"/>
              <a:buChar char="•"/>
              <a:defRPr sz="1350" kern="1200">
                <a:solidFill>
                  <a:schemeClr val="tx1"/>
                </a:solidFill>
                <a:latin typeface="+mn-lt"/>
                <a:ea typeface="+mn-ea"/>
                <a:cs typeface="+mn-cs"/>
              </a:defRPr>
            </a:lvl3pPr>
            <a:lvl4pPr marL="1028700" indent="-22860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371600" indent="-22860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714500" indent="-22860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057400" indent="-22860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400300" indent="-22860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743200" indent="-22860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397764" lvl="1" indent="0">
              <a:buFont typeface="Arial"/>
              <a:buNone/>
            </a:pPr>
            <a:r>
              <a:rPr lang="en-US" sz="1800" dirty="0"/>
              <a:t>Online Course Lacks Engagement. </a:t>
            </a:r>
          </a:p>
          <a:p>
            <a:pPr marL="397764" lvl="1" indent="0">
              <a:buFont typeface="Arial"/>
              <a:buNone/>
            </a:pPr>
            <a:endParaRPr lang="en-US" sz="1800" dirty="0"/>
          </a:p>
          <a:p>
            <a:pPr marL="397764" lvl="1" indent="0">
              <a:buFont typeface="Arial"/>
              <a:buNone/>
            </a:pPr>
            <a:r>
              <a:rPr lang="en-US" sz="1800" dirty="0"/>
              <a:t>Online Course Could Benefit from Increased Opportunities for Communication &amp; Interaction.</a:t>
            </a:r>
          </a:p>
        </p:txBody>
      </p:sp>
      <p:pic>
        <p:nvPicPr>
          <p:cNvPr id="3" name="Picture 2">
            <a:extLst>
              <a:ext uri="{FF2B5EF4-FFF2-40B4-BE49-F238E27FC236}">
                <a16:creationId xmlns:a16="http://schemas.microsoft.com/office/drawing/2014/main" id="{8D188AE0-F51E-421F-880E-8E6F7E5B7016}"/>
              </a:ext>
            </a:extLst>
          </p:cNvPr>
          <p:cNvPicPr>
            <a:picLocks noChangeAspect="1"/>
          </p:cNvPicPr>
          <p:nvPr/>
        </p:nvPicPr>
        <p:blipFill>
          <a:blip r:embed="rId2"/>
          <a:stretch>
            <a:fillRect/>
          </a:stretch>
        </p:blipFill>
        <p:spPr>
          <a:xfrm>
            <a:off x="4748985" y="408691"/>
            <a:ext cx="3395555" cy="4821127"/>
          </a:xfrm>
          <a:prstGeom prst="rect">
            <a:avLst/>
          </a:prstGeom>
        </p:spPr>
      </p:pic>
    </p:spTree>
    <p:extLst>
      <p:ext uri="{BB962C8B-B14F-4D97-AF65-F5344CB8AC3E}">
        <p14:creationId xmlns:p14="http://schemas.microsoft.com/office/powerpoint/2010/main" val="1884410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740"/>
            <a:ext cx="8229600" cy="857250"/>
          </a:xfrm>
        </p:spPr>
        <p:txBody>
          <a:bodyPr>
            <a:normAutofit/>
          </a:bodyPr>
          <a:lstStyle/>
          <a:p>
            <a:r>
              <a:rPr lang="en-US" sz="3600" dirty="0">
                <a:latin typeface="Aharoni" panose="02010803020104030203" pitchFamily="2" charset="-79"/>
                <a:cs typeface="Aharoni" panose="02010803020104030203" pitchFamily="2" charset="-79"/>
              </a:rPr>
              <a:t>Findings</a:t>
            </a:r>
          </a:p>
        </p:txBody>
      </p:sp>
      <p:graphicFrame>
        <p:nvGraphicFramePr>
          <p:cNvPr id="6" name="Content Placeholder 2">
            <a:extLst>
              <a:ext uri="{FF2B5EF4-FFF2-40B4-BE49-F238E27FC236}">
                <a16:creationId xmlns:a16="http://schemas.microsoft.com/office/drawing/2014/main" id="{01C67B2D-77A4-4BF8-AB06-98312A2FA28D}"/>
              </a:ext>
            </a:extLst>
          </p:cNvPr>
          <p:cNvGraphicFramePr>
            <a:graphicFrameLocks noGrp="1"/>
          </p:cNvGraphicFramePr>
          <p:nvPr>
            <p:ph idx="1"/>
            <p:extLst>
              <p:ext uri="{D42A27DB-BD31-4B8C-83A1-F6EECF244321}">
                <p14:modId xmlns:p14="http://schemas.microsoft.com/office/powerpoint/2010/main" val="3862836799"/>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286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02A-3AF1-49E1-83DA-5B4D4A4C084D}"/>
              </a:ext>
            </a:extLst>
          </p:cNvPr>
          <p:cNvSpPr>
            <a:spLocks noGrp="1"/>
          </p:cNvSpPr>
          <p:nvPr>
            <p:ph type="title"/>
          </p:nvPr>
        </p:nvSpPr>
        <p:spPr>
          <a:xfrm>
            <a:off x="457200" y="314325"/>
            <a:ext cx="8229600" cy="857250"/>
          </a:xfrm>
        </p:spPr>
        <p:txBody>
          <a:bodyPr>
            <a:normAutofit/>
          </a:bodyPr>
          <a:lstStyle/>
          <a:p>
            <a:r>
              <a:rPr lang="en-US" sz="3600" dirty="0">
                <a:latin typeface="Aharoni" panose="02010803020104030203" pitchFamily="2" charset="-79"/>
                <a:cs typeface="Aharoni" panose="02010803020104030203" pitchFamily="2" charset="-79"/>
              </a:rPr>
              <a:t>Findings</a:t>
            </a:r>
          </a:p>
        </p:txBody>
      </p:sp>
      <p:sp>
        <p:nvSpPr>
          <p:cNvPr id="6" name="Content Placeholder 2">
            <a:extLst>
              <a:ext uri="{FF2B5EF4-FFF2-40B4-BE49-F238E27FC236}">
                <a16:creationId xmlns:a16="http://schemas.microsoft.com/office/drawing/2014/main" id="{6B0E8758-0980-4B32-87BB-566AA6AF2A0E}"/>
              </a:ext>
            </a:extLst>
          </p:cNvPr>
          <p:cNvSpPr>
            <a:spLocks noGrp="1"/>
          </p:cNvSpPr>
          <p:nvPr>
            <p:ph idx="1"/>
          </p:nvPr>
        </p:nvSpPr>
        <p:spPr>
          <a:xfrm>
            <a:off x="457200" y="1200150"/>
            <a:ext cx="8229600" cy="3394075"/>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buNone/>
            </a:pPr>
            <a:r>
              <a:rPr lang="en-US" sz="2000" b="1" dirty="0"/>
              <a:t>Focus Group Findings:</a:t>
            </a:r>
          </a:p>
        </p:txBody>
      </p:sp>
      <p:sp>
        <p:nvSpPr>
          <p:cNvPr id="7" name="Content Placeholder 2">
            <a:extLst>
              <a:ext uri="{FF2B5EF4-FFF2-40B4-BE49-F238E27FC236}">
                <a16:creationId xmlns:a16="http://schemas.microsoft.com/office/drawing/2014/main" id="{F31E158E-211F-4126-8AC4-6CE1171457A8}"/>
              </a:ext>
            </a:extLst>
          </p:cNvPr>
          <p:cNvSpPr txBox="1">
            <a:spLocks/>
          </p:cNvSpPr>
          <p:nvPr/>
        </p:nvSpPr>
        <p:spPr>
          <a:xfrm>
            <a:off x="457200" y="1714500"/>
            <a:ext cx="2033477" cy="2686050"/>
          </a:xfrm>
          <a:prstGeom prst="rect">
            <a:avLst/>
          </a:prstGeom>
        </p:spPr>
        <p:txBody>
          <a:bodyPr vert="horz" lIns="91440" tIns="45720" rIns="91440" bIns="45720" rtlCol="0">
            <a:normAutofit/>
          </a:bodyPr>
          <a:lstStyle>
            <a:defPPr>
              <a:defRPr lang="en-US"/>
            </a:defPPr>
            <a:lvl1pPr marL="0" indent="-342900" algn="l" defTabSz="342900" rtl="0" eaLnBrk="1" latinLnBrk="0" hangingPunct="1">
              <a:spcBef>
                <a:spcPct val="20000"/>
              </a:spcBef>
              <a:buFont typeface="Arial"/>
              <a:buChar char="•"/>
              <a:defRPr sz="1350" kern="1200">
                <a:solidFill>
                  <a:schemeClr val="tx1"/>
                </a:solidFill>
                <a:latin typeface="+mn-lt"/>
                <a:ea typeface="+mn-ea"/>
                <a:cs typeface="+mn-cs"/>
              </a:defRPr>
            </a:lvl1pPr>
            <a:lvl2pPr marL="342900" indent="-285750" algn="l" defTabSz="342900" rtl="0" eaLnBrk="1" latinLnBrk="0" hangingPunct="1">
              <a:spcBef>
                <a:spcPct val="20000"/>
              </a:spcBef>
              <a:buFont typeface="Arial"/>
              <a:buChar char="–"/>
              <a:defRPr sz="1350" kern="1200">
                <a:solidFill>
                  <a:schemeClr val="tx1"/>
                </a:solidFill>
                <a:latin typeface="+mn-lt"/>
                <a:ea typeface="+mn-ea"/>
                <a:cs typeface="+mn-cs"/>
              </a:defRPr>
            </a:lvl2pPr>
            <a:lvl3pPr marL="685800" indent="-228600" algn="l" defTabSz="342900" rtl="0" eaLnBrk="1" latinLnBrk="0" hangingPunct="1">
              <a:spcBef>
                <a:spcPct val="20000"/>
              </a:spcBef>
              <a:buFont typeface="Arial"/>
              <a:buChar char="•"/>
              <a:defRPr sz="1350" kern="1200">
                <a:solidFill>
                  <a:schemeClr val="tx1"/>
                </a:solidFill>
                <a:latin typeface="+mn-lt"/>
                <a:ea typeface="+mn-ea"/>
                <a:cs typeface="+mn-cs"/>
              </a:defRPr>
            </a:lvl3pPr>
            <a:lvl4pPr marL="1028700" indent="-22860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371600" indent="-22860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714500" indent="-22860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057400" indent="-22860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400300" indent="-22860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743200" indent="-22860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397764" lvl="1" indent="0">
              <a:buFont typeface="Arial"/>
              <a:buNone/>
            </a:pPr>
            <a:r>
              <a:rPr lang="en-US" sz="1800" dirty="0"/>
              <a:t>Engagement</a:t>
            </a:r>
          </a:p>
          <a:p>
            <a:pPr marL="397764" lvl="1" indent="0">
              <a:buFont typeface="Arial"/>
              <a:buNone/>
            </a:pPr>
            <a:endParaRPr lang="en-US" sz="1800" dirty="0"/>
          </a:p>
          <a:p>
            <a:pPr marL="397764" lvl="1" indent="0">
              <a:buFont typeface="Arial"/>
              <a:buNone/>
            </a:pPr>
            <a:r>
              <a:rPr lang="en-US" sz="1800" dirty="0"/>
              <a:t>Connection</a:t>
            </a:r>
          </a:p>
          <a:p>
            <a:pPr marL="397764" lvl="1" indent="0">
              <a:buFont typeface="Arial"/>
              <a:buNone/>
            </a:pPr>
            <a:endParaRPr lang="en-US" sz="1800" dirty="0"/>
          </a:p>
          <a:p>
            <a:pPr marL="397764" lvl="1" indent="0">
              <a:buFont typeface="Arial"/>
              <a:buNone/>
            </a:pPr>
            <a:r>
              <a:rPr lang="en-US" sz="1800" dirty="0"/>
              <a:t>Instructional Tools</a:t>
            </a:r>
          </a:p>
          <a:p>
            <a:pPr marL="397764" lvl="1" indent="0">
              <a:buFont typeface="Arial"/>
              <a:buNone/>
            </a:pPr>
            <a:endParaRPr lang="en-US" sz="1800" dirty="0"/>
          </a:p>
          <a:p>
            <a:pPr marL="397764" lvl="1" indent="0">
              <a:buFont typeface="Arial"/>
              <a:buNone/>
            </a:pPr>
            <a:r>
              <a:rPr lang="en-US" sz="1800" dirty="0"/>
              <a:t>Format</a:t>
            </a:r>
          </a:p>
        </p:txBody>
      </p:sp>
      <p:graphicFrame>
        <p:nvGraphicFramePr>
          <p:cNvPr id="9" name="Table 8">
            <a:extLst>
              <a:ext uri="{FF2B5EF4-FFF2-40B4-BE49-F238E27FC236}">
                <a16:creationId xmlns:a16="http://schemas.microsoft.com/office/drawing/2014/main" id="{66107769-9063-4B69-9DF5-06FCCFE18AC1}"/>
              </a:ext>
            </a:extLst>
          </p:cNvPr>
          <p:cNvGraphicFramePr>
            <a:graphicFrameLocks noGrp="1"/>
          </p:cNvGraphicFramePr>
          <p:nvPr>
            <p:extLst>
              <p:ext uri="{D42A27DB-BD31-4B8C-83A1-F6EECF244321}">
                <p14:modId xmlns:p14="http://schemas.microsoft.com/office/powerpoint/2010/main" val="4000391316"/>
              </p:ext>
            </p:extLst>
          </p:nvPr>
        </p:nvGraphicFramePr>
        <p:xfrm>
          <a:off x="3248625" y="1210529"/>
          <a:ext cx="5752156" cy="3802148"/>
        </p:xfrm>
        <a:graphic>
          <a:graphicData uri="http://schemas.openxmlformats.org/drawingml/2006/table">
            <a:tbl>
              <a:tblPr firstRow="1" firstCol="1" bandRow="1">
                <a:tableStyleId>{91EBBBCC-DAD2-459C-BE2E-F6DE35CF9A28}</a:tableStyleId>
              </a:tblPr>
              <a:tblGrid>
                <a:gridCol w="1916976">
                  <a:extLst>
                    <a:ext uri="{9D8B030D-6E8A-4147-A177-3AD203B41FA5}">
                      <a16:colId xmlns:a16="http://schemas.microsoft.com/office/drawing/2014/main" val="3068860757"/>
                    </a:ext>
                  </a:extLst>
                </a:gridCol>
                <a:gridCol w="1917590">
                  <a:extLst>
                    <a:ext uri="{9D8B030D-6E8A-4147-A177-3AD203B41FA5}">
                      <a16:colId xmlns:a16="http://schemas.microsoft.com/office/drawing/2014/main" val="1230108424"/>
                    </a:ext>
                  </a:extLst>
                </a:gridCol>
                <a:gridCol w="1917590">
                  <a:extLst>
                    <a:ext uri="{9D8B030D-6E8A-4147-A177-3AD203B41FA5}">
                      <a16:colId xmlns:a16="http://schemas.microsoft.com/office/drawing/2014/main" val="16848050"/>
                    </a:ext>
                  </a:extLst>
                </a:gridCol>
              </a:tblGrid>
              <a:tr h="271582">
                <a:tc>
                  <a:txBody>
                    <a:bodyPr/>
                    <a:lstStyle/>
                    <a:p>
                      <a:pPr marL="0" marR="0">
                        <a:lnSpc>
                          <a:spcPct val="150000"/>
                        </a:lnSpc>
                        <a:spcBef>
                          <a:spcPts val="0"/>
                        </a:spcBef>
                        <a:spcAft>
                          <a:spcPts val="0"/>
                        </a:spcAft>
                      </a:pPr>
                      <a:r>
                        <a:rPr lang="en-US" sz="900" b="1" dirty="0">
                          <a:solidFill>
                            <a:srgbClr val="000000"/>
                          </a:solidFill>
                          <a:effectLst/>
                        </a:rPr>
                        <a:t>Themes</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rgbClr val="FFCC00"/>
                    </a:solidFill>
                  </a:tcPr>
                </a:tc>
                <a:tc>
                  <a:txBody>
                    <a:bodyPr/>
                    <a:lstStyle/>
                    <a:p>
                      <a:pPr marL="0" marR="0">
                        <a:lnSpc>
                          <a:spcPct val="150000"/>
                        </a:lnSpc>
                        <a:spcBef>
                          <a:spcPts val="0"/>
                        </a:spcBef>
                        <a:spcAft>
                          <a:spcPts val="0"/>
                        </a:spcAft>
                      </a:pPr>
                      <a:r>
                        <a:rPr lang="en-US" sz="900" b="1" dirty="0">
                          <a:solidFill>
                            <a:srgbClr val="000000"/>
                          </a:solidFill>
                          <a:effectLst/>
                        </a:rPr>
                        <a:t>Code Words</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rgbClr val="FFCC00"/>
                    </a:solidFill>
                  </a:tcPr>
                </a:tc>
                <a:tc>
                  <a:txBody>
                    <a:bodyPr/>
                    <a:lstStyle/>
                    <a:p>
                      <a:pPr marL="0" marR="0">
                        <a:lnSpc>
                          <a:spcPct val="150000"/>
                        </a:lnSpc>
                        <a:spcBef>
                          <a:spcPts val="0"/>
                        </a:spcBef>
                        <a:spcAft>
                          <a:spcPts val="0"/>
                        </a:spcAft>
                      </a:pPr>
                      <a:r>
                        <a:rPr lang="en-US" sz="900" b="1" dirty="0">
                          <a:solidFill>
                            <a:srgbClr val="000000"/>
                          </a:solidFill>
                          <a:effectLst/>
                        </a:rPr>
                        <a:t>Occurrences Across Data</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rgbClr val="FFCC00"/>
                    </a:solidFill>
                  </a:tcPr>
                </a:tc>
                <a:extLst>
                  <a:ext uri="{0D108BD9-81ED-4DB2-BD59-A6C34878D82A}">
                    <a16:rowId xmlns:a16="http://schemas.microsoft.com/office/drawing/2014/main" val="3095539941"/>
                  </a:ext>
                </a:extLst>
              </a:tr>
              <a:tr h="271582">
                <a:tc>
                  <a:txBody>
                    <a:bodyPr/>
                    <a:lstStyle/>
                    <a:p>
                      <a:pPr marL="0" marR="0">
                        <a:lnSpc>
                          <a:spcPct val="150000"/>
                        </a:lnSpc>
                        <a:spcBef>
                          <a:spcPts val="0"/>
                        </a:spcBef>
                        <a:spcAft>
                          <a:spcPts val="0"/>
                        </a:spcAft>
                      </a:pPr>
                      <a:r>
                        <a:rPr lang="en-US" sz="900">
                          <a:solidFill>
                            <a:srgbClr val="000000"/>
                          </a:solidFill>
                          <a:effectLst/>
                        </a:rPr>
                        <a:t>Engagement</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Engage</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3</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518437558"/>
                  </a:ext>
                </a:extLst>
              </a:tr>
              <a:tr h="271582">
                <a:tc>
                  <a:txBody>
                    <a:bodyPr/>
                    <a:lstStyle/>
                    <a:p>
                      <a:endParaRPr lang="en-US" sz="900">
                        <a:effectLst/>
                        <a:latin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Participate</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2</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44813403"/>
                  </a:ext>
                </a:extLst>
              </a:tr>
              <a:tr h="271582">
                <a:tc>
                  <a:txBody>
                    <a:bodyPr/>
                    <a:lstStyle/>
                    <a:p>
                      <a:pPr marL="0" marR="0">
                        <a:lnSpc>
                          <a:spcPct val="150000"/>
                        </a:lnSpc>
                        <a:spcBef>
                          <a:spcPts val="0"/>
                        </a:spcBef>
                        <a:spcAft>
                          <a:spcPts val="0"/>
                        </a:spcAft>
                      </a:pPr>
                      <a:r>
                        <a:rPr lang="en-US" sz="900">
                          <a:solidFill>
                            <a:srgbClr val="000000"/>
                          </a:solidFill>
                          <a:effectLst/>
                        </a:rPr>
                        <a:t>Connection</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Connect</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3</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918618309"/>
                  </a:ext>
                </a:extLst>
              </a:tr>
              <a:tr h="271582">
                <a:tc>
                  <a:txBody>
                    <a:bodyPr/>
                    <a:lstStyle/>
                    <a:p>
                      <a:endParaRPr lang="en-US" sz="900">
                        <a:effectLst/>
                        <a:latin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Virtual Office Hours</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4</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272722889"/>
                  </a:ext>
                </a:extLst>
              </a:tr>
              <a:tr h="271582">
                <a:tc>
                  <a:txBody>
                    <a:bodyPr/>
                    <a:lstStyle/>
                    <a:p>
                      <a:pPr marL="0" marR="0">
                        <a:lnSpc>
                          <a:spcPct val="150000"/>
                        </a:lnSpc>
                        <a:spcBef>
                          <a:spcPts val="0"/>
                        </a:spcBef>
                        <a:spcAft>
                          <a:spcPts val="0"/>
                        </a:spcAft>
                      </a:pPr>
                      <a:r>
                        <a:rPr lang="en-US" sz="900">
                          <a:solidFill>
                            <a:srgbClr val="000000"/>
                          </a:solidFill>
                          <a:effectLst/>
                        </a:rPr>
                        <a:t>Instructional Tools</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Zoom</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6</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965058155"/>
                  </a:ext>
                </a:extLst>
              </a:tr>
              <a:tr h="271582">
                <a:tc>
                  <a:txBody>
                    <a:bodyPr/>
                    <a:lstStyle/>
                    <a:p>
                      <a:endParaRPr lang="en-US" sz="900">
                        <a:effectLst/>
                        <a:latin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Canvas</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6</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78160295"/>
                  </a:ext>
                </a:extLst>
              </a:tr>
              <a:tr h="271582">
                <a:tc>
                  <a:txBody>
                    <a:bodyPr/>
                    <a:lstStyle/>
                    <a:p>
                      <a:endParaRPr lang="en-US" sz="900">
                        <a:effectLst/>
                        <a:latin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Training</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2</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03526344"/>
                  </a:ext>
                </a:extLst>
              </a:tr>
              <a:tr h="271582">
                <a:tc>
                  <a:txBody>
                    <a:bodyPr/>
                    <a:lstStyle/>
                    <a:p>
                      <a:endParaRPr lang="en-US" sz="900">
                        <a:effectLst/>
                        <a:latin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Flipgrid</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3</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82472283"/>
                  </a:ext>
                </a:extLst>
              </a:tr>
              <a:tr h="271582">
                <a:tc>
                  <a:txBody>
                    <a:bodyPr/>
                    <a:lstStyle/>
                    <a:p>
                      <a:pPr marL="0" marR="0">
                        <a:lnSpc>
                          <a:spcPct val="150000"/>
                        </a:lnSpc>
                        <a:spcBef>
                          <a:spcPts val="0"/>
                        </a:spcBef>
                        <a:spcAft>
                          <a:spcPts val="0"/>
                        </a:spcAft>
                      </a:pPr>
                      <a:r>
                        <a:rPr lang="en-US" sz="900">
                          <a:solidFill>
                            <a:srgbClr val="000000"/>
                          </a:solidFill>
                          <a:effectLst/>
                        </a:rPr>
                        <a:t> </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Time</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7</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003161886"/>
                  </a:ext>
                </a:extLst>
              </a:tr>
              <a:tr h="271582">
                <a:tc>
                  <a:txBody>
                    <a:bodyPr/>
                    <a:lstStyle/>
                    <a:p>
                      <a:pPr marL="0" marR="0">
                        <a:lnSpc>
                          <a:spcPct val="150000"/>
                        </a:lnSpc>
                        <a:spcBef>
                          <a:spcPts val="0"/>
                        </a:spcBef>
                        <a:spcAft>
                          <a:spcPts val="0"/>
                        </a:spcAft>
                      </a:pPr>
                      <a:r>
                        <a:rPr lang="en-US" sz="900">
                          <a:solidFill>
                            <a:srgbClr val="000000"/>
                          </a:solidFill>
                          <a:effectLst/>
                        </a:rPr>
                        <a:t>Format</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Online</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3</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0833514"/>
                  </a:ext>
                </a:extLst>
              </a:tr>
              <a:tr h="271582">
                <a:tc>
                  <a:txBody>
                    <a:bodyPr/>
                    <a:lstStyle/>
                    <a:p>
                      <a:pPr marL="0" marR="0">
                        <a:lnSpc>
                          <a:spcPct val="150000"/>
                        </a:lnSpc>
                        <a:spcBef>
                          <a:spcPts val="0"/>
                        </a:spcBef>
                        <a:spcAft>
                          <a:spcPts val="0"/>
                        </a:spcAft>
                      </a:pPr>
                      <a:r>
                        <a:rPr lang="en-US" sz="900">
                          <a:solidFill>
                            <a:srgbClr val="000000"/>
                          </a:solidFill>
                          <a:effectLst/>
                        </a:rPr>
                        <a:t> </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Asynchronous</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5</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126596143"/>
                  </a:ext>
                </a:extLst>
              </a:tr>
              <a:tr h="271582">
                <a:tc>
                  <a:txBody>
                    <a:bodyPr/>
                    <a:lstStyle/>
                    <a:p>
                      <a:endParaRPr lang="en-US" sz="900">
                        <a:effectLst/>
                        <a:latin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Synchronous</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6</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237377213"/>
                  </a:ext>
                </a:extLst>
              </a:tr>
              <a:tr h="271582">
                <a:tc>
                  <a:txBody>
                    <a:bodyPr/>
                    <a:lstStyle/>
                    <a:p>
                      <a:endParaRPr lang="en-US" sz="900">
                        <a:effectLst/>
                        <a:latin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a:solidFill>
                            <a:srgbClr val="000000"/>
                          </a:solidFill>
                          <a:effectLst/>
                        </a:rPr>
                        <a:t>Variety</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900" dirty="0">
                          <a:solidFill>
                            <a:srgbClr val="000000"/>
                          </a:solidFill>
                          <a:effectLst/>
                        </a:rPr>
                        <a:t>2</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62227837"/>
                  </a:ext>
                </a:extLst>
              </a:tr>
            </a:tbl>
          </a:graphicData>
        </a:graphic>
      </p:graphicFrame>
    </p:spTree>
    <p:extLst>
      <p:ext uri="{BB962C8B-B14F-4D97-AF65-F5344CB8AC3E}">
        <p14:creationId xmlns:p14="http://schemas.microsoft.com/office/powerpoint/2010/main" val="1485599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5C9B-6043-C94E-8AF9-FFC4BA932520}"/>
              </a:ext>
            </a:extLst>
          </p:cNvPr>
          <p:cNvSpPr>
            <a:spLocks noGrp="1"/>
          </p:cNvSpPr>
          <p:nvPr>
            <p:ph type="title"/>
          </p:nvPr>
        </p:nvSpPr>
        <p:spPr>
          <a:xfrm>
            <a:off x="1028700" y="514350"/>
            <a:ext cx="7200900" cy="1114425"/>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3600" dirty="0">
                <a:latin typeface="Aharoni" panose="02010803020104030203" pitchFamily="2" charset="-79"/>
                <a:cs typeface="Aharoni" panose="02010803020104030203" pitchFamily="2" charset="-79"/>
              </a:rPr>
              <a:t>Recommendations</a:t>
            </a:r>
          </a:p>
        </p:txBody>
      </p:sp>
      <p:graphicFrame>
        <p:nvGraphicFramePr>
          <p:cNvPr id="5" name="Content Placeholder 2">
            <a:extLst>
              <a:ext uri="{FF2B5EF4-FFF2-40B4-BE49-F238E27FC236}">
                <a16:creationId xmlns:a16="http://schemas.microsoft.com/office/drawing/2014/main" id="{DF6C89B7-C2E4-48FE-8A73-6F18B6FE73BA}"/>
              </a:ext>
            </a:extLst>
          </p:cNvPr>
          <p:cNvGraphicFramePr>
            <a:graphicFrameLocks noGrp="1"/>
          </p:cNvGraphicFramePr>
          <p:nvPr>
            <p:ph idx="1"/>
            <p:extLst>
              <p:ext uri="{D42A27DB-BD31-4B8C-83A1-F6EECF244321}">
                <p14:modId xmlns:p14="http://schemas.microsoft.com/office/powerpoint/2010/main" val="2229712358"/>
              </p:ext>
            </p:extLst>
          </p:nvPr>
        </p:nvGraphicFramePr>
        <p:xfrm>
          <a:off x="1028700" y="1714500"/>
          <a:ext cx="7200900" cy="268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073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6E8FA2BC-3281-49ED-B9B4-2BACD61CA09F}"/>
                                            </p:graphicEl>
                                          </p:spTgt>
                                        </p:tgtEl>
                                        <p:attrNameLst>
                                          <p:attrName>style.visibility</p:attrName>
                                        </p:attrNameLst>
                                      </p:cBhvr>
                                      <p:to>
                                        <p:strVal val="visible"/>
                                      </p:to>
                                    </p:set>
                                    <p:anim calcmode="lin" valueType="num">
                                      <p:cBhvr additive="base">
                                        <p:cTn id="7" dur="500" fill="hold"/>
                                        <p:tgtEl>
                                          <p:spTgt spid="5">
                                            <p:graphicEl>
                                              <a:dgm id="{6E8FA2BC-3281-49ED-B9B4-2BACD61CA09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6E8FA2BC-3281-49ED-B9B4-2BACD61CA09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867D894D-0F8C-4057-A61A-FB11BFFCD291}"/>
                                            </p:graphicEl>
                                          </p:spTgt>
                                        </p:tgtEl>
                                        <p:attrNameLst>
                                          <p:attrName>style.visibility</p:attrName>
                                        </p:attrNameLst>
                                      </p:cBhvr>
                                      <p:to>
                                        <p:strVal val="visible"/>
                                      </p:to>
                                    </p:set>
                                    <p:anim calcmode="lin" valueType="num">
                                      <p:cBhvr additive="base">
                                        <p:cTn id="13" dur="500" fill="hold"/>
                                        <p:tgtEl>
                                          <p:spTgt spid="5">
                                            <p:graphicEl>
                                              <a:dgm id="{867D894D-0F8C-4057-A61A-FB11BFFCD29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867D894D-0F8C-4057-A61A-FB11BFFCD291}"/>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41663123-0D2A-4BAC-A9C8-CB50FF47E5B8}"/>
                                            </p:graphicEl>
                                          </p:spTgt>
                                        </p:tgtEl>
                                        <p:attrNameLst>
                                          <p:attrName>style.visibility</p:attrName>
                                        </p:attrNameLst>
                                      </p:cBhvr>
                                      <p:to>
                                        <p:strVal val="visible"/>
                                      </p:to>
                                    </p:set>
                                    <p:anim calcmode="lin" valueType="num">
                                      <p:cBhvr additive="base">
                                        <p:cTn id="17" dur="500" fill="hold"/>
                                        <p:tgtEl>
                                          <p:spTgt spid="5">
                                            <p:graphicEl>
                                              <a:dgm id="{41663123-0D2A-4BAC-A9C8-CB50FF47E5B8}"/>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41663123-0D2A-4BAC-A9C8-CB50FF47E5B8}"/>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9EC7DDF3-DBA0-4437-A685-D877FF14B597}"/>
                                            </p:graphicEl>
                                          </p:spTgt>
                                        </p:tgtEl>
                                        <p:attrNameLst>
                                          <p:attrName>style.visibility</p:attrName>
                                        </p:attrNameLst>
                                      </p:cBhvr>
                                      <p:to>
                                        <p:strVal val="visible"/>
                                      </p:to>
                                    </p:set>
                                    <p:anim calcmode="lin" valueType="num">
                                      <p:cBhvr additive="base">
                                        <p:cTn id="23" dur="500" fill="hold"/>
                                        <p:tgtEl>
                                          <p:spTgt spid="5">
                                            <p:graphicEl>
                                              <a:dgm id="{9EC7DDF3-DBA0-4437-A685-D877FF14B597}"/>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9EC7DDF3-DBA0-4437-A685-D877FF14B597}"/>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F58ABA1E-A400-4CAA-9F3D-0F4D868688C3}"/>
                                            </p:graphicEl>
                                          </p:spTgt>
                                        </p:tgtEl>
                                        <p:attrNameLst>
                                          <p:attrName>style.visibility</p:attrName>
                                        </p:attrNameLst>
                                      </p:cBhvr>
                                      <p:to>
                                        <p:strVal val="visible"/>
                                      </p:to>
                                    </p:set>
                                    <p:anim calcmode="lin" valueType="num">
                                      <p:cBhvr additive="base">
                                        <p:cTn id="27" dur="500" fill="hold"/>
                                        <p:tgtEl>
                                          <p:spTgt spid="5">
                                            <p:graphicEl>
                                              <a:dgm id="{F58ABA1E-A400-4CAA-9F3D-0F4D868688C3}"/>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F58ABA1E-A400-4CAA-9F3D-0F4D868688C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244D-D918-D44A-839D-FD0E62A789F0}"/>
              </a:ext>
            </a:extLst>
          </p:cNvPr>
          <p:cNvSpPr>
            <a:spLocks noGrp="1"/>
          </p:cNvSpPr>
          <p:nvPr>
            <p:ph type="title"/>
          </p:nvPr>
        </p:nvSpPr>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3600" dirty="0">
                <a:latin typeface="Aharoni" panose="02010803020104030203" pitchFamily="2" charset="-79"/>
                <a:cs typeface="Aharoni" panose="02010803020104030203" pitchFamily="2" charset="-79"/>
              </a:rPr>
              <a:t>Resources and Funds ($0)</a:t>
            </a:r>
          </a:p>
        </p:txBody>
      </p:sp>
      <p:sp>
        <p:nvSpPr>
          <p:cNvPr id="3" name="Content Placeholder 2">
            <a:extLst>
              <a:ext uri="{FF2B5EF4-FFF2-40B4-BE49-F238E27FC236}">
                <a16:creationId xmlns:a16="http://schemas.microsoft.com/office/drawing/2014/main" id="{7618BC74-9B0C-EE45-9E2C-AE574D928239}"/>
              </a:ext>
            </a:extLst>
          </p:cNvPr>
          <p:cNvSpPr>
            <a:spLocks noGrp="1"/>
          </p:cNvSpPr>
          <p:nvPr>
            <p:ph idx="1"/>
          </p:nvPr>
        </p:nvSpPr>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2000" dirty="0"/>
              <a:t>University Instructional Designers in the Learning Design Library 	Service</a:t>
            </a:r>
          </a:p>
          <a:p>
            <a:pPr indent="0">
              <a:buNone/>
            </a:pPr>
            <a:endParaRPr lang="en-US" sz="2000" dirty="0"/>
          </a:p>
          <a:p>
            <a:pPr lvl="2"/>
            <a:r>
              <a:rPr lang="en-US" sz="2000" dirty="0"/>
              <a:t>Recommendation 1:  Incorporating (Blending) Synchronous Instruction Elements </a:t>
            </a:r>
          </a:p>
          <a:p>
            <a:pPr lvl="1"/>
            <a:endParaRPr lang="en-US" sz="2000" dirty="0"/>
          </a:p>
          <a:p>
            <a:pPr lvl="2"/>
            <a:r>
              <a:rPr lang="en-US" sz="2000" dirty="0"/>
              <a:t>Recommendation 2:  Providing Targeted Professional Development for Instructors</a:t>
            </a:r>
          </a:p>
          <a:p>
            <a:endParaRPr lang="en-US" dirty="0"/>
          </a:p>
        </p:txBody>
      </p:sp>
    </p:spTree>
    <p:extLst>
      <p:ext uri="{BB962C8B-B14F-4D97-AF65-F5344CB8AC3E}">
        <p14:creationId xmlns:p14="http://schemas.microsoft.com/office/powerpoint/2010/main" val="291370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244D-D918-D44A-839D-FD0E62A789F0}"/>
              </a:ext>
            </a:extLst>
          </p:cNvPr>
          <p:cNvSpPr>
            <a:spLocks noGrp="1"/>
          </p:cNvSpPr>
          <p:nvPr>
            <p:ph type="title"/>
          </p:nvPr>
        </p:nvSpPr>
        <p:spPr>
          <a:xfrm>
            <a:off x="138223" y="377825"/>
            <a:ext cx="8867553" cy="706248"/>
          </a:xfrm>
        </p:spPr>
        <p:txBody>
          <a:bodyPr anchor="b">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200" dirty="0">
                <a:latin typeface="Aharoni" panose="02010803020104030203" pitchFamily="2" charset="-79"/>
                <a:cs typeface="Aharoni" panose="02010803020104030203" pitchFamily="2" charset="-79"/>
              </a:rPr>
              <a:t>Roles and Responsibilities of Stakeholders</a:t>
            </a:r>
          </a:p>
        </p:txBody>
      </p:sp>
      <p:sp>
        <p:nvSpPr>
          <p:cNvPr id="3" name="Content Placeholder 2">
            <a:extLst>
              <a:ext uri="{FF2B5EF4-FFF2-40B4-BE49-F238E27FC236}">
                <a16:creationId xmlns:a16="http://schemas.microsoft.com/office/drawing/2014/main" id="{7618BC74-9B0C-EE45-9E2C-AE574D928239}"/>
              </a:ext>
            </a:extLst>
          </p:cNvPr>
          <p:cNvSpPr>
            <a:spLocks noGrp="1"/>
          </p:cNvSpPr>
          <p:nvPr>
            <p:ph idx="1"/>
          </p:nvPr>
        </p:nvSpPr>
        <p:spPr>
          <a:xfrm>
            <a:off x="418263" y="1351798"/>
            <a:ext cx="5068705" cy="3055268"/>
          </a:xfrm>
        </p:spPr>
        <p:txBody>
          <a:bodyPr anchor="t">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indent="0">
              <a:buNone/>
            </a:pPr>
            <a:r>
              <a:rPr lang="en-US" sz="1800" b="1" dirty="0"/>
              <a:t>Recommendation 1:  </a:t>
            </a:r>
          </a:p>
          <a:p>
            <a:pPr indent="0">
              <a:buNone/>
            </a:pPr>
            <a:endParaRPr lang="en-US" sz="1800" b="1" dirty="0"/>
          </a:p>
          <a:p>
            <a:pPr marL="285750" indent="-285750"/>
            <a:r>
              <a:rPr lang="en-US" sz="1800" dirty="0"/>
              <a:t>Incorporating (Blending) Synchronous </a:t>
            </a:r>
          </a:p>
          <a:p>
            <a:pPr indent="0">
              <a:buNone/>
            </a:pPr>
            <a:r>
              <a:rPr lang="en-US" sz="1800" dirty="0"/>
              <a:t>        Instruction Elements </a:t>
            </a:r>
          </a:p>
          <a:p>
            <a:endParaRPr lang="en-US" dirty="0"/>
          </a:p>
        </p:txBody>
      </p:sp>
      <p:graphicFrame>
        <p:nvGraphicFramePr>
          <p:cNvPr id="4" name="Diagram 3">
            <a:extLst>
              <a:ext uri="{FF2B5EF4-FFF2-40B4-BE49-F238E27FC236}">
                <a16:creationId xmlns:a16="http://schemas.microsoft.com/office/drawing/2014/main" id="{7E842049-8BFF-4AE8-9B84-3DBA2FE20F66}"/>
              </a:ext>
            </a:extLst>
          </p:cNvPr>
          <p:cNvGraphicFramePr/>
          <p:nvPr>
            <p:extLst>
              <p:ext uri="{D42A27DB-BD31-4B8C-83A1-F6EECF244321}">
                <p14:modId xmlns:p14="http://schemas.microsoft.com/office/powerpoint/2010/main" val="4136835069"/>
              </p:ext>
            </p:extLst>
          </p:nvPr>
        </p:nvGraphicFramePr>
        <p:xfrm>
          <a:off x="3963237" y="1253382"/>
          <a:ext cx="5180763" cy="3504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130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244D-D918-D44A-839D-FD0E62A789F0}"/>
              </a:ext>
            </a:extLst>
          </p:cNvPr>
          <p:cNvSpPr>
            <a:spLocks noGrp="1"/>
          </p:cNvSpPr>
          <p:nvPr>
            <p:ph type="title"/>
          </p:nvPr>
        </p:nvSpPr>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3200" dirty="0">
                <a:latin typeface="Aharoni" panose="02010803020104030203" pitchFamily="2" charset="-79"/>
                <a:cs typeface="Aharoni" panose="02010803020104030203" pitchFamily="2" charset="-79"/>
              </a:rPr>
              <a:t>Timeline for Recommendation </a:t>
            </a:r>
            <a:r>
              <a:rPr lang="en-US" sz="4950" dirty="0">
                <a:latin typeface="Aharoni" panose="02010803020104030203" pitchFamily="2" charset="-79"/>
                <a:cs typeface="Aharoni" panose="02010803020104030203" pitchFamily="2" charset="-79"/>
              </a:rPr>
              <a:t>1</a:t>
            </a:r>
            <a:endParaRPr lang="en-US" dirty="0">
              <a:latin typeface="Aharoni" panose="02010803020104030203" pitchFamily="2" charset="-79"/>
              <a:cs typeface="Aharoni" panose="02010803020104030203" pitchFamily="2" charset="-79"/>
            </a:endParaRPr>
          </a:p>
        </p:txBody>
      </p:sp>
      <p:graphicFrame>
        <p:nvGraphicFramePr>
          <p:cNvPr id="4" name="Content Placeholder 2" descr="SmartArt timeline">
            <a:extLst>
              <a:ext uri="{FF2B5EF4-FFF2-40B4-BE49-F238E27FC236}">
                <a16:creationId xmlns:a16="http://schemas.microsoft.com/office/drawing/2014/main" id="{8E39DD28-003C-420D-A719-4AEDF3311F90}"/>
              </a:ext>
            </a:extLst>
          </p:cNvPr>
          <p:cNvGraphicFramePr>
            <a:graphicFrameLocks noGrp="1"/>
          </p:cNvGraphicFramePr>
          <p:nvPr>
            <p:ph idx="4294967295"/>
            <p:extLst>
              <p:ext uri="{D42A27DB-BD31-4B8C-83A1-F6EECF244321}">
                <p14:modId xmlns:p14="http://schemas.microsoft.com/office/powerpoint/2010/main" val="503681214"/>
              </p:ext>
            </p:extLst>
          </p:nvPr>
        </p:nvGraphicFramePr>
        <p:xfrm>
          <a:off x="971550" y="1511105"/>
          <a:ext cx="7200900" cy="308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73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haroni" panose="02010803020104030203" pitchFamily="2" charset="-79"/>
                <a:cs typeface="Aharoni" panose="02010803020104030203" pitchFamily="2" charset="-79"/>
              </a:rPr>
              <a:t>Liberty Research Week - Applied</a:t>
            </a:r>
          </a:p>
        </p:txBody>
      </p:sp>
      <p:graphicFrame>
        <p:nvGraphicFramePr>
          <p:cNvPr id="3" name="Diagram 2">
            <a:extLst>
              <a:ext uri="{FF2B5EF4-FFF2-40B4-BE49-F238E27FC236}">
                <a16:creationId xmlns:a16="http://schemas.microsoft.com/office/drawing/2014/main" id="{5B7B2050-39AF-4A5E-AA89-CB53D9B2A426}"/>
              </a:ext>
            </a:extLst>
          </p:cNvPr>
          <p:cNvGraphicFramePr/>
          <p:nvPr>
            <p:extLst>
              <p:ext uri="{D42A27DB-BD31-4B8C-83A1-F6EECF244321}">
                <p14:modId xmlns:p14="http://schemas.microsoft.com/office/powerpoint/2010/main" val="1537369800"/>
              </p:ext>
            </p:extLst>
          </p:nvPr>
        </p:nvGraphicFramePr>
        <p:xfrm>
          <a:off x="1619693" y="102069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44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244D-D918-D44A-839D-FD0E62A789F0}"/>
              </a:ext>
            </a:extLst>
          </p:cNvPr>
          <p:cNvSpPr>
            <a:spLocks noGrp="1"/>
          </p:cNvSpPr>
          <p:nvPr>
            <p:ph type="title"/>
          </p:nvPr>
        </p:nvSpPr>
        <p:spPr>
          <a:xfrm>
            <a:off x="138223" y="377825"/>
            <a:ext cx="8867553" cy="706248"/>
          </a:xfrm>
        </p:spPr>
        <p:txBody>
          <a:bodyPr anchor="b">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200" dirty="0">
                <a:latin typeface="Aharoni" panose="02010803020104030203" pitchFamily="2" charset="-79"/>
                <a:cs typeface="Aharoni" panose="02010803020104030203" pitchFamily="2" charset="-79"/>
              </a:rPr>
              <a:t>Roles and Responsibilities of Stakeholders</a:t>
            </a:r>
          </a:p>
        </p:txBody>
      </p:sp>
      <p:sp>
        <p:nvSpPr>
          <p:cNvPr id="3" name="Content Placeholder 2">
            <a:extLst>
              <a:ext uri="{FF2B5EF4-FFF2-40B4-BE49-F238E27FC236}">
                <a16:creationId xmlns:a16="http://schemas.microsoft.com/office/drawing/2014/main" id="{7618BC74-9B0C-EE45-9E2C-AE574D928239}"/>
              </a:ext>
            </a:extLst>
          </p:cNvPr>
          <p:cNvSpPr>
            <a:spLocks noGrp="1"/>
          </p:cNvSpPr>
          <p:nvPr>
            <p:ph idx="1"/>
          </p:nvPr>
        </p:nvSpPr>
        <p:spPr>
          <a:xfrm>
            <a:off x="418263" y="1351798"/>
            <a:ext cx="5068705" cy="3055268"/>
          </a:xfrm>
        </p:spPr>
        <p:txBody>
          <a:bodyPr anchor="t">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indent="0">
              <a:buNone/>
            </a:pPr>
            <a:r>
              <a:rPr lang="en-US" sz="1800" b="1" dirty="0"/>
              <a:t>Recommendation 2:  </a:t>
            </a:r>
          </a:p>
          <a:p>
            <a:pPr indent="0">
              <a:buNone/>
            </a:pPr>
            <a:endParaRPr lang="en-US" sz="1800" b="1" dirty="0"/>
          </a:p>
          <a:p>
            <a:pPr marL="285750" indent="-285750"/>
            <a:r>
              <a:rPr lang="en-US" sz="1800" dirty="0"/>
              <a:t>Providing Targeted Professional </a:t>
            </a:r>
          </a:p>
          <a:p>
            <a:pPr indent="0">
              <a:buNone/>
            </a:pPr>
            <a:r>
              <a:rPr lang="en-US" sz="1800" dirty="0"/>
              <a:t>     Development for Instructors</a:t>
            </a:r>
          </a:p>
          <a:p>
            <a:endParaRPr lang="en-US" dirty="0"/>
          </a:p>
        </p:txBody>
      </p:sp>
      <p:graphicFrame>
        <p:nvGraphicFramePr>
          <p:cNvPr id="4" name="Diagram 3">
            <a:extLst>
              <a:ext uri="{FF2B5EF4-FFF2-40B4-BE49-F238E27FC236}">
                <a16:creationId xmlns:a16="http://schemas.microsoft.com/office/drawing/2014/main" id="{7E842049-8BFF-4AE8-9B84-3DBA2FE20F66}"/>
              </a:ext>
            </a:extLst>
          </p:cNvPr>
          <p:cNvGraphicFramePr/>
          <p:nvPr>
            <p:extLst>
              <p:ext uri="{D42A27DB-BD31-4B8C-83A1-F6EECF244321}">
                <p14:modId xmlns:p14="http://schemas.microsoft.com/office/powerpoint/2010/main" val="1210306763"/>
              </p:ext>
            </p:extLst>
          </p:nvPr>
        </p:nvGraphicFramePr>
        <p:xfrm>
          <a:off x="4250316" y="1351798"/>
          <a:ext cx="5180763" cy="3504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927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244D-D918-D44A-839D-FD0E62A789F0}"/>
              </a:ext>
            </a:extLst>
          </p:cNvPr>
          <p:cNvSpPr>
            <a:spLocks noGrp="1"/>
          </p:cNvSpPr>
          <p:nvPr>
            <p:ph type="title"/>
          </p:nvPr>
        </p:nvSpPr>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3600" dirty="0">
                <a:latin typeface="Aharoni" panose="02010803020104030203" pitchFamily="2" charset="-79"/>
                <a:cs typeface="Aharoni" panose="02010803020104030203" pitchFamily="2" charset="-79"/>
              </a:rPr>
              <a:t>Timeline for Recommendation 2</a:t>
            </a:r>
          </a:p>
        </p:txBody>
      </p:sp>
      <p:graphicFrame>
        <p:nvGraphicFramePr>
          <p:cNvPr id="4" name="Content Placeholder 2" descr="SmartArt timeline">
            <a:extLst>
              <a:ext uri="{FF2B5EF4-FFF2-40B4-BE49-F238E27FC236}">
                <a16:creationId xmlns:a16="http://schemas.microsoft.com/office/drawing/2014/main" id="{8E39DD28-003C-420D-A719-4AEDF3311F90}"/>
              </a:ext>
            </a:extLst>
          </p:cNvPr>
          <p:cNvGraphicFramePr>
            <a:graphicFrameLocks noGrp="1"/>
          </p:cNvGraphicFramePr>
          <p:nvPr>
            <p:ph idx="1"/>
            <p:extLst>
              <p:ext uri="{D42A27DB-BD31-4B8C-83A1-F6EECF244321}">
                <p14:modId xmlns:p14="http://schemas.microsoft.com/office/powerpoint/2010/main" val="2541555170"/>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4691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244D-D918-D44A-839D-FD0E62A789F0}"/>
              </a:ext>
            </a:extLst>
          </p:cNvPr>
          <p:cNvSpPr>
            <a:spLocks noGrp="1"/>
          </p:cNvSpPr>
          <p:nvPr>
            <p:ph type="title"/>
          </p:nvPr>
        </p:nvSpPr>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3600" dirty="0">
                <a:latin typeface="Aharoni" panose="02010803020104030203" pitchFamily="2" charset="-79"/>
                <a:cs typeface="Aharoni" panose="02010803020104030203" pitchFamily="2" charset="-79"/>
              </a:rPr>
              <a:t>Evaluation Plan</a:t>
            </a:r>
          </a:p>
        </p:txBody>
      </p:sp>
      <p:graphicFrame>
        <p:nvGraphicFramePr>
          <p:cNvPr id="4" name="Content Placeholder 3">
            <a:extLst>
              <a:ext uri="{FF2B5EF4-FFF2-40B4-BE49-F238E27FC236}">
                <a16:creationId xmlns:a16="http://schemas.microsoft.com/office/drawing/2014/main" id="{A7D726F1-355B-4461-85BA-F5A0BCAAEC6C}"/>
              </a:ext>
            </a:extLst>
          </p:cNvPr>
          <p:cNvGraphicFramePr>
            <a:graphicFrameLocks noGrp="1"/>
          </p:cNvGraphicFramePr>
          <p:nvPr>
            <p:ph idx="4294967295"/>
            <p:extLst>
              <p:ext uri="{D42A27DB-BD31-4B8C-83A1-F6EECF244321}">
                <p14:modId xmlns:p14="http://schemas.microsoft.com/office/powerpoint/2010/main" val="835430571"/>
              </p:ext>
            </p:extLst>
          </p:nvPr>
        </p:nvGraphicFramePr>
        <p:xfrm>
          <a:off x="514350" y="946298"/>
          <a:ext cx="8229600" cy="3990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04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graphicEl>
                                              <a:dgm id="{5D387F71-3E35-4FD7-84FC-539AD0CC3ABB}"/>
                                            </p:graphicEl>
                                          </p:spTgt>
                                        </p:tgtEl>
                                        <p:attrNameLst>
                                          <p:attrName>style.color</p:attrName>
                                        </p:attrNameLst>
                                      </p:cBhvr>
                                      <p:by>
                                        <p:hsl h="7200000" s="0" l="0"/>
                                      </p:by>
                                    </p:animClr>
                                    <p:animClr clrSpc="hsl" dir="cw">
                                      <p:cBhvr>
                                        <p:cTn id="7" dur="500" fill="hold"/>
                                        <p:tgtEl>
                                          <p:spTgt spid="4">
                                            <p:graphicEl>
                                              <a:dgm id="{5D387F71-3E35-4FD7-84FC-539AD0CC3ABB}"/>
                                            </p:graphicEl>
                                          </p:spTgt>
                                        </p:tgtEl>
                                        <p:attrNameLst>
                                          <p:attrName>fillcolor</p:attrName>
                                        </p:attrNameLst>
                                      </p:cBhvr>
                                      <p:by>
                                        <p:hsl h="7200000" s="0" l="0"/>
                                      </p:by>
                                    </p:animClr>
                                    <p:animClr clrSpc="hsl" dir="cw">
                                      <p:cBhvr>
                                        <p:cTn id="8" dur="500" fill="hold"/>
                                        <p:tgtEl>
                                          <p:spTgt spid="4">
                                            <p:graphicEl>
                                              <a:dgm id="{5D387F71-3E35-4FD7-84FC-539AD0CC3ABB}"/>
                                            </p:graphicEl>
                                          </p:spTgt>
                                        </p:tgtEl>
                                        <p:attrNameLst>
                                          <p:attrName>stroke.color</p:attrName>
                                        </p:attrNameLst>
                                      </p:cBhvr>
                                      <p:by>
                                        <p:hsl h="7200000" s="0" l="0"/>
                                      </p:by>
                                    </p:animClr>
                                    <p:set>
                                      <p:cBhvr>
                                        <p:cTn id="9" dur="500" fill="hold"/>
                                        <p:tgtEl>
                                          <p:spTgt spid="4">
                                            <p:graphicEl>
                                              <a:dgm id="{5D387F71-3E35-4FD7-84FC-539AD0CC3ABB}"/>
                                            </p:graphicEl>
                                          </p:spTgt>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4">
                                            <p:graphicEl>
                                              <a:dgm id="{743C0305-EF94-46DD-9B75-FDADE997BF58}"/>
                                            </p:graphicEl>
                                          </p:spTgt>
                                        </p:tgtEl>
                                        <p:attrNameLst>
                                          <p:attrName>style.color</p:attrName>
                                        </p:attrNameLst>
                                      </p:cBhvr>
                                      <p:by>
                                        <p:hsl h="7200000" s="0" l="0"/>
                                      </p:by>
                                    </p:animClr>
                                    <p:animClr clrSpc="hsl" dir="cw">
                                      <p:cBhvr>
                                        <p:cTn id="12" dur="500" fill="hold"/>
                                        <p:tgtEl>
                                          <p:spTgt spid="4">
                                            <p:graphicEl>
                                              <a:dgm id="{743C0305-EF94-46DD-9B75-FDADE997BF58}"/>
                                            </p:graphicEl>
                                          </p:spTgt>
                                        </p:tgtEl>
                                        <p:attrNameLst>
                                          <p:attrName>fillcolor</p:attrName>
                                        </p:attrNameLst>
                                      </p:cBhvr>
                                      <p:by>
                                        <p:hsl h="7200000" s="0" l="0"/>
                                      </p:by>
                                    </p:animClr>
                                    <p:animClr clrSpc="hsl" dir="cw">
                                      <p:cBhvr>
                                        <p:cTn id="13" dur="500" fill="hold"/>
                                        <p:tgtEl>
                                          <p:spTgt spid="4">
                                            <p:graphicEl>
                                              <a:dgm id="{743C0305-EF94-46DD-9B75-FDADE997BF58}"/>
                                            </p:graphicEl>
                                          </p:spTgt>
                                        </p:tgtEl>
                                        <p:attrNameLst>
                                          <p:attrName>stroke.color</p:attrName>
                                        </p:attrNameLst>
                                      </p:cBhvr>
                                      <p:by>
                                        <p:hsl h="7200000" s="0" l="0"/>
                                      </p:by>
                                    </p:animClr>
                                    <p:set>
                                      <p:cBhvr>
                                        <p:cTn id="14" dur="500" fill="hold"/>
                                        <p:tgtEl>
                                          <p:spTgt spid="4">
                                            <p:graphicEl>
                                              <a:dgm id="{743C0305-EF94-46DD-9B75-FDADE997BF58}"/>
                                            </p:graphicEl>
                                          </p:spTgt>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500" fill="hold"/>
                                        <p:tgtEl>
                                          <p:spTgt spid="4">
                                            <p:graphicEl>
                                              <a:dgm id="{D537B803-F6DB-446A-AF90-4FCB85D38745}"/>
                                            </p:graphicEl>
                                          </p:spTgt>
                                        </p:tgtEl>
                                        <p:attrNameLst>
                                          <p:attrName>style.color</p:attrName>
                                        </p:attrNameLst>
                                      </p:cBhvr>
                                      <p:by>
                                        <p:hsl h="7200000" s="0" l="0"/>
                                      </p:by>
                                    </p:animClr>
                                    <p:animClr clrSpc="hsl" dir="cw">
                                      <p:cBhvr>
                                        <p:cTn id="17" dur="500" fill="hold"/>
                                        <p:tgtEl>
                                          <p:spTgt spid="4">
                                            <p:graphicEl>
                                              <a:dgm id="{D537B803-F6DB-446A-AF90-4FCB85D38745}"/>
                                            </p:graphicEl>
                                          </p:spTgt>
                                        </p:tgtEl>
                                        <p:attrNameLst>
                                          <p:attrName>fillcolor</p:attrName>
                                        </p:attrNameLst>
                                      </p:cBhvr>
                                      <p:by>
                                        <p:hsl h="7200000" s="0" l="0"/>
                                      </p:by>
                                    </p:animClr>
                                    <p:animClr clrSpc="hsl" dir="cw">
                                      <p:cBhvr>
                                        <p:cTn id="18" dur="500" fill="hold"/>
                                        <p:tgtEl>
                                          <p:spTgt spid="4">
                                            <p:graphicEl>
                                              <a:dgm id="{D537B803-F6DB-446A-AF90-4FCB85D38745}"/>
                                            </p:graphicEl>
                                          </p:spTgt>
                                        </p:tgtEl>
                                        <p:attrNameLst>
                                          <p:attrName>stroke.color</p:attrName>
                                        </p:attrNameLst>
                                      </p:cBhvr>
                                      <p:by>
                                        <p:hsl h="7200000" s="0" l="0"/>
                                      </p:by>
                                    </p:animClr>
                                    <p:set>
                                      <p:cBhvr>
                                        <p:cTn id="19" dur="500" fill="hold"/>
                                        <p:tgtEl>
                                          <p:spTgt spid="4">
                                            <p:graphicEl>
                                              <a:dgm id="{D537B803-F6DB-446A-AF90-4FCB85D38745}"/>
                                            </p:graphicEl>
                                          </p:spTgt>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500" fill="hold"/>
                                        <p:tgtEl>
                                          <p:spTgt spid="4">
                                            <p:graphicEl>
                                              <a:dgm id="{5CBF7CF6-EBF2-47C1-93BF-EC085BE1AD1F}"/>
                                            </p:graphicEl>
                                          </p:spTgt>
                                        </p:tgtEl>
                                        <p:attrNameLst>
                                          <p:attrName>style.color</p:attrName>
                                        </p:attrNameLst>
                                      </p:cBhvr>
                                      <p:by>
                                        <p:hsl h="7200000" s="0" l="0"/>
                                      </p:by>
                                    </p:animClr>
                                    <p:animClr clrSpc="hsl" dir="cw">
                                      <p:cBhvr>
                                        <p:cTn id="22" dur="500" fill="hold"/>
                                        <p:tgtEl>
                                          <p:spTgt spid="4">
                                            <p:graphicEl>
                                              <a:dgm id="{5CBF7CF6-EBF2-47C1-93BF-EC085BE1AD1F}"/>
                                            </p:graphicEl>
                                          </p:spTgt>
                                        </p:tgtEl>
                                        <p:attrNameLst>
                                          <p:attrName>fillcolor</p:attrName>
                                        </p:attrNameLst>
                                      </p:cBhvr>
                                      <p:by>
                                        <p:hsl h="7200000" s="0" l="0"/>
                                      </p:by>
                                    </p:animClr>
                                    <p:animClr clrSpc="hsl" dir="cw">
                                      <p:cBhvr>
                                        <p:cTn id="23" dur="500" fill="hold"/>
                                        <p:tgtEl>
                                          <p:spTgt spid="4">
                                            <p:graphicEl>
                                              <a:dgm id="{5CBF7CF6-EBF2-47C1-93BF-EC085BE1AD1F}"/>
                                            </p:graphicEl>
                                          </p:spTgt>
                                        </p:tgtEl>
                                        <p:attrNameLst>
                                          <p:attrName>stroke.color</p:attrName>
                                        </p:attrNameLst>
                                      </p:cBhvr>
                                      <p:by>
                                        <p:hsl h="7200000" s="0" l="0"/>
                                      </p:by>
                                    </p:animClr>
                                    <p:set>
                                      <p:cBhvr>
                                        <p:cTn id="24" dur="500" fill="hold"/>
                                        <p:tgtEl>
                                          <p:spTgt spid="4">
                                            <p:graphicEl>
                                              <a:dgm id="{5CBF7CF6-EBF2-47C1-93BF-EC085BE1AD1F}"/>
                                            </p:graphicEl>
                                          </p:spTgt>
                                        </p:tgtEl>
                                        <p:attrNameLst>
                                          <p:attrName>fill.type</p:attrName>
                                        </p:attrNameLst>
                                      </p:cBhvr>
                                      <p:to>
                                        <p:strVal val="solid"/>
                                      </p:to>
                                    </p:set>
                                  </p:childTnLst>
                                </p:cTn>
                              </p:par>
                              <p:par>
                                <p:cTn id="25" presetID="21" presetClass="emph" presetSubtype="0" fill="hold" grpId="0" nodeType="withEffect">
                                  <p:stCondLst>
                                    <p:cond delay="0"/>
                                  </p:stCondLst>
                                  <p:childTnLst>
                                    <p:animClr clrSpc="hsl" dir="cw">
                                      <p:cBhvr override="childStyle">
                                        <p:cTn id="26" dur="500" fill="hold"/>
                                        <p:tgtEl>
                                          <p:spTgt spid="4">
                                            <p:graphicEl>
                                              <a:dgm id="{7CDBC1C5-F3F0-4AA8-8BA5-45F6AA6A717F}"/>
                                            </p:graphicEl>
                                          </p:spTgt>
                                        </p:tgtEl>
                                        <p:attrNameLst>
                                          <p:attrName>style.color</p:attrName>
                                        </p:attrNameLst>
                                      </p:cBhvr>
                                      <p:by>
                                        <p:hsl h="7200000" s="0" l="0"/>
                                      </p:by>
                                    </p:animClr>
                                    <p:animClr clrSpc="hsl" dir="cw">
                                      <p:cBhvr>
                                        <p:cTn id="27" dur="500" fill="hold"/>
                                        <p:tgtEl>
                                          <p:spTgt spid="4">
                                            <p:graphicEl>
                                              <a:dgm id="{7CDBC1C5-F3F0-4AA8-8BA5-45F6AA6A717F}"/>
                                            </p:graphicEl>
                                          </p:spTgt>
                                        </p:tgtEl>
                                        <p:attrNameLst>
                                          <p:attrName>fillcolor</p:attrName>
                                        </p:attrNameLst>
                                      </p:cBhvr>
                                      <p:by>
                                        <p:hsl h="7200000" s="0" l="0"/>
                                      </p:by>
                                    </p:animClr>
                                    <p:animClr clrSpc="hsl" dir="cw">
                                      <p:cBhvr>
                                        <p:cTn id="28" dur="500" fill="hold"/>
                                        <p:tgtEl>
                                          <p:spTgt spid="4">
                                            <p:graphicEl>
                                              <a:dgm id="{7CDBC1C5-F3F0-4AA8-8BA5-45F6AA6A717F}"/>
                                            </p:graphicEl>
                                          </p:spTgt>
                                        </p:tgtEl>
                                        <p:attrNameLst>
                                          <p:attrName>stroke.color</p:attrName>
                                        </p:attrNameLst>
                                      </p:cBhvr>
                                      <p:by>
                                        <p:hsl h="7200000" s="0" l="0"/>
                                      </p:by>
                                    </p:animClr>
                                    <p:set>
                                      <p:cBhvr>
                                        <p:cTn id="29" dur="500" fill="hold"/>
                                        <p:tgtEl>
                                          <p:spTgt spid="4">
                                            <p:graphicEl>
                                              <a:dgm id="{7CDBC1C5-F3F0-4AA8-8BA5-45F6AA6A717F}"/>
                                            </p:graphicEl>
                                          </p:spTgt>
                                        </p:tgtEl>
                                        <p:attrNameLst>
                                          <p:attrName>fill.type</p:attrName>
                                        </p:attrNameLst>
                                      </p:cBhvr>
                                      <p:to>
                                        <p:strVal val="solid"/>
                                      </p:to>
                                    </p:set>
                                  </p:childTnLst>
                                </p:cTn>
                              </p:par>
                              <p:par>
                                <p:cTn id="30" presetID="21" presetClass="emph" presetSubtype="0" fill="hold" grpId="0" nodeType="withEffect">
                                  <p:stCondLst>
                                    <p:cond delay="0"/>
                                  </p:stCondLst>
                                  <p:childTnLst>
                                    <p:animClr clrSpc="hsl" dir="cw">
                                      <p:cBhvr override="childStyle">
                                        <p:cTn id="31" dur="500" fill="hold"/>
                                        <p:tgtEl>
                                          <p:spTgt spid="4">
                                            <p:graphicEl>
                                              <a:dgm id="{617CEB9D-B970-4DC6-853D-29E31A5C4DE7}"/>
                                            </p:graphicEl>
                                          </p:spTgt>
                                        </p:tgtEl>
                                        <p:attrNameLst>
                                          <p:attrName>style.color</p:attrName>
                                        </p:attrNameLst>
                                      </p:cBhvr>
                                      <p:by>
                                        <p:hsl h="7200000" s="0" l="0"/>
                                      </p:by>
                                    </p:animClr>
                                    <p:animClr clrSpc="hsl" dir="cw">
                                      <p:cBhvr>
                                        <p:cTn id="32" dur="500" fill="hold"/>
                                        <p:tgtEl>
                                          <p:spTgt spid="4">
                                            <p:graphicEl>
                                              <a:dgm id="{617CEB9D-B970-4DC6-853D-29E31A5C4DE7}"/>
                                            </p:graphicEl>
                                          </p:spTgt>
                                        </p:tgtEl>
                                        <p:attrNameLst>
                                          <p:attrName>fillcolor</p:attrName>
                                        </p:attrNameLst>
                                      </p:cBhvr>
                                      <p:by>
                                        <p:hsl h="7200000" s="0" l="0"/>
                                      </p:by>
                                    </p:animClr>
                                    <p:animClr clrSpc="hsl" dir="cw">
                                      <p:cBhvr>
                                        <p:cTn id="33" dur="500" fill="hold"/>
                                        <p:tgtEl>
                                          <p:spTgt spid="4">
                                            <p:graphicEl>
                                              <a:dgm id="{617CEB9D-B970-4DC6-853D-29E31A5C4DE7}"/>
                                            </p:graphicEl>
                                          </p:spTgt>
                                        </p:tgtEl>
                                        <p:attrNameLst>
                                          <p:attrName>stroke.color</p:attrName>
                                        </p:attrNameLst>
                                      </p:cBhvr>
                                      <p:by>
                                        <p:hsl h="7200000" s="0" l="0"/>
                                      </p:by>
                                    </p:animClr>
                                    <p:set>
                                      <p:cBhvr>
                                        <p:cTn id="34" dur="500" fill="hold"/>
                                        <p:tgtEl>
                                          <p:spTgt spid="4">
                                            <p:graphicEl>
                                              <a:dgm id="{617CEB9D-B970-4DC6-853D-29E31A5C4DE7}"/>
                                            </p:graphicEl>
                                          </p:spTgt>
                                        </p:tgtEl>
                                        <p:attrNameLst>
                                          <p:attrName>fill.type</p:attrName>
                                        </p:attrNameLst>
                                      </p:cBhvr>
                                      <p:to>
                                        <p:strVal val="solid"/>
                                      </p:to>
                                    </p:set>
                                  </p:childTnLst>
                                </p:cTn>
                              </p:par>
                              <p:par>
                                <p:cTn id="35" presetID="21" presetClass="emph" presetSubtype="0" fill="hold" grpId="0" nodeType="withEffect">
                                  <p:stCondLst>
                                    <p:cond delay="0"/>
                                  </p:stCondLst>
                                  <p:childTnLst>
                                    <p:animClr clrSpc="hsl" dir="cw">
                                      <p:cBhvr override="childStyle">
                                        <p:cTn id="36" dur="500" fill="hold"/>
                                        <p:tgtEl>
                                          <p:spTgt spid="4">
                                            <p:graphicEl>
                                              <a:dgm id="{BC1D52BD-B8CF-41D3-A223-79DB3A8E4EAA}"/>
                                            </p:graphicEl>
                                          </p:spTgt>
                                        </p:tgtEl>
                                        <p:attrNameLst>
                                          <p:attrName>style.color</p:attrName>
                                        </p:attrNameLst>
                                      </p:cBhvr>
                                      <p:by>
                                        <p:hsl h="7200000" s="0" l="0"/>
                                      </p:by>
                                    </p:animClr>
                                    <p:animClr clrSpc="hsl" dir="cw">
                                      <p:cBhvr>
                                        <p:cTn id="37" dur="500" fill="hold"/>
                                        <p:tgtEl>
                                          <p:spTgt spid="4">
                                            <p:graphicEl>
                                              <a:dgm id="{BC1D52BD-B8CF-41D3-A223-79DB3A8E4EAA}"/>
                                            </p:graphicEl>
                                          </p:spTgt>
                                        </p:tgtEl>
                                        <p:attrNameLst>
                                          <p:attrName>fillcolor</p:attrName>
                                        </p:attrNameLst>
                                      </p:cBhvr>
                                      <p:by>
                                        <p:hsl h="7200000" s="0" l="0"/>
                                      </p:by>
                                    </p:animClr>
                                    <p:animClr clrSpc="hsl" dir="cw">
                                      <p:cBhvr>
                                        <p:cTn id="38" dur="500" fill="hold"/>
                                        <p:tgtEl>
                                          <p:spTgt spid="4">
                                            <p:graphicEl>
                                              <a:dgm id="{BC1D52BD-B8CF-41D3-A223-79DB3A8E4EAA}"/>
                                            </p:graphicEl>
                                          </p:spTgt>
                                        </p:tgtEl>
                                        <p:attrNameLst>
                                          <p:attrName>stroke.color</p:attrName>
                                        </p:attrNameLst>
                                      </p:cBhvr>
                                      <p:by>
                                        <p:hsl h="7200000" s="0" l="0"/>
                                      </p:by>
                                    </p:animClr>
                                    <p:set>
                                      <p:cBhvr>
                                        <p:cTn id="39" dur="500" fill="hold"/>
                                        <p:tgtEl>
                                          <p:spTgt spid="4">
                                            <p:graphicEl>
                                              <a:dgm id="{BC1D52BD-B8CF-41D3-A223-79DB3A8E4EAA}"/>
                                            </p:graphicEl>
                                          </p:spTgt>
                                        </p:tgtEl>
                                        <p:attrNameLst>
                                          <p:attrName>fill.type</p:attrName>
                                        </p:attrNameLst>
                                      </p:cBhvr>
                                      <p:to>
                                        <p:strVal val="solid"/>
                                      </p:to>
                                    </p:set>
                                  </p:childTnLst>
                                </p:cTn>
                              </p:par>
                              <p:par>
                                <p:cTn id="40" presetID="21" presetClass="emph" presetSubtype="0" fill="hold" grpId="0" nodeType="withEffect">
                                  <p:stCondLst>
                                    <p:cond delay="0"/>
                                  </p:stCondLst>
                                  <p:childTnLst>
                                    <p:animClr clrSpc="hsl" dir="cw">
                                      <p:cBhvr override="childStyle">
                                        <p:cTn id="41" dur="500" fill="hold"/>
                                        <p:tgtEl>
                                          <p:spTgt spid="4">
                                            <p:graphicEl>
                                              <a:dgm id="{4C69DAE9-FF72-4195-8D8D-48E406FB3812}"/>
                                            </p:graphicEl>
                                          </p:spTgt>
                                        </p:tgtEl>
                                        <p:attrNameLst>
                                          <p:attrName>style.color</p:attrName>
                                        </p:attrNameLst>
                                      </p:cBhvr>
                                      <p:by>
                                        <p:hsl h="7200000" s="0" l="0"/>
                                      </p:by>
                                    </p:animClr>
                                    <p:animClr clrSpc="hsl" dir="cw">
                                      <p:cBhvr>
                                        <p:cTn id="42" dur="500" fill="hold"/>
                                        <p:tgtEl>
                                          <p:spTgt spid="4">
                                            <p:graphicEl>
                                              <a:dgm id="{4C69DAE9-FF72-4195-8D8D-48E406FB3812}"/>
                                            </p:graphicEl>
                                          </p:spTgt>
                                        </p:tgtEl>
                                        <p:attrNameLst>
                                          <p:attrName>fillcolor</p:attrName>
                                        </p:attrNameLst>
                                      </p:cBhvr>
                                      <p:by>
                                        <p:hsl h="7200000" s="0" l="0"/>
                                      </p:by>
                                    </p:animClr>
                                    <p:animClr clrSpc="hsl" dir="cw">
                                      <p:cBhvr>
                                        <p:cTn id="43" dur="500" fill="hold"/>
                                        <p:tgtEl>
                                          <p:spTgt spid="4">
                                            <p:graphicEl>
                                              <a:dgm id="{4C69DAE9-FF72-4195-8D8D-48E406FB3812}"/>
                                            </p:graphicEl>
                                          </p:spTgt>
                                        </p:tgtEl>
                                        <p:attrNameLst>
                                          <p:attrName>stroke.color</p:attrName>
                                        </p:attrNameLst>
                                      </p:cBhvr>
                                      <p:by>
                                        <p:hsl h="7200000" s="0" l="0"/>
                                      </p:by>
                                    </p:animClr>
                                    <p:set>
                                      <p:cBhvr>
                                        <p:cTn id="44" dur="500" fill="hold"/>
                                        <p:tgtEl>
                                          <p:spTgt spid="4">
                                            <p:graphicEl>
                                              <a:dgm id="{4C69DAE9-FF72-4195-8D8D-48E406FB3812}"/>
                                            </p:graphicEl>
                                          </p:spTgt>
                                        </p:tgtEl>
                                        <p:attrNameLst>
                                          <p:attrName>fill.type</p:attrName>
                                        </p:attrNameLst>
                                      </p:cBhvr>
                                      <p:to>
                                        <p:strVal val="solid"/>
                                      </p:to>
                                    </p:set>
                                  </p:childTnLst>
                                </p:cTn>
                              </p:par>
                              <p:par>
                                <p:cTn id="45" presetID="21" presetClass="emph" presetSubtype="0" fill="hold" grpId="0" nodeType="withEffect">
                                  <p:stCondLst>
                                    <p:cond delay="0"/>
                                  </p:stCondLst>
                                  <p:childTnLst>
                                    <p:animClr clrSpc="hsl" dir="cw">
                                      <p:cBhvr override="childStyle">
                                        <p:cTn id="46" dur="500" fill="hold"/>
                                        <p:tgtEl>
                                          <p:spTgt spid="4">
                                            <p:graphicEl>
                                              <a:dgm id="{858F65A9-F912-4C6F-B172-EB2DB4C6A14E}"/>
                                            </p:graphicEl>
                                          </p:spTgt>
                                        </p:tgtEl>
                                        <p:attrNameLst>
                                          <p:attrName>style.color</p:attrName>
                                        </p:attrNameLst>
                                      </p:cBhvr>
                                      <p:by>
                                        <p:hsl h="7200000" s="0" l="0"/>
                                      </p:by>
                                    </p:animClr>
                                    <p:animClr clrSpc="hsl" dir="cw">
                                      <p:cBhvr>
                                        <p:cTn id="47" dur="500" fill="hold"/>
                                        <p:tgtEl>
                                          <p:spTgt spid="4">
                                            <p:graphicEl>
                                              <a:dgm id="{858F65A9-F912-4C6F-B172-EB2DB4C6A14E}"/>
                                            </p:graphicEl>
                                          </p:spTgt>
                                        </p:tgtEl>
                                        <p:attrNameLst>
                                          <p:attrName>fillcolor</p:attrName>
                                        </p:attrNameLst>
                                      </p:cBhvr>
                                      <p:by>
                                        <p:hsl h="7200000" s="0" l="0"/>
                                      </p:by>
                                    </p:animClr>
                                    <p:animClr clrSpc="hsl" dir="cw">
                                      <p:cBhvr>
                                        <p:cTn id="48" dur="500" fill="hold"/>
                                        <p:tgtEl>
                                          <p:spTgt spid="4">
                                            <p:graphicEl>
                                              <a:dgm id="{858F65A9-F912-4C6F-B172-EB2DB4C6A14E}"/>
                                            </p:graphicEl>
                                          </p:spTgt>
                                        </p:tgtEl>
                                        <p:attrNameLst>
                                          <p:attrName>stroke.color</p:attrName>
                                        </p:attrNameLst>
                                      </p:cBhvr>
                                      <p:by>
                                        <p:hsl h="7200000" s="0" l="0"/>
                                      </p:by>
                                    </p:animClr>
                                    <p:set>
                                      <p:cBhvr>
                                        <p:cTn id="49" dur="500" fill="hold"/>
                                        <p:tgtEl>
                                          <p:spTgt spid="4">
                                            <p:graphicEl>
                                              <a:dgm id="{858F65A9-F912-4C6F-B172-EB2DB4C6A14E}"/>
                                            </p:graphicEl>
                                          </p:spTgt>
                                        </p:tgtEl>
                                        <p:attrNameLst>
                                          <p:attrName>fill.type</p:attrName>
                                        </p:attrNameLst>
                                      </p:cBhvr>
                                      <p:to>
                                        <p:strVal val="solid"/>
                                      </p:to>
                                    </p:set>
                                  </p:childTnLst>
                                </p:cTn>
                              </p:par>
                              <p:par>
                                <p:cTn id="50" presetID="21" presetClass="emph" presetSubtype="0" fill="hold" grpId="0" nodeType="withEffect">
                                  <p:stCondLst>
                                    <p:cond delay="0"/>
                                  </p:stCondLst>
                                  <p:childTnLst>
                                    <p:animClr clrSpc="hsl" dir="cw">
                                      <p:cBhvr override="childStyle">
                                        <p:cTn id="51" dur="500" fill="hold"/>
                                        <p:tgtEl>
                                          <p:spTgt spid="4">
                                            <p:graphicEl>
                                              <a:dgm id="{6CB28EB0-96F8-4764-B348-217F9649B1BB}"/>
                                            </p:graphicEl>
                                          </p:spTgt>
                                        </p:tgtEl>
                                        <p:attrNameLst>
                                          <p:attrName>style.color</p:attrName>
                                        </p:attrNameLst>
                                      </p:cBhvr>
                                      <p:by>
                                        <p:hsl h="7200000" s="0" l="0"/>
                                      </p:by>
                                    </p:animClr>
                                    <p:animClr clrSpc="hsl" dir="cw">
                                      <p:cBhvr>
                                        <p:cTn id="52" dur="500" fill="hold"/>
                                        <p:tgtEl>
                                          <p:spTgt spid="4">
                                            <p:graphicEl>
                                              <a:dgm id="{6CB28EB0-96F8-4764-B348-217F9649B1BB}"/>
                                            </p:graphicEl>
                                          </p:spTgt>
                                        </p:tgtEl>
                                        <p:attrNameLst>
                                          <p:attrName>fillcolor</p:attrName>
                                        </p:attrNameLst>
                                      </p:cBhvr>
                                      <p:by>
                                        <p:hsl h="7200000" s="0" l="0"/>
                                      </p:by>
                                    </p:animClr>
                                    <p:animClr clrSpc="hsl" dir="cw">
                                      <p:cBhvr>
                                        <p:cTn id="53" dur="500" fill="hold"/>
                                        <p:tgtEl>
                                          <p:spTgt spid="4">
                                            <p:graphicEl>
                                              <a:dgm id="{6CB28EB0-96F8-4764-B348-217F9649B1BB}"/>
                                            </p:graphicEl>
                                          </p:spTgt>
                                        </p:tgtEl>
                                        <p:attrNameLst>
                                          <p:attrName>stroke.color</p:attrName>
                                        </p:attrNameLst>
                                      </p:cBhvr>
                                      <p:by>
                                        <p:hsl h="7200000" s="0" l="0"/>
                                      </p:by>
                                    </p:animClr>
                                    <p:set>
                                      <p:cBhvr>
                                        <p:cTn id="54" dur="500" fill="hold"/>
                                        <p:tgtEl>
                                          <p:spTgt spid="4">
                                            <p:graphicEl>
                                              <a:dgm id="{6CB28EB0-96F8-4764-B348-217F9649B1BB}"/>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02A-3AF1-49E1-83DA-5B4D4A4C084D}"/>
              </a:ext>
            </a:extLst>
          </p:cNvPr>
          <p:cNvSpPr>
            <a:spLocks noGrp="1"/>
          </p:cNvSpPr>
          <p:nvPr>
            <p:ph type="title"/>
          </p:nvPr>
        </p:nvSpPr>
        <p:spPr>
          <a:xfrm>
            <a:off x="457200" y="357493"/>
            <a:ext cx="8229600" cy="857250"/>
          </a:xfrm>
        </p:spPr>
        <p:txBody>
          <a:bodyPr>
            <a:normAutofit/>
          </a:bodyPr>
          <a:lstStyle/>
          <a:p>
            <a:r>
              <a:rPr lang="en-US" sz="3600" dirty="0">
                <a:latin typeface="Aharoni" panose="02010803020104030203" pitchFamily="2" charset="-79"/>
                <a:cs typeface="Aharoni" panose="02010803020104030203" pitchFamily="2" charset="-79"/>
              </a:rPr>
              <a:t>Summary</a:t>
            </a:r>
          </a:p>
        </p:txBody>
      </p:sp>
      <p:sp>
        <p:nvSpPr>
          <p:cNvPr id="7" name="L-Shape 6">
            <a:extLst>
              <a:ext uri="{FF2B5EF4-FFF2-40B4-BE49-F238E27FC236}">
                <a16:creationId xmlns:a16="http://schemas.microsoft.com/office/drawing/2014/main" id="{3BF004AB-F6A9-4B78-88E4-6592A4ACD59F}"/>
              </a:ext>
            </a:extLst>
          </p:cNvPr>
          <p:cNvSpPr/>
          <p:nvPr/>
        </p:nvSpPr>
        <p:spPr>
          <a:xfrm flipV="1">
            <a:off x="528974" y="1200150"/>
            <a:ext cx="2939902" cy="3311542"/>
          </a:xfrm>
          <a:prstGeom prst="corner">
            <a:avLst>
              <a:gd name="adj1" fmla="val 5026"/>
              <a:gd name="adj2" fmla="val 5281"/>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C8AD5A-7CF4-47C3-8672-DBCDBAE5D874}"/>
              </a:ext>
            </a:extLst>
          </p:cNvPr>
          <p:cNvSpPr txBox="1"/>
          <p:nvPr/>
        </p:nvSpPr>
        <p:spPr>
          <a:xfrm>
            <a:off x="1107708" y="1613867"/>
            <a:ext cx="6832779" cy="2631490"/>
          </a:xfrm>
          <a:prstGeom prst="rect">
            <a:avLst/>
          </a:prstGeom>
          <a:noFill/>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500" b="1" u="sng" dirty="0"/>
              <a:t>Goal of this multi-method applied research study</a:t>
            </a:r>
          </a:p>
          <a:p>
            <a:pPr lvl="1"/>
            <a:r>
              <a:rPr lang="en-US" sz="1500" dirty="0"/>
              <a:t>Uncover factors that impacted instruction and student outcomes in the online </a:t>
            </a:r>
            <a:r>
              <a:rPr lang="en-US" sz="1500" dirty="0" err="1"/>
              <a:t>PreHealth</a:t>
            </a:r>
            <a:r>
              <a:rPr lang="en-US" sz="1500" dirty="0"/>
              <a:t> course at the private university so that instruction could be improved</a:t>
            </a:r>
          </a:p>
          <a:p>
            <a:endParaRPr lang="en-US" sz="1500" dirty="0"/>
          </a:p>
          <a:p>
            <a:r>
              <a:rPr lang="en-US" sz="1500" b="1" u="sng" dirty="0"/>
              <a:t>Enhancements to improve the instruction in the online </a:t>
            </a:r>
            <a:r>
              <a:rPr lang="en-US" sz="1500" b="1" u="sng" dirty="0" err="1"/>
              <a:t>PreHealth</a:t>
            </a:r>
            <a:r>
              <a:rPr lang="en-US" sz="1500" b="1" u="sng" dirty="0"/>
              <a:t> course</a:t>
            </a:r>
          </a:p>
          <a:p>
            <a:r>
              <a:rPr lang="en-US" sz="1500" b="1" dirty="0"/>
              <a:t> </a:t>
            </a:r>
          </a:p>
          <a:p>
            <a:pPr lvl="1" algn="ctr"/>
            <a:r>
              <a:rPr lang="en-US" sz="1500" dirty="0"/>
              <a:t>Synchronous Learning Opportunities Blended in with Asynchronous Elements</a:t>
            </a:r>
          </a:p>
          <a:p>
            <a:pPr lvl="1" algn="ctr"/>
            <a:endParaRPr lang="en-US" sz="1500" dirty="0"/>
          </a:p>
          <a:p>
            <a:pPr lvl="1" algn="ctr"/>
            <a:r>
              <a:rPr lang="en-US" sz="1500" dirty="0"/>
              <a:t>Instructional Technology Professional Development</a:t>
            </a:r>
          </a:p>
        </p:txBody>
      </p:sp>
    </p:spTree>
    <p:extLst>
      <p:ext uri="{BB962C8B-B14F-4D97-AF65-F5344CB8AC3E}">
        <p14:creationId xmlns:p14="http://schemas.microsoft.com/office/powerpoint/2010/main" val="73890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244D-D918-D44A-839D-FD0E62A789F0}"/>
              </a:ext>
            </a:extLst>
          </p:cNvPr>
          <p:cNvSpPr>
            <a:spLocks noGrp="1"/>
          </p:cNvSpPr>
          <p:nvPr>
            <p:ph type="title"/>
          </p:nvPr>
        </p:nvSpPr>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3600" dirty="0">
                <a:latin typeface="Aharoni" panose="02010803020104030203" pitchFamily="2" charset="-79"/>
                <a:cs typeface="Aharoni" panose="02010803020104030203" pitchFamily="2" charset="-79"/>
              </a:rPr>
              <a:t>References</a:t>
            </a:r>
          </a:p>
        </p:txBody>
      </p:sp>
      <p:sp>
        <p:nvSpPr>
          <p:cNvPr id="5" name="Content Placeholder 2">
            <a:extLst>
              <a:ext uri="{FF2B5EF4-FFF2-40B4-BE49-F238E27FC236}">
                <a16:creationId xmlns:a16="http://schemas.microsoft.com/office/drawing/2014/main" id="{42A33330-F150-478A-8F7A-513C94F95D2D}"/>
              </a:ext>
            </a:extLst>
          </p:cNvPr>
          <p:cNvSpPr txBox="1">
            <a:spLocks/>
          </p:cNvSpPr>
          <p:nvPr/>
        </p:nvSpPr>
        <p:spPr>
          <a:xfrm>
            <a:off x="1084521" y="1063229"/>
            <a:ext cx="7240772" cy="3874292"/>
          </a:xfrm>
          <a:prstGeom prst="rect">
            <a:avLst/>
          </a:prstGeom>
          <a:effectLst>
            <a:outerShdw blurRad="50800" dist="38100" dir="2700000" algn="tl" rotWithShape="0">
              <a:prstClr val="black">
                <a:alpha val="40000"/>
              </a:prstClr>
            </a:outerShdw>
          </a:effectLst>
        </p:spPr>
        <p:txBody>
          <a:bodyPr>
            <a:normAutofit/>
          </a:bodyPr>
          <a:lstStyle>
            <a:defPPr>
              <a:defRPr lang="en-US"/>
            </a:defPPr>
            <a:lvl1pPr marL="0" indent="-342900" algn="l" defTabSz="342900" rtl="0" eaLnBrk="1" latinLnBrk="0" hangingPunct="1">
              <a:spcBef>
                <a:spcPct val="20000"/>
              </a:spcBef>
              <a:buFont typeface="Arial"/>
              <a:buChar char="•"/>
              <a:defRPr sz="1350" kern="1200">
                <a:solidFill>
                  <a:schemeClr val="tx1"/>
                </a:solidFill>
                <a:latin typeface="+mn-lt"/>
                <a:ea typeface="+mn-ea"/>
                <a:cs typeface="+mn-cs"/>
              </a:defRPr>
            </a:lvl1pPr>
            <a:lvl2pPr marL="342900" indent="-285750" algn="l" defTabSz="342900" rtl="0" eaLnBrk="1" latinLnBrk="0" hangingPunct="1">
              <a:spcBef>
                <a:spcPct val="20000"/>
              </a:spcBef>
              <a:buFont typeface="Arial"/>
              <a:buChar char="–"/>
              <a:defRPr sz="1350" kern="1200">
                <a:solidFill>
                  <a:schemeClr val="tx1"/>
                </a:solidFill>
                <a:latin typeface="+mn-lt"/>
                <a:ea typeface="+mn-ea"/>
                <a:cs typeface="+mn-cs"/>
              </a:defRPr>
            </a:lvl2pPr>
            <a:lvl3pPr marL="685800" indent="-228600" algn="l" defTabSz="342900" rtl="0" eaLnBrk="1" latinLnBrk="0" hangingPunct="1">
              <a:spcBef>
                <a:spcPct val="20000"/>
              </a:spcBef>
              <a:buFont typeface="Arial"/>
              <a:buChar char="•"/>
              <a:defRPr sz="1350" kern="1200">
                <a:solidFill>
                  <a:schemeClr val="tx1"/>
                </a:solidFill>
                <a:latin typeface="+mn-lt"/>
                <a:ea typeface="+mn-ea"/>
                <a:cs typeface="+mn-cs"/>
              </a:defRPr>
            </a:lvl3pPr>
            <a:lvl4pPr marL="1028700" indent="-22860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371600" indent="-22860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714500" indent="-22860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057400" indent="-22860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400300" indent="-22860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743200" indent="-22860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indent="0">
              <a:lnSpc>
                <a:spcPct val="90000"/>
              </a:lnSpc>
              <a:buNone/>
            </a:pP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Almarashdeh, I. (2016). Sharing instructors experience of learning management 	system: A technology perspective of user satisfaction in distance learning course. 	</a:t>
            </a:r>
            <a:r>
              <a:rPr lang="en-US"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Computers in Human Behavior</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63</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249–255. </a:t>
            </a:r>
            <a:endParaRPr lang="en-US"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indent="0">
              <a:lnSpc>
                <a:spcPct val="90000"/>
              </a:lnSpc>
              <a:buNone/>
            </a:pPr>
            <a:r>
              <a:rPr lang="en-US"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Arghode, V., Brieger, E., &amp; Wang, J. (2018). Engaging instructional design and 	instructor role in online learning environment. </a:t>
            </a:r>
            <a:r>
              <a:rPr lang="en-US" sz="16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European Journal of Training 	and Development</a:t>
            </a:r>
            <a:r>
              <a:rPr lang="en-US"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42</a:t>
            </a:r>
            <a:r>
              <a:rPr lang="en-US"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(7/8), 366–380. </a:t>
            </a:r>
            <a:r>
              <a:rPr lang="en-US" sz="1600"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https://doi.org/10.1108/EJTD-12-2017-0110</a:t>
            </a:r>
            <a:endParaRPr lang="en-US"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indent="0">
              <a:lnSpc>
                <a:spcPct val="90000"/>
              </a:lnSpc>
              <a:buNone/>
            </a:pP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Batista, S., Pedro, N., Agonacs, N., Fonte, M., Oliveira, N., &amp; Matos, J. F. (2017). 	Evaluation of teacher training satisfaction: A critical factor for technology 	integration in higher education. </a:t>
            </a:r>
            <a:r>
              <a:rPr lang="en-US"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Proceedings of the European Conference on 	Games Based Learning</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580–584. </a:t>
            </a:r>
            <a:endParaRPr lang="en-US"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indent="0">
              <a:lnSpc>
                <a:spcPct val="90000"/>
              </a:lnSpc>
              <a:buNone/>
            </a:pP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Bettinger, E. P., Fox, L., Loeb, S., &amp; Taylor, E. S. (2017). Virtual classrooms: How 	online college courses affect student success. </a:t>
            </a:r>
            <a:r>
              <a:rPr lang="en-US"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American Economic Review</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107</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(9), 2855–2875. </a:t>
            </a:r>
            <a:r>
              <a:rPr lang="en-US" sz="1600"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https://doi.org/10.1257/aer.20151193</a:t>
            </a:r>
            <a:endParaRPr lang="en-US" sz="1600"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nSpc>
                <a:spcPct val="90000"/>
              </a:lnSpc>
              <a:buNone/>
            </a:pP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Claxton, B. &amp; Michael, K. (2020). </a:t>
            </a:r>
            <a:r>
              <a:rPr lang="en-US"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Conducting Applied Research in Education</a:t>
            </a:r>
            <a:r>
              <a:rPr lang="en-US"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Kendall Hunt Publishing Company.</a:t>
            </a:r>
            <a:endParaRPr lang="en-US"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90000"/>
              </a:lnSpc>
            </a:pPr>
            <a:endParaRPr lang="en-US" sz="6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90000"/>
              </a:lnSpc>
            </a:pPr>
            <a:endParaRPr lang="en-US" sz="600" dirty="0">
              <a:solidFill>
                <a:srgbClr val="FFFFFF"/>
              </a:solidFill>
            </a:endParaRPr>
          </a:p>
        </p:txBody>
      </p:sp>
    </p:spTree>
    <p:extLst>
      <p:ext uri="{BB962C8B-B14F-4D97-AF65-F5344CB8AC3E}">
        <p14:creationId xmlns:p14="http://schemas.microsoft.com/office/powerpoint/2010/main" val="1301193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115340"/>
            <a:ext cx="7299251" cy="1554531"/>
          </a:xfrm>
        </p:spPr>
        <p:txBody>
          <a:bodyPr>
            <a:normAutofit/>
          </a:bodyPr>
          <a:lstStyle/>
          <a:p>
            <a:pPr algn="r"/>
            <a:r>
              <a:rPr lang="en-US" sz="1600" dirty="0">
                <a:solidFill>
                  <a:schemeClr val="bg1">
                    <a:lumMod val="85000"/>
                  </a:schemeClr>
                </a:solidFill>
              </a:rPr>
              <a:t>Dr. Kimberly M. Smith</a:t>
            </a:r>
          </a:p>
          <a:p>
            <a:pPr algn="r"/>
            <a:r>
              <a:rPr lang="en-US" sz="1600" dirty="0">
                <a:solidFill>
                  <a:schemeClr val="bg1">
                    <a:lumMod val="85000"/>
                  </a:schemeClr>
                </a:solidFill>
              </a:rPr>
              <a:t>Dr. Cristina Dube, Sponsor</a:t>
            </a:r>
          </a:p>
          <a:p>
            <a:pPr algn="r"/>
            <a:r>
              <a:rPr lang="en-US" sz="1600" dirty="0">
                <a:solidFill>
                  <a:schemeClr val="bg1">
                    <a:lumMod val="85000"/>
                  </a:schemeClr>
                </a:solidFill>
              </a:rPr>
              <a:t>Liberty University</a:t>
            </a:r>
          </a:p>
          <a:p>
            <a:pPr algn="r"/>
            <a:r>
              <a:rPr lang="en-US" sz="1600" dirty="0">
                <a:solidFill>
                  <a:schemeClr val="bg1">
                    <a:lumMod val="85000"/>
                  </a:schemeClr>
                </a:solidFill>
              </a:rPr>
              <a:t>School of Education</a:t>
            </a:r>
          </a:p>
          <a:p>
            <a:pPr algn="r"/>
            <a:r>
              <a:rPr lang="en-US" sz="1600" dirty="0">
                <a:solidFill>
                  <a:schemeClr val="bg1">
                    <a:lumMod val="85000"/>
                  </a:schemeClr>
                </a:solidFill>
              </a:rPr>
              <a:t>Liberty Research Week 2022</a:t>
            </a:r>
          </a:p>
        </p:txBody>
      </p:sp>
      <p:sp>
        <p:nvSpPr>
          <p:cNvPr id="5" name="L-Shape 4">
            <a:extLst>
              <a:ext uri="{FF2B5EF4-FFF2-40B4-BE49-F238E27FC236}">
                <a16:creationId xmlns:a16="http://schemas.microsoft.com/office/drawing/2014/main" id="{E1A1CDF6-6C53-454A-AD95-D3D8EF9A55DB}"/>
              </a:ext>
            </a:extLst>
          </p:cNvPr>
          <p:cNvSpPr/>
          <p:nvPr/>
        </p:nvSpPr>
        <p:spPr>
          <a:xfrm rot="10800000" flipV="1">
            <a:off x="5332229" y="1541721"/>
            <a:ext cx="2939902" cy="3311542"/>
          </a:xfrm>
          <a:prstGeom prst="corner">
            <a:avLst>
              <a:gd name="adj1" fmla="val 5026"/>
              <a:gd name="adj2" fmla="val 5281"/>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577C7AD6-FBF3-4684-A011-78A0952DB470}"/>
              </a:ext>
            </a:extLst>
          </p:cNvPr>
          <p:cNvSpPr/>
          <p:nvPr/>
        </p:nvSpPr>
        <p:spPr>
          <a:xfrm flipV="1">
            <a:off x="528974" y="684025"/>
            <a:ext cx="2939902" cy="3311542"/>
          </a:xfrm>
          <a:prstGeom prst="corner">
            <a:avLst>
              <a:gd name="adj1" fmla="val 5026"/>
              <a:gd name="adj2" fmla="val 5281"/>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C3ABD90-1C6B-4C90-8369-99D397933A65}"/>
              </a:ext>
            </a:extLst>
          </p:cNvPr>
          <p:cNvSpPr>
            <a:spLocks noGrp="1"/>
          </p:cNvSpPr>
          <p:nvPr>
            <p:ph type="ctrTitle"/>
          </p:nvPr>
        </p:nvSpPr>
        <p:spPr>
          <a:xfrm>
            <a:off x="1143000" y="1226805"/>
            <a:ext cx="7772400" cy="1101725"/>
          </a:xfrm>
        </p:spPr>
        <p:txBody>
          <a:bodyPr>
            <a:normAutofit fontScale="90000"/>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marR="0">
              <a:lnSpc>
                <a:spcPct val="200000"/>
              </a:lnSpc>
              <a:spcBef>
                <a:spcPts val="0"/>
              </a:spcBef>
              <a:spcAft>
                <a:spcPts val="0"/>
              </a:spcAft>
              <a:tabLst>
                <a:tab pos="5014913" algn="l"/>
              </a:tabLst>
            </a:pPr>
            <a:r>
              <a:rPr lang="en-US" sz="1800" b="1" dirty="0">
                <a:effectLst/>
                <a:latin typeface="Aharoni" panose="02010803020104030203" pitchFamily="2" charset="-79"/>
                <a:ea typeface="Times New Roman" panose="02020603050405020304" pitchFamily="18" charset="0"/>
                <a:cs typeface="Aharoni" panose="02010803020104030203" pitchFamily="2" charset="-79"/>
              </a:rPr>
              <a:t>Liberty University </a:t>
            </a:r>
            <a:br>
              <a:rPr lang="en-US" sz="1800" b="1" dirty="0">
                <a:effectLst/>
                <a:latin typeface="Aharoni" panose="02010803020104030203" pitchFamily="2" charset="-79"/>
                <a:ea typeface="Times New Roman" panose="02020603050405020304" pitchFamily="18" charset="0"/>
                <a:cs typeface="Aharoni" panose="02010803020104030203" pitchFamily="2" charset="-79"/>
              </a:rPr>
            </a:br>
            <a:r>
              <a:rPr lang="en-US" sz="1800" b="1" dirty="0">
                <a:effectLst/>
                <a:latin typeface="Aharoni" panose="02010803020104030203" pitchFamily="2" charset="-79"/>
                <a:ea typeface="Times New Roman" panose="02020603050405020304" pitchFamily="18" charset="0"/>
                <a:cs typeface="Aharoni" panose="02010803020104030203" pitchFamily="2" charset="-79"/>
              </a:rPr>
              <a:t>School of Education Faculty, Especially Dr. Dube, </a:t>
            </a:r>
            <a:br>
              <a:rPr lang="en-US" sz="1800" b="1" dirty="0">
                <a:effectLst/>
                <a:latin typeface="Aharoni" panose="02010803020104030203" pitchFamily="2" charset="-79"/>
                <a:ea typeface="Times New Roman" panose="02020603050405020304" pitchFamily="18" charset="0"/>
                <a:cs typeface="Aharoni" panose="02010803020104030203" pitchFamily="2" charset="-79"/>
              </a:rPr>
            </a:br>
            <a:r>
              <a:rPr lang="en-US" sz="1800" b="1" dirty="0">
                <a:effectLst/>
                <a:latin typeface="Aharoni" panose="02010803020104030203" pitchFamily="2" charset="-79"/>
                <a:ea typeface="Times New Roman" panose="02020603050405020304" pitchFamily="18" charset="0"/>
                <a:cs typeface="Aharoni" panose="02010803020104030203" pitchFamily="2" charset="-79"/>
              </a:rPr>
              <a:t>Thank you!</a:t>
            </a:r>
            <a:endParaRPr lang="en-US" sz="1800" dirty="0">
              <a:effectLst/>
              <a:latin typeface="Aharoni" panose="02010803020104030203" pitchFamily="2" charset="-79"/>
              <a:ea typeface="Times New Roman" panose="02020603050405020304" pitchFamily="18" charset="0"/>
              <a:cs typeface="Aharoni" panose="02010803020104030203" pitchFamily="2" charset="-79"/>
            </a:endParaRPr>
          </a:p>
        </p:txBody>
      </p:sp>
      <p:sp>
        <p:nvSpPr>
          <p:cNvPr id="9" name="TextBox 8">
            <a:extLst>
              <a:ext uri="{FF2B5EF4-FFF2-40B4-BE49-F238E27FC236}">
                <a16:creationId xmlns:a16="http://schemas.microsoft.com/office/drawing/2014/main" id="{F8B97AE5-5AFB-46E2-AEFA-A08361E7E23E}"/>
              </a:ext>
            </a:extLst>
          </p:cNvPr>
          <p:cNvSpPr txBox="1"/>
          <p:nvPr/>
        </p:nvSpPr>
        <p:spPr>
          <a:xfrm>
            <a:off x="3219011" y="2643446"/>
            <a:ext cx="2169042" cy="523220"/>
          </a:xfrm>
          <a:prstGeom prst="rect">
            <a:avLst/>
          </a:prstGeom>
          <a:noFill/>
        </p:spPr>
        <p:txBody>
          <a:bodyPr wrap="square" rtlCol="0">
            <a:spAutoFit/>
          </a:bodyPr>
          <a:lstStyle/>
          <a:p>
            <a:r>
              <a:rPr lang="en-US" sz="2800" dirty="0">
                <a:latin typeface="Aharoni" panose="02010803020104030203" pitchFamily="2" charset="-79"/>
                <a:cs typeface="Aharoni" panose="02010803020104030203" pitchFamily="2" charset="-79"/>
              </a:rPr>
              <a:t>Questions?</a:t>
            </a:r>
          </a:p>
        </p:txBody>
      </p:sp>
    </p:spTree>
    <p:extLst>
      <p:ext uri="{BB962C8B-B14F-4D97-AF65-F5344CB8AC3E}">
        <p14:creationId xmlns:p14="http://schemas.microsoft.com/office/powerpoint/2010/main" val="261437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02A-3AF1-49E1-83DA-5B4D4A4C084D}"/>
              </a:ext>
            </a:extLst>
          </p:cNvPr>
          <p:cNvSpPr>
            <a:spLocks noGrp="1"/>
          </p:cNvSpPr>
          <p:nvPr>
            <p:ph type="title"/>
          </p:nvPr>
        </p:nvSpPr>
        <p:spPr/>
        <p:txBody>
          <a:bodyPr>
            <a:normAutofit/>
          </a:bodyPr>
          <a:lstStyle/>
          <a:p>
            <a:r>
              <a:rPr lang="en-US" sz="3600" dirty="0">
                <a:latin typeface="Aharoni" panose="02010803020104030203" pitchFamily="2" charset="-79"/>
                <a:cs typeface="Aharoni" panose="02010803020104030203" pitchFamily="2" charset="-79"/>
              </a:rPr>
              <a:t>Introduction to the Problem</a:t>
            </a:r>
          </a:p>
        </p:txBody>
      </p:sp>
      <p:sp>
        <p:nvSpPr>
          <p:cNvPr id="5" name="Content Placeholder 4">
            <a:extLst>
              <a:ext uri="{FF2B5EF4-FFF2-40B4-BE49-F238E27FC236}">
                <a16:creationId xmlns:a16="http://schemas.microsoft.com/office/drawing/2014/main" id="{8BA1ACBF-F74E-4639-8A81-371486C52887}"/>
              </a:ext>
            </a:extLst>
          </p:cNvPr>
          <p:cNvSpPr>
            <a:spLocks noGrp="1"/>
          </p:cNvSpPr>
          <p:nvPr>
            <p:ph idx="1"/>
          </p:nvPr>
        </p:nvSpPr>
        <p:spPr>
          <a:noFill/>
          <a:ln>
            <a:noFill/>
          </a:ln>
        </p:spPr>
        <p:txBody>
          <a:bodyPr>
            <a:normAutofit/>
          </a:bodyPr>
          <a:lstStyle/>
          <a:p>
            <a:pPr marL="0" lvl="0" indent="0">
              <a:buNone/>
            </a:pPr>
            <a:r>
              <a:rPr lang="en-US" sz="2000" b="0" dirty="0"/>
              <a:t>Virtual instruction in the online section of the pre-health class was not optimal. </a:t>
            </a:r>
          </a:p>
          <a:p>
            <a:pPr lvl="1"/>
            <a:r>
              <a:rPr lang="en-US" sz="2000" b="0" dirty="0"/>
              <a:t>78% of students </a:t>
            </a:r>
            <a:r>
              <a:rPr lang="en-US" sz="2000" b="1" dirty="0"/>
              <a:t>in person </a:t>
            </a:r>
            <a:r>
              <a:rPr lang="en-US" sz="2000" b="0" dirty="0"/>
              <a:t>earned an A</a:t>
            </a:r>
          </a:p>
          <a:p>
            <a:pPr lvl="1"/>
            <a:r>
              <a:rPr lang="en-US" sz="2000" b="0" dirty="0"/>
              <a:t>62% of </a:t>
            </a:r>
            <a:r>
              <a:rPr lang="en-US" sz="2000" b="1" dirty="0"/>
              <a:t>online</a:t>
            </a:r>
            <a:r>
              <a:rPr lang="en-US" sz="2000" b="0" dirty="0"/>
              <a:t> students earned an A</a:t>
            </a:r>
          </a:p>
          <a:p>
            <a:pPr marL="0" lvl="0" indent="0">
              <a:buNone/>
            </a:pPr>
            <a:endParaRPr lang="en-US" sz="2000" b="0" dirty="0"/>
          </a:p>
          <a:p>
            <a:pPr marL="0" lvl="0" indent="0">
              <a:buNone/>
            </a:pPr>
            <a:r>
              <a:rPr lang="en-US" sz="2000" b="0" dirty="0"/>
              <a:t>(T. Blalock, personal communication, April 6, 2021)</a:t>
            </a:r>
          </a:p>
          <a:p>
            <a:pPr marL="0" indent="0">
              <a:buNone/>
            </a:pPr>
            <a:endParaRPr lang="en-US" sz="2400" dirty="0"/>
          </a:p>
        </p:txBody>
      </p:sp>
    </p:spTree>
    <p:extLst>
      <p:ext uri="{BB962C8B-B14F-4D97-AF65-F5344CB8AC3E}">
        <p14:creationId xmlns:p14="http://schemas.microsoft.com/office/powerpoint/2010/main" val="36122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02A-3AF1-49E1-83DA-5B4D4A4C084D}"/>
              </a:ext>
            </a:extLst>
          </p:cNvPr>
          <p:cNvSpPr>
            <a:spLocks noGrp="1"/>
          </p:cNvSpPr>
          <p:nvPr>
            <p:ph type="title"/>
          </p:nvPr>
        </p:nvSpPr>
        <p:spPr/>
        <p:txBody>
          <a:bodyPr>
            <a:normAutofit/>
          </a:bodyPr>
          <a:lstStyle/>
          <a:p>
            <a:r>
              <a:rPr lang="en-US" sz="3600" dirty="0">
                <a:latin typeface="Aharoni" panose="02010803020104030203" pitchFamily="2" charset="-79"/>
                <a:cs typeface="Aharoni" panose="02010803020104030203" pitchFamily="2" charset="-79"/>
              </a:rPr>
              <a:t>Introduction to the Problem</a:t>
            </a:r>
          </a:p>
        </p:txBody>
      </p:sp>
      <p:graphicFrame>
        <p:nvGraphicFramePr>
          <p:cNvPr id="4" name="Content Placeholder 2">
            <a:extLst>
              <a:ext uri="{FF2B5EF4-FFF2-40B4-BE49-F238E27FC236}">
                <a16:creationId xmlns:a16="http://schemas.microsoft.com/office/drawing/2014/main" id="{22FA29DB-9230-41DD-B665-ED9410B56EDB}"/>
              </a:ext>
            </a:extLst>
          </p:cNvPr>
          <p:cNvGraphicFramePr>
            <a:graphicFrameLocks/>
          </p:cNvGraphicFramePr>
          <p:nvPr>
            <p:extLst>
              <p:ext uri="{D42A27DB-BD31-4B8C-83A1-F6EECF244321}">
                <p14:modId xmlns:p14="http://schemas.microsoft.com/office/powerpoint/2010/main" val="1732208748"/>
              </p:ext>
            </p:extLst>
          </p:nvPr>
        </p:nvGraphicFramePr>
        <p:xfrm>
          <a:off x="1974894" y="960120"/>
          <a:ext cx="5606119" cy="418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146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2C5848-BAC7-4FB7-B0C4-B7C1C29E8146}"/>
              </a:ext>
            </a:extLst>
          </p:cNvPr>
          <p:cNvPicPr>
            <a:picLocks noChangeAspect="1"/>
          </p:cNvPicPr>
          <p:nvPr/>
        </p:nvPicPr>
        <p:blipFill rotWithShape="1">
          <a:blip r:embed="rId2"/>
          <a:srcRect t="15119"/>
          <a:stretch/>
        </p:blipFill>
        <p:spPr>
          <a:xfrm>
            <a:off x="95693" y="414671"/>
            <a:ext cx="8952614" cy="4722324"/>
          </a:xfrm>
          <a:prstGeom prst="rect">
            <a:avLst/>
          </a:prstGeom>
        </p:spPr>
      </p:pic>
      <p:sp>
        <p:nvSpPr>
          <p:cNvPr id="2" name="Title 1">
            <a:extLst>
              <a:ext uri="{FF2B5EF4-FFF2-40B4-BE49-F238E27FC236}">
                <a16:creationId xmlns:a16="http://schemas.microsoft.com/office/drawing/2014/main" id="{9978002A-3AF1-49E1-83DA-5B4D4A4C084D}"/>
              </a:ext>
            </a:extLst>
          </p:cNvPr>
          <p:cNvSpPr>
            <a:spLocks noGrp="1"/>
          </p:cNvSpPr>
          <p:nvPr>
            <p:ph type="title"/>
          </p:nvPr>
        </p:nvSpPr>
        <p:spPr>
          <a:xfrm>
            <a:off x="361507" y="1787225"/>
            <a:ext cx="8229600" cy="857250"/>
          </a:xfrm>
        </p:spPr>
        <p:txBody>
          <a:bodyPr>
            <a:noAutofit/>
          </a:bodyPr>
          <a:lstStyle/>
          <a:p>
            <a:r>
              <a:rPr lang="en-US" sz="5400" dirty="0">
                <a:latin typeface="Aharoni" panose="02010803020104030203" pitchFamily="2" charset="-79"/>
                <a:cs typeface="Aharoni" panose="02010803020104030203" pitchFamily="2" charset="-79"/>
              </a:rPr>
              <a:t>LITERATURE </a:t>
            </a:r>
            <a:br>
              <a:rPr lang="en-US" sz="5400" dirty="0">
                <a:latin typeface="Aharoni" panose="02010803020104030203" pitchFamily="2" charset="-79"/>
                <a:cs typeface="Aharoni" panose="02010803020104030203" pitchFamily="2" charset="-79"/>
              </a:rPr>
            </a:br>
            <a:r>
              <a:rPr lang="en-US" sz="5400" dirty="0">
                <a:latin typeface="Aharoni" panose="02010803020104030203" pitchFamily="2" charset="-79"/>
                <a:cs typeface="Aharoni" panose="02010803020104030203" pitchFamily="2" charset="-79"/>
              </a:rPr>
              <a:t>REVIEW</a:t>
            </a:r>
          </a:p>
        </p:txBody>
      </p:sp>
      <p:grpSp>
        <p:nvGrpSpPr>
          <p:cNvPr id="7" name="Group 6">
            <a:extLst>
              <a:ext uri="{FF2B5EF4-FFF2-40B4-BE49-F238E27FC236}">
                <a16:creationId xmlns:a16="http://schemas.microsoft.com/office/drawing/2014/main" id="{CA486B93-246A-4783-AE9C-12F2E6320FB8}"/>
              </a:ext>
            </a:extLst>
          </p:cNvPr>
          <p:cNvGrpSpPr/>
          <p:nvPr/>
        </p:nvGrpSpPr>
        <p:grpSpPr>
          <a:xfrm>
            <a:off x="2655717" y="2975856"/>
            <a:ext cx="6062965" cy="1777731"/>
            <a:chOff x="3506510" y="3062958"/>
            <a:chExt cx="5072846" cy="1777731"/>
          </a:xfrm>
        </p:grpSpPr>
        <p:sp>
          <p:nvSpPr>
            <p:cNvPr id="8" name="TextBox 7">
              <a:extLst>
                <a:ext uri="{FF2B5EF4-FFF2-40B4-BE49-F238E27FC236}">
                  <a16:creationId xmlns:a16="http://schemas.microsoft.com/office/drawing/2014/main" id="{4EB633A1-F0CF-4938-B88F-DA68D921C0F5}"/>
                </a:ext>
              </a:extLst>
            </p:cNvPr>
            <p:cNvSpPr txBox="1"/>
            <p:nvPr/>
          </p:nvSpPr>
          <p:spPr>
            <a:xfrm>
              <a:off x="3506510" y="3062958"/>
              <a:ext cx="4641573" cy="338554"/>
            </a:xfrm>
            <a:prstGeom prst="rect">
              <a:avLst/>
            </a:prstGeom>
            <a:noFill/>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14313" indent="-214313">
                <a:buFont typeface="Arial" panose="020B0604020202020204" pitchFamily="34" charset="0"/>
                <a:buChar char="•"/>
              </a:pPr>
              <a:r>
                <a:rPr lang="en-US" sz="1600" dirty="0"/>
                <a:t>Engage the Learner (Arghode et al., 2018)  </a:t>
              </a:r>
            </a:p>
          </p:txBody>
        </p:sp>
        <p:sp>
          <p:nvSpPr>
            <p:cNvPr id="9" name="TextBox 8">
              <a:extLst>
                <a:ext uri="{FF2B5EF4-FFF2-40B4-BE49-F238E27FC236}">
                  <a16:creationId xmlns:a16="http://schemas.microsoft.com/office/drawing/2014/main" id="{7A3271E7-D66B-4B85-8CD8-440C0FEBEFF5}"/>
                </a:ext>
              </a:extLst>
            </p:cNvPr>
            <p:cNvSpPr txBox="1"/>
            <p:nvPr/>
          </p:nvSpPr>
          <p:spPr>
            <a:xfrm>
              <a:off x="3506510" y="3464588"/>
              <a:ext cx="5072846" cy="584775"/>
            </a:xfrm>
            <a:prstGeom prst="rect">
              <a:avLst/>
            </a:prstGeom>
            <a:noFill/>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14313" indent="-214313">
                <a:buFont typeface="Arial" panose="020B0604020202020204" pitchFamily="34" charset="0"/>
                <a:buChar char="•"/>
              </a:pPr>
              <a:r>
                <a:rPr lang="en-US" sz="1600" dirty="0"/>
                <a:t>Adopt Instructional Technology and ICT (Almarashdeh, 2016)  </a:t>
              </a:r>
            </a:p>
          </p:txBody>
        </p:sp>
        <p:sp>
          <p:nvSpPr>
            <p:cNvPr id="10" name="TextBox 9">
              <a:extLst>
                <a:ext uri="{FF2B5EF4-FFF2-40B4-BE49-F238E27FC236}">
                  <a16:creationId xmlns:a16="http://schemas.microsoft.com/office/drawing/2014/main" id="{7C0FF408-A3A4-40F7-A2AE-207E9810A41D}"/>
                </a:ext>
              </a:extLst>
            </p:cNvPr>
            <p:cNvSpPr txBox="1"/>
            <p:nvPr/>
          </p:nvSpPr>
          <p:spPr>
            <a:xfrm>
              <a:off x="3506510" y="3860251"/>
              <a:ext cx="4641573" cy="338554"/>
            </a:xfrm>
            <a:prstGeom prst="rect">
              <a:avLst/>
            </a:prstGeom>
            <a:noFill/>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14313" indent="-214313">
                <a:buFont typeface="Arial" panose="020B0604020202020204" pitchFamily="34" charset="0"/>
                <a:buChar char="•"/>
              </a:pPr>
              <a:r>
                <a:rPr lang="en-US" sz="1600" dirty="0"/>
                <a:t>Synchronous Instruction (Bettinger et al., 2017) </a:t>
              </a:r>
            </a:p>
          </p:txBody>
        </p:sp>
        <p:sp>
          <p:nvSpPr>
            <p:cNvPr id="11" name="TextBox 10">
              <a:extLst>
                <a:ext uri="{FF2B5EF4-FFF2-40B4-BE49-F238E27FC236}">
                  <a16:creationId xmlns:a16="http://schemas.microsoft.com/office/drawing/2014/main" id="{56405D33-B0BA-4924-8E37-A7BC7FBDF639}"/>
                </a:ext>
              </a:extLst>
            </p:cNvPr>
            <p:cNvSpPr txBox="1"/>
            <p:nvPr/>
          </p:nvSpPr>
          <p:spPr>
            <a:xfrm>
              <a:off x="3506510" y="4255914"/>
              <a:ext cx="4991447" cy="584775"/>
            </a:xfrm>
            <a:prstGeom prst="rect">
              <a:avLst/>
            </a:prstGeom>
            <a:noFill/>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14313" indent="-214313">
                <a:buFont typeface="Arial" panose="020B0604020202020204" pitchFamily="34" charset="0"/>
                <a:buChar char="•"/>
              </a:pPr>
              <a:r>
                <a:rPr lang="en-US" sz="1600" dirty="0"/>
                <a:t>Support and Professional Development (Batista et al., 2017) </a:t>
              </a:r>
            </a:p>
          </p:txBody>
        </p:sp>
      </p:grpSp>
    </p:spTree>
    <p:extLst>
      <p:ext uri="{BB962C8B-B14F-4D97-AF65-F5344CB8AC3E}">
        <p14:creationId xmlns:p14="http://schemas.microsoft.com/office/powerpoint/2010/main" val="286326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02A-3AF1-49E1-83DA-5B4D4A4C084D}"/>
              </a:ext>
            </a:extLst>
          </p:cNvPr>
          <p:cNvSpPr>
            <a:spLocks noGrp="1"/>
          </p:cNvSpPr>
          <p:nvPr>
            <p:ph type="title"/>
          </p:nvPr>
        </p:nvSpPr>
        <p:spPr>
          <a:xfrm>
            <a:off x="457200" y="314325"/>
            <a:ext cx="8229600" cy="857250"/>
          </a:xfrm>
        </p:spPr>
        <p:txBody>
          <a:bodyPr>
            <a:normAutofit/>
          </a:bodyPr>
          <a:lstStyle/>
          <a:p>
            <a:r>
              <a:rPr lang="en-US" sz="3600" dirty="0">
                <a:latin typeface="Aharoni" panose="02010803020104030203" pitchFamily="2" charset="-79"/>
                <a:cs typeface="Aharoni" panose="02010803020104030203" pitchFamily="2" charset="-79"/>
              </a:rPr>
              <a:t>Procedures</a:t>
            </a:r>
          </a:p>
        </p:txBody>
      </p:sp>
      <p:graphicFrame>
        <p:nvGraphicFramePr>
          <p:cNvPr id="5" name="Content Placeholder 2">
            <a:extLst>
              <a:ext uri="{FF2B5EF4-FFF2-40B4-BE49-F238E27FC236}">
                <a16:creationId xmlns:a16="http://schemas.microsoft.com/office/drawing/2014/main" id="{D70B41B2-1531-491F-961F-8370CE26D561}"/>
              </a:ext>
            </a:extLst>
          </p:cNvPr>
          <p:cNvGraphicFramePr>
            <a:graphicFrameLocks noGrp="1"/>
          </p:cNvGraphicFramePr>
          <p:nvPr>
            <p:ph idx="1"/>
            <p:extLst>
              <p:ext uri="{D42A27DB-BD31-4B8C-83A1-F6EECF244321}">
                <p14:modId xmlns:p14="http://schemas.microsoft.com/office/powerpoint/2010/main" val="1750766961"/>
              </p:ext>
            </p:extLst>
          </p:nvPr>
        </p:nvGraphicFramePr>
        <p:xfrm>
          <a:off x="1028700" y="1714500"/>
          <a:ext cx="7200900" cy="2686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62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02A-3AF1-49E1-83DA-5B4D4A4C084D}"/>
              </a:ext>
            </a:extLst>
          </p:cNvPr>
          <p:cNvSpPr>
            <a:spLocks noGrp="1"/>
          </p:cNvSpPr>
          <p:nvPr>
            <p:ph type="title"/>
          </p:nvPr>
        </p:nvSpPr>
        <p:spPr>
          <a:xfrm>
            <a:off x="457200" y="357493"/>
            <a:ext cx="8229600" cy="857250"/>
          </a:xfrm>
        </p:spPr>
        <p:txBody>
          <a:bodyPr>
            <a:normAutofit/>
          </a:bodyPr>
          <a:lstStyle/>
          <a:p>
            <a:r>
              <a:rPr lang="en-US" sz="3600" dirty="0">
                <a:latin typeface="Aharoni" panose="02010803020104030203" pitchFamily="2" charset="-79"/>
                <a:cs typeface="Aharoni" panose="02010803020104030203" pitchFamily="2" charset="-79"/>
              </a:rPr>
              <a:t>Procedures</a:t>
            </a:r>
          </a:p>
        </p:txBody>
      </p:sp>
      <p:sp>
        <p:nvSpPr>
          <p:cNvPr id="6" name="Content Placeholder 2">
            <a:extLst>
              <a:ext uri="{FF2B5EF4-FFF2-40B4-BE49-F238E27FC236}">
                <a16:creationId xmlns:a16="http://schemas.microsoft.com/office/drawing/2014/main" id="{166F0725-4A66-4890-9700-787C4911799E}"/>
              </a:ext>
            </a:extLst>
          </p:cNvPr>
          <p:cNvSpPr>
            <a:spLocks noGrp="1"/>
          </p:cNvSpPr>
          <p:nvPr>
            <p:ph idx="1"/>
          </p:nvPr>
        </p:nvSpPr>
        <p:spPr>
          <a:xfrm>
            <a:off x="457200" y="1200150"/>
            <a:ext cx="8229600" cy="3394075"/>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2000" dirty="0"/>
          </a:p>
          <a:p>
            <a:endParaRPr lang="en-US" sz="2000" dirty="0"/>
          </a:p>
          <a:p>
            <a:r>
              <a:rPr lang="en-US" sz="2000" dirty="0"/>
              <a:t>Qualitative &amp; Quantitative Data Collection</a:t>
            </a:r>
          </a:p>
          <a:p>
            <a:pPr marL="0" indent="0">
              <a:buNone/>
            </a:pPr>
            <a:endParaRPr lang="en-US" sz="2000" dirty="0"/>
          </a:p>
          <a:p>
            <a:endParaRPr lang="en-US" sz="2000" dirty="0"/>
          </a:p>
          <a:p>
            <a:r>
              <a:rPr lang="en-US" sz="2000" dirty="0"/>
              <a:t>Qualitative &amp; Quantitative Data Analysis</a:t>
            </a:r>
          </a:p>
          <a:p>
            <a:endParaRPr lang="en-US" dirty="0"/>
          </a:p>
        </p:txBody>
      </p:sp>
      <p:sp>
        <p:nvSpPr>
          <p:cNvPr id="7" name="L-Shape 6">
            <a:extLst>
              <a:ext uri="{FF2B5EF4-FFF2-40B4-BE49-F238E27FC236}">
                <a16:creationId xmlns:a16="http://schemas.microsoft.com/office/drawing/2014/main" id="{3BF004AB-F6A9-4B78-88E4-6592A4ACD59F}"/>
              </a:ext>
            </a:extLst>
          </p:cNvPr>
          <p:cNvSpPr/>
          <p:nvPr/>
        </p:nvSpPr>
        <p:spPr>
          <a:xfrm flipV="1">
            <a:off x="528974" y="1200150"/>
            <a:ext cx="2939902" cy="3311542"/>
          </a:xfrm>
          <a:prstGeom prst="corner">
            <a:avLst>
              <a:gd name="adj1" fmla="val 5026"/>
              <a:gd name="adj2" fmla="val 5281"/>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32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740"/>
            <a:ext cx="8229600" cy="857250"/>
          </a:xfrm>
        </p:spPr>
        <p:txBody>
          <a:bodyPr>
            <a:normAutofit/>
          </a:bodyPr>
          <a:lstStyle/>
          <a:p>
            <a:r>
              <a:rPr lang="en-US" sz="3600" dirty="0">
                <a:latin typeface="Aharoni" panose="02010803020104030203" pitchFamily="2" charset="-79"/>
                <a:cs typeface="Aharoni" panose="02010803020104030203" pitchFamily="2" charset="-79"/>
              </a:rPr>
              <a:t>Findings</a:t>
            </a:r>
          </a:p>
        </p:txBody>
      </p:sp>
      <p:graphicFrame>
        <p:nvGraphicFramePr>
          <p:cNvPr id="6" name="Content Placeholder 2">
            <a:extLst>
              <a:ext uri="{FF2B5EF4-FFF2-40B4-BE49-F238E27FC236}">
                <a16:creationId xmlns:a16="http://schemas.microsoft.com/office/drawing/2014/main" id="{01C67B2D-77A4-4BF8-AB06-98312A2FA28D}"/>
              </a:ext>
            </a:extLst>
          </p:cNvPr>
          <p:cNvGraphicFramePr>
            <a:graphicFrameLocks noGrp="1"/>
          </p:cNvGraphicFramePr>
          <p:nvPr>
            <p:ph idx="1"/>
            <p:extLst>
              <p:ext uri="{D42A27DB-BD31-4B8C-83A1-F6EECF244321}">
                <p14:modId xmlns:p14="http://schemas.microsoft.com/office/powerpoint/2010/main" val="2497856702"/>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320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740"/>
            <a:ext cx="8229600" cy="857250"/>
          </a:xfrm>
        </p:spPr>
        <p:txBody>
          <a:bodyPr>
            <a:normAutofit/>
          </a:bodyPr>
          <a:lstStyle/>
          <a:p>
            <a:r>
              <a:rPr lang="en-US" sz="3600" dirty="0">
                <a:latin typeface="Aharoni" panose="02010803020104030203" pitchFamily="2" charset="-79"/>
                <a:cs typeface="Aharoni" panose="02010803020104030203" pitchFamily="2" charset="-79"/>
              </a:rPr>
              <a:t>Findings</a:t>
            </a:r>
          </a:p>
        </p:txBody>
      </p:sp>
      <p:graphicFrame>
        <p:nvGraphicFramePr>
          <p:cNvPr id="6" name="Content Placeholder 2">
            <a:extLst>
              <a:ext uri="{FF2B5EF4-FFF2-40B4-BE49-F238E27FC236}">
                <a16:creationId xmlns:a16="http://schemas.microsoft.com/office/drawing/2014/main" id="{01C67B2D-77A4-4BF8-AB06-98312A2FA28D}"/>
              </a:ext>
            </a:extLst>
          </p:cNvPr>
          <p:cNvGraphicFramePr>
            <a:graphicFrameLocks noGrp="1"/>
          </p:cNvGraphicFramePr>
          <p:nvPr>
            <p:ph idx="1"/>
            <p:extLst>
              <p:ext uri="{D42A27DB-BD31-4B8C-83A1-F6EECF244321}">
                <p14:modId xmlns:p14="http://schemas.microsoft.com/office/powerpoint/2010/main" val="1387997615"/>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3551998"/>
      </p:ext>
    </p:extLst>
  </p:cSld>
  <p:clrMapOvr>
    <a:masterClrMapping/>
  </p:clrMapOvr>
</p:sld>
</file>

<file path=ppt/theme/theme1.xml><?xml version="1.0" encoding="utf-8"?>
<a:theme xmlns:a="http://schemas.openxmlformats.org/drawingml/2006/main" name="Office Them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500</TotalTime>
  <Words>998</Words>
  <Application>Microsoft Office PowerPoint</Application>
  <PresentationFormat>On-screen Show (16:9)</PresentationFormat>
  <Paragraphs>185</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Aharoni</vt:lpstr>
      <vt:lpstr>Arial</vt:lpstr>
      <vt:lpstr>Calibri</vt:lpstr>
      <vt:lpstr>Cambria</vt:lpstr>
      <vt:lpstr>Times New Roman</vt:lpstr>
      <vt:lpstr>Office Theme</vt:lpstr>
      <vt:lpstr>Recommendations for Improving the Practice of Instructing an Online Pre-Health Course at a Private University</vt:lpstr>
      <vt:lpstr>Liberty Research Week - Applied</vt:lpstr>
      <vt:lpstr>Introduction to the Problem</vt:lpstr>
      <vt:lpstr>Introduction to the Problem</vt:lpstr>
      <vt:lpstr>LITERATURE  REVIEW</vt:lpstr>
      <vt:lpstr>Procedures</vt:lpstr>
      <vt:lpstr>Procedures</vt:lpstr>
      <vt:lpstr>Findings</vt:lpstr>
      <vt:lpstr>Findings</vt:lpstr>
      <vt:lpstr>Findings</vt:lpstr>
      <vt:lpstr>Findings</vt:lpstr>
      <vt:lpstr>Findings</vt:lpstr>
      <vt:lpstr>Findings</vt:lpstr>
      <vt:lpstr>Findings</vt:lpstr>
      <vt:lpstr>Findings</vt:lpstr>
      <vt:lpstr>Recommendations</vt:lpstr>
      <vt:lpstr>Resources and Funds ($0)</vt:lpstr>
      <vt:lpstr>Roles and Responsibilities of Stakeholders</vt:lpstr>
      <vt:lpstr>Timeline for Recommendation 1</vt:lpstr>
      <vt:lpstr>Roles and Responsibilities of Stakeholders</vt:lpstr>
      <vt:lpstr>Timeline for Recommendation 2</vt:lpstr>
      <vt:lpstr>Evaluation Plan</vt:lpstr>
      <vt:lpstr>Summary</vt:lpstr>
      <vt:lpstr>References</vt:lpstr>
      <vt:lpstr>Liberty University  School of Education Faculty, Especially Dr. Dube,  Thank you!</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Dugan</dc:creator>
  <cp:lastModifiedBy>Smith, Kim</cp:lastModifiedBy>
  <cp:revision>23</cp:revision>
  <dcterms:created xsi:type="dcterms:W3CDTF">2014-11-10T20:35:24Z</dcterms:created>
  <dcterms:modified xsi:type="dcterms:W3CDTF">2022-04-19T16:20:00Z</dcterms:modified>
</cp:coreProperties>
</file>