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9_24B6638D.xml" ContentType="application/vnd.ms-powerpoint.comments+xml"/>
  <Override PartName="/ppt/comments/modernComment_10A_A677B15B.xml" ContentType="application/vnd.ms-powerpoint.comments+xml"/>
  <Override PartName="/ppt/comments/modernComment_10C_8BE9E462.xml" ContentType="application/vnd.ms-powerpoint.comments+xml"/>
  <Override PartName="/ppt/comments/modernComment_10D_B723FDFE.xml" ContentType="application/vnd.ms-powerpoint.comments+xml"/>
  <Override PartName="/ppt/comments/modernComment_105_6800E905.xml" ContentType="application/vnd.ms-powerpoint.comments+xml"/>
  <Override PartName="/ppt/comments/modernComment_10E_80DBC5AC.xml" ContentType="application/vnd.ms-powerpoint.comments+xml"/>
  <Override PartName="/ppt/comments/modernComment_10F_94A9F898.xml" ContentType="application/vnd.ms-powerpoint.comments+xml"/>
  <Override PartName="/ppt/comments/modernComment_111_10AC47C5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74" r:id="rId7"/>
    <p:sldId id="269" r:id="rId8"/>
    <p:sldId id="261" r:id="rId9"/>
    <p:sldId id="270" r:id="rId10"/>
    <p:sldId id="271" r:id="rId11"/>
    <p:sldId id="272" r:id="rId12"/>
    <p:sldId id="273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24F3D3F-4855-F342-A9FF-1F439942AED0}" name="Reid Prichard" initials="RP" userId="Reid Prichard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762E93-78DE-4050-B714-C39338F1508E}" v="460" dt="2022-03-26T01:05:52.2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5"/>
    <p:restoredTop sz="94674"/>
  </p:normalViewPr>
  <p:slideViewPr>
    <p:cSldViewPr snapToGrid="0" snapToObjects="1">
      <p:cViewPr varScale="1">
        <p:scale>
          <a:sx n="190" d="100"/>
          <a:sy n="190" d="100"/>
        </p:scale>
        <p:origin x="150" y="29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id Prichard" userId="2a905696-665b-4df0-9b0d-acd4ddfc18b1" providerId="ADAL" clId="{5D762E93-78DE-4050-B714-C39338F1508E}"/>
    <pc:docChg chg="undo custSel addSld delSld modSld">
      <pc:chgData name="Reid Prichard" userId="2a905696-665b-4df0-9b0d-acd4ddfc18b1" providerId="ADAL" clId="{5D762E93-78DE-4050-B714-C39338F1508E}" dt="2022-03-26T01:08:01.669" v="3794" actId="20577"/>
      <pc:docMkLst>
        <pc:docMk/>
      </pc:docMkLst>
      <pc:sldChg chg="modSp mod chgLayout">
        <pc:chgData name="Reid Prichard" userId="2a905696-665b-4df0-9b0d-acd4ddfc18b1" providerId="ADAL" clId="{5D762E93-78DE-4050-B714-C39338F1508E}" dt="2022-03-21T15:51:20.843" v="2" actId="14100"/>
        <pc:sldMkLst>
          <pc:docMk/>
          <pc:sldMk cId="3241306236" sldId="256"/>
        </pc:sldMkLst>
        <pc:spChg chg="mod ord">
          <ac:chgData name="Reid Prichard" userId="2a905696-665b-4df0-9b0d-acd4ddfc18b1" providerId="ADAL" clId="{5D762E93-78DE-4050-B714-C39338F1508E}" dt="2022-03-21T15:51:20.843" v="2" actId="14100"/>
          <ac:spMkLst>
            <pc:docMk/>
            <pc:sldMk cId="3241306236" sldId="256"/>
            <ac:spMk id="2" creationId="{C67E4B74-BFC2-47C2-AFBB-8EEAC6289E3E}"/>
          </ac:spMkLst>
        </pc:spChg>
        <pc:spChg chg="mod ord">
          <ac:chgData name="Reid Prichard" userId="2a905696-665b-4df0-9b0d-acd4ddfc18b1" providerId="ADAL" clId="{5D762E93-78DE-4050-B714-C39338F1508E}" dt="2022-03-21T15:51:08.103" v="0" actId="700"/>
          <ac:spMkLst>
            <pc:docMk/>
            <pc:sldMk cId="3241306236" sldId="256"/>
            <ac:spMk id="3" creationId="{F2D8BD4B-9F7A-4CE1-A5B3-DA8FC5753A3B}"/>
          </ac:spMkLst>
        </pc:spChg>
      </pc:sldChg>
      <pc:sldChg chg="del">
        <pc:chgData name="Reid Prichard" userId="2a905696-665b-4df0-9b0d-acd4ddfc18b1" providerId="ADAL" clId="{5D762E93-78DE-4050-B714-C39338F1508E}" dt="2022-03-21T15:58:14.233" v="143" actId="47"/>
        <pc:sldMkLst>
          <pc:docMk/>
          <pc:sldMk cId="2910443229" sldId="257"/>
        </pc:sldMkLst>
      </pc:sldChg>
      <pc:sldChg chg="del">
        <pc:chgData name="Reid Prichard" userId="2a905696-665b-4df0-9b0d-acd4ddfc18b1" providerId="ADAL" clId="{5D762E93-78DE-4050-B714-C39338F1508E}" dt="2022-03-21T15:51:15.924" v="1" actId="47"/>
        <pc:sldMkLst>
          <pc:docMk/>
          <pc:sldMk cId="4232403522" sldId="258"/>
        </pc:sldMkLst>
      </pc:sldChg>
      <pc:sldChg chg="addSp modSp mod">
        <pc:chgData name="Reid Prichard" userId="2a905696-665b-4df0-9b0d-acd4ddfc18b1" providerId="ADAL" clId="{5D762E93-78DE-4050-B714-C39338F1508E}" dt="2022-03-21T15:57:56.357" v="142" actId="1036"/>
        <pc:sldMkLst>
          <pc:docMk/>
          <pc:sldMk cId="1744890117" sldId="261"/>
        </pc:sldMkLst>
        <pc:spChg chg="mod">
          <ac:chgData name="Reid Prichard" userId="2a905696-665b-4df0-9b0d-acd4ddfc18b1" providerId="ADAL" clId="{5D762E93-78DE-4050-B714-C39338F1508E}" dt="2022-03-21T15:57:53.624" v="122" actId="164"/>
          <ac:spMkLst>
            <pc:docMk/>
            <pc:sldMk cId="1744890117" sldId="261"/>
            <ac:spMk id="6" creationId="{3225B5FA-D814-40FD-96B7-37D01FB864C2}"/>
          </ac:spMkLst>
        </pc:spChg>
        <pc:grpChg chg="add mod">
          <ac:chgData name="Reid Prichard" userId="2a905696-665b-4df0-9b0d-acd4ddfc18b1" providerId="ADAL" clId="{5D762E93-78DE-4050-B714-C39338F1508E}" dt="2022-03-21T15:57:56.357" v="142" actId="1036"/>
          <ac:grpSpMkLst>
            <pc:docMk/>
            <pc:sldMk cId="1744890117" sldId="261"/>
            <ac:grpSpMk id="7" creationId="{3F10022B-00E2-4EF5-9D93-AB33CCBF4A75}"/>
          </ac:grpSpMkLst>
        </pc:grpChg>
        <pc:picChg chg="mod">
          <ac:chgData name="Reid Prichard" userId="2a905696-665b-4df0-9b0d-acd4ddfc18b1" providerId="ADAL" clId="{5D762E93-78DE-4050-B714-C39338F1508E}" dt="2022-03-21T15:57:53.624" v="122" actId="164"/>
          <ac:picMkLst>
            <pc:docMk/>
            <pc:sldMk cId="1744890117" sldId="261"/>
            <ac:picMk id="4" creationId="{878B83AF-6BCC-4571-84EC-771A184380D1}"/>
          </ac:picMkLst>
        </pc:picChg>
        <pc:cxnChg chg="mod">
          <ac:chgData name="Reid Prichard" userId="2a905696-665b-4df0-9b0d-acd4ddfc18b1" providerId="ADAL" clId="{5D762E93-78DE-4050-B714-C39338F1508E}" dt="2022-03-21T15:57:53.624" v="122" actId="164"/>
          <ac:cxnSpMkLst>
            <pc:docMk/>
            <pc:sldMk cId="1744890117" sldId="261"/>
            <ac:cxnSpMk id="5" creationId="{D31CEAA5-8705-405B-8D31-DCC5FBF1CAFF}"/>
          </ac:cxnSpMkLst>
        </pc:cxnChg>
        <pc:cxnChg chg="mod">
          <ac:chgData name="Reid Prichard" userId="2a905696-665b-4df0-9b0d-acd4ddfc18b1" providerId="ADAL" clId="{5D762E93-78DE-4050-B714-C39338F1508E}" dt="2022-03-21T15:57:53.624" v="122" actId="164"/>
          <ac:cxnSpMkLst>
            <pc:docMk/>
            <pc:sldMk cId="1744890117" sldId="261"/>
            <ac:cxnSpMk id="10" creationId="{2B3CB750-7BF6-406A-9DF0-C1DD9AE5F203}"/>
          </ac:cxnSpMkLst>
        </pc:cxnChg>
      </pc:sldChg>
      <pc:sldChg chg="modSp mod">
        <pc:chgData name="Reid Prichard" userId="2a905696-665b-4df0-9b0d-acd4ddfc18b1" providerId="ADAL" clId="{5D762E93-78DE-4050-B714-C39338F1508E}" dt="2022-03-26T00:39:47.759" v="2640" actId="20577"/>
        <pc:sldMkLst>
          <pc:docMk/>
          <pc:sldMk cId="615932813" sldId="265"/>
        </pc:sldMkLst>
        <pc:spChg chg="mod">
          <ac:chgData name="Reid Prichard" userId="2a905696-665b-4df0-9b0d-acd4ddfc18b1" providerId="ADAL" clId="{5D762E93-78DE-4050-B714-C39338F1508E}" dt="2022-03-26T00:39:47.759" v="2640" actId="20577"/>
          <ac:spMkLst>
            <pc:docMk/>
            <pc:sldMk cId="615932813" sldId="265"/>
            <ac:spMk id="3" creationId="{CC969C4F-ECD3-4584-AD96-0D2179F635A1}"/>
          </ac:spMkLst>
        </pc:spChg>
        <pc:spChg chg="mod">
          <ac:chgData name="Reid Prichard" userId="2a905696-665b-4df0-9b0d-acd4ddfc18b1" providerId="ADAL" clId="{5D762E93-78DE-4050-B714-C39338F1508E}" dt="2022-03-22T00:14:26.847" v="199" actId="113"/>
          <ac:spMkLst>
            <pc:docMk/>
            <pc:sldMk cId="615932813" sldId="265"/>
            <ac:spMk id="156" creationId="{C822B741-8F61-4D5D-8B7A-708C38438691}"/>
          </ac:spMkLst>
        </pc:spChg>
        <pc:grpChg chg="mod">
          <ac:chgData name="Reid Prichard" userId="2a905696-665b-4df0-9b0d-acd4ddfc18b1" providerId="ADAL" clId="{5D762E93-78DE-4050-B714-C39338F1508E}" dt="2022-03-22T00:14:20.095" v="198" actId="1036"/>
          <ac:grpSpMkLst>
            <pc:docMk/>
            <pc:sldMk cId="615932813" sldId="265"/>
            <ac:grpSpMk id="4" creationId="{20F7D2F8-EE83-41AE-AD61-17F9C18A00DF}"/>
          </ac:grpSpMkLst>
        </pc:grpChg>
        <pc:picChg chg="mod">
          <ac:chgData name="Reid Prichard" userId="2a905696-665b-4df0-9b0d-acd4ddfc18b1" providerId="ADAL" clId="{5D762E93-78DE-4050-B714-C39338F1508E}" dt="2022-03-21T15:52:01.645" v="3"/>
          <ac:picMkLst>
            <pc:docMk/>
            <pc:sldMk cId="615932813" sldId="265"/>
            <ac:picMk id="10" creationId="{B662894F-913B-49F9-8498-54C358369B27}"/>
          </ac:picMkLst>
        </pc:picChg>
        <pc:picChg chg="mod">
          <ac:chgData name="Reid Prichard" userId="2a905696-665b-4df0-9b0d-acd4ddfc18b1" providerId="ADAL" clId="{5D762E93-78DE-4050-B714-C39338F1508E}" dt="2022-03-21T15:52:09.502" v="4"/>
          <ac:picMkLst>
            <pc:docMk/>
            <pc:sldMk cId="615932813" sldId="265"/>
            <ac:picMk id="17" creationId="{4955E93B-C38B-4017-A19B-738F7D16F802}"/>
          </ac:picMkLst>
        </pc:picChg>
        <pc:picChg chg="mod">
          <ac:chgData name="Reid Prichard" userId="2a905696-665b-4df0-9b0d-acd4ddfc18b1" providerId="ADAL" clId="{5D762E93-78DE-4050-B714-C39338F1508E}" dt="2022-03-21T15:52:24.929" v="5"/>
          <ac:picMkLst>
            <pc:docMk/>
            <pc:sldMk cId="615932813" sldId="265"/>
            <ac:picMk id="20" creationId="{E15C9A7E-4E3E-45AC-8D6E-C7C52D8E5CB3}"/>
          </ac:picMkLst>
        </pc:picChg>
        <pc:picChg chg="mod">
          <ac:chgData name="Reid Prichard" userId="2a905696-665b-4df0-9b0d-acd4ddfc18b1" providerId="ADAL" clId="{5D762E93-78DE-4050-B714-C39338F1508E}" dt="2022-03-21T15:52:47.081" v="8"/>
          <ac:picMkLst>
            <pc:docMk/>
            <pc:sldMk cId="615932813" sldId="265"/>
            <ac:picMk id="133" creationId="{E8D495F5-B1FF-4BE9-BD89-EB48F9A746BA}"/>
          </ac:picMkLst>
        </pc:picChg>
        <pc:picChg chg="mod">
          <ac:chgData name="Reid Prichard" userId="2a905696-665b-4df0-9b0d-acd4ddfc18b1" providerId="ADAL" clId="{5D762E93-78DE-4050-B714-C39338F1508E}" dt="2022-03-21T15:52:33.654" v="7"/>
          <ac:picMkLst>
            <pc:docMk/>
            <pc:sldMk cId="615932813" sldId="265"/>
            <ac:picMk id="135" creationId="{E57744F1-5A60-41E7-B0D1-8E9140C0B5F9}"/>
          </ac:picMkLst>
        </pc:picChg>
        <pc:picChg chg="mod">
          <ac:chgData name="Reid Prichard" userId="2a905696-665b-4df0-9b0d-acd4ddfc18b1" providerId="ADAL" clId="{5D762E93-78DE-4050-B714-C39338F1508E}" dt="2022-03-21T15:52:29.926" v="6"/>
          <ac:picMkLst>
            <pc:docMk/>
            <pc:sldMk cId="615932813" sldId="265"/>
            <ac:picMk id="137" creationId="{24072E32-3C0F-4DCC-AAE6-D60A0409144A}"/>
          </ac:picMkLst>
        </pc:picChg>
        <pc:picChg chg="mod">
          <ac:chgData name="Reid Prichard" userId="2a905696-665b-4df0-9b0d-acd4ddfc18b1" providerId="ADAL" clId="{5D762E93-78DE-4050-B714-C39338F1508E}" dt="2022-03-21T15:52:58.907" v="11"/>
          <ac:picMkLst>
            <pc:docMk/>
            <pc:sldMk cId="615932813" sldId="265"/>
            <ac:picMk id="149" creationId="{80C65C1D-2F7F-4DFF-872E-C1FA90F1C08C}"/>
          </ac:picMkLst>
        </pc:picChg>
        <pc:picChg chg="mod">
          <ac:chgData name="Reid Prichard" userId="2a905696-665b-4df0-9b0d-acd4ddfc18b1" providerId="ADAL" clId="{5D762E93-78DE-4050-B714-C39338F1508E}" dt="2022-03-21T15:52:56.128" v="10"/>
          <ac:picMkLst>
            <pc:docMk/>
            <pc:sldMk cId="615932813" sldId="265"/>
            <ac:picMk id="151" creationId="{6E796F11-E04E-471B-ABCF-FDB4CF011504}"/>
          </ac:picMkLst>
        </pc:picChg>
        <pc:picChg chg="mod">
          <ac:chgData name="Reid Prichard" userId="2a905696-665b-4df0-9b0d-acd4ddfc18b1" providerId="ADAL" clId="{5D762E93-78DE-4050-B714-C39338F1508E}" dt="2022-03-21T15:52:52.183" v="9"/>
          <ac:picMkLst>
            <pc:docMk/>
            <pc:sldMk cId="615932813" sldId="265"/>
            <ac:picMk id="153" creationId="{5BE731F4-0779-449B-9597-1ADF9D0E2F7E}"/>
          </ac:picMkLst>
        </pc:picChg>
      </pc:sldChg>
      <pc:sldChg chg="modSp mod">
        <pc:chgData name="Reid Prichard" userId="2a905696-665b-4df0-9b0d-acd4ddfc18b1" providerId="ADAL" clId="{5D762E93-78DE-4050-B714-C39338F1508E}" dt="2022-03-26T00:03:35.706" v="566" actId="27636"/>
        <pc:sldMkLst>
          <pc:docMk/>
          <pc:sldMk cId="2792862043" sldId="266"/>
        </pc:sldMkLst>
        <pc:spChg chg="mod">
          <ac:chgData name="Reid Prichard" userId="2a905696-665b-4df0-9b0d-acd4ddfc18b1" providerId="ADAL" clId="{5D762E93-78DE-4050-B714-C39338F1508E}" dt="2022-03-26T00:03:35.706" v="566" actId="27636"/>
          <ac:spMkLst>
            <pc:docMk/>
            <pc:sldMk cId="2792862043" sldId="266"/>
            <ac:spMk id="3" creationId="{15CDDAC1-601D-444F-B9A6-7516E2074F9E}"/>
          </ac:spMkLst>
        </pc:spChg>
        <pc:picChg chg="mod">
          <ac:chgData name="Reid Prichard" userId="2a905696-665b-4df0-9b0d-acd4ddfc18b1" providerId="ADAL" clId="{5D762E93-78DE-4050-B714-C39338F1508E}" dt="2022-03-22T00:16:23.139" v="200" actId="14100"/>
          <ac:picMkLst>
            <pc:docMk/>
            <pc:sldMk cId="2792862043" sldId="266"/>
            <ac:picMk id="5" creationId="{0ADD5BA6-3AF7-4DD7-88CB-81F4C5B20690}"/>
          </ac:picMkLst>
        </pc:picChg>
      </pc:sldChg>
      <pc:sldChg chg="modSp mod">
        <pc:chgData name="Reid Prichard" userId="2a905696-665b-4df0-9b0d-acd4ddfc18b1" providerId="ADAL" clId="{5D762E93-78DE-4050-B714-C39338F1508E}" dt="2022-03-26T00:18:00.521" v="1162" actId="6549"/>
        <pc:sldMkLst>
          <pc:docMk/>
          <pc:sldMk cId="3878030153" sldId="267"/>
        </pc:sldMkLst>
        <pc:spChg chg="mod">
          <ac:chgData name="Reid Prichard" userId="2a905696-665b-4df0-9b0d-acd4ddfc18b1" providerId="ADAL" clId="{5D762E93-78DE-4050-B714-C39338F1508E}" dt="2022-03-26T00:18:00.521" v="1162" actId="6549"/>
          <ac:spMkLst>
            <pc:docMk/>
            <pc:sldMk cId="3878030153" sldId="267"/>
            <ac:spMk id="3" creationId="{BC1E1AF9-A474-4726-B592-BBF4EC6FF5B1}"/>
          </ac:spMkLst>
        </pc:spChg>
      </pc:sldChg>
      <pc:sldChg chg="modSp mod">
        <pc:chgData name="Reid Prichard" userId="2a905696-665b-4df0-9b0d-acd4ddfc18b1" providerId="ADAL" clId="{5D762E93-78DE-4050-B714-C39338F1508E}" dt="2022-03-26T00:31:13.423" v="1912" actId="20577"/>
        <pc:sldMkLst>
          <pc:docMk/>
          <pc:sldMk cId="2347361378" sldId="268"/>
        </pc:sldMkLst>
        <pc:spChg chg="mod">
          <ac:chgData name="Reid Prichard" userId="2a905696-665b-4df0-9b0d-acd4ddfc18b1" providerId="ADAL" clId="{5D762E93-78DE-4050-B714-C39338F1508E}" dt="2022-03-26T00:31:13.423" v="1912" actId="20577"/>
          <ac:spMkLst>
            <pc:docMk/>
            <pc:sldMk cId="2347361378" sldId="268"/>
            <ac:spMk id="3" creationId="{40610C42-B874-40BD-AE20-12CFC32A6D5D}"/>
          </ac:spMkLst>
        </pc:spChg>
        <pc:spChg chg="mod">
          <ac:chgData name="Reid Prichard" userId="2a905696-665b-4df0-9b0d-acd4ddfc18b1" providerId="ADAL" clId="{5D762E93-78DE-4050-B714-C39338F1508E}" dt="2022-03-22T00:16:59.721" v="223" actId="1037"/>
          <ac:spMkLst>
            <pc:docMk/>
            <pc:sldMk cId="2347361378" sldId="268"/>
            <ac:spMk id="5" creationId="{86B8A545-652B-4651-A399-AF27CD6B5766}"/>
          </ac:spMkLst>
        </pc:spChg>
        <pc:picChg chg="mod">
          <ac:chgData name="Reid Prichard" userId="2a905696-665b-4df0-9b0d-acd4ddfc18b1" providerId="ADAL" clId="{5D762E93-78DE-4050-B714-C39338F1508E}" dt="2022-03-22T00:16:36.365" v="202" actId="1076"/>
          <ac:picMkLst>
            <pc:docMk/>
            <pc:sldMk cId="2347361378" sldId="268"/>
            <ac:picMk id="4" creationId="{285BFD6A-7150-4DDF-AFD3-8FE8203D2E7C}"/>
          </ac:picMkLst>
        </pc:picChg>
      </pc:sldChg>
      <pc:sldChg chg="modSp mod">
        <pc:chgData name="Reid Prichard" userId="2a905696-665b-4df0-9b0d-acd4ddfc18b1" providerId="ADAL" clId="{5D762E93-78DE-4050-B714-C39338F1508E}" dt="2022-03-26T01:05:58.294" v="3645" actId="14100"/>
        <pc:sldMkLst>
          <pc:docMk/>
          <pc:sldMk cId="3072589310" sldId="269"/>
        </pc:sldMkLst>
        <pc:spChg chg="mod">
          <ac:chgData name="Reid Prichard" userId="2a905696-665b-4df0-9b0d-acd4ddfc18b1" providerId="ADAL" clId="{5D762E93-78DE-4050-B714-C39338F1508E}" dt="2022-03-26T01:03:09.415" v="3643" actId="14100"/>
          <ac:spMkLst>
            <pc:docMk/>
            <pc:sldMk cId="3072589310" sldId="269"/>
            <ac:spMk id="3" creationId="{DBCBA48E-E325-4A50-A321-34F329DF40F0}"/>
          </ac:spMkLst>
        </pc:spChg>
        <pc:picChg chg="mod">
          <ac:chgData name="Reid Prichard" userId="2a905696-665b-4df0-9b0d-acd4ddfc18b1" providerId="ADAL" clId="{5D762E93-78DE-4050-B714-C39338F1508E}" dt="2022-03-26T01:05:58.294" v="3645" actId="14100"/>
          <ac:picMkLst>
            <pc:docMk/>
            <pc:sldMk cId="3072589310" sldId="269"/>
            <ac:picMk id="4" creationId="{EE46BAC2-1A2B-4228-95AE-B777E2E33987}"/>
          </ac:picMkLst>
        </pc:picChg>
      </pc:sldChg>
      <pc:sldChg chg="modSp mod">
        <pc:chgData name="Reid Prichard" userId="2a905696-665b-4df0-9b0d-acd4ddfc18b1" providerId="ADAL" clId="{5D762E93-78DE-4050-B714-C39338F1508E}" dt="2022-03-26T01:08:01.669" v="3794" actId="20577"/>
        <pc:sldMkLst>
          <pc:docMk/>
          <pc:sldMk cId="2161886636" sldId="270"/>
        </pc:sldMkLst>
        <pc:spChg chg="mod">
          <ac:chgData name="Reid Prichard" userId="2a905696-665b-4df0-9b0d-acd4ddfc18b1" providerId="ADAL" clId="{5D762E93-78DE-4050-B714-C39338F1508E}" dt="2022-03-26T01:08:01.669" v="3794" actId="20577"/>
          <ac:spMkLst>
            <pc:docMk/>
            <pc:sldMk cId="2161886636" sldId="270"/>
            <ac:spMk id="3" creationId="{8368F363-592B-4E9A-9BA8-2F17FB1BCD4D}"/>
          </ac:spMkLst>
        </pc:spChg>
      </pc:sldChg>
      <pc:sldChg chg="modSp new mod">
        <pc:chgData name="Reid Prichard" userId="2a905696-665b-4df0-9b0d-acd4ddfc18b1" providerId="ADAL" clId="{5D762E93-78DE-4050-B714-C39338F1508E}" dt="2022-03-26T00:41:41.496" v="2875" actId="207"/>
        <pc:sldMkLst>
          <pc:docMk/>
          <pc:sldMk cId="565249884" sldId="274"/>
        </pc:sldMkLst>
        <pc:spChg chg="mod">
          <ac:chgData name="Reid Prichard" userId="2a905696-665b-4df0-9b0d-acd4ddfc18b1" providerId="ADAL" clId="{5D762E93-78DE-4050-B714-C39338F1508E}" dt="2022-03-26T00:31:24.648" v="1926" actId="20577"/>
          <ac:spMkLst>
            <pc:docMk/>
            <pc:sldMk cId="565249884" sldId="274"/>
            <ac:spMk id="2" creationId="{BC39A498-FEC3-4D0D-90F1-D008992FEF68}"/>
          </ac:spMkLst>
        </pc:spChg>
        <pc:spChg chg="mod">
          <ac:chgData name="Reid Prichard" userId="2a905696-665b-4df0-9b0d-acd4ddfc18b1" providerId="ADAL" clId="{5D762E93-78DE-4050-B714-C39338F1508E}" dt="2022-03-26T00:41:41.496" v="2875" actId="207"/>
          <ac:spMkLst>
            <pc:docMk/>
            <pc:sldMk cId="565249884" sldId="274"/>
            <ac:spMk id="3" creationId="{A703914F-EE20-4853-94A5-EF4ED987CC61}"/>
          </ac:spMkLst>
        </pc:spChg>
      </pc:sldChg>
      <pc:sldChg chg="new add del">
        <pc:chgData name="Reid Prichard" userId="2a905696-665b-4df0-9b0d-acd4ddfc18b1" providerId="ADAL" clId="{5D762E93-78DE-4050-B714-C39338F1508E}" dt="2022-03-21T15:54:49.808" v="26" actId="47"/>
        <pc:sldMkLst>
          <pc:docMk/>
          <pc:sldMk cId="2959235988" sldId="274"/>
        </pc:sldMkLst>
      </pc:sldChg>
    </pc:docChg>
  </pc:docChgLst>
</pc:chgInfo>
</file>

<file path=ppt/comments/modernComment_105_6800E90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5311FF2-37D9-47A7-9F5B-38FE59AC37C6}" authorId="{124F3D3F-4855-F342-A9FF-1F439942AED0}" created="2022-03-17T01:48:09.36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744890117" sldId="261"/>
      <ac:picMk id="4" creationId="{878B83AF-6BCC-4571-84EC-771A184380D1}"/>
    </ac:deMkLst>
    <p188:txBody>
      <a:bodyPr/>
      <a:lstStyle/>
      <a:p>
        <a:r>
          <a:rPr lang="en-US"/>
          <a:t>Original plot.</a:t>
        </a:r>
      </a:p>
    </p188:txBody>
  </p188:cm>
</p188:cmLst>
</file>

<file path=ppt/comments/modernComment_109_24B6638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1979DD3-E78C-44D4-8AAE-6951E51B1F0E}" authorId="{124F3D3F-4855-F342-A9FF-1F439942AED0}" created="2022-03-16T23:07:57.94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615932813" sldId="265"/>
      <ac:picMk id="5" creationId="{A52EE14B-4CB7-4AE0-BF18-E6C86048023D}"/>
    </ac:deMkLst>
    <p188:txBody>
      <a:bodyPr/>
      <a:lstStyle/>
      <a:p>
        <a:r>
          <a:rPr lang="en-US"/>
          <a:t>"Rack-optimized servers" by DataBase Center for Life Science (DBCLS). Licensed under CC Attribution 4.0 International.
From https://commons.wikimedia.org/wiki/File:201912_Rack-optimised_servers.svg</a:t>
        </a:r>
      </a:p>
    </p188:txBody>
  </p188:cm>
  <p188:cm id="{8F274D2F-6AB8-4702-A788-B82CCE37BDFF}" authorId="{124F3D3F-4855-F342-A9FF-1F439942AED0}" created="2022-03-16T23:09:39.56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615932813" sldId="265"/>
      <ac:picMk id="10" creationId="{B662894F-913B-49F9-8498-54C358369B27}"/>
    </ac:deMkLst>
    <p188:txBody>
      <a:bodyPr/>
      <a:lstStyle/>
      <a:p>
        <a:r>
          <a:rPr lang="en-US"/>
          <a:t>"Vector image of blue 3D CPU icon" by OpenClipart. Licensed under CC Public Domain.
From https://freesvg.org/vector-image-of-blue-3d-cpu-icon</a:t>
        </a:r>
      </a:p>
    </p188:txBody>
  </p188:cm>
</p188:cmLst>
</file>

<file path=ppt/comments/modernComment_10A_A677B15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0D152A2-8C2C-4F5B-AFFC-2825B476BD32}" authorId="{124F3D3F-4855-F342-A9FF-1F439942AED0}" created="2022-03-17T01:47:40.03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792862043" sldId="266"/>
      <ac:picMk id="5" creationId="{0ADD5BA6-3AF7-4DD7-88CB-81F4C5B20690}"/>
    </ac:deMkLst>
    <p188:txBody>
      <a:bodyPr/>
      <a:lstStyle/>
      <a:p>
        <a:r>
          <a:rPr lang="en-US"/>
          <a:t>Original plot.</a:t>
        </a:r>
      </a:p>
    </p188:txBody>
  </p188:cm>
</p188:cmLst>
</file>

<file path=ppt/comments/modernComment_10C_8BE9E46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7B59CC1-C1DE-4A23-BD8E-D126B57FEA6C}" authorId="{124F3D3F-4855-F342-A9FF-1F439942AED0}" created="2022-03-17T01:47:49.47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347361378" sldId="268"/>
      <ac:picMk id="4" creationId="{285BFD6A-7150-4DDF-AFD3-8FE8203D2E7C}"/>
    </ac:deMkLst>
    <p188:txBody>
      <a:bodyPr/>
      <a:lstStyle/>
      <a:p>
        <a:r>
          <a:rPr lang="en-US"/>
          <a:t>Original plot.</a:t>
        </a:r>
      </a:p>
    </p188:txBody>
  </p188:cm>
</p188:cmLst>
</file>

<file path=ppt/comments/modernComment_10D_B723FDF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0A33F8D-431A-4050-AA08-3D56FE08BCD9}" authorId="{124F3D3F-4855-F342-A9FF-1F439942AED0}" created="2022-03-17T01:48:01.69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072589310" sldId="269"/>
      <ac:picMk id="4" creationId="{EE46BAC2-1A2B-4228-95AE-B777E2E33987}"/>
    </ac:deMkLst>
    <p188:txBody>
      <a:bodyPr/>
      <a:lstStyle/>
      <a:p>
        <a:r>
          <a:rPr lang="en-US"/>
          <a:t>Original plot.</a:t>
        </a:r>
      </a:p>
    </p188:txBody>
  </p188:cm>
</p188:cmLst>
</file>

<file path=ppt/comments/modernComment_10E_80DBC5A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B920FE1-DDE3-4943-8F29-3762635EE287}" authorId="{124F3D3F-4855-F342-A9FF-1F439942AED0}" created="2022-03-17T02:25:07.49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161886636" sldId="270"/>
      <ac:picMk id="4" creationId="{11896F47-E9E2-4F54-9A6B-778820293A3E}"/>
    </ac:deMkLst>
    <p188:txBody>
      <a:bodyPr/>
      <a:lstStyle/>
      <a:p>
        <a:r>
          <a:rPr lang="en-US"/>
          <a:t>Original plot.</a:t>
        </a:r>
      </a:p>
    </p188:txBody>
  </p188:cm>
</p188:cmLst>
</file>

<file path=ppt/comments/modernComment_10F_94A9F89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E1BE4D6-0562-4E49-8342-AED3989FB31C}" authorId="{124F3D3F-4855-F342-A9FF-1F439942AED0}" created="2022-03-17T02:25:15.30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494167192" sldId="271"/>
      <ac:picMk id="7" creationId="{333217D3-01AB-4556-A7BE-429BBF1EDE76}"/>
    </ac:deMkLst>
    <p188:txBody>
      <a:bodyPr/>
      <a:lstStyle/>
      <a:p>
        <a:r>
          <a:rPr lang="en-US"/>
          <a:t>Original plot.</a:t>
        </a:r>
      </a:p>
    </p188:txBody>
  </p188:cm>
</p188:cmLst>
</file>

<file path=ppt/comments/modernComment_111_10AC47C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DF30435-0538-4B9B-B1D0-94461B42398F}" authorId="{124F3D3F-4855-F342-A9FF-1F439942AED0}" created="2022-03-17T03:48:07.86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79726021" sldId="273"/>
      <ac:picMk id="5" creationId="{7ACA4E28-3802-4143-AF53-6351000C11A7}"/>
    </ac:deMkLst>
    <p188:txBody>
      <a:bodyPr/>
      <a:lstStyle/>
      <a:p>
        <a:r>
          <a:rPr lang="en-US"/>
          <a:t>Original plot.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99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53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86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4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19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0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4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5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75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8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82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539B8-959B-9F40-A9B4-335D47313F70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9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2">
              <a:lumMod val="40000"/>
              <a:lumOff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microsoft.com/office/2018/10/relationships/comments" Target="../comments/modernComment_10F_94A9F89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microsoft.com/office/2018/10/relationships/comments" Target="../comments/modernComment_111_10AC47C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8/10/relationships/comments" Target="../comments/modernComment_109_24B6638D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8/10/relationships/comments" Target="../comments/modernComment_10A_A677B15B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8/10/relationships/comments" Target="../comments/modernComment_10C_8BE9E4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microsoft.com/office/2018/10/relationships/comments" Target="../comments/modernComment_10D_B723FDFE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microsoft.com/office/2018/10/relationships/comments" Target="../comments/modernComment_105_6800E90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microsoft.com/office/2018/10/relationships/comments" Target="../comments/modernComment_10E_80DBC5AC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E4B74-BFC2-47C2-AFBB-8EEAC6289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91979"/>
            <a:ext cx="7772400" cy="2008360"/>
          </a:xfrm>
        </p:spPr>
        <p:txBody>
          <a:bodyPr>
            <a:normAutofit fontScale="90000"/>
          </a:bodyPr>
          <a:lstStyle/>
          <a:p>
            <a:r>
              <a:rPr lang="en-US" dirty="0"/>
              <a:t>In Pursuit of a Universal High Performance Computing Optimization Methodology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D8BD4B-9F7A-4CE1-A5B3-DA8FC5753A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Reid Prichard and Dr. Wayne Strasser</a:t>
            </a:r>
          </a:p>
          <a:p>
            <a:r>
              <a:rPr lang="en-US" dirty="0"/>
              <a:t>Liberty University</a:t>
            </a:r>
          </a:p>
          <a:p>
            <a:r>
              <a:rPr lang="en-US" dirty="0"/>
              <a:t>Spring 2022</a:t>
            </a:r>
          </a:p>
        </p:txBody>
      </p:sp>
    </p:spTree>
    <p:extLst>
      <p:ext uri="{BB962C8B-B14F-4D97-AF65-F5344CB8AC3E}">
        <p14:creationId xmlns:p14="http://schemas.microsoft.com/office/powerpoint/2010/main" val="3241306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EB2CD-77E1-447C-A937-CF9511B5A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B55DC-A91A-47B9-81E1-DFB8A5A50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3943350" cy="326350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Our next goal is to condense various models into a single trendline</a:t>
            </a:r>
          </a:p>
          <a:p>
            <a:r>
              <a:rPr lang="en-US" dirty="0"/>
              <a:t>This would allow us to predict optimality of new models, saving time and money associated with benchmark testing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33217D3-01AB-4556-A7BE-429BBF1EDE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757737" y="1268016"/>
            <a:ext cx="4386263" cy="329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6719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807CF-D61C-42DA-A289-7A20D46CC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FC8F8-8A68-4AD3-BA25-38B1C9D50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When using HPC resources, even a small improvement to efficiency can save days of waiting and thousands of dollars</a:t>
            </a:r>
          </a:p>
          <a:p>
            <a:r>
              <a:rPr lang="en-US" dirty="0"/>
              <a:t>A robust, intuitive optimization technique is necessary</a:t>
            </a:r>
          </a:p>
          <a:p>
            <a:r>
              <a:rPr lang="en-US" dirty="0"/>
              <a:t>The Prichard Diagram allows rapid comparison of the effects of three variables on two objectives</a:t>
            </a:r>
          </a:p>
          <a:p>
            <a:r>
              <a:rPr lang="en-US" dirty="0"/>
              <a:t>Looking forward, we plan to seek universal scaling behavior to allow prediction of optimality without benchmarking first</a:t>
            </a:r>
          </a:p>
        </p:txBody>
      </p:sp>
    </p:spTree>
    <p:extLst>
      <p:ext uri="{BB962C8B-B14F-4D97-AF65-F5344CB8AC3E}">
        <p14:creationId xmlns:p14="http://schemas.microsoft.com/office/powerpoint/2010/main" val="2237095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8E68D-B70A-475C-BCF5-CA4485CDB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475450"/>
            <a:ext cx="1971675" cy="1910443"/>
          </a:xfrm>
          <a:noFill/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2700">
                <a:solidFill>
                  <a:srgbClr val="FFFFFF"/>
                </a:solidFill>
              </a:rPr>
              <a:t>Questions?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CA4E28-3802-4143-AF53-6351000C11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82987" y="661734"/>
            <a:ext cx="5085525" cy="381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2602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21082-7E1E-4425-AEE8-F90064B62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692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High-Performance Computing?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69C4F-ECD3-4584-AD96-0D2179F63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3637781"/>
            <a:ext cx="8471736" cy="1305821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High-Performance Computing (HPC) refers to the use of multiple computers (“nodes”) working together to perform advanced calculations, such as scientific simulations</a:t>
            </a:r>
          </a:p>
          <a:p>
            <a:r>
              <a:rPr lang="en-US" dirty="0"/>
              <a:t>Each computer has many CPU cores</a:t>
            </a:r>
          </a:p>
          <a:p>
            <a:r>
              <a:rPr lang="en-US" dirty="0"/>
              <a:t>Each core on each computer works in parallel on the same problem</a:t>
            </a:r>
          </a:p>
          <a:p>
            <a:r>
              <a:rPr lang="en-US" dirty="0"/>
              <a:t>Key takeaway: </a:t>
            </a:r>
            <a:r>
              <a:rPr lang="en-US" u="sng" dirty="0"/>
              <a:t>HPC involves many cores working on a single task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0F7D2F8-EE83-41AE-AD61-17F9C18A00DF}"/>
              </a:ext>
            </a:extLst>
          </p:cNvPr>
          <p:cNvGrpSpPr/>
          <p:nvPr/>
        </p:nvGrpSpPr>
        <p:grpSpPr>
          <a:xfrm>
            <a:off x="1399015" y="1301495"/>
            <a:ext cx="5366412" cy="2182568"/>
            <a:chOff x="1865353" y="1331060"/>
            <a:chExt cx="7155216" cy="2910091"/>
          </a:xfrm>
        </p:grpSpPr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611C7E1C-5ECF-4E65-B967-D1074EB4883B}"/>
                </a:ext>
              </a:extLst>
            </p:cNvPr>
            <p:cNvGrpSpPr/>
            <p:nvPr/>
          </p:nvGrpSpPr>
          <p:grpSpPr>
            <a:xfrm>
              <a:off x="3184424" y="1331060"/>
              <a:ext cx="5836145" cy="2910091"/>
              <a:chOff x="6278420" y="1651916"/>
              <a:chExt cx="5836145" cy="2910091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A3E423A-2826-492C-93A3-460F166B7929}"/>
                  </a:ext>
                </a:extLst>
              </p:cNvPr>
              <p:cNvSpPr txBox="1"/>
              <p:nvPr/>
            </p:nvSpPr>
            <p:spPr>
              <a:xfrm>
                <a:off x="9888255" y="3042876"/>
                <a:ext cx="515525" cy="553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dirty="0"/>
                  <a:t>…</a:t>
                </a:r>
              </a:p>
            </p:txBody>
          </p:sp>
          <p:sp>
            <p:nvSpPr>
              <p:cNvPr id="155" name="Right Brace 154">
                <a:extLst>
                  <a:ext uri="{FF2B5EF4-FFF2-40B4-BE49-F238E27FC236}">
                    <a16:creationId xmlns:a16="http://schemas.microsoft.com/office/drawing/2014/main" id="{FE17DC50-0706-40BF-86B7-63B5C00DFB1C}"/>
                  </a:ext>
                </a:extLst>
              </p:cNvPr>
              <p:cNvSpPr/>
              <p:nvPr/>
            </p:nvSpPr>
            <p:spPr>
              <a:xfrm rot="16200000">
                <a:off x="9056835" y="-387364"/>
                <a:ext cx="286694" cy="5494351"/>
              </a:xfrm>
              <a:prstGeom prst="rightBrace">
                <a:avLst>
                  <a:gd name="adj1" fmla="val 46103"/>
                  <a:gd name="adj2" fmla="val 50000"/>
                </a:avLst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C822B741-8F61-4D5D-8B7A-708C38438691}"/>
                  </a:ext>
                </a:extLst>
              </p:cNvPr>
              <p:cNvSpPr txBox="1"/>
              <p:nvPr/>
            </p:nvSpPr>
            <p:spPr>
              <a:xfrm>
                <a:off x="8163872" y="1651916"/>
                <a:ext cx="2072620" cy="553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100" dirty="0"/>
                  <a:t>HPC Cluster</a:t>
                </a:r>
              </a:p>
            </p:txBody>
          </p:sp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C21A4ED5-C1DA-475A-9BE1-465E9F913D7D}"/>
                  </a:ext>
                </a:extLst>
              </p:cNvPr>
              <p:cNvGrpSpPr/>
              <p:nvPr/>
            </p:nvGrpSpPr>
            <p:grpSpPr>
              <a:xfrm>
                <a:off x="6278420" y="2096247"/>
                <a:ext cx="1670065" cy="2465760"/>
                <a:chOff x="6278420" y="2096247"/>
                <a:chExt cx="1670065" cy="2465760"/>
              </a:xfrm>
            </p:grpSpPr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5BA92E02-D272-4CE2-A1D0-55E12017949E}"/>
                    </a:ext>
                  </a:extLst>
                </p:cNvPr>
                <p:cNvGrpSpPr/>
                <p:nvPr/>
              </p:nvGrpSpPr>
              <p:grpSpPr>
                <a:xfrm>
                  <a:off x="6278420" y="2096247"/>
                  <a:ext cx="1670065" cy="2465760"/>
                  <a:chOff x="5851297" y="2096247"/>
                  <a:chExt cx="1670065" cy="2465760"/>
                </a:xfrm>
              </p:grpSpPr>
              <p:grpSp>
                <p:nvGrpSpPr>
                  <p:cNvPr id="23" name="Group 22">
                    <a:extLst>
                      <a:ext uri="{FF2B5EF4-FFF2-40B4-BE49-F238E27FC236}">
                        <a16:creationId xmlns:a16="http://schemas.microsoft.com/office/drawing/2014/main" id="{F196C6C5-A546-4B67-84F9-E59FC95C65A0}"/>
                      </a:ext>
                    </a:extLst>
                  </p:cNvPr>
                  <p:cNvGrpSpPr/>
                  <p:nvPr/>
                </p:nvGrpSpPr>
                <p:grpSpPr>
                  <a:xfrm>
                    <a:off x="5851297" y="2096247"/>
                    <a:ext cx="1670065" cy="2465760"/>
                    <a:chOff x="6940158" y="2096247"/>
                    <a:chExt cx="1670065" cy="2465760"/>
                  </a:xfrm>
                </p:grpSpPr>
                <p:pic>
                  <p:nvPicPr>
                    <p:cNvPr id="5" name="Picture 4" descr="A picture containing text&#10;&#10;Description automatically generated">
                      <a:extLst>
                        <a:ext uri="{FF2B5EF4-FFF2-40B4-BE49-F238E27FC236}">
                          <a16:creationId xmlns:a16="http://schemas.microsoft.com/office/drawing/2014/main" id="{A52EE14B-4CB7-4AE0-BF18-E6C86048023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940158" y="2096247"/>
                      <a:ext cx="1652451" cy="1652451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15" name="Group 14">
                      <a:extLst>
                        <a:ext uri="{FF2B5EF4-FFF2-40B4-BE49-F238E27FC236}">
                          <a16:creationId xmlns:a16="http://schemas.microsoft.com/office/drawing/2014/main" id="{2F48D73B-EFDA-4D01-9912-591AC769AC9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940158" y="4001294"/>
                      <a:ext cx="407771" cy="406641"/>
                      <a:chOff x="6946174" y="4001294"/>
                      <a:chExt cx="407771" cy="406641"/>
                    </a:xfrm>
                  </p:grpSpPr>
                  <p:pic>
                    <p:nvPicPr>
                      <p:cNvPr id="10" name="Picture 9" descr="A black rectangle with a black background&#10;&#10;Description automatically generated with low confidence">
                        <a:extLst>
                          <a:ext uri="{FF2B5EF4-FFF2-40B4-BE49-F238E27FC236}">
                            <a16:creationId xmlns:a16="http://schemas.microsoft.com/office/drawing/2014/main" id="{B662894F-913B-49F9-8498-54C358369B2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4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946174" y="4001294"/>
                        <a:ext cx="394431" cy="394431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3" name="TextBox 12">
                        <a:extLst>
                          <a:ext uri="{FF2B5EF4-FFF2-40B4-BE49-F238E27FC236}">
                            <a16:creationId xmlns:a16="http://schemas.microsoft.com/office/drawing/2014/main" id="{5844EF64-7295-4304-8226-FCF0D718A09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979483" y="4007825"/>
                        <a:ext cx="374462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350" dirty="0">
                            <a:solidFill>
                              <a:schemeClr val="bg1"/>
                            </a:solidFill>
                          </a:rPr>
                          <a:t>1</a:t>
                        </a:r>
                      </a:p>
                    </p:txBody>
                  </p:sp>
                </p:grpSp>
                <p:grpSp>
                  <p:nvGrpSpPr>
                    <p:cNvPr id="16" name="Group 15">
                      <a:extLst>
                        <a:ext uri="{FF2B5EF4-FFF2-40B4-BE49-F238E27FC236}">
                          <a16:creationId xmlns:a16="http://schemas.microsoft.com/office/drawing/2014/main" id="{34204BF1-01C1-4B3D-887C-419236D5928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67899" y="4001294"/>
                      <a:ext cx="407771" cy="406641"/>
                      <a:chOff x="6946174" y="4001294"/>
                      <a:chExt cx="407771" cy="406641"/>
                    </a:xfrm>
                  </p:grpSpPr>
                  <p:pic>
                    <p:nvPicPr>
                      <p:cNvPr id="17" name="Picture 16" descr="A black rectangle with a black background&#10;&#10;Description automatically generated with low confidence">
                        <a:extLst>
                          <a:ext uri="{FF2B5EF4-FFF2-40B4-BE49-F238E27FC236}">
                            <a16:creationId xmlns:a16="http://schemas.microsoft.com/office/drawing/2014/main" id="{4955E93B-C38B-4017-A19B-738F7D16F80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4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946174" y="4001294"/>
                        <a:ext cx="394431" cy="394431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8" name="TextBox 17">
                        <a:extLst>
                          <a:ext uri="{FF2B5EF4-FFF2-40B4-BE49-F238E27FC236}">
                            <a16:creationId xmlns:a16="http://schemas.microsoft.com/office/drawing/2014/main" id="{42C693E0-D95E-4722-981D-2270994E407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979483" y="4007825"/>
                        <a:ext cx="374462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350" dirty="0">
                            <a:solidFill>
                              <a:schemeClr val="bg1"/>
                            </a:solidFill>
                          </a:rPr>
                          <a:t>2</a:t>
                        </a:r>
                      </a:p>
                    </p:txBody>
                  </p:sp>
                </p:grpSp>
                <p:grpSp>
                  <p:nvGrpSpPr>
                    <p:cNvPr id="19" name="Group 18">
                      <a:extLst>
                        <a:ext uri="{FF2B5EF4-FFF2-40B4-BE49-F238E27FC236}">
                          <a16:creationId xmlns:a16="http://schemas.microsoft.com/office/drawing/2014/main" id="{F3BB1DF0-A387-4E58-8036-70247D612C6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198178" y="3995275"/>
                      <a:ext cx="412045" cy="406641"/>
                      <a:chOff x="6946174" y="4001294"/>
                      <a:chExt cx="412045" cy="406641"/>
                    </a:xfrm>
                  </p:grpSpPr>
                  <p:pic>
                    <p:nvPicPr>
                      <p:cNvPr id="20" name="Picture 19" descr="A black rectangle with a black background&#10;&#10;Description automatically generated with low confidence">
                        <a:extLst>
                          <a:ext uri="{FF2B5EF4-FFF2-40B4-BE49-F238E27FC236}">
                            <a16:creationId xmlns:a16="http://schemas.microsoft.com/office/drawing/2014/main" id="{E15C9A7E-4E3E-45AC-8D6E-C7C52D8E5CB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4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946174" y="4001294"/>
                        <a:ext cx="394431" cy="394431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21" name="TextBox 20">
                        <a:extLst>
                          <a:ext uri="{FF2B5EF4-FFF2-40B4-BE49-F238E27FC236}">
                            <a16:creationId xmlns:a16="http://schemas.microsoft.com/office/drawing/2014/main" id="{35CC8F38-CEA7-4A10-8330-B89BCC6EC40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979483" y="4007825"/>
                        <a:ext cx="378736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350" dirty="0">
                            <a:solidFill>
                              <a:schemeClr val="bg1"/>
                            </a:solidFill>
                          </a:rPr>
                          <a:t>X</a:t>
                        </a:r>
                      </a:p>
                    </p:txBody>
                  </p:sp>
                </p:grpSp>
                <p:sp>
                  <p:nvSpPr>
                    <p:cNvPr id="22" name="TextBox 21">
                      <a:extLst>
                        <a:ext uri="{FF2B5EF4-FFF2-40B4-BE49-F238E27FC236}">
                          <a16:creationId xmlns:a16="http://schemas.microsoft.com/office/drawing/2014/main" id="{87C618A8-5A6D-4CDB-B04A-8901182E605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794759" y="4161898"/>
                      <a:ext cx="419347" cy="40010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350" dirty="0"/>
                        <a:t>…</a:t>
                      </a:r>
                    </a:p>
                  </p:txBody>
                </p:sp>
              </p:grpSp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26EEA31D-F1BA-438A-858F-CB08DE750854}"/>
                      </a:ext>
                    </a:extLst>
                  </p:cNvPr>
                  <p:cNvSpPr txBox="1"/>
                  <p:nvPr/>
                </p:nvSpPr>
                <p:spPr>
                  <a:xfrm>
                    <a:off x="6084928" y="3196764"/>
                    <a:ext cx="1263593" cy="40010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350" dirty="0"/>
                      <a:t>Machine 1</a:t>
                    </a:r>
                  </a:p>
                </p:txBody>
              </p:sp>
            </p:grpSp>
            <p:sp>
              <p:nvSpPr>
                <p:cNvPr id="93" name="Right Brace 92">
                  <a:extLst>
                    <a:ext uri="{FF2B5EF4-FFF2-40B4-BE49-F238E27FC236}">
                      <a16:creationId xmlns:a16="http://schemas.microsoft.com/office/drawing/2014/main" id="{603A8A34-AD28-4D8F-BC0A-145402CCA08B}"/>
                    </a:ext>
                  </a:extLst>
                </p:cNvPr>
                <p:cNvSpPr/>
                <p:nvPr/>
              </p:nvSpPr>
              <p:spPr>
                <a:xfrm rot="16200000">
                  <a:off x="6949840" y="2954177"/>
                  <a:ext cx="286694" cy="1562910"/>
                </a:xfrm>
                <a:prstGeom prst="rightBrace">
                  <a:avLst>
                    <a:gd name="adj1" fmla="val 46103"/>
                    <a:gd name="adj2" fmla="val 50000"/>
                  </a:avLst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</p:grp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EFFA7126-42A5-4846-82F9-74FDBBD3D780}"/>
                  </a:ext>
                </a:extLst>
              </p:cNvPr>
              <p:cNvGrpSpPr/>
              <p:nvPr/>
            </p:nvGrpSpPr>
            <p:grpSpPr>
              <a:xfrm>
                <a:off x="8104143" y="2096247"/>
                <a:ext cx="1670065" cy="2465760"/>
                <a:chOff x="6278420" y="2096247"/>
                <a:chExt cx="1670065" cy="2465760"/>
              </a:xfrm>
            </p:grpSpPr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0C072EFE-FC4D-4A25-BCA6-F9EC72A607D9}"/>
                    </a:ext>
                  </a:extLst>
                </p:cNvPr>
                <p:cNvGrpSpPr/>
                <p:nvPr/>
              </p:nvGrpSpPr>
              <p:grpSpPr>
                <a:xfrm>
                  <a:off x="6278420" y="2096247"/>
                  <a:ext cx="1670065" cy="2465760"/>
                  <a:chOff x="5851297" y="2096247"/>
                  <a:chExt cx="1670065" cy="2465760"/>
                </a:xfrm>
              </p:grpSpPr>
              <p:grpSp>
                <p:nvGrpSpPr>
                  <p:cNvPr id="126" name="Group 125">
                    <a:extLst>
                      <a:ext uri="{FF2B5EF4-FFF2-40B4-BE49-F238E27FC236}">
                        <a16:creationId xmlns:a16="http://schemas.microsoft.com/office/drawing/2014/main" id="{E479D475-4E32-46DF-8D44-6B4166967AED}"/>
                      </a:ext>
                    </a:extLst>
                  </p:cNvPr>
                  <p:cNvGrpSpPr/>
                  <p:nvPr/>
                </p:nvGrpSpPr>
                <p:grpSpPr>
                  <a:xfrm>
                    <a:off x="5851297" y="2096247"/>
                    <a:ext cx="1670065" cy="2465760"/>
                    <a:chOff x="6940158" y="2096247"/>
                    <a:chExt cx="1670065" cy="2465760"/>
                  </a:xfrm>
                </p:grpSpPr>
                <p:pic>
                  <p:nvPicPr>
                    <p:cNvPr id="128" name="Picture 127" descr="A picture containing text&#10;&#10;Description automatically generated">
                      <a:extLst>
                        <a:ext uri="{FF2B5EF4-FFF2-40B4-BE49-F238E27FC236}">
                          <a16:creationId xmlns:a16="http://schemas.microsoft.com/office/drawing/2014/main" id="{466BCB9B-5151-4297-A45D-A47B44C91A0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940158" y="2096247"/>
                      <a:ext cx="1652451" cy="1652451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129" name="Group 128">
                      <a:extLst>
                        <a:ext uri="{FF2B5EF4-FFF2-40B4-BE49-F238E27FC236}">
                          <a16:creationId xmlns:a16="http://schemas.microsoft.com/office/drawing/2014/main" id="{259D12E2-39FE-487E-A20E-F43C9878B67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940158" y="4001294"/>
                      <a:ext cx="407771" cy="406641"/>
                      <a:chOff x="6946174" y="4001294"/>
                      <a:chExt cx="407771" cy="406641"/>
                    </a:xfrm>
                  </p:grpSpPr>
                  <p:pic>
                    <p:nvPicPr>
                      <p:cNvPr id="137" name="Picture 136" descr="A black rectangle with a black background&#10;&#10;Description automatically generated with low confidence">
                        <a:extLst>
                          <a:ext uri="{FF2B5EF4-FFF2-40B4-BE49-F238E27FC236}">
                            <a16:creationId xmlns:a16="http://schemas.microsoft.com/office/drawing/2014/main" id="{24072E32-3C0F-4DCC-AAE6-D60A0409144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4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946174" y="4001294"/>
                        <a:ext cx="394431" cy="394431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38" name="TextBox 137">
                        <a:extLst>
                          <a:ext uri="{FF2B5EF4-FFF2-40B4-BE49-F238E27FC236}">
                            <a16:creationId xmlns:a16="http://schemas.microsoft.com/office/drawing/2014/main" id="{8D4B31B6-BE67-4F06-BBF8-10581C16F62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979483" y="4007825"/>
                        <a:ext cx="374462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350" dirty="0">
                            <a:solidFill>
                              <a:schemeClr val="bg1"/>
                            </a:solidFill>
                          </a:rPr>
                          <a:t>1</a:t>
                        </a:r>
                      </a:p>
                    </p:txBody>
                  </p:sp>
                </p:grpSp>
                <p:grpSp>
                  <p:nvGrpSpPr>
                    <p:cNvPr id="130" name="Group 129">
                      <a:extLst>
                        <a:ext uri="{FF2B5EF4-FFF2-40B4-BE49-F238E27FC236}">
                          <a16:creationId xmlns:a16="http://schemas.microsoft.com/office/drawing/2014/main" id="{EAB2FF6D-0E6D-499C-BEE7-2F7D660D21F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67899" y="4001294"/>
                      <a:ext cx="407771" cy="406641"/>
                      <a:chOff x="6946174" y="4001294"/>
                      <a:chExt cx="407771" cy="406641"/>
                    </a:xfrm>
                  </p:grpSpPr>
                  <p:pic>
                    <p:nvPicPr>
                      <p:cNvPr id="135" name="Picture 134" descr="A black rectangle with a black background&#10;&#10;Description automatically generated with low confidence">
                        <a:extLst>
                          <a:ext uri="{FF2B5EF4-FFF2-40B4-BE49-F238E27FC236}">
                            <a16:creationId xmlns:a16="http://schemas.microsoft.com/office/drawing/2014/main" id="{E57744F1-5A60-41E7-B0D1-8E9140C0B5F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4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946174" y="4001294"/>
                        <a:ext cx="394431" cy="394431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36" name="TextBox 135">
                        <a:extLst>
                          <a:ext uri="{FF2B5EF4-FFF2-40B4-BE49-F238E27FC236}">
                            <a16:creationId xmlns:a16="http://schemas.microsoft.com/office/drawing/2014/main" id="{6FE898F0-56D5-4277-86CC-22C22C9652B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979483" y="4007825"/>
                        <a:ext cx="374462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350" dirty="0">
                            <a:solidFill>
                              <a:schemeClr val="bg1"/>
                            </a:solidFill>
                          </a:rPr>
                          <a:t>2</a:t>
                        </a:r>
                      </a:p>
                    </p:txBody>
                  </p:sp>
                </p:grpSp>
                <p:grpSp>
                  <p:nvGrpSpPr>
                    <p:cNvPr id="131" name="Group 130">
                      <a:extLst>
                        <a:ext uri="{FF2B5EF4-FFF2-40B4-BE49-F238E27FC236}">
                          <a16:creationId xmlns:a16="http://schemas.microsoft.com/office/drawing/2014/main" id="{14FE7814-4C3F-4517-912E-75A8DE7178D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198178" y="3995275"/>
                      <a:ext cx="412045" cy="406641"/>
                      <a:chOff x="6946174" y="4001294"/>
                      <a:chExt cx="412045" cy="406641"/>
                    </a:xfrm>
                  </p:grpSpPr>
                  <p:pic>
                    <p:nvPicPr>
                      <p:cNvPr id="133" name="Picture 132" descr="A black rectangle with a black background&#10;&#10;Description automatically generated with low confidence">
                        <a:extLst>
                          <a:ext uri="{FF2B5EF4-FFF2-40B4-BE49-F238E27FC236}">
                            <a16:creationId xmlns:a16="http://schemas.microsoft.com/office/drawing/2014/main" id="{E8D495F5-B1FF-4BE9-BD89-EB48F9A746B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4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946174" y="4001294"/>
                        <a:ext cx="394431" cy="394431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34" name="TextBox 133">
                        <a:extLst>
                          <a:ext uri="{FF2B5EF4-FFF2-40B4-BE49-F238E27FC236}">
                            <a16:creationId xmlns:a16="http://schemas.microsoft.com/office/drawing/2014/main" id="{FC2EF873-DB90-4284-9586-0A8507C50FD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979483" y="4007825"/>
                        <a:ext cx="378736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350" dirty="0">
                            <a:solidFill>
                              <a:schemeClr val="bg1"/>
                            </a:solidFill>
                          </a:rPr>
                          <a:t>Y</a:t>
                        </a:r>
                      </a:p>
                    </p:txBody>
                  </p:sp>
                </p:grpSp>
                <p:sp>
                  <p:nvSpPr>
                    <p:cNvPr id="132" name="TextBox 131">
                      <a:extLst>
                        <a:ext uri="{FF2B5EF4-FFF2-40B4-BE49-F238E27FC236}">
                          <a16:creationId xmlns:a16="http://schemas.microsoft.com/office/drawing/2014/main" id="{966519BD-2409-4729-9DA0-BAE72CA1034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794759" y="4161898"/>
                      <a:ext cx="419347" cy="40010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350" dirty="0"/>
                        <a:t>…</a:t>
                      </a:r>
                    </a:p>
                  </p:txBody>
                </p:sp>
              </p:grpSp>
              <p:sp>
                <p:nvSpPr>
                  <p:cNvPr id="127" name="TextBox 126">
                    <a:extLst>
                      <a:ext uri="{FF2B5EF4-FFF2-40B4-BE49-F238E27FC236}">
                        <a16:creationId xmlns:a16="http://schemas.microsoft.com/office/drawing/2014/main" id="{F46218AA-7A1C-4B96-9DB2-51A015C6E3E9}"/>
                      </a:ext>
                    </a:extLst>
                  </p:cNvPr>
                  <p:cNvSpPr txBox="1"/>
                  <p:nvPr/>
                </p:nvSpPr>
                <p:spPr>
                  <a:xfrm>
                    <a:off x="6084928" y="3196764"/>
                    <a:ext cx="1263593" cy="40010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350" dirty="0"/>
                      <a:t>Machine 2</a:t>
                    </a:r>
                  </a:p>
                </p:txBody>
              </p:sp>
            </p:grpSp>
            <p:sp>
              <p:nvSpPr>
                <p:cNvPr id="125" name="Right Brace 124">
                  <a:extLst>
                    <a:ext uri="{FF2B5EF4-FFF2-40B4-BE49-F238E27FC236}">
                      <a16:creationId xmlns:a16="http://schemas.microsoft.com/office/drawing/2014/main" id="{FB8D2BDC-F2DE-415D-A7E4-2B3FA2C7194B}"/>
                    </a:ext>
                  </a:extLst>
                </p:cNvPr>
                <p:cNvSpPr/>
                <p:nvPr/>
              </p:nvSpPr>
              <p:spPr>
                <a:xfrm rot="16200000">
                  <a:off x="6949840" y="2954177"/>
                  <a:ext cx="286694" cy="1562910"/>
                </a:xfrm>
                <a:prstGeom prst="rightBrace">
                  <a:avLst>
                    <a:gd name="adj1" fmla="val 46103"/>
                    <a:gd name="adj2" fmla="val 50000"/>
                  </a:avLst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</p:grp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4F9E1C50-9216-41CA-9809-DABDFD4C3ABB}"/>
                  </a:ext>
                </a:extLst>
              </p:cNvPr>
              <p:cNvGrpSpPr/>
              <p:nvPr/>
            </p:nvGrpSpPr>
            <p:grpSpPr>
              <a:xfrm>
                <a:off x="10453049" y="2096247"/>
                <a:ext cx="1661516" cy="2465760"/>
                <a:chOff x="6278420" y="2096247"/>
                <a:chExt cx="1661516" cy="2465760"/>
              </a:xfrm>
            </p:grpSpPr>
            <p:grpSp>
              <p:nvGrpSpPr>
                <p:cNvPr id="140" name="Group 139">
                  <a:extLst>
                    <a:ext uri="{FF2B5EF4-FFF2-40B4-BE49-F238E27FC236}">
                      <a16:creationId xmlns:a16="http://schemas.microsoft.com/office/drawing/2014/main" id="{47B66435-FDA6-47A6-BCAD-5CBD32817BA3}"/>
                    </a:ext>
                  </a:extLst>
                </p:cNvPr>
                <p:cNvGrpSpPr/>
                <p:nvPr/>
              </p:nvGrpSpPr>
              <p:grpSpPr>
                <a:xfrm>
                  <a:off x="6278420" y="2096247"/>
                  <a:ext cx="1661516" cy="2465760"/>
                  <a:chOff x="5851297" y="2096247"/>
                  <a:chExt cx="1661516" cy="2465760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BBA026F3-69BC-4BC1-B1C2-185720A0E64A}"/>
                      </a:ext>
                    </a:extLst>
                  </p:cNvPr>
                  <p:cNvGrpSpPr/>
                  <p:nvPr/>
                </p:nvGrpSpPr>
                <p:grpSpPr>
                  <a:xfrm>
                    <a:off x="5851297" y="2096247"/>
                    <a:ext cx="1661516" cy="2465760"/>
                    <a:chOff x="6940158" y="2096247"/>
                    <a:chExt cx="1661516" cy="2465760"/>
                  </a:xfrm>
                </p:grpSpPr>
                <p:pic>
                  <p:nvPicPr>
                    <p:cNvPr id="144" name="Picture 143" descr="A picture containing text&#10;&#10;Description automatically generated">
                      <a:extLst>
                        <a:ext uri="{FF2B5EF4-FFF2-40B4-BE49-F238E27FC236}">
                          <a16:creationId xmlns:a16="http://schemas.microsoft.com/office/drawing/2014/main" id="{5E365C41-769E-4ADF-BFF6-C776A4602A0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940158" y="2096247"/>
                      <a:ext cx="1652451" cy="1652451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145" name="Group 144">
                      <a:extLst>
                        <a:ext uri="{FF2B5EF4-FFF2-40B4-BE49-F238E27FC236}">
                          <a16:creationId xmlns:a16="http://schemas.microsoft.com/office/drawing/2014/main" id="{89D8A6D9-14FB-4AC8-A06C-DD33D4FBC9A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940158" y="4001294"/>
                      <a:ext cx="407771" cy="406641"/>
                      <a:chOff x="6946174" y="4001294"/>
                      <a:chExt cx="407771" cy="406641"/>
                    </a:xfrm>
                  </p:grpSpPr>
                  <p:pic>
                    <p:nvPicPr>
                      <p:cNvPr id="153" name="Picture 152" descr="A black rectangle with a black background&#10;&#10;Description automatically generated with low confidence">
                        <a:extLst>
                          <a:ext uri="{FF2B5EF4-FFF2-40B4-BE49-F238E27FC236}">
                            <a16:creationId xmlns:a16="http://schemas.microsoft.com/office/drawing/2014/main" id="{5BE731F4-0779-449B-9597-1ADF9D0E2F7E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4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946174" y="4001294"/>
                        <a:ext cx="394431" cy="394431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54" name="TextBox 153">
                        <a:extLst>
                          <a:ext uri="{FF2B5EF4-FFF2-40B4-BE49-F238E27FC236}">
                            <a16:creationId xmlns:a16="http://schemas.microsoft.com/office/drawing/2014/main" id="{023A7075-AFC3-4629-A383-7EDA9867FBB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979483" y="4007825"/>
                        <a:ext cx="374462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350" dirty="0">
                            <a:solidFill>
                              <a:schemeClr val="bg1"/>
                            </a:solidFill>
                          </a:rPr>
                          <a:t>1</a:t>
                        </a:r>
                      </a:p>
                    </p:txBody>
                  </p:sp>
                </p:grpSp>
                <p:grpSp>
                  <p:nvGrpSpPr>
                    <p:cNvPr id="146" name="Group 145">
                      <a:extLst>
                        <a:ext uri="{FF2B5EF4-FFF2-40B4-BE49-F238E27FC236}">
                          <a16:creationId xmlns:a16="http://schemas.microsoft.com/office/drawing/2014/main" id="{4DC0FD88-ACFF-4A94-803B-E98BF6E3D53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67899" y="4001294"/>
                      <a:ext cx="407771" cy="406641"/>
                      <a:chOff x="6946174" y="4001294"/>
                      <a:chExt cx="407771" cy="406641"/>
                    </a:xfrm>
                  </p:grpSpPr>
                  <p:pic>
                    <p:nvPicPr>
                      <p:cNvPr id="151" name="Picture 150" descr="A black rectangle with a black background&#10;&#10;Description automatically generated with low confidence">
                        <a:extLst>
                          <a:ext uri="{FF2B5EF4-FFF2-40B4-BE49-F238E27FC236}">
                            <a16:creationId xmlns:a16="http://schemas.microsoft.com/office/drawing/2014/main" id="{6E796F11-E04E-471B-ABCF-FDB4CF011504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4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946174" y="4001294"/>
                        <a:ext cx="394431" cy="394431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52" name="TextBox 151">
                        <a:extLst>
                          <a:ext uri="{FF2B5EF4-FFF2-40B4-BE49-F238E27FC236}">
                            <a16:creationId xmlns:a16="http://schemas.microsoft.com/office/drawing/2014/main" id="{E7F9938A-0317-4B36-B191-2D712DDB395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979483" y="4007825"/>
                        <a:ext cx="374462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350" dirty="0">
                            <a:solidFill>
                              <a:schemeClr val="bg1"/>
                            </a:solidFill>
                          </a:rPr>
                          <a:t>2</a:t>
                        </a:r>
                      </a:p>
                    </p:txBody>
                  </p:sp>
                </p:grpSp>
                <p:grpSp>
                  <p:nvGrpSpPr>
                    <p:cNvPr id="147" name="Group 146">
                      <a:extLst>
                        <a:ext uri="{FF2B5EF4-FFF2-40B4-BE49-F238E27FC236}">
                          <a16:creationId xmlns:a16="http://schemas.microsoft.com/office/drawing/2014/main" id="{5C55B656-0D3B-4FAD-9C86-8484311F237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198178" y="3995275"/>
                      <a:ext cx="403496" cy="406641"/>
                      <a:chOff x="6946174" y="4001294"/>
                      <a:chExt cx="403496" cy="406641"/>
                    </a:xfrm>
                  </p:grpSpPr>
                  <p:pic>
                    <p:nvPicPr>
                      <p:cNvPr id="149" name="Picture 148" descr="A black rectangle with a black background&#10;&#10;Description automatically generated with low confidence">
                        <a:extLst>
                          <a:ext uri="{FF2B5EF4-FFF2-40B4-BE49-F238E27FC236}">
                            <a16:creationId xmlns:a16="http://schemas.microsoft.com/office/drawing/2014/main" id="{80C65C1D-2F7F-4DFF-872E-C1FA90F1C08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4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946174" y="4001294"/>
                        <a:ext cx="394431" cy="394431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50" name="TextBox 149">
                        <a:extLst>
                          <a:ext uri="{FF2B5EF4-FFF2-40B4-BE49-F238E27FC236}">
                            <a16:creationId xmlns:a16="http://schemas.microsoft.com/office/drawing/2014/main" id="{AF345C4D-9C27-41B4-B7D3-10D5FB0E1FB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979483" y="4007825"/>
                        <a:ext cx="370187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350" dirty="0">
                            <a:solidFill>
                              <a:schemeClr val="bg1"/>
                            </a:solidFill>
                          </a:rPr>
                          <a:t>Z</a:t>
                        </a:r>
                      </a:p>
                    </p:txBody>
                  </p:sp>
                </p:grpSp>
                <p:sp>
                  <p:nvSpPr>
                    <p:cNvPr id="148" name="TextBox 147">
                      <a:extLst>
                        <a:ext uri="{FF2B5EF4-FFF2-40B4-BE49-F238E27FC236}">
                          <a16:creationId xmlns:a16="http://schemas.microsoft.com/office/drawing/2014/main" id="{5A156B7A-5E1F-4277-A349-98318A6DA4C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794759" y="4161898"/>
                      <a:ext cx="419347" cy="40010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350" dirty="0"/>
                        <a:t>…</a:t>
                      </a:r>
                    </a:p>
                  </p:txBody>
                </p:sp>
              </p:grpSp>
              <p:sp>
                <p:nvSpPr>
                  <p:cNvPr id="143" name="TextBox 142">
                    <a:extLst>
                      <a:ext uri="{FF2B5EF4-FFF2-40B4-BE49-F238E27FC236}">
                        <a16:creationId xmlns:a16="http://schemas.microsoft.com/office/drawing/2014/main" id="{B63C806E-C05A-42DE-9DC4-15910CAE007E}"/>
                      </a:ext>
                    </a:extLst>
                  </p:cNvPr>
                  <p:cNvSpPr txBox="1"/>
                  <p:nvPr/>
                </p:nvSpPr>
                <p:spPr>
                  <a:xfrm>
                    <a:off x="6084928" y="3196764"/>
                    <a:ext cx="1293516" cy="40010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350" dirty="0"/>
                      <a:t>Machine N</a:t>
                    </a:r>
                  </a:p>
                </p:txBody>
              </p:sp>
            </p:grpSp>
            <p:sp>
              <p:nvSpPr>
                <p:cNvPr id="141" name="Right Brace 140">
                  <a:extLst>
                    <a:ext uri="{FF2B5EF4-FFF2-40B4-BE49-F238E27FC236}">
                      <a16:creationId xmlns:a16="http://schemas.microsoft.com/office/drawing/2014/main" id="{7A6C48AC-A35A-4EF8-98B0-9F8984C8A844}"/>
                    </a:ext>
                  </a:extLst>
                </p:cNvPr>
                <p:cNvSpPr/>
                <p:nvPr/>
              </p:nvSpPr>
              <p:spPr>
                <a:xfrm rot="16200000">
                  <a:off x="6949840" y="2954177"/>
                  <a:ext cx="286694" cy="1562910"/>
                </a:xfrm>
                <a:prstGeom prst="rightBrace">
                  <a:avLst>
                    <a:gd name="adj1" fmla="val 46103"/>
                    <a:gd name="adj2" fmla="val 50000"/>
                  </a:avLst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</p:grpSp>
        </p:grp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CADF7E62-7191-43C9-90A9-FA8022D003A7}"/>
                </a:ext>
              </a:extLst>
            </p:cNvPr>
            <p:cNvSpPr txBox="1"/>
            <p:nvPr/>
          </p:nvSpPr>
          <p:spPr>
            <a:xfrm>
              <a:off x="1865353" y="2543909"/>
              <a:ext cx="1332075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Computers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1430152-2352-4D13-822A-922A042BA6C6}"/>
                </a:ext>
              </a:extLst>
            </p:cNvPr>
            <p:cNvSpPr txBox="1"/>
            <p:nvPr/>
          </p:nvSpPr>
          <p:spPr>
            <a:xfrm>
              <a:off x="1908668" y="3674419"/>
              <a:ext cx="1236664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CPU cores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593281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0ADD5BA6-3AF7-4DD7-88CB-81F4C5B206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36718" y="1477479"/>
            <a:ext cx="3828302" cy="28743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18224D-A3D6-41C0-AE77-C7B83036D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“Scaling” Mean?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DDAC1-601D-444F-B9A6-7516E2074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4284617" cy="3474086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Ideally, using more cores should make a simulation proportionally faster</a:t>
            </a:r>
          </a:p>
          <a:p>
            <a:r>
              <a:rPr lang="en-US" dirty="0"/>
              <a:t>In reality, diminishing returns are often observed</a:t>
            </a:r>
          </a:p>
          <a:p>
            <a:r>
              <a:rPr lang="en-US" dirty="0"/>
              <a:t>Think about a group project where the work is split perfectly evenly (the dream, right?)</a:t>
            </a:r>
          </a:p>
          <a:p>
            <a:r>
              <a:rPr lang="en-US" dirty="0"/>
              <a:t>If you start to increase the number of group members (so each person’s share drops), eventually productivity will begin to fall</a:t>
            </a:r>
          </a:p>
          <a:p>
            <a:r>
              <a:rPr lang="en-US" dirty="0"/>
              <a:t>“Scaling”/“scalability” refers to how performance changes as more CPU cores are used</a:t>
            </a:r>
          </a:p>
          <a:p>
            <a:r>
              <a:rPr lang="en-US" dirty="0"/>
              <a:t>Many factors affect scalability, such as: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Computer hardware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Calculation type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Computational model details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86204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E765A-1FB5-4CF3-A09E-A9034DE35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Optimization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E1AF9-A474-4726-B592-BBF4EC6FF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7"/>
            <a:ext cx="7886700" cy="3568303"/>
          </a:xfrm>
        </p:spPr>
        <p:txBody>
          <a:bodyPr numCol="2">
            <a:normAutofit fontScale="47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HPC can be extremely expensive</a:t>
            </a:r>
          </a:p>
          <a:p>
            <a:r>
              <a:rPr lang="en-US" dirty="0">
                <a:solidFill>
                  <a:schemeClr val="bg1"/>
                </a:solidFill>
              </a:rPr>
              <a:t>A single study can easily cost $10-100k</a:t>
            </a:r>
          </a:p>
          <a:p>
            <a:r>
              <a:rPr lang="en-US" dirty="0">
                <a:solidFill>
                  <a:schemeClr val="bg1"/>
                </a:solidFill>
              </a:rPr>
              <a:t>Even on fast hardware, it can take months to perform a single simulation</a:t>
            </a:r>
          </a:p>
          <a:p>
            <a:r>
              <a:rPr lang="en-US" dirty="0">
                <a:solidFill>
                  <a:schemeClr val="bg1"/>
                </a:solidFill>
              </a:rPr>
              <a:t>As such, optimization is crucial</a:t>
            </a:r>
          </a:p>
          <a:p>
            <a:r>
              <a:rPr lang="en-US" dirty="0">
                <a:solidFill>
                  <a:schemeClr val="bg1"/>
                </a:solidFill>
              </a:rPr>
              <a:t>When using HPC, you have two objectives: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Minimizing core-hours (cheaper results)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Minimizing earth-hours (faster results)</a:t>
            </a:r>
          </a:p>
          <a:p>
            <a:r>
              <a:rPr lang="en-US" dirty="0">
                <a:solidFill>
                  <a:schemeClr val="bg1"/>
                </a:solidFill>
              </a:rPr>
              <a:t>Several variables can be controlled: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Machine type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Cloud computing offers many different hardware configurations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Different machines exhibit qualitatively different behavior and have different hourly costs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You rarely/never know a priori which machine type is best for a given model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Machine count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You can choose to use any number of machines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Generally, it is faster to use more machines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Depending on scalability, total cost will often increase as machine count rises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“Undersubscription”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Each machine has a fixed number of CPU cores that work in parallel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Counterintuitively, it is often faster to leave a few cores unused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This is rarely considered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In this research, we observed up to a 20% speedup by optimally undersubscribing hardware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Testing is necessary to determine the optimum undersubscription for each individual case</a:t>
            </a:r>
          </a:p>
        </p:txBody>
      </p:sp>
    </p:spTree>
    <p:extLst>
      <p:ext uri="{BB962C8B-B14F-4D97-AF65-F5344CB8AC3E}">
        <p14:creationId xmlns:p14="http://schemas.microsoft.com/office/powerpoint/2010/main" val="3878030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5CDFB-B5AE-4A17-9A28-ABF3A68A2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Naïve Analysis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10C42-B874-40BD-AE20-12CFC32A6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69219"/>
            <a:ext cx="3743516" cy="3469062"/>
          </a:xfrm>
        </p:spPr>
        <p:txBody>
          <a:bodyPr>
            <a:normAutofit fontScale="40000" lnSpcReduction="20000"/>
          </a:bodyPr>
          <a:lstStyle/>
          <a:p>
            <a:r>
              <a:rPr lang="en-US" dirty="0"/>
              <a:t>It is first necessary to perform “benchmarking” – testing to measure how each variable affects objectives</a:t>
            </a:r>
          </a:p>
          <a:p>
            <a:r>
              <a:rPr lang="en-US" dirty="0"/>
              <a:t>However, simply having the data is only the first step</a:t>
            </a:r>
          </a:p>
          <a:p>
            <a:r>
              <a:rPr lang="en-US" dirty="0"/>
              <a:t>With so many variables and goals, it is difficult to make sense of the results</a:t>
            </a:r>
          </a:p>
          <a:p>
            <a:r>
              <a:rPr lang="en-US" dirty="0"/>
              <a:t>In a multivariable optimization problem, there is no “best” solution</a:t>
            </a:r>
          </a:p>
          <a:p>
            <a:r>
              <a:rPr lang="en-US" dirty="0"/>
              <a:t>Instead, you must choose a solution based on your specific needs</a:t>
            </a:r>
          </a:p>
          <a:p>
            <a:r>
              <a:rPr lang="en-US" dirty="0"/>
              <a:t>As such, it is important to be able to understand the data at a glance</a:t>
            </a:r>
          </a:p>
          <a:p>
            <a:r>
              <a:rPr lang="en-US" dirty="0"/>
              <a:t>A line plot (on right) is a good first step, but it is far from ideal</a:t>
            </a:r>
          </a:p>
          <a:p>
            <a:r>
              <a:rPr lang="en-US" dirty="0"/>
              <a:t>One major issue is that the two measured quantities – test duration and hourly cost – do not represent the two optimization goals</a:t>
            </a:r>
          </a:p>
          <a:p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85BFD6A-7150-4DDF-AFD3-8FE8203D2E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72167" y="1063229"/>
            <a:ext cx="4526584" cy="33986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B8A545-652B-4651-A399-AF27CD6B5766}"/>
              </a:ext>
            </a:extLst>
          </p:cNvPr>
          <p:cNvSpPr txBox="1"/>
          <p:nvPr/>
        </p:nvSpPr>
        <p:spPr>
          <a:xfrm>
            <a:off x="6768365" y="2817046"/>
            <a:ext cx="1586365" cy="71558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At a glance, which option is cheapest?</a:t>
            </a:r>
          </a:p>
          <a:p>
            <a:pPr algn="ctr"/>
            <a:r>
              <a:rPr lang="en-US" sz="1350" dirty="0"/>
              <a:t>Which is fastest?</a:t>
            </a:r>
          </a:p>
        </p:txBody>
      </p:sp>
    </p:spTree>
    <p:extLst>
      <p:ext uri="{BB962C8B-B14F-4D97-AF65-F5344CB8AC3E}">
        <p14:creationId xmlns:p14="http://schemas.microsoft.com/office/powerpoint/2010/main" val="234736137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9A498-FEC3-4D0D-90F1-D008992FE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03914F-EE20-4853-94A5-EF4ED987CC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r>
                  <a:rPr lang="en-US" dirty="0"/>
                  <a:t>While benchmark duration is a usable indicator of speed, hardware hourly cost does not indicate simulation cost</a:t>
                </a:r>
              </a:p>
              <a:p>
                <a:r>
                  <a:rPr lang="en-US" dirty="0"/>
                  <a:t>Hourly cost is only half the picture</a:t>
                </a:r>
              </a:p>
              <a:p>
                <a:r>
                  <a:rPr lang="en-US" dirty="0"/>
                  <a:t>Total simulation cost is a function of both hourly cost and simulation speed</a:t>
                </a:r>
              </a:p>
              <a:p>
                <a:r>
                  <a:rPr lang="en-US" dirty="0"/>
                  <a:t>To address this, we created two normalized variables</a:t>
                </a:r>
              </a:p>
              <a:p>
                <a:pPr lvl="1"/>
                <a:r>
                  <a:rPr lang="en-US" dirty="0">
                    <a:solidFill>
                      <a:schemeClr val="bg1"/>
                    </a:solidFill>
                  </a:rPr>
                  <a:t>Normalized runtime: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benchmark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duration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computed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solution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time</m:t>
                        </m:r>
                      </m:den>
                    </m:f>
                  </m:oMath>
                </a14:m>
                <a:endParaRPr lang="en-US" b="0" dirty="0">
                  <a:solidFill>
                    <a:schemeClr val="bg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bg1"/>
                    </a:solidFill>
                  </a:rPr>
                  <a:t>Normalized cost: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node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cost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hr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node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count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acc>
                          <m:accPr>
                            <m:chr m:val="̃"/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</m:num>
                      <m:den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3600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It is desirable to decrease both quantities:</a:t>
                </a:r>
              </a:p>
              <a:p>
                <a:pPr lvl="1"/>
                <a:r>
                  <a:rPr lang="en-US" dirty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decreases, the simulation will compute in less time</a:t>
                </a:r>
              </a:p>
              <a:p>
                <a:pPr lvl="1"/>
                <a:r>
                  <a:rPr lang="en-US" dirty="0">
                    <a:solidFill>
                      <a:schemeClr val="bg1"/>
                    </a:solidFill>
                  </a:rPr>
                  <a:t>If </a:t>
                </a:r>
                <a:r>
                  <a:rPr lang="en-US" i="1" dirty="0">
                    <a:solidFill>
                      <a:schemeClr val="bg1"/>
                    </a:solidFill>
                  </a:rPr>
                  <a:t>C</a:t>
                </a:r>
                <a:r>
                  <a:rPr lang="en-US" dirty="0">
                    <a:solidFill>
                      <a:schemeClr val="bg1"/>
                    </a:solidFill>
                  </a:rPr>
                  <a:t> decreases, the simulation will cost less, regardless of its speed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03914F-EE20-4853-94A5-EF4ED987CC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44" t="-2873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5249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01DF5-BDC0-41B0-A10C-8925C2E73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Prichard Diagram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CBA48E-E325-4A50-A321-34F329DF40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205802"/>
                <a:ext cx="4311984" cy="3731719"/>
              </a:xfrm>
            </p:spPr>
            <p:txBody>
              <a:bodyPr>
                <a:normAutofit fontScale="47500" lnSpcReduction="20000"/>
              </a:bodyPr>
              <a:lstStyle/>
              <a:p>
                <a:r>
                  <a:rPr lang="en-US" dirty="0"/>
                  <a:t>The Prichard Diagram represents the data as a Pareto front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Any point along the front is </a:t>
                </a:r>
                <a:r>
                  <a:rPr lang="en-US" i="1" dirty="0"/>
                  <a:t>an</a:t>
                </a:r>
                <a:r>
                  <a:rPr lang="en-US" dirty="0"/>
                  <a:t> optimal solution</a:t>
                </a:r>
              </a:p>
              <a:p>
                <a:r>
                  <a:rPr lang="en-US" dirty="0"/>
                  <a:t>Points behind the front are suboptimal and should never be chosen</a:t>
                </a:r>
              </a:p>
              <a:p>
                <a:r>
                  <a:rPr lang="en-US" dirty="0"/>
                  <a:t>The Prichard Diagram allows a HPC user to quickly choose the solution that fits their needs</a:t>
                </a:r>
              </a:p>
              <a:p>
                <a:r>
                  <a:rPr lang="en-US" dirty="0"/>
                  <a:t>In this case, the Prichard Diagram narrows down a sea of data to just three optimum solutions</a:t>
                </a:r>
              </a:p>
              <a:p>
                <a:r>
                  <a:rPr lang="en-US" dirty="0"/>
                  <a:t>For example, if cost were most important, the best choice would be:</a:t>
                </a:r>
              </a:p>
              <a:p>
                <a:pPr lvl="1"/>
                <a:r>
                  <a:rPr lang="en-US" dirty="0">
                    <a:solidFill>
                      <a:schemeClr val="bg1"/>
                    </a:solidFill>
                  </a:rPr>
                  <a:t>The machine type denoted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bg1"/>
                    </a:solidFill>
                  </a:rPr>
                  <a:t>1 node</a:t>
                </a:r>
              </a:p>
              <a:p>
                <a:pPr lvl="1"/>
                <a:r>
                  <a:rPr lang="en-US" dirty="0">
                    <a:solidFill>
                      <a:schemeClr val="bg1"/>
                    </a:solidFill>
                  </a:rPr>
                  <a:t>117 cores per node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CBA48E-E325-4A50-A321-34F329DF40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205802"/>
                <a:ext cx="4311984" cy="3731719"/>
              </a:xfrm>
              <a:blipFill>
                <a:blip r:embed="rId3"/>
                <a:stretch>
                  <a:fillRect l="-424" t="-1471" r="-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phic 14">
            <a:extLst>
              <a:ext uri="{FF2B5EF4-FFF2-40B4-BE49-F238E27FC236}">
                <a16:creationId xmlns:a16="http://schemas.microsoft.com/office/drawing/2014/main" id="{EE46BAC2-1A2B-4228-95AE-B777E2E339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940635" y="1205802"/>
            <a:ext cx="4203366" cy="304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8931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606EE-FEF9-4A12-9A43-D59D504E1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Comparison of Varying Computational Rigor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294EA-9C30-49C9-B6D2-1F4FDE129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4129088" cy="3263504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Models “1A”, “1B”, and “1C” are different versions of the same simulation in order of increasing computational rigor</a:t>
            </a:r>
          </a:p>
          <a:p>
            <a:r>
              <a:rPr lang="en-US" dirty="0"/>
              <a:t>As rigor increases, load per core rises and scaling becomes more favorable (flatter Pareto front)</a:t>
            </a:r>
          </a:p>
          <a:p>
            <a:r>
              <a:rPr lang="en-US" dirty="0"/>
              <a:t>If too many cores are used, negative scalability can be observed (more cores = slower)</a:t>
            </a:r>
          </a:p>
          <a:p>
            <a:r>
              <a:rPr lang="en-US" dirty="0"/>
              <a:t>Model 1C demonstrates </a:t>
            </a:r>
            <a:r>
              <a:rPr lang="en-US" dirty="0" err="1"/>
              <a:t>superlinear</a:t>
            </a:r>
            <a:r>
              <a:rPr lang="en-US" dirty="0"/>
              <a:t> scaling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F10022B-00E2-4EF5-9D93-AB33CCBF4A75}"/>
              </a:ext>
            </a:extLst>
          </p:cNvPr>
          <p:cNvGrpSpPr/>
          <p:nvPr/>
        </p:nvGrpSpPr>
        <p:grpSpPr>
          <a:xfrm>
            <a:off x="4757737" y="1226567"/>
            <a:ext cx="4386263" cy="3293269"/>
            <a:chOff x="4757737" y="925116"/>
            <a:chExt cx="4386263" cy="3293269"/>
          </a:xfrm>
        </p:grpSpPr>
        <p:pic>
          <p:nvPicPr>
            <p:cNvPr id="4" name="Graphic 1">
              <a:extLst>
                <a:ext uri="{FF2B5EF4-FFF2-40B4-BE49-F238E27FC236}">
                  <a16:creationId xmlns:a16="http://schemas.microsoft.com/office/drawing/2014/main" id="{878B83AF-6BCC-4571-84EC-771A18438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57737" y="925116"/>
              <a:ext cx="4386263" cy="3293269"/>
            </a:xfrm>
            <a:prstGeom prst="rect">
              <a:avLst/>
            </a:prstGeom>
          </p:spPr>
        </p:pic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D31CEAA5-8705-405B-8D31-DCC5FBF1CA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58560" y="2189481"/>
              <a:ext cx="365760" cy="243770"/>
            </a:xfrm>
            <a:prstGeom prst="straightConnector1">
              <a:avLst/>
            </a:prstGeom>
            <a:ln w="5715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225B5FA-D814-40FD-96B7-37D01FB864C2}"/>
                </a:ext>
              </a:extLst>
            </p:cNvPr>
            <p:cNvSpPr txBox="1"/>
            <p:nvPr/>
          </p:nvSpPr>
          <p:spPr>
            <a:xfrm>
              <a:off x="6519754" y="2385506"/>
              <a:ext cx="148790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2"/>
                  </a:solidFill>
                </a:rPr>
                <a:t>Negative scalability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B3CB750-7BF6-406A-9DF0-C1DD9AE5F2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17921" y="2571750"/>
              <a:ext cx="452120" cy="137663"/>
            </a:xfrm>
            <a:prstGeom prst="straightConnector1">
              <a:avLst/>
            </a:prstGeom>
            <a:ln w="5715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4489011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1ED0E-B66F-4789-84A3-5BC4DD549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Universal Behavior in Various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8F363-592B-4E9A-9BA8-2F17FB1BC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3354094" cy="3263504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The Prichard Diagram can be used to compare disparate models’ scaling behavior</a:t>
            </a:r>
          </a:p>
          <a:p>
            <a:r>
              <a:rPr lang="en-US" dirty="0"/>
              <a:t>The color of the markers represents computational rigor ranging from purple (low) to yellow (high)</a:t>
            </a:r>
          </a:p>
          <a:p>
            <a:r>
              <a:rPr lang="en-US" dirty="0"/>
              <a:t>We compared data from 3 unique models</a:t>
            </a:r>
          </a:p>
          <a:p>
            <a:r>
              <a:rPr lang="en-US" dirty="0"/>
              <a:t>Trends are visible; in future research we will quantify those trends</a:t>
            </a:r>
          </a:p>
        </p:txBody>
      </p:sp>
      <p:pic>
        <p:nvPicPr>
          <p:cNvPr id="4" name="Graphic 15">
            <a:extLst>
              <a:ext uri="{FF2B5EF4-FFF2-40B4-BE49-F238E27FC236}">
                <a16:creationId xmlns:a16="http://schemas.microsoft.com/office/drawing/2014/main" id="{11896F47-E9E2-4F54-9A6B-778820293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82744" y="1268016"/>
            <a:ext cx="5161256" cy="38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88663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Liberty">
      <a:dk1>
        <a:srgbClr val="FFFFFF"/>
      </a:dk1>
      <a:lt1>
        <a:sysClr val="window" lastClr="FFFFFF"/>
      </a:lt1>
      <a:dk2>
        <a:srgbClr val="0A193E"/>
      </a:dk2>
      <a:lt2>
        <a:srgbClr val="0A193E"/>
      </a:lt2>
      <a:accent1>
        <a:srgbClr val="8EC1EB"/>
      </a:accent1>
      <a:accent2>
        <a:srgbClr val="BCBDBF"/>
      </a:accent2>
      <a:accent3>
        <a:srgbClr val="3C3E42"/>
      </a:accent3>
      <a:accent4>
        <a:srgbClr val="8A0000"/>
      </a:accent4>
      <a:accent5>
        <a:srgbClr val="CE1126"/>
      </a:accent5>
      <a:accent6>
        <a:srgbClr val="008ED6"/>
      </a:accent6>
      <a:hlink>
        <a:srgbClr val="8EC1EB"/>
      </a:hlink>
      <a:folHlink>
        <a:srgbClr val="BCBDBF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1210</TotalTime>
  <Words>955</Words>
  <Application>Microsoft Office PowerPoint</Application>
  <PresentationFormat>On-screen Show (16:9)</PresentationFormat>
  <Paragraphs>112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</vt:lpstr>
      <vt:lpstr>Cambria Math</vt:lpstr>
      <vt:lpstr>Office Theme</vt:lpstr>
      <vt:lpstr>In Pursuit of a Universal High Performance Computing Optimization Methodology</vt:lpstr>
      <vt:lpstr>What is High-Performance Computing?</vt:lpstr>
      <vt:lpstr>What Does “Scaling” Mean?</vt:lpstr>
      <vt:lpstr>The Optimization Problem</vt:lpstr>
      <vt:lpstr>A Naïve Analysis Method</vt:lpstr>
      <vt:lpstr>Normalization</vt:lpstr>
      <vt:lpstr>The Prichard Diagram</vt:lpstr>
      <vt:lpstr>Comparison of Varying Computational Rigor</vt:lpstr>
      <vt:lpstr>Universal Behavior in Various Models</vt:lpstr>
      <vt:lpstr>Normalization</vt:lpstr>
      <vt:lpstr>Conclusions</vt:lpstr>
      <vt:lpstr>Questions?</vt:lpstr>
    </vt:vector>
  </TitlesOfParts>
  <Company>Liberty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Dugan</dc:creator>
  <cp:lastModifiedBy>Reid Prichard</cp:lastModifiedBy>
  <cp:revision>10</cp:revision>
  <dcterms:created xsi:type="dcterms:W3CDTF">2014-11-10T20:35:24Z</dcterms:created>
  <dcterms:modified xsi:type="dcterms:W3CDTF">2022-03-26T01:08:04Z</dcterms:modified>
</cp:coreProperties>
</file>