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0_C19419DD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840" r:id="rId1"/>
  </p:sldMasterIdLst>
  <p:notesMasterIdLst>
    <p:notesMasterId r:id="rId3"/>
  </p:notesMasterIdLst>
  <p:sldIdLst>
    <p:sldId id="256" r:id="rId2"/>
  </p:sldIdLst>
  <p:sldSz cx="43891200" cy="32918400"/>
  <p:notesSz cx="9144000" cy="6858000"/>
  <p:defaultTextStyle>
    <a:defPPr>
      <a:defRPr lang="en-US"/>
    </a:defPPr>
    <a:lvl1pPr marL="0" algn="l" defTabSz="207295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72951" algn="l" defTabSz="207295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45900" algn="l" defTabSz="207295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18851" algn="l" defTabSz="207295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291798" algn="l" defTabSz="207295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364750" algn="l" defTabSz="207295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437701" algn="l" defTabSz="207295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510648" algn="l" defTabSz="207295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583601" algn="l" defTabSz="207295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9">
          <p15:clr>
            <a:srgbClr val="A4A3A4"/>
          </p15:clr>
        </p15:guide>
        <p15:guide id="2" pos="16128">
          <p15:clr>
            <a:srgbClr val="A4A3A4"/>
          </p15:clr>
        </p15:guide>
        <p15:guide id="3" pos="13824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4F3D3F-4855-F342-A9FF-1F439942AED0}" name="Reid Prichard" initials="RP" userId="Reid Prichard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id" initials="R" lastIdx="1" clrIdx="0">
    <p:extLst>
      <p:ext uri="{19B8F6BF-5375-455C-9EA6-DF929625EA0E}">
        <p15:presenceInfo xmlns:p15="http://schemas.microsoft.com/office/powerpoint/2012/main" userId="Rei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CE1E"/>
    <a:srgbClr val="00C28D"/>
    <a:srgbClr val="00B4FF"/>
    <a:srgbClr val="008080"/>
    <a:srgbClr val="1270FC"/>
    <a:srgbClr val="FFA200"/>
    <a:srgbClr val="008000"/>
    <a:srgbClr val="FFFFFF"/>
    <a:srgbClr val="0A254E"/>
    <a:srgbClr val="0A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D03AF0-B5B8-4128-A2C6-E61E3D9D7DB8}" v="307" dt="2022-03-19T00:32:18.767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4503" autoAdjust="0"/>
    <p:restoredTop sz="94385" autoAdjust="0"/>
  </p:normalViewPr>
  <p:slideViewPr>
    <p:cSldViewPr snapToGrid="0" snapToObjects="1">
      <p:cViewPr>
        <p:scale>
          <a:sx n="33" d="100"/>
          <a:sy n="33" d="100"/>
        </p:scale>
        <p:origin x="1842" y="-12"/>
      </p:cViewPr>
      <p:guideLst>
        <p:guide orient="horz" pos="10369"/>
        <p:guide pos="1612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microsoft.com/office/2018/10/relationships/authors" Target="author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commentAuthors" Target="commentAuthors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id Prichard" userId="2a905696-665b-4df0-9b0d-acd4ddfc18b1" providerId="ADAL" clId="{63D03AF0-B5B8-4128-A2C6-E61E3D9D7DB8}"/>
    <pc:docChg chg="undo redo custSel modSld">
      <pc:chgData name="Reid Prichard" userId="2a905696-665b-4df0-9b0d-acd4ddfc18b1" providerId="ADAL" clId="{63D03AF0-B5B8-4128-A2C6-E61E3D9D7DB8}" dt="2022-03-19T00:34:43.445" v="8243"/>
      <pc:docMkLst>
        <pc:docMk/>
      </pc:docMkLst>
      <pc:sldChg chg="addSp delSp modSp mod addCm">
        <pc:chgData name="Reid Prichard" userId="2a905696-665b-4df0-9b0d-acd4ddfc18b1" providerId="ADAL" clId="{63D03AF0-B5B8-4128-A2C6-E61E3D9D7DB8}" dt="2022-03-19T00:34:43.445" v="8243"/>
        <pc:sldMkLst>
          <pc:docMk/>
          <pc:sldMk cId="3247708637" sldId="256"/>
        </pc:sldMkLst>
        <pc:spChg chg="mod">
          <ac:chgData name="Reid Prichard" userId="2a905696-665b-4df0-9b0d-acd4ddfc18b1" providerId="ADAL" clId="{63D03AF0-B5B8-4128-A2C6-E61E3D9D7DB8}" dt="2022-03-18T14:54:13.014" v="980" actId="20577"/>
          <ac:spMkLst>
            <pc:docMk/>
            <pc:sldMk cId="3247708637" sldId="256"/>
            <ac:spMk id="4" creationId="{00000000-0000-0000-0000-000000000000}"/>
          </ac:spMkLst>
        </pc:spChg>
        <pc:spChg chg="mod">
          <ac:chgData name="Reid Prichard" userId="2a905696-665b-4df0-9b0d-acd4ddfc18b1" providerId="ADAL" clId="{63D03AF0-B5B8-4128-A2C6-E61E3D9D7DB8}" dt="2022-03-19T00:33:35.120" v="8235" actId="14100"/>
          <ac:spMkLst>
            <pc:docMk/>
            <pc:sldMk cId="3247708637" sldId="256"/>
            <ac:spMk id="12" creationId="{0AAF0D02-EF82-43B6-A9AE-B52912CEC518}"/>
          </ac:spMkLst>
        </pc:spChg>
        <pc:spChg chg="mod">
          <ac:chgData name="Reid Prichard" userId="2a905696-665b-4df0-9b0d-acd4ddfc18b1" providerId="ADAL" clId="{63D03AF0-B5B8-4128-A2C6-E61E3D9D7DB8}" dt="2022-03-19T00:32:10.860" v="8164" actId="14100"/>
          <ac:spMkLst>
            <pc:docMk/>
            <pc:sldMk cId="3247708637" sldId="256"/>
            <ac:spMk id="30" creationId="{1A9E1151-9791-47C3-A7E7-F92008B15CC9}"/>
          </ac:spMkLst>
        </pc:spChg>
        <pc:spChg chg="mod">
          <ac:chgData name="Reid Prichard" userId="2a905696-665b-4df0-9b0d-acd4ddfc18b1" providerId="ADAL" clId="{63D03AF0-B5B8-4128-A2C6-E61E3D9D7DB8}" dt="2022-03-19T00:32:25.777" v="8169" actId="14100"/>
          <ac:spMkLst>
            <pc:docMk/>
            <pc:sldMk cId="3247708637" sldId="256"/>
            <ac:spMk id="33" creationId="{43532C84-F66F-4B65-B35F-3AE179B68257}"/>
          </ac:spMkLst>
        </pc:spChg>
        <pc:spChg chg="mod">
          <ac:chgData name="Reid Prichard" userId="2a905696-665b-4df0-9b0d-acd4ddfc18b1" providerId="ADAL" clId="{63D03AF0-B5B8-4128-A2C6-E61E3D9D7DB8}" dt="2022-03-19T00:32:27.570" v="8171" actId="1076"/>
          <ac:spMkLst>
            <pc:docMk/>
            <pc:sldMk cId="3247708637" sldId="256"/>
            <ac:spMk id="34" creationId="{C0500EE2-75D6-40DB-9A73-6171A54D5FD5}"/>
          </ac:spMkLst>
        </pc:spChg>
        <pc:spChg chg="mod">
          <ac:chgData name="Reid Prichard" userId="2a905696-665b-4df0-9b0d-acd4ddfc18b1" providerId="ADAL" clId="{63D03AF0-B5B8-4128-A2C6-E61E3D9D7DB8}" dt="2022-03-19T00:32:41.207" v="8175" actId="14100"/>
          <ac:spMkLst>
            <pc:docMk/>
            <pc:sldMk cId="3247708637" sldId="256"/>
            <ac:spMk id="37" creationId="{F059FBAA-9A10-4AD7-A955-10E5B2DB15F0}"/>
          </ac:spMkLst>
        </pc:spChg>
        <pc:spChg chg="mod">
          <ac:chgData name="Reid Prichard" userId="2a905696-665b-4df0-9b0d-acd4ddfc18b1" providerId="ADAL" clId="{63D03AF0-B5B8-4128-A2C6-E61E3D9D7DB8}" dt="2022-03-19T00:32:42.796" v="8177" actId="1076"/>
          <ac:spMkLst>
            <pc:docMk/>
            <pc:sldMk cId="3247708637" sldId="256"/>
            <ac:spMk id="38" creationId="{44A01FCD-6FF0-4E7B-9193-2E393C86E148}"/>
          </ac:spMkLst>
        </pc:spChg>
        <pc:spChg chg="mod topLvl">
          <ac:chgData name="Reid Prichard" userId="2a905696-665b-4df0-9b0d-acd4ddfc18b1" providerId="ADAL" clId="{63D03AF0-B5B8-4128-A2C6-E61E3D9D7DB8}" dt="2022-03-18T19:22:57.143" v="5613" actId="21"/>
          <ac:spMkLst>
            <pc:docMk/>
            <pc:sldMk cId="3247708637" sldId="256"/>
            <ac:spMk id="44" creationId="{8AE89ADE-3920-4EF9-AACC-4B37786B06FC}"/>
          </ac:spMkLst>
        </pc:spChg>
        <pc:spChg chg="add del mod topLvl">
          <ac:chgData name="Reid Prichard" userId="2a905696-665b-4df0-9b0d-acd4ddfc18b1" providerId="ADAL" clId="{63D03AF0-B5B8-4128-A2C6-E61E3D9D7DB8}" dt="2022-03-18T19:22:57.143" v="5613" actId="21"/>
          <ac:spMkLst>
            <pc:docMk/>
            <pc:sldMk cId="3247708637" sldId="256"/>
            <ac:spMk id="45" creationId="{395FFEDD-F537-486A-B4CE-6049FED492F6}"/>
          </ac:spMkLst>
        </pc:spChg>
        <pc:spChg chg="del">
          <ac:chgData name="Reid Prichard" userId="2a905696-665b-4df0-9b0d-acd4ddfc18b1" providerId="ADAL" clId="{63D03AF0-B5B8-4128-A2C6-E61E3D9D7DB8}" dt="2022-03-18T22:24:32.481" v="6671" actId="478"/>
          <ac:spMkLst>
            <pc:docMk/>
            <pc:sldMk cId="3247708637" sldId="256"/>
            <ac:spMk id="46" creationId="{E501B9C2-A706-40CD-976E-B8553ADC92A3}"/>
          </ac:spMkLst>
        </pc:spChg>
        <pc:spChg chg="del">
          <ac:chgData name="Reid Prichard" userId="2a905696-665b-4df0-9b0d-acd4ddfc18b1" providerId="ADAL" clId="{63D03AF0-B5B8-4128-A2C6-E61E3D9D7DB8}" dt="2022-03-18T22:24:32.481" v="6671" actId="478"/>
          <ac:spMkLst>
            <pc:docMk/>
            <pc:sldMk cId="3247708637" sldId="256"/>
            <ac:spMk id="47" creationId="{45560136-E53A-4CA0-8DF2-410809360247}"/>
          </ac:spMkLst>
        </pc:spChg>
        <pc:spChg chg="del">
          <ac:chgData name="Reid Prichard" userId="2a905696-665b-4df0-9b0d-acd4ddfc18b1" providerId="ADAL" clId="{63D03AF0-B5B8-4128-A2C6-E61E3D9D7DB8}" dt="2022-03-18T22:24:32.481" v="6671" actId="478"/>
          <ac:spMkLst>
            <pc:docMk/>
            <pc:sldMk cId="3247708637" sldId="256"/>
            <ac:spMk id="49" creationId="{D2416B02-E604-4B30-B178-92D60646A57C}"/>
          </ac:spMkLst>
        </pc:spChg>
        <pc:spChg chg="del">
          <ac:chgData name="Reid Prichard" userId="2a905696-665b-4df0-9b0d-acd4ddfc18b1" providerId="ADAL" clId="{63D03AF0-B5B8-4128-A2C6-E61E3D9D7DB8}" dt="2022-03-18T22:24:32.481" v="6671" actId="478"/>
          <ac:spMkLst>
            <pc:docMk/>
            <pc:sldMk cId="3247708637" sldId="256"/>
            <ac:spMk id="50" creationId="{533ADCA7-3DD5-454C-9AF8-D18135802496}"/>
          </ac:spMkLst>
        </pc:spChg>
        <pc:spChg chg="mod">
          <ac:chgData name="Reid Prichard" userId="2a905696-665b-4df0-9b0d-acd4ddfc18b1" providerId="ADAL" clId="{63D03AF0-B5B8-4128-A2C6-E61E3D9D7DB8}" dt="2022-03-19T00:08:01.659" v="8014" actId="1036"/>
          <ac:spMkLst>
            <pc:docMk/>
            <pc:sldMk cId="3247708637" sldId="256"/>
            <ac:spMk id="53" creationId="{4A376E8A-5120-48D5-94A7-A3F02B8DEE09}"/>
          </ac:spMkLst>
        </pc:spChg>
        <pc:spChg chg="mod">
          <ac:chgData name="Reid Prichard" userId="2a905696-665b-4df0-9b0d-acd4ddfc18b1" providerId="ADAL" clId="{63D03AF0-B5B8-4128-A2C6-E61E3D9D7DB8}" dt="2022-03-19T00:06:37.504" v="7983" actId="122"/>
          <ac:spMkLst>
            <pc:docMk/>
            <pc:sldMk cId="3247708637" sldId="256"/>
            <ac:spMk id="55" creationId="{DDEC5FC2-3D9B-4B0D-959A-42C01A9B2BBF}"/>
          </ac:spMkLst>
        </pc:spChg>
        <pc:spChg chg="mod">
          <ac:chgData name="Reid Prichard" userId="2a905696-665b-4df0-9b0d-acd4ddfc18b1" providerId="ADAL" clId="{63D03AF0-B5B8-4128-A2C6-E61E3D9D7DB8}" dt="2022-03-18T19:12:56.703" v="4933"/>
          <ac:spMkLst>
            <pc:docMk/>
            <pc:sldMk cId="3247708637" sldId="256"/>
            <ac:spMk id="57" creationId="{CF74B11A-5B88-44C7-8C49-577AD466629A}"/>
          </ac:spMkLst>
        </pc:spChg>
        <pc:spChg chg="mod">
          <ac:chgData name="Reid Prichard" userId="2a905696-665b-4df0-9b0d-acd4ddfc18b1" providerId="ADAL" clId="{63D03AF0-B5B8-4128-A2C6-E61E3D9D7DB8}" dt="2022-03-18T19:12:56.703" v="4933"/>
          <ac:spMkLst>
            <pc:docMk/>
            <pc:sldMk cId="3247708637" sldId="256"/>
            <ac:spMk id="58" creationId="{40E9F70B-AA1C-495F-A0E6-9B21FB0CA149}"/>
          </ac:spMkLst>
        </pc:spChg>
        <pc:spChg chg="mod">
          <ac:chgData name="Reid Prichard" userId="2a905696-665b-4df0-9b0d-acd4ddfc18b1" providerId="ADAL" clId="{63D03AF0-B5B8-4128-A2C6-E61E3D9D7DB8}" dt="2022-03-19T00:33:39.905" v="8237" actId="14100"/>
          <ac:spMkLst>
            <pc:docMk/>
            <pc:sldMk cId="3247708637" sldId="256"/>
            <ac:spMk id="59" creationId="{F0D2BB5D-DAA0-4BA1-9C09-B0A82FD0C558}"/>
          </ac:spMkLst>
        </pc:spChg>
        <pc:spChg chg="add del">
          <ac:chgData name="Reid Prichard" userId="2a905696-665b-4df0-9b0d-acd4ddfc18b1" providerId="ADAL" clId="{63D03AF0-B5B8-4128-A2C6-E61E3D9D7DB8}" dt="2022-03-18T23:45:39.308" v="7340" actId="478"/>
          <ac:spMkLst>
            <pc:docMk/>
            <pc:sldMk cId="3247708637" sldId="256"/>
            <ac:spMk id="60" creationId="{10FE08A6-F85D-45FD-B7CE-CDA744367CD7}"/>
          </ac:spMkLst>
        </pc:spChg>
        <pc:spChg chg="del">
          <ac:chgData name="Reid Prichard" userId="2a905696-665b-4df0-9b0d-acd4ddfc18b1" providerId="ADAL" clId="{63D03AF0-B5B8-4128-A2C6-E61E3D9D7DB8}" dt="2022-03-18T23:51:18.037" v="7471" actId="478"/>
          <ac:spMkLst>
            <pc:docMk/>
            <pc:sldMk cId="3247708637" sldId="256"/>
            <ac:spMk id="61" creationId="{B75292E8-9D19-40B8-B7B6-ED5746B3F622}"/>
          </ac:spMkLst>
        </pc:spChg>
        <pc:spChg chg="mod">
          <ac:chgData name="Reid Prichard" userId="2a905696-665b-4df0-9b0d-acd4ddfc18b1" providerId="ADAL" clId="{63D03AF0-B5B8-4128-A2C6-E61E3D9D7DB8}" dt="2022-03-18T22:23:21.499" v="6662" actId="6549"/>
          <ac:spMkLst>
            <pc:docMk/>
            <pc:sldMk cId="3247708637" sldId="256"/>
            <ac:spMk id="63" creationId="{0AC6FB3D-6036-4BC8-A9F6-AD36B5EFD3E2}"/>
          </ac:spMkLst>
        </pc:spChg>
        <pc:spChg chg="mod">
          <ac:chgData name="Reid Prichard" userId="2a905696-665b-4df0-9b0d-acd4ddfc18b1" providerId="ADAL" clId="{63D03AF0-B5B8-4128-A2C6-E61E3D9D7DB8}" dt="2022-03-18T19:22:59.743" v="5615"/>
          <ac:spMkLst>
            <pc:docMk/>
            <pc:sldMk cId="3247708637" sldId="256"/>
            <ac:spMk id="64" creationId="{4947E717-8EB1-4EC8-9176-B21C7D0733CB}"/>
          </ac:spMkLst>
        </pc:spChg>
        <pc:spChg chg="mod">
          <ac:chgData name="Reid Prichard" userId="2a905696-665b-4df0-9b0d-acd4ddfc18b1" providerId="ADAL" clId="{63D03AF0-B5B8-4128-A2C6-E61E3D9D7DB8}" dt="2022-03-18T22:24:49.710" v="6680"/>
          <ac:spMkLst>
            <pc:docMk/>
            <pc:sldMk cId="3247708637" sldId="256"/>
            <ac:spMk id="68" creationId="{0BEA1951-897F-416F-A34C-79700A06BAD5}"/>
          </ac:spMkLst>
        </pc:spChg>
        <pc:spChg chg="mod">
          <ac:chgData name="Reid Prichard" userId="2a905696-665b-4df0-9b0d-acd4ddfc18b1" providerId="ADAL" clId="{63D03AF0-B5B8-4128-A2C6-E61E3D9D7DB8}" dt="2022-03-18T22:24:49.710" v="6680"/>
          <ac:spMkLst>
            <pc:docMk/>
            <pc:sldMk cId="3247708637" sldId="256"/>
            <ac:spMk id="71" creationId="{976468C5-BED5-454A-BE5A-6406B9029D46}"/>
          </ac:spMkLst>
        </pc:spChg>
        <pc:spChg chg="mod">
          <ac:chgData name="Reid Prichard" userId="2a905696-665b-4df0-9b0d-acd4ddfc18b1" providerId="ADAL" clId="{63D03AF0-B5B8-4128-A2C6-E61E3D9D7DB8}" dt="2022-03-18T22:24:49.710" v="6680"/>
          <ac:spMkLst>
            <pc:docMk/>
            <pc:sldMk cId="3247708637" sldId="256"/>
            <ac:spMk id="72" creationId="{95F8C161-57F1-46D8-93E7-B9603CBC16D5}"/>
          </ac:spMkLst>
        </pc:spChg>
        <pc:spChg chg="mod">
          <ac:chgData name="Reid Prichard" userId="2a905696-665b-4df0-9b0d-acd4ddfc18b1" providerId="ADAL" clId="{63D03AF0-B5B8-4128-A2C6-E61E3D9D7DB8}" dt="2022-03-18T22:33:34.117" v="6974" actId="208"/>
          <ac:spMkLst>
            <pc:docMk/>
            <pc:sldMk cId="3247708637" sldId="256"/>
            <ac:spMk id="76" creationId="{B08FAF60-E216-479E-A67B-D1D2F1F1C5A2}"/>
          </ac:spMkLst>
        </pc:spChg>
        <pc:spChg chg="mod">
          <ac:chgData name="Reid Prichard" userId="2a905696-665b-4df0-9b0d-acd4ddfc18b1" providerId="ADAL" clId="{63D03AF0-B5B8-4128-A2C6-E61E3D9D7DB8}" dt="2022-03-18T22:33:34.117" v="6974" actId="208"/>
          <ac:spMkLst>
            <pc:docMk/>
            <pc:sldMk cId="3247708637" sldId="256"/>
            <ac:spMk id="80" creationId="{38282F24-B6C8-4DC6-A1D6-C1E62767C865}"/>
          </ac:spMkLst>
        </pc:spChg>
        <pc:spChg chg="mod">
          <ac:chgData name="Reid Prichard" userId="2a905696-665b-4df0-9b0d-acd4ddfc18b1" providerId="ADAL" clId="{63D03AF0-B5B8-4128-A2C6-E61E3D9D7DB8}" dt="2022-03-18T22:33:34.117" v="6974" actId="208"/>
          <ac:spMkLst>
            <pc:docMk/>
            <pc:sldMk cId="3247708637" sldId="256"/>
            <ac:spMk id="81" creationId="{01109C0F-2EA3-41A4-91FB-124CC64D7995}"/>
          </ac:spMkLst>
        </pc:spChg>
        <pc:spChg chg="mod">
          <ac:chgData name="Reid Prichard" userId="2a905696-665b-4df0-9b0d-acd4ddfc18b1" providerId="ADAL" clId="{63D03AF0-B5B8-4128-A2C6-E61E3D9D7DB8}" dt="2022-03-18T22:31:23.561" v="6866"/>
          <ac:spMkLst>
            <pc:docMk/>
            <pc:sldMk cId="3247708637" sldId="256"/>
            <ac:spMk id="84" creationId="{AE16B735-D5D7-4484-B982-D45465C4610F}"/>
          </ac:spMkLst>
        </pc:spChg>
        <pc:spChg chg="del mod">
          <ac:chgData name="Reid Prichard" userId="2a905696-665b-4df0-9b0d-acd4ddfc18b1" providerId="ADAL" clId="{63D03AF0-B5B8-4128-A2C6-E61E3D9D7DB8}" dt="2022-03-18T22:31:30.208" v="6869" actId="478"/>
          <ac:spMkLst>
            <pc:docMk/>
            <pc:sldMk cId="3247708637" sldId="256"/>
            <ac:spMk id="85" creationId="{308FFD2A-F251-4924-82D9-7EEC4F4EDA77}"/>
          </ac:spMkLst>
        </pc:spChg>
        <pc:spChg chg="mod">
          <ac:chgData name="Reid Prichard" userId="2a905696-665b-4df0-9b0d-acd4ddfc18b1" providerId="ADAL" clId="{63D03AF0-B5B8-4128-A2C6-E61E3D9D7DB8}" dt="2022-03-18T22:31:36.141" v="6871"/>
          <ac:spMkLst>
            <pc:docMk/>
            <pc:sldMk cId="3247708637" sldId="256"/>
            <ac:spMk id="88" creationId="{403431B6-BEC1-4FFD-AFBF-FAD3ADD721C1}"/>
          </ac:spMkLst>
        </pc:spChg>
        <pc:spChg chg="mod">
          <ac:chgData name="Reid Prichard" userId="2a905696-665b-4df0-9b0d-acd4ddfc18b1" providerId="ADAL" clId="{63D03AF0-B5B8-4128-A2C6-E61E3D9D7DB8}" dt="2022-03-18T22:31:36.141" v="6871"/>
          <ac:spMkLst>
            <pc:docMk/>
            <pc:sldMk cId="3247708637" sldId="256"/>
            <ac:spMk id="89" creationId="{027D429D-4ACF-4017-8EBF-2AA76CFC6898}"/>
          </ac:spMkLst>
        </pc:spChg>
        <pc:spChg chg="mod">
          <ac:chgData name="Reid Prichard" userId="2a905696-665b-4df0-9b0d-acd4ddfc18b1" providerId="ADAL" clId="{63D03AF0-B5B8-4128-A2C6-E61E3D9D7DB8}" dt="2022-03-18T23:36:57.023" v="7316"/>
          <ac:spMkLst>
            <pc:docMk/>
            <pc:sldMk cId="3247708637" sldId="256"/>
            <ac:spMk id="93" creationId="{9F08B862-FAF3-4F04-9AE1-362BC05BD8AD}"/>
          </ac:spMkLst>
        </pc:spChg>
        <pc:spChg chg="mod">
          <ac:chgData name="Reid Prichard" userId="2a905696-665b-4df0-9b0d-acd4ddfc18b1" providerId="ADAL" clId="{63D03AF0-B5B8-4128-A2C6-E61E3D9D7DB8}" dt="2022-03-18T23:36:57.023" v="7316"/>
          <ac:spMkLst>
            <pc:docMk/>
            <pc:sldMk cId="3247708637" sldId="256"/>
            <ac:spMk id="94" creationId="{509FC537-0853-4A5F-B586-121BB04E52B9}"/>
          </ac:spMkLst>
        </pc:spChg>
        <pc:spChg chg="mod">
          <ac:chgData name="Reid Prichard" userId="2a905696-665b-4df0-9b0d-acd4ddfc18b1" providerId="ADAL" clId="{63D03AF0-B5B8-4128-A2C6-E61E3D9D7DB8}" dt="2022-03-19T00:32:18.767" v="8166" actId="571"/>
          <ac:spMkLst>
            <pc:docMk/>
            <pc:sldMk cId="3247708637" sldId="256"/>
            <ac:spMk id="98" creationId="{5333B649-4FFB-44E1-B8A3-1D613DBB5929}"/>
          </ac:spMkLst>
        </pc:spChg>
        <pc:spChg chg="mod">
          <ac:chgData name="Reid Prichard" userId="2a905696-665b-4df0-9b0d-acd4ddfc18b1" providerId="ADAL" clId="{63D03AF0-B5B8-4128-A2C6-E61E3D9D7DB8}" dt="2022-03-19T00:32:18.767" v="8166" actId="571"/>
          <ac:spMkLst>
            <pc:docMk/>
            <pc:sldMk cId="3247708637" sldId="256"/>
            <ac:spMk id="99" creationId="{41EB17AA-4F5C-4425-A2E4-03F33B00207D}"/>
          </ac:spMkLst>
        </pc:spChg>
        <pc:spChg chg="del">
          <ac:chgData name="Reid Prichard" userId="2a905696-665b-4df0-9b0d-acd4ddfc18b1" providerId="ADAL" clId="{63D03AF0-B5B8-4128-A2C6-E61E3D9D7DB8}" dt="2022-03-18T22:34:09.304" v="6990" actId="478"/>
          <ac:spMkLst>
            <pc:docMk/>
            <pc:sldMk cId="3247708637" sldId="256"/>
            <ac:spMk id="282" creationId="{00000000-0000-0000-0000-000000000000}"/>
          </ac:spMkLst>
        </pc:spChg>
        <pc:spChg chg="add del mod ord">
          <ac:chgData name="Reid Prichard" userId="2a905696-665b-4df0-9b0d-acd4ddfc18b1" providerId="ADAL" clId="{63D03AF0-B5B8-4128-A2C6-E61E3D9D7DB8}" dt="2022-03-19T00:33:27.341" v="8233" actId="14100"/>
          <ac:spMkLst>
            <pc:docMk/>
            <pc:sldMk cId="3247708637" sldId="256"/>
            <ac:spMk id="305" creationId="{00000000-0000-0000-0000-000000000000}"/>
          </ac:spMkLst>
        </pc:spChg>
        <pc:spChg chg="mod">
          <ac:chgData name="Reid Prichard" userId="2a905696-665b-4df0-9b0d-acd4ddfc18b1" providerId="ADAL" clId="{63D03AF0-B5B8-4128-A2C6-E61E3D9D7DB8}" dt="2022-03-19T00:32:57.769" v="8198" actId="14100"/>
          <ac:spMkLst>
            <pc:docMk/>
            <pc:sldMk cId="3247708637" sldId="256"/>
            <ac:spMk id="309" creationId="{00000000-0000-0000-0000-000000000000}"/>
          </ac:spMkLst>
        </pc:spChg>
        <pc:spChg chg="add del mod">
          <ac:chgData name="Reid Prichard" userId="2a905696-665b-4df0-9b0d-acd4ddfc18b1" providerId="ADAL" clId="{63D03AF0-B5B8-4128-A2C6-E61E3D9D7DB8}" dt="2022-03-19T00:31:06.217" v="8096" actId="14100"/>
          <ac:spMkLst>
            <pc:docMk/>
            <pc:sldMk cId="3247708637" sldId="256"/>
            <ac:spMk id="325" creationId="{00000000-0000-0000-0000-000000000000}"/>
          </ac:spMkLst>
        </pc:spChg>
        <pc:spChg chg="mod">
          <ac:chgData name="Reid Prichard" userId="2a905696-665b-4df0-9b0d-acd4ddfc18b1" providerId="ADAL" clId="{63D03AF0-B5B8-4128-A2C6-E61E3D9D7DB8}" dt="2022-03-18T18:57:00.757" v="2977" actId="20577"/>
          <ac:spMkLst>
            <pc:docMk/>
            <pc:sldMk cId="3247708637" sldId="256"/>
            <ac:spMk id="326" creationId="{00000000-0000-0000-0000-000000000000}"/>
          </ac:spMkLst>
        </pc:spChg>
        <pc:spChg chg="del mod">
          <ac:chgData name="Reid Prichard" userId="2a905696-665b-4df0-9b0d-acd4ddfc18b1" providerId="ADAL" clId="{63D03AF0-B5B8-4128-A2C6-E61E3D9D7DB8}" dt="2022-03-19T00:30:50.224" v="8083" actId="478"/>
          <ac:spMkLst>
            <pc:docMk/>
            <pc:sldMk cId="3247708637" sldId="256"/>
            <ac:spMk id="327" creationId="{00000000-0000-0000-0000-000000000000}"/>
          </ac:spMkLst>
        </pc:spChg>
        <pc:grpChg chg="mod">
          <ac:chgData name="Reid Prichard" userId="2a905696-665b-4df0-9b0d-acd4ddfc18b1" providerId="ADAL" clId="{63D03AF0-B5B8-4128-A2C6-E61E3D9D7DB8}" dt="2022-03-19T00:33:22.202" v="8232" actId="1038"/>
          <ac:grpSpMkLst>
            <pc:docMk/>
            <pc:sldMk cId="3247708637" sldId="256"/>
            <ac:grpSpMk id="5" creationId="{47A68B6D-1B3F-4FA0-87E4-E8E99B1DC0A4}"/>
          </ac:grpSpMkLst>
        </pc:grpChg>
        <pc:grpChg chg="mod">
          <ac:chgData name="Reid Prichard" userId="2a905696-665b-4df0-9b0d-acd4ddfc18b1" providerId="ADAL" clId="{63D03AF0-B5B8-4128-A2C6-E61E3D9D7DB8}" dt="2022-03-19T00:32:07.503" v="8163" actId="1035"/>
          <ac:grpSpMkLst>
            <pc:docMk/>
            <pc:sldMk cId="3247708637" sldId="256"/>
            <ac:grpSpMk id="29" creationId="{5E9652AB-BBD8-45B1-BA8B-A82A69B3C15F}"/>
          </ac:grpSpMkLst>
        </pc:grpChg>
        <pc:grpChg chg="mod">
          <ac:chgData name="Reid Prichard" userId="2a905696-665b-4df0-9b0d-acd4ddfc18b1" providerId="ADAL" clId="{63D03AF0-B5B8-4128-A2C6-E61E3D9D7DB8}" dt="2022-03-19T00:33:22.202" v="8232" actId="1038"/>
          <ac:grpSpMkLst>
            <pc:docMk/>
            <pc:sldMk cId="3247708637" sldId="256"/>
            <ac:grpSpMk id="32" creationId="{0B829651-E86A-4DA7-B4C0-F05F581337B6}"/>
          </ac:grpSpMkLst>
        </pc:grpChg>
        <pc:grpChg chg="mod">
          <ac:chgData name="Reid Prichard" userId="2a905696-665b-4df0-9b0d-acd4ddfc18b1" providerId="ADAL" clId="{63D03AF0-B5B8-4128-A2C6-E61E3D9D7DB8}" dt="2022-03-19T00:33:22.202" v="8232" actId="1038"/>
          <ac:grpSpMkLst>
            <pc:docMk/>
            <pc:sldMk cId="3247708637" sldId="256"/>
            <ac:grpSpMk id="36" creationId="{2D939B0A-CFA2-4D2F-93F6-11644D8AB682}"/>
          </ac:grpSpMkLst>
        </pc:grpChg>
        <pc:grpChg chg="add del mod">
          <ac:chgData name="Reid Prichard" userId="2a905696-665b-4df0-9b0d-acd4ddfc18b1" providerId="ADAL" clId="{63D03AF0-B5B8-4128-A2C6-E61E3D9D7DB8}" dt="2022-03-18T19:22:58.872" v="5614" actId="21"/>
          <ac:grpSpMkLst>
            <pc:docMk/>
            <pc:sldMk cId="3247708637" sldId="256"/>
            <ac:grpSpMk id="43" creationId="{7D9412C6-9220-4671-8C51-DBBFA409BA37}"/>
          </ac:grpSpMkLst>
        </pc:grpChg>
        <pc:grpChg chg="add del mod">
          <ac:chgData name="Reid Prichard" userId="2a905696-665b-4df0-9b0d-acd4ddfc18b1" providerId="ADAL" clId="{63D03AF0-B5B8-4128-A2C6-E61E3D9D7DB8}" dt="2022-03-18T19:12:57.431" v="4934"/>
          <ac:grpSpMkLst>
            <pc:docMk/>
            <pc:sldMk cId="3247708637" sldId="256"/>
            <ac:grpSpMk id="56" creationId="{20367BE8-03E6-46F7-953D-90C421DD937A}"/>
          </ac:grpSpMkLst>
        </pc:grpChg>
        <pc:grpChg chg="add mod">
          <ac:chgData name="Reid Prichard" userId="2a905696-665b-4df0-9b0d-acd4ddfc18b1" providerId="ADAL" clId="{63D03AF0-B5B8-4128-A2C6-E61E3D9D7DB8}" dt="2022-03-19T00:32:06.353" v="8161" actId="1035"/>
          <ac:grpSpMkLst>
            <pc:docMk/>
            <pc:sldMk cId="3247708637" sldId="256"/>
            <ac:grpSpMk id="62" creationId="{CBD05AB1-1C5B-49EF-9078-70605757E212}"/>
          </ac:grpSpMkLst>
        </pc:grpChg>
        <pc:grpChg chg="add del mod">
          <ac:chgData name="Reid Prichard" userId="2a905696-665b-4df0-9b0d-acd4ddfc18b1" providerId="ADAL" clId="{63D03AF0-B5B8-4128-A2C6-E61E3D9D7DB8}" dt="2022-03-18T22:24:52.849" v="6683"/>
          <ac:grpSpMkLst>
            <pc:docMk/>
            <pc:sldMk cId="3247708637" sldId="256"/>
            <ac:grpSpMk id="65" creationId="{C3AA27C8-5340-4E06-87C9-1244BF025F97}"/>
          </ac:grpSpMkLst>
        </pc:grpChg>
        <pc:grpChg chg="mod">
          <ac:chgData name="Reid Prichard" userId="2a905696-665b-4df0-9b0d-acd4ddfc18b1" providerId="ADAL" clId="{63D03AF0-B5B8-4128-A2C6-E61E3D9D7DB8}" dt="2022-03-18T22:24:49.710" v="6680"/>
          <ac:grpSpMkLst>
            <pc:docMk/>
            <pc:sldMk cId="3247708637" sldId="256"/>
            <ac:grpSpMk id="66" creationId="{638D148E-A3EE-40A4-BD7B-D63B7FB0E9E1}"/>
          </ac:grpSpMkLst>
        </pc:grpChg>
        <pc:grpChg chg="add mod ord">
          <ac:chgData name="Reid Prichard" userId="2a905696-665b-4df0-9b0d-acd4ddfc18b1" providerId="ADAL" clId="{63D03AF0-B5B8-4128-A2C6-E61E3D9D7DB8}" dt="2022-03-18T22:32:22.575" v="6881" actId="14100"/>
          <ac:grpSpMkLst>
            <pc:docMk/>
            <pc:sldMk cId="3247708637" sldId="256"/>
            <ac:grpSpMk id="73" creationId="{302A134E-C29C-4A26-952F-D41007124BE7}"/>
          </ac:grpSpMkLst>
        </pc:grpChg>
        <pc:grpChg chg="mod">
          <ac:chgData name="Reid Prichard" userId="2a905696-665b-4df0-9b0d-acd4ddfc18b1" providerId="ADAL" clId="{63D03AF0-B5B8-4128-A2C6-E61E3D9D7DB8}" dt="2022-03-18T22:24:52.857" v="6684"/>
          <ac:grpSpMkLst>
            <pc:docMk/>
            <pc:sldMk cId="3247708637" sldId="256"/>
            <ac:grpSpMk id="74" creationId="{F5F3E9E0-1E45-4DB2-837D-38FB019F2260}"/>
          </ac:grpSpMkLst>
        </pc:grpChg>
        <pc:grpChg chg="add del mod">
          <ac:chgData name="Reid Prichard" userId="2a905696-665b-4df0-9b0d-acd4ddfc18b1" providerId="ADAL" clId="{63D03AF0-B5B8-4128-A2C6-E61E3D9D7DB8}" dt="2022-03-18T22:31:33.026" v="6870" actId="478"/>
          <ac:grpSpMkLst>
            <pc:docMk/>
            <pc:sldMk cId="3247708637" sldId="256"/>
            <ac:grpSpMk id="82" creationId="{216F17C3-3DDE-4AE3-A6CA-9C651456C707}"/>
          </ac:grpSpMkLst>
        </pc:grpChg>
        <pc:grpChg chg="add del mod">
          <ac:chgData name="Reid Prichard" userId="2a905696-665b-4df0-9b0d-acd4ddfc18b1" providerId="ADAL" clId="{63D03AF0-B5B8-4128-A2C6-E61E3D9D7DB8}" dt="2022-03-18T22:31:36.991" v="6872"/>
          <ac:grpSpMkLst>
            <pc:docMk/>
            <pc:sldMk cId="3247708637" sldId="256"/>
            <ac:grpSpMk id="86" creationId="{62F930EF-CAC9-4C06-B4FC-546BFB785407}"/>
          </ac:grpSpMkLst>
        </pc:grpChg>
        <pc:grpChg chg="add del mod">
          <ac:chgData name="Reid Prichard" userId="2a905696-665b-4df0-9b0d-acd4ddfc18b1" providerId="ADAL" clId="{63D03AF0-B5B8-4128-A2C6-E61E3D9D7DB8}" dt="2022-03-18T23:36:58.927" v="7317"/>
          <ac:grpSpMkLst>
            <pc:docMk/>
            <pc:sldMk cId="3247708637" sldId="256"/>
            <ac:grpSpMk id="91" creationId="{FC5D1842-03FD-4089-A8F7-F80EB53D71B3}"/>
          </ac:grpSpMkLst>
        </pc:grpChg>
        <pc:grpChg chg="add mod">
          <ac:chgData name="Reid Prichard" userId="2a905696-665b-4df0-9b0d-acd4ddfc18b1" providerId="ADAL" clId="{63D03AF0-B5B8-4128-A2C6-E61E3D9D7DB8}" dt="2022-03-19T00:32:18.767" v="8166" actId="571"/>
          <ac:grpSpMkLst>
            <pc:docMk/>
            <pc:sldMk cId="3247708637" sldId="256"/>
            <ac:grpSpMk id="97" creationId="{636218FF-DE2C-412A-9837-6C84348A4875}"/>
          </ac:grpSpMkLst>
        </pc:grpChg>
        <pc:grpChg chg="del">
          <ac:chgData name="Reid Prichard" userId="2a905696-665b-4df0-9b0d-acd4ddfc18b1" providerId="ADAL" clId="{63D03AF0-B5B8-4128-A2C6-E61E3D9D7DB8}" dt="2022-03-18T19:20:28.367" v="5610" actId="478"/>
          <ac:grpSpMkLst>
            <pc:docMk/>
            <pc:sldMk cId="3247708637" sldId="256"/>
            <ac:grpSpMk id="320" creationId="{00000000-0000-0000-0000-000000000000}"/>
          </ac:grpSpMkLst>
        </pc:grpChg>
        <pc:picChg chg="add mod ord">
          <ac:chgData name="Reid Prichard" userId="2a905696-665b-4df0-9b0d-acd4ddfc18b1" providerId="ADAL" clId="{63D03AF0-B5B8-4128-A2C6-E61E3D9D7DB8}" dt="2022-03-19T00:07:55.524" v="8003" actId="1036"/>
          <ac:picMkLst>
            <pc:docMk/>
            <pc:sldMk cId="3247708637" sldId="256"/>
            <ac:picMk id="3" creationId="{3FAF972F-7E79-429C-BA2F-06526D1DC559}"/>
          </ac:picMkLst>
        </pc:picChg>
        <pc:picChg chg="del">
          <ac:chgData name="Reid Prichard" userId="2a905696-665b-4df0-9b0d-acd4ddfc18b1" providerId="ADAL" clId="{63D03AF0-B5B8-4128-A2C6-E61E3D9D7DB8}" dt="2022-03-18T22:24:25.417" v="6664" actId="478"/>
          <ac:picMkLst>
            <pc:docMk/>
            <pc:sldMk cId="3247708637" sldId="256"/>
            <ac:picMk id="7" creationId="{39F5BB67-B87C-414A-9EAE-EE922B826C2E}"/>
          </ac:picMkLst>
        </pc:picChg>
        <pc:picChg chg="add del mod">
          <ac:chgData name="Reid Prichard" userId="2a905696-665b-4df0-9b0d-acd4ddfc18b1" providerId="ADAL" clId="{63D03AF0-B5B8-4128-A2C6-E61E3D9D7DB8}" dt="2022-03-19T00:02:35.258" v="7554" actId="478"/>
          <ac:picMkLst>
            <pc:docMk/>
            <pc:sldMk cId="3247708637" sldId="256"/>
            <ac:picMk id="8" creationId="{AF7E417A-0849-46ED-B70B-64766465ED5A}"/>
          </ac:picMkLst>
        </pc:picChg>
        <pc:picChg chg="add del mod">
          <ac:chgData name="Reid Prichard" userId="2a905696-665b-4df0-9b0d-acd4ddfc18b1" providerId="ADAL" clId="{63D03AF0-B5B8-4128-A2C6-E61E3D9D7DB8}" dt="2022-03-18T23:50:26.277" v="7470" actId="478"/>
          <ac:picMkLst>
            <pc:docMk/>
            <pc:sldMk cId="3247708637" sldId="256"/>
            <ac:picMk id="11" creationId="{19EB3070-A162-440D-8CCB-B7EEA6040614}"/>
          </ac:picMkLst>
        </pc:picChg>
        <pc:picChg chg="add mod">
          <ac:chgData name="Reid Prichard" userId="2a905696-665b-4df0-9b0d-acd4ddfc18b1" providerId="ADAL" clId="{63D03AF0-B5B8-4128-A2C6-E61E3D9D7DB8}" dt="2022-03-19T00:08:01.659" v="8014" actId="1036"/>
          <ac:picMkLst>
            <pc:docMk/>
            <pc:sldMk cId="3247708637" sldId="256"/>
            <ac:picMk id="14" creationId="{5D69D8A6-E989-406A-AE28-2DB1F1D85B31}"/>
          </ac:picMkLst>
        </pc:picChg>
        <pc:picChg chg="del">
          <ac:chgData name="Reid Prichard" userId="2a905696-665b-4df0-9b0d-acd4ddfc18b1" providerId="ADAL" clId="{63D03AF0-B5B8-4128-A2C6-E61E3D9D7DB8}" dt="2022-03-18T22:24:23.184" v="6663" actId="478"/>
          <ac:picMkLst>
            <pc:docMk/>
            <pc:sldMk cId="3247708637" sldId="256"/>
            <ac:picMk id="39" creationId="{3923CF8D-5B3D-4BF0-968C-14E5EFAE158B}"/>
          </ac:picMkLst>
        </pc:picChg>
        <pc:picChg chg="del">
          <ac:chgData name="Reid Prichard" userId="2a905696-665b-4df0-9b0d-acd4ddfc18b1" providerId="ADAL" clId="{63D03AF0-B5B8-4128-A2C6-E61E3D9D7DB8}" dt="2022-03-18T22:24:23.184" v="6663" actId="478"/>
          <ac:picMkLst>
            <pc:docMk/>
            <pc:sldMk cId="3247708637" sldId="256"/>
            <ac:picMk id="42" creationId="{1F92C393-6171-4868-94A0-2AF961E649D8}"/>
          </ac:picMkLst>
        </pc:picChg>
        <pc:picChg chg="add del">
          <ac:chgData name="Reid Prichard" userId="2a905696-665b-4df0-9b0d-acd4ddfc18b1" providerId="ADAL" clId="{63D03AF0-B5B8-4128-A2C6-E61E3D9D7DB8}" dt="2022-03-18T22:24:47.762" v="6679" actId="478"/>
          <ac:picMkLst>
            <pc:docMk/>
            <pc:sldMk cId="3247708637" sldId="256"/>
            <ac:picMk id="51" creationId="{0F80D421-7D92-4BC2-A1B9-5007A51AE529}"/>
          </ac:picMkLst>
        </pc:picChg>
        <pc:picChg chg="del">
          <ac:chgData name="Reid Prichard" userId="2a905696-665b-4df0-9b0d-acd4ddfc18b1" providerId="ADAL" clId="{63D03AF0-B5B8-4128-A2C6-E61E3D9D7DB8}" dt="2022-03-18T22:24:34.317" v="6672" actId="478"/>
          <ac:picMkLst>
            <pc:docMk/>
            <pc:sldMk cId="3247708637" sldId="256"/>
            <ac:picMk id="52" creationId="{AE0F3339-E531-42A0-9C18-0226F8616AE0}"/>
          </ac:picMkLst>
        </pc:picChg>
        <pc:picChg chg="mod">
          <ac:chgData name="Reid Prichard" userId="2a905696-665b-4df0-9b0d-acd4ddfc18b1" providerId="ADAL" clId="{63D03AF0-B5B8-4128-A2C6-E61E3D9D7DB8}" dt="2022-03-18T22:24:49.710" v="6680"/>
          <ac:picMkLst>
            <pc:docMk/>
            <pc:sldMk cId="3247708637" sldId="256"/>
            <ac:picMk id="67" creationId="{2FB3C8F6-92FE-4843-9241-841D8C1B6CC2}"/>
          </ac:picMkLst>
        </pc:picChg>
        <pc:picChg chg="mod">
          <ac:chgData name="Reid Prichard" userId="2a905696-665b-4df0-9b0d-acd4ddfc18b1" providerId="ADAL" clId="{63D03AF0-B5B8-4128-A2C6-E61E3D9D7DB8}" dt="2022-03-18T22:24:49.710" v="6680"/>
          <ac:picMkLst>
            <pc:docMk/>
            <pc:sldMk cId="3247708637" sldId="256"/>
            <ac:picMk id="69" creationId="{056DC66A-F32A-43EC-BD5F-4D77A53002AA}"/>
          </ac:picMkLst>
        </pc:picChg>
        <pc:picChg chg="mod">
          <ac:chgData name="Reid Prichard" userId="2a905696-665b-4df0-9b0d-acd4ddfc18b1" providerId="ADAL" clId="{63D03AF0-B5B8-4128-A2C6-E61E3D9D7DB8}" dt="2022-03-18T22:24:49.710" v="6680"/>
          <ac:picMkLst>
            <pc:docMk/>
            <pc:sldMk cId="3247708637" sldId="256"/>
            <ac:picMk id="70" creationId="{969DA9D1-96B4-42DD-91CD-CEE5EBC8AA2D}"/>
          </ac:picMkLst>
        </pc:picChg>
        <pc:picChg chg="mod">
          <ac:chgData name="Reid Prichard" userId="2a905696-665b-4df0-9b0d-acd4ddfc18b1" providerId="ADAL" clId="{63D03AF0-B5B8-4128-A2C6-E61E3D9D7DB8}" dt="2022-03-18T22:33:34.117" v="6974" actId="208"/>
          <ac:picMkLst>
            <pc:docMk/>
            <pc:sldMk cId="3247708637" sldId="256"/>
            <ac:picMk id="75" creationId="{499B1138-9AAC-43BE-ACBA-0C82ED1907B8}"/>
          </ac:picMkLst>
        </pc:picChg>
        <pc:picChg chg="mod">
          <ac:chgData name="Reid Prichard" userId="2a905696-665b-4df0-9b0d-acd4ddfc18b1" providerId="ADAL" clId="{63D03AF0-B5B8-4128-A2C6-E61E3D9D7DB8}" dt="2022-03-18T14:54:12.970" v="979" actId="1038"/>
          <ac:picMkLst>
            <pc:docMk/>
            <pc:sldMk cId="3247708637" sldId="256"/>
            <ac:picMk id="77" creationId="{00000000-0000-0000-0000-000000000000}"/>
          </ac:picMkLst>
        </pc:picChg>
        <pc:picChg chg="mod">
          <ac:chgData name="Reid Prichard" userId="2a905696-665b-4df0-9b0d-acd4ddfc18b1" providerId="ADAL" clId="{63D03AF0-B5B8-4128-A2C6-E61E3D9D7DB8}" dt="2022-03-18T22:33:34.117" v="6974" actId="208"/>
          <ac:picMkLst>
            <pc:docMk/>
            <pc:sldMk cId="3247708637" sldId="256"/>
            <ac:picMk id="78" creationId="{B6D1E997-BCAC-4EDD-97BD-3EE5ACD77926}"/>
          </ac:picMkLst>
        </pc:picChg>
        <pc:picChg chg="mod">
          <ac:chgData name="Reid Prichard" userId="2a905696-665b-4df0-9b0d-acd4ddfc18b1" providerId="ADAL" clId="{63D03AF0-B5B8-4128-A2C6-E61E3D9D7DB8}" dt="2022-03-18T22:33:34.117" v="6974" actId="208"/>
          <ac:picMkLst>
            <pc:docMk/>
            <pc:sldMk cId="3247708637" sldId="256"/>
            <ac:picMk id="79" creationId="{0EAE4642-F382-46E9-A275-CDEAEEF9ACB2}"/>
          </ac:picMkLst>
        </pc:picChg>
        <pc:picChg chg="mod">
          <ac:chgData name="Reid Prichard" userId="2a905696-665b-4df0-9b0d-acd4ddfc18b1" providerId="ADAL" clId="{63D03AF0-B5B8-4128-A2C6-E61E3D9D7DB8}" dt="2022-03-18T22:31:23.561" v="6866"/>
          <ac:picMkLst>
            <pc:docMk/>
            <pc:sldMk cId="3247708637" sldId="256"/>
            <ac:picMk id="83" creationId="{553D5B94-FB13-4F51-AA6E-6B6B657B2419}"/>
          </ac:picMkLst>
        </pc:picChg>
        <pc:picChg chg="mod">
          <ac:chgData name="Reid Prichard" userId="2a905696-665b-4df0-9b0d-acd4ddfc18b1" providerId="ADAL" clId="{63D03AF0-B5B8-4128-A2C6-E61E3D9D7DB8}" dt="2022-03-18T22:31:36.141" v="6871"/>
          <ac:picMkLst>
            <pc:docMk/>
            <pc:sldMk cId="3247708637" sldId="256"/>
            <ac:picMk id="87" creationId="{3FC91234-E975-4300-A528-AAA5B4FAD7F9}"/>
          </ac:picMkLst>
        </pc:picChg>
        <pc:picChg chg="add mod ord">
          <ac:chgData name="Reid Prichard" userId="2a905696-665b-4df0-9b0d-acd4ddfc18b1" providerId="ADAL" clId="{63D03AF0-B5B8-4128-A2C6-E61E3D9D7DB8}" dt="2022-03-18T22:32:30.659" v="6883" actId="167"/>
          <ac:picMkLst>
            <pc:docMk/>
            <pc:sldMk cId="3247708637" sldId="256"/>
            <ac:picMk id="90" creationId="{B8E5AE52-7ACC-4D98-9C84-AA57AE266EC6}"/>
          </ac:picMkLst>
        </pc:picChg>
        <pc:picChg chg="mod">
          <ac:chgData name="Reid Prichard" userId="2a905696-665b-4df0-9b0d-acd4ddfc18b1" providerId="ADAL" clId="{63D03AF0-B5B8-4128-A2C6-E61E3D9D7DB8}" dt="2022-03-18T23:36:57.023" v="7316"/>
          <ac:picMkLst>
            <pc:docMk/>
            <pc:sldMk cId="3247708637" sldId="256"/>
            <ac:picMk id="92" creationId="{76FE19C9-F093-4BBC-AE39-EC26BE2DA8BF}"/>
          </ac:picMkLst>
        </pc:picChg>
        <pc:picChg chg="add del mod">
          <ac:chgData name="Reid Prichard" userId="2a905696-665b-4df0-9b0d-acd4ddfc18b1" providerId="ADAL" clId="{63D03AF0-B5B8-4128-A2C6-E61E3D9D7DB8}" dt="2022-03-18T23:50:14.835" v="7467" actId="478"/>
          <ac:picMkLst>
            <pc:docMk/>
            <pc:sldMk cId="3247708637" sldId="256"/>
            <ac:picMk id="95" creationId="{2E923A5A-E25E-4703-A81E-B65867817655}"/>
          </ac:picMkLst>
        </pc:picChg>
        <pc:cxnChg chg="del mod">
          <ac:chgData name="Reid Prichard" userId="2a905696-665b-4df0-9b0d-acd4ddfc18b1" providerId="ADAL" clId="{63D03AF0-B5B8-4128-A2C6-E61E3D9D7DB8}" dt="2022-03-19T00:08:09.460" v="8017" actId="478"/>
          <ac:cxnSpMkLst>
            <pc:docMk/>
            <pc:sldMk cId="3247708637" sldId="256"/>
            <ac:cxnSpMk id="9" creationId="{992BD530-E61B-43D8-B59C-0CAC4E2BBAE0}"/>
          </ac:cxnSpMkLst>
        </pc:cxnChg>
        <pc:cxnChg chg="del">
          <ac:chgData name="Reid Prichard" userId="2a905696-665b-4df0-9b0d-acd4ddfc18b1" providerId="ADAL" clId="{63D03AF0-B5B8-4128-A2C6-E61E3D9D7DB8}" dt="2022-03-18T22:24:32.481" v="6671" actId="478"/>
          <ac:cxnSpMkLst>
            <pc:docMk/>
            <pc:sldMk cId="3247708637" sldId="256"/>
            <ac:cxnSpMk id="48" creationId="{5C517699-130C-4E2C-8775-1A2E5E74B36B}"/>
          </ac:cxnSpMkLst>
        </pc:cxnChg>
        <pc:cxnChg chg="del">
          <ac:chgData name="Reid Prichard" userId="2a905696-665b-4df0-9b0d-acd4ddfc18b1" providerId="ADAL" clId="{63D03AF0-B5B8-4128-A2C6-E61E3D9D7DB8}" dt="2022-03-18T22:24:32.481" v="6671" actId="478"/>
          <ac:cxnSpMkLst>
            <pc:docMk/>
            <pc:sldMk cId="3247708637" sldId="256"/>
            <ac:cxnSpMk id="54" creationId="{58B0640A-DE71-4DBF-AC2A-C3A6B882E97D}"/>
          </ac:cxnSpMkLst>
        </pc:cxnChg>
        <pc:cxnChg chg="add del mod">
          <ac:chgData name="Reid Prichard" userId="2a905696-665b-4df0-9b0d-acd4ddfc18b1" providerId="ADAL" clId="{63D03AF0-B5B8-4128-A2C6-E61E3D9D7DB8}" dt="2022-03-19T00:08:12.547" v="8024" actId="1035"/>
          <ac:cxnSpMkLst>
            <pc:docMk/>
            <pc:sldMk cId="3247708637" sldId="256"/>
            <ac:cxnSpMk id="96" creationId="{467C429C-5BB8-4113-BFA9-DDD8A1523D41}"/>
          </ac:cxnSpMkLst>
        </pc:cxnChg>
      </pc:sldChg>
    </pc:docChg>
  </pc:docChgLst>
</pc:chgInfo>
</file>

<file path=ppt/comments/modernComment_100_C19419D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CE2615F-6D13-4E1C-B168-2BA6652F451E}" authorId="{124F3D3F-4855-F342-A9FF-1F439942AED0}" created="2022-03-19T00:33:59.33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247708637" sldId="256"/>
      <ac:picMk id="90" creationId="{B8E5AE52-7ACC-4D98-9C84-AA57AE266EC6}"/>
    </ac:deMkLst>
    <p188:txBody>
      <a:bodyPr/>
      <a:lstStyle/>
      <a:p>
        <a:r>
          <a:rPr lang="en-US"/>
          <a:t>"Ship Maneuvering out of Port S.Louis du Rhone, near Marseilles" by Robert Venturini.
Licensed under CC Attribution 2.0 Generic.
From https://commons.wikimedia.org/wiki/File:Ship_Maneuvering_out_of_Port_S.Louis_du_Rhone,_near_Marseille.jpg</a:t>
        </a:r>
      </a:p>
    </p188:txBody>
  </p188:cm>
  <p188:cm id="{D0CFFE7A-1D0D-4923-9C3F-C05A28A869CC}" authorId="{124F3D3F-4855-F342-A9FF-1F439942AED0}" created="2022-03-19T00:34:11.06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247708637" sldId="256"/>
      <ac:picMk id="79" creationId="{0EAE4642-F382-46E9-A275-CDEAEEF9ACB2}"/>
    </ac:deMkLst>
    <p188:txBody>
      <a:bodyPr/>
      <a:lstStyle/>
      <a:p>
        <a:r>
          <a:rPr lang="en-US"/>
          <a:t>"Microscopic image of a Lotus leaf with some drops of water. CG of Lotus effect." by William Thielicke. 
Licensed under the GNU Free Documentation License and CC Attribution ShareAlike license. 
From https://commons.wikimedia.org/wiki/File:Lotus2mq.jpg.</a:t>
        </a:r>
      </a:p>
    </p188:txBody>
  </p188:cm>
  <p188:cm id="{B67A19D9-FDEB-4398-BF90-70138313D830}" authorId="{124F3D3F-4855-F342-A9FF-1F439942AED0}" created="2022-03-19T00:34:18.90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247708637" sldId="256"/>
      <ac:picMk id="78" creationId="{B6D1E997-BCAC-4EDD-97BD-3EE5ACD77926}"/>
    </ac:deMkLst>
    <p188:txBody>
      <a:bodyPr/>
      <a:lstStyle/>
      <a:p>
        <a:r>
          <a:rPr lang="en-US"/>
          <a:t>"dew droplet, about 1mm in diameter" by Michael Apel. 
Licensed under the GNU Free Documentation License.
From https://commons.wikimedia.org/wiki/File:Dew_2.jpg</a:t>
        </a:r>
      </a:p>
    </p188:txBody>
  </p188:cm>
  <p188:cm id="{0F019ACB-7924-4B10-A7A2-59E074FD690A}" authorId="{124F3D3F-4855-F342-A9FF-1F439942AED0}" created="2022-03-19T00:34:30.29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247708637" sldId="256"/>
      <ac:picMk id="75" creationId="{499B1138-9AAC-43BE-ACBA-0C82ED1907B8}"/>
    </ac:deMkLst>
    <p188:txBody>
      <a:bodyPr/>
      <a:lstStyle/>
      <a:p>
        <a:r>
          <a:rPr lang="en-US"/>
          <a:t>From Breugel and Dickinson, 2017. 
DOI: https://doi.org/10.1073/pnas.1714874114
PNAS open access article, which PNAS states means it is published under CC license: https://www.pnas.org/about/rights-permissions</a:t>
        </a:r>
      </a:p>
    </p188:txBody>
  </p188:cm>
  <p188:cm id="{D72C3411-D5EA-46F0-BF43-39C06AE6DD39}" authorId="{124F3D3F-4855-F342-A9FF-1F439942AED0}" created="2022-03-19T00:34:36.72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247708637" sldId="256"/>
      <ac:picMk id="14" creationId="{5D69D8A6-E989-406A-AE28-2DB1F1D85B31}"/>
    </ac:deMkLst>
    <p188:txBody>
      <a:bodyPr/>
      <a:lstStyle/>
      <a:p>
        <a:r>
          <a:rPr lang="en-US"/>
          <a:t>Original graphic.</a:t>
        </a:r>
      </a:p>
    </p188:txBody>
  </p188:cm>
  <p188:cm id="{343A66EA-7FD8-4490-B9ED-3B455AA91FEE}" authorId="{124F3D3F-4855-F342-A9FF-1F439942AED0}" created="2022-03-19T00:34:43.05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247708637" sldId="256"/>
      <ac:picMk id="3" creationId="{3FAF972F-7E79-429C-BA2F-06526D1DC559}"/>
    </ac:deMkLst>
    <p188:txBody>
      <a:bodyPr/>
      <a:lstStyle/>
      <a:p>
        <a:r>
          <a:rPr lang="en-US"/>
          <a:t>Original graphic.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63FE2-9438-354A-B60A-5A471281E58B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A9BC3-5A08-5C40-8DE6-1B49CE82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15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774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7467" algn="l" defTabSz="4774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4936" algn="l" defTabSz="4774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2403" algn="l" defTabSz="4774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09870" algn="l" defTabSz="4774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87337" algn="l" defTabSz="4774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64805" algn="l" defTabSz="4774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42272" algn="l" defTabSz="4774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19741" algn="l" defTabSz="4774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1 is from </a:t>
            </a:r>
            <a:r>
              <a:rPr lang="en-US" dirty="0" err="1"/>
              <a:t>Vapotherm</a:t>
            </a:r>
            <a:r>
              <a:rPr lang="en-US" dirty="0"/>
              <a:t>, Inc.</a:t>
            </a:r>
            <a:br>
              <a:rPr lang="en-US" dirty="0"/>
            </a:br>
            <a:r>
              <a:rPr lang="en-US" dirty="0"/>
              <a:t>https://vapotherm.com/felix1/</a:t>
            </a:r>
          </a:p>
          <a:p>
            <a:endParaRPr lang="en-US" dirty="0"/>
          </a:p>
          <a:p>
            <a:r>
              <a:rPr lang="en-US" dirty="0"/>
              <a:t>Figures 2-5 are original creations </a:t>
            </a:r>
            <a:r>
              <a:rPr lang="en-US"/>
              <a:t>of the author.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A9BC3-5A08-5C40-8DE6-1B49CE8263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82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4496" y="8493799"/>
            <a:ext cx="33984125" cy="8778245"/>
          </a:xfrm>
        </p:spPr>
        <p:txBody>
          <a:bodyPr anchor="b">
            <a:normAutofit/>
          </a:bodyPr>
          <a:lstStyle>
            <a:lvl1pPr algn="ctr">
              <a:defRPr sz="2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4496" y="17272029"/>
            <a:ext cx="33984125" cy="5039362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566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176" y="2592408"/>
            <a:ext cx="36748848" cy="184049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9702" y="21913224"/>
            <a:ext cx="37279176" cy="2608666"/>
          </a:xfrm>
        </p:spPr>
        <p:txBody>
          <a:bodyPr anchor="b">
            <a:normAutofit/>
          </a:bodyPr>
          <a:lstStyle>
            <a:lvl1pPr algn="ctr"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45842" y="3336050"/>
            <a:ext cx="34970880" cy="1692322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600"/>
            </a:lvl1pPr>
            <a:lvl2pPr marL="2194560" indent="0">
              <a:buNone/>
              <a:defRPr sz="9600"/>
            </a:lvl2pPr>
            <a:lvl3pPr marL="4389120" indent="0">
              <a:buNone/>
              <a:defRPr sz="96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9661" y="24521894"/>
            <a:ext cx="37273546" cy="3275866"/>
          </a:xfrm>
        </p:spPr>
        <p:txBody>
          <a:bodyPr anchor="t"/>
          <a:lstStyle>
            <a:lvl1pPr marL="0" indent="0" algn="ctr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13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9661" y="2920498"/>
            <a:ext cx="37273546" cy="16964851"/>
          </a:xfrm>
        </p:spPr>
        <p:txBody>
          <a:bodyPr anchor="ctr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9661" y="20616864"/>
            <a:ext cx="37273546" cy="7208765"/>
          </a:xfrm>
        </p:spPr>
        <p:txBody>
          <a:bodyPr anchor="ctr"/>
          <a:lstStyle>
            <a:lvl1pPr marL="0" indent="0" algn="ctr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37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6363" y="2926080"/>
            <a:ext cx="33489907" cy="14365939"/>
          </a:xfrm>
        </p:spPr>
        <p:txBody>
          <a:bodyPr anchor="ctr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6194323" y="17328161"/>
            <a:ext cx="31508275" cy="2557195"/>
          </a:xfrm>
        </p:spPr>
        <p:txBody>
          <a:bodyPr anchor="t">
            <a:normAutofit/>
          </a:bodyPr>
          <a:lstStyle>
            <a:lvl1pPr marL="0" indent="0" algn="r">
              <a:buNone/>
              <a:defRPr sz="672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9661" y="20660894"/>
            <a:ext cx="37273546" cy="7149581"/>
          </a:xfrm>
        </p:spPr>
        <p:txBody>
          <a:bodyPr anchor="ctr">
            <a:normAutofit/>
          </a:bodyPr>
          <a:lstStyle>
            <a:lvl1pPr marL="0" indent="0" algn="ctr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11803" y="4194778"/>
            <a:ext cx="2194560" cy="2806925"/>
          </a:xfrm>
          <a:prstGeom prst="rect">
            <a:avLst/>
          </a:prstGeom>
        </p:spPr>
        <p:txBody>
          <a:bodyPr vert="horz" lIns="438912" tIns="219456" rIns="438912" bIns="21945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38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576123" y="14079576"/>
            <a:ext cx="2194560" cy="2806925"/>
          </a:xfrm>
          <a:prstGeom prst="rect">
            <a:avLst/>
          </a:prstGeom>
        </p:spPr>
        <p:txBody>
          <a:bodyPr vert="horz" lIns="438912" tIns="219456" rIns="438912" bIns="21945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384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0242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9661" y="10209329"/>
            <a:ext cx="37273546" cy="12056808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9630" y="22322669"/>
            <a:ext cx="37267915" cy="5475091"/>
          </a:xfrm>
        </p:spPr>
        <p:txBody>
          <a:bodyPr anchor="t"/>
          <a:lstStyle>
            <a:lvl1pPr marL="0" indent="0" algn="ctr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27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289661" y="2926080"/>
            <a:ext cx="37273546" cy="46581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289661" y="9052560"/>
            <a:ext cx="11883542" cy="2766058"/>
          </a:xfrm>
        </p:spPr>
        <p:txBody>
          <a:bodyPr anchor="b">
            <a:noAutofit/>
          </a:bodyPr>
          <a:lstStyle>
            <a:lvl1pPr marL="0" indent="0" algn="ctr">
              <a:buNone/>
              <a:defRPr sz="11520" b="0">
                <a:solidFill>
                  <a:schemeClr val="tx1"/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3289661" y="12344400"/>
            <a:ext cx="11883542" cy="15453360"/>
          </a:xfrm>
        </p:spPr>
        <p:txBody>
          <a:bodyPr anchor="t">
            <a:normAutofit/>
          </a:bodyPr>
          <a:lstStyle>
            <a:lvl1pPr marL="0" indent="0" algn="ctr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008159" y="9052560"/>
            <a:ext cx="11883542" cy="2766058"/>
          </a:xfrm>
        </p:spPr>
        <p:txBody>
          <a:bodyPr anchor="b">
            <a:noAutofit/>
          </a:bodyPr>
          <a:lstStyle>
            <a:lvl1pPr marL="0" indent="0" algn="ctr">
              <a:buNone/>
              <a:defRPr sz="11520" b="0">
                <a:solidFill>
                  <a:schemeClr val="tx1"/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15989165" y="12344400"/>
            <a:ext cx="11883542" cy="15453360"/>
          </a:xfrm>
        </p:spPr>
        <p:txBody>
          <a:bodyPr anchor="t">
            <a:normAutofit/>
          </a:bodyPr>
          <a:lstStyle>
            <a:lvl1pPr marL="0" indent="0" algn="ctr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8679659" y="9052560"/>
            <a:ext cx="11883542" cy="2766058"/>
          </a:xfrm>
        </p:spPr>
        <p:txBody>
          <a:bodyPr anchor="b">
            <a:noAutofit/>
          </a:bodyPr>
          <a:lstStyle>
            <a:lvl1pPr marL="0" indent="0" algn="ctr">
              <a:buNone/>
              <a:defRPr sz="11520" b="0">
                <a:solidFill>
                  <a:schemeClr val="tx1"/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28679659" y="12344400"/>
            <a:ext cx="11883542" cy="15453360"/>
          </a:xfrm>
        </p:spPr>
        <p:txBody>
          <a:bodyPr anchor="t">
            <a:normAutofit/>
          </a:bodyPr>
          <a:lstStyle>
            <a:lvl1pPr marL="0" indent="0" algn="ctr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31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347" y="8765016"/>
            <a:ext cx="12139421" cy="880107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0302" y="8765016"/>
            <a:ext cx="12139421" cy="880107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4232" y="8765016"/>
            <a:ext cx="12139421" cy="880107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289661" y="2926080"/>
            <a:ext cx="37273546" cy="46581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3289661" y="18739709"/>
            <a:ext cx="11883542" cy="2766058"/>
          </a:xfrm>
        </p:spPr>
        <p:txBody>
          <a:bodyPr anchor="b">
            <a:noAutofit/>
          </a:bodyPr>
          <a:lstStyle>
            <a:lvl1pPr marL="0" indent="0" algn="ctr">
              <a:buNone/>
              <a:defRPr sz="9600" b="0">
                <a:solidFill>
                  <a:schemeClr val="tx1"/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3665170" y="9306807"/>
            <a:ext cx="11132525" cy="7694179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7680"/>
            </a:lvl1pPr>
            <a:lvl2pPr marL="2194560" indent="0">
              <a:buNone/>
              <a:defRPr sz="7680"/>
            </a:lvl2pPr>
            <a:lvl3pPr marL="4389120" indent="0">
              <a:buNone/>
              <a:defRPr sz="7680"/>
            </a:lvl3pPr>
            <a:lvl4pPr marL="6583680" indent="0">
              <a:buNone/>
              <a:defRPr sz="7680"/>
            </a:lvl4pPr>
            <a:lvl5pPr marL="8778240" indent="0">
              <a:buNone/>
              <a:defRPr sz="7680"/>
            </a:lvl5pPr>
            <a:lvl6pPr marL="10972800" indent="0">
              <a:buNone/>
              <a:defRPr sz="7680"/>
            </a:lvl6pPr>
            <a:lvl7pPr marL="13167360" indent="0">
              <a:buNone/>
              <a:defRPr sz="7680"/>
            </a:lvl7pPr>
            <a:lvl8pPr marL="15361920" indent="0">
              <a:buNone/>
              <a:defRPr sz="7680"/>
            </a:lvl8pPr>
            <a:lvl9pPr marL="17556480" indent="0">
              <a:buNone/>
              <a:defRPr sz="76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3289661" y="21505774"/>
            <a:ext cx="11883542" cy="6291998"/>
          </a:xfrm>
        </p:spPr>
        <p:txBody>
          <a:bodyPr anchor="t">
            <a:normAutofit/>
          </a:bodyPr>
          <a:lstStyle>
            <a:lvl1pPr marL="0" indent="0" algn="ctr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994037" y="18739709"/>
            <a:ext cx="11883542" cy="2766058"/>
          </a:xfrm>
        </p:spPr>
        <p:txBody>
          <a:bodyPr anchor="b">
            <a:noAutofit/>
          </a:bodyPr>
          <a:lstStyle>
            <a:lvl1pPr marL="0" indent="0" algn="ctr">
              <a:buNone/>
              <a:defRPr sz="9600" b="0">
                <a:solidFill>
                  <a:schemeClr val="tx1"/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16364674" y="9307651"/>
            <a:ext cx="11132525" cy="7719187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7680"/>
            </a:lvl1pPr>
            <a:lvl2pPr marL="2194560" indent="0">
              <a:buNone/>
              <a:defRPr sz="7680"/>
            </a:lvl2pPr>
            <a:lvl3pPr marL="4389120" indent="0">
              <a:buNone/>
              <a:defRPr sz="7680"/>
            </a:lvl3pPr>
            <a:lvl4pPr marL="6583680" indent="0">
              <a:buNone/>
              <a:defRPr sz="7680"/>
            </a:lvl4pPr>
            <a:lvl5pPr marL="8778240" indent="0">
              <a:buNone/>
              <a:defRPr sz="7680"/>
            </a:lvl5pPr>
            <a:lvl6pPr marL="10972800" indent="0">
              <a:buNone/>
              <a:defRPr sz="7680"/>
            </a:lvl6pPr>
            <a:lvl7pPr marL="13167360" indent="0">
              <a:buNone/>
              <a:defRPr sz="7680"/>
            </a:lvl7pPr>
            <a:lvl8pPr marL="15361920" indent="0">
              <a:buNone/>
              <a:defRPr sz="7680"/>
            </a:lvl8pPr>
            <a:lvl9pPr marL="17556480" indent="0">
              <a:buNone/>
              <a:defRPr sz="76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15989163" y="21505769"/>
            <a:ext cx="11888414" cy="6291998"/>
          </a:xfrm>
        </p:spPr>
        <p:txBody>
          <a:bodyPr anchor="t">
            <a:normAutofit/>
          </a:bodyPr>
          <a:lstStyle>
            <a:lvl1pPr marL="0" indent="0" algn="ctr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8680111" y="18739709"/>
            <a:ext cx="11883542" cy="2766058"/>
          </a:xfrm>
        </p:spPr>
        <p:txBody>
          <a:bodyPr anchor="b">
            <a:noAutofit/>
          </a:bodyPr>
          <a:lstStyle>
            <a:lvl1pPr marL="0" indent="0" algn="ctr">
              <a:buNone/>
              <a:defRPr sz="9600" b="0">
                <a:solidFill>
                  <a:schemeClr val="tx1"/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072515" y="9285274"/>
            <a:ext cx="11132525" cy="7715011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7680"/>
            </a:lvl1pPr>
            <a:lvl2pPr marL="2194560" indent="0">
              <a:buNone/>
              <a:defRPr sz="7680"/>
            </a:lvl2pPr>
            <a:lvl3pPr marL="4389120" indent="0">
              <a:buNone/>
              <a:defRPr sz="7680"/>
            </a:lvl3pPr>
            <a:lvl4pPr marL="6583680" indent="0">
              <a:buNone/>
              <a:defRPr sz="7680"/>
            </a:lvl4pPr>
            <a:lvl5pPr marL="8778240" indent="0">
              <a:buNone/>
              <a:defRPr sz="7680"/>
            </a:lvl5pPr>
            <a:lvl6pPr marL="10972800" indent="0">
              <a:buNone/>
              <a:defRPr sz="7680"/>
            </a:lvl6pPr>
            <a:lvl7pPr marL="13167360" indent="0">
              <a:buNone/>
              <a:defRPr sz="7680"/>
            </a:lvl7pPr>
            <a:lvl8pPr marL="15361920" indent="0">
              <a:buNone/>
              <a:defRPr sz="7680"/>
            </a:lvl8pPr>
            <a:lvl9pPr marL="17556480" indent="0">
              <a:buNone/>
              <a:defRPr sz="76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28679659" y="21505759"/>
            <a:ext cx="11883542" cy="6292008"/>
          </a:xfrm>
        </p:spPr>
        <p:txBody>
          <a:bodyPr anchor="t">
            <a:normAutofit/>
          </a:bodyPr>
          <a:lstStyle>
            <a:lvl1pPr marL="0" indent="0" algn="ctr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30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87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339052" y="2926082"/>
            <a:ext cx="8224152" cy="248716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9666" y="2926082"/>
            <a:ext cx="28500739" cy="248716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77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38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7" y="8453129"/>
            <a:ext cx="34525982" cy="8778302"/>
          </a:xfrm>
        </p:spPr>
        <p:txBody>
          <a:bodyPr anchor="b"/>
          <a:lstStyle>
            <a:lvl1pPr algn="ctr">
              <a:defRPr sz="19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3447" y="17231419"/>
            <a:ext cx="34525982" cy="7233859"/>
          </a:xfrm>
        </p:spPr>
        <p:txBody>
          <a:bodyPr anchor="t"/>
          <a:lstStyle>
            <a:lvl1pPr marL="0" indent="0" algn="ctr">
              <a:buNone/>
              <a:defRPr sz="9600">
                <a:solidFill>
                  <a:schemeClr val="tx1"/>
                </a:solidFill>
              </a:defRPr>
            </a:lvl1pPr>
            <a:lvl2pPr marL="219456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2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9668" y="8315755"/>
            <a:ext cx="18217790" cy="194820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30414" y="8315762"/>
            <a:ext cx="18232795" cy="194820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31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659" y="8497553"/>
            <a:ext cx="18179630" cy="19742174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579" y="8497553"/>
            <a:ext cx="18179630" cy="19742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1139" y="8809219"/>
            <a:ext cx="17554838" cy="2615443"/>
          </a:xfrm>
        </p:spPr>
        <p:txBody>
          <a:bodyPr anchor="b">
            <a:noAutofit/>
          </a:bodyPr>
          <a:lstStyle>
            <a:lvl1pPr marL="0" indent="0" algn="ctr">
              <a:buNone/>
              <a:defRPr sz="11520" b="0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1139" y="11424665"/>
            <a:ext cx="17554838" cy="16373102"/>
          </a:xfrm>
        </p:spPr>
        <p:txBody>
          <a:bodyPr anchor="t">
            <a:normAutofit/>
          </a:bodyPr>
          <a:lstStyle>
            <a:lvl1pPr>
              <a:defRPr sz="8640"/>
            </a:lvl1pPr>
            <a:lvl2pPr>
              <a:defRPr sz="7680"/>
            </a:lvl2pPr>
            <a:lvl3pPr>
              <a:defRPr sz="6720"/>
            </a:lvl3pPr>
            <a:lvl4pPr>
              <a:defRPr sz="5760"/>
            </a:lvl4pPr>
            <a:lvl5pPr>
              <a:defRPr sz="576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661880" y="8809227"/>
            <a:ext cx="17623190" cy="2615438"/>
          </a:xfrm>
        </p:spPr>
        <p:txBody>
          <a:bodyPr anchor="b">
            <a:noAutofit/>
          </a:bodyPr>
          <a:lstStyle>
            <a:lvl1pPr marL="0" indent="0" algn="ctr">
              <a:buNone/>
              <a:defRPr sz="11520" b="0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661880" y="11424665"/>
            <a:ext cx="17623190" cy="16373102"/>
          </a:xfrm>
        </p:spPr>
        <p:txBody>
          <a:bodyPr anchor="t">
            <a:normAutofit/>
          </a:bodyPr>
          <a:lstStyle>
            <a:lvl1pPr>
              <a:defRPr sz="8640"/>
            </a:lvl1pPr>
            <a:lvl2pPr>
              <a:defRPr sz="7680"/>
            </a:lvl2pPr>
            <a:lvl3pPr>
              <a:defRPr sz="6720"/>
            </a:lvl3pPr>
            <a:lvl4pPr>
              <a:defRPr sz="5760"/>
            </a:lvl4pPr>
            <a:lvl5pPr>
              <a:defRPr sz="576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1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2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70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9668" y="2926080"/>
            <a:ext cx="13344802" cy="8745206"/>
          </a:xfrm>
        </p:spPr>
        <p:txBody>
          <a:bodyPr anchor="b">
            <a:normAutofit/>
          </a:bodyPr>
          <a:lstStyle>
            <a:lvl1pPr algn="ctr">
              <a:defRPr sz="1152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80283" y="2926080"/>
            <a:ext cx="23082926" cy="2487168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9668" y="11671289"/>
            <a:ext cx="13344802" cy="16126469"/>
          </a:xfrm>
        </p:spPr>
        <p:txBody>
          <a:bodyPr anchor="t">
            <a:normAutofit/>
          </a:bodyPr>
          <a:lstStyle>
            <a:lvl1pPr marL="0" indent="0" algn="ctr">
              <a:buNone/>
              <a:defRPr sz="768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333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5938" y="2927630"/>
            <a:ext cx="16455101" cy="24986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9666" y="2927631"/>
            <a:ext cx="18838445" cy="8780822"/>
          </a:xfrm>
        </p:spPr>
        <p:txBody>
          <a:bodyPr anchor="b">
            <a:noAutofit/>
          </a:bodyPr>
          <a:lstStyle>
            <a:lvl1pPr algn="ctr">
              <a:defRPr sz="153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88297" y="3571147"/>
            <a:ext cx="15193800" cy="23581546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7680"/>
            </a:lvl1pPr>
            <a:lvl2pPr marL="2194560" indent="0">
              <a:buNone/>
              <a:defRPr sz="7680"/>
            </a:lvl2pPr>
            <a:lvl3pPr marL="4389120" indent="0">
              <a:buNone/>
              <a:defRPr sz="7680"/>
            </a:lvl3pPr>
            <a:lvl4pPr marL="6583680" indent="0">
              <a:buNone/>
              <a:defRPr sz="7680"/>
            </a:lvl4pPr>
            <a:lvl5pPr marL="8778240" indent="0">
              <a:buNone/>
              <a:defRPr sz="7680"/>
            </a:lvl5pPr>
            <a:lvl6pPr marL="10972800" indent="0">
              <a:buNone/>
              <a:defRPr sz="7680"/>
            </a:lvl6pPr>
            <a:lvl7pPr marL="13167360" indent="0">
              <a:buNone/>
              <a:defRPr sz="7680"/>
            </a:lvl7pPr>
            <a:lvl8pPr marL="15361920" indent="0">
              <a:buNone/>
              <a:defRPr sz="7680"/>
            </a:lvl8pPr>
            <a:lvl9pPr marL="17556480" indent="0">
              <a:buNone/>
              <a:defRPr sz="76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9666" y="11708453"/>
            <a:ext cx="18838445" cy="16205443"/>
          </a:xfrm>
        </p:spPr>
        <p:txBody>
          <a:bodyPr anchor="t">
            <a:normAutofit/>
          </a:bodyPr>
          <a:lstStyle>
            <a:lvl1pPr marL="0" indent="0" algn="ctr">
              <a:buNone/>
              <a:defRPr sz="768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1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89661" y="2926080"/>
            <a:ext cx="37273546" cy="465816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89661" y="8315762"/>
            <a:ext cx="37273546" cy="1948200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43450" y="2823972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63D97CC-475F-BE49-B579-6BFEF977A37E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9668" y="28239727"/>
            <a:ext cx="24022315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850446" y="28239727"/>
            <a:ext cx="2712763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EC96AFA-303D-8042-85F3-1EA037B2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495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ctr" defTabSz="2194560" rtl="0" eaLnBrk="1" latinLnBrk="0" hangingPunct="1">
        <a:spcBef>
          <a:spcPct val="0"/>
        </a:spcBef>
        <a:buNone/>
        <a:defRPr sz="192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645920" indent="-1468800" algn="l" defTabSz="2194560" rtl="0" eaLnBrk="1" latinLnBrk="0" hangingPunct="1">
        <a:spcBef>
          <a:spcPct val="20000"/>
        </a:spcBef>
        <a:spcAft>
          <a:spcPts val="2880"/>
        </a:spcAft>
        <a:buClr>
          <a:schemeClr val="tx2"/>
        </a:buClr>
        <a:buSzPct val="70000"/>
        <a:buFont typeface="Wingdings 2" charset="2"/>
        <a:buChar char=""/>
        <a:defRPr sz="9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3456000" indent="-1296000" algn="l" defTabSz="2194560" rtl="0" eaLnBrk="1" latinLnBrk="0" hangingPunct="1">
        <a:spcBef>
          <a:spcPct val="20000"/>
        </a:spcBef>
        <a:spcAft>
          <a:spcPts val="2880"/>
        </a:spcAft>
        <a:buClr>
          <a:schemeClr val="tx2"/>
        </a:buClr>
        <a:buSzPct val="70000"/>
        <a:buFont typeface="Wingdings 2" charset="2"/>
        <a:buChar char=""/>
        <a:defRPr sz="864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4924800" indent="-1036800" algn="l" defTabSz="2194560" rtl="0" eaLnBrk="1" latinLnBrk="0" hangingPunct="1">
        <a:spcBef>
          <a:spcPct val="20000"/>
        </a:spcBef>
        <a:spcAft>
          <a:spcPts val="2880"/>
        </a:spcAft>
        <a:buClr>
          <a:schemeClr val="tx2"/>
        </a:buClr>
        <a:buSzPct val="70000"/>
        <a:buFont typeface="Wingdings 2" charset="2"/>
        <a:buChar char=""/>
        <a:defRPr sz="768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6652800" indent="-1036800" algn="l" defTabSz="2194560" rtl="0" eaLnBrk="1" latinLnBrk="0" hangingPunct="1">
        <a:spcBef>
          <a:spcPct val="20000"/>
        </a:spcBef>
        <a:spcAft>
          <a:spcPts val="2880"/>
        </a:spcAft>
        <a:buClr>
          <a:schemeClr val="tx2"/>
        </a:buClr>
        <a:buSzPct val="70000"/>
        <a:buFont typeface="Wingdings 2" charset="2"/>
        <a:buChar char=""/>
        <a:defRPr sz="672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8035200" indent="-1036800" algn="l" defTabSz="2194560" rtl="0" eaLnBrk="1" latinLnBrk="0" hangingPunct="1">
        <a:spcBef>
          <a:spcPct val="20000"/>
        </a:spcBef>
        <a:spcAft>
          <a:spcPts val="2880"/>
        </a:spcAft>
        <a:buClr>
          <a:schemeClr val="tx2"/>
        </a:buClr>
        <a:buSzPct val="70000"/>
        <a:buFont typeface="Wingdings 2" charset="2"/>
        <a:buChar char=""/>
        <a:defRPr sz="672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9670080" indent="-1097280" algn="l" defTabSz="2194560" rtl="0" eaLnBrk="1" latinLnBrk="0" hangingPunct="1">
        <a:spcBef>
          <a:spcPct val="20000"/>
        </a:spcBef>
        <a:spcAft>
          <a:spcPts val="2880"/>
        </a:spcAft>
        <a:buClr>
          <a:schemeClr val="tx2"/>
        </a:buClr>
        <a:buSzPct val="70000"/>
        <a:buFont typeface="Wingdings 2" charset="2"/>
        <a:buChar char=""/>
        <a:defRPr sz="672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1528640" indent="-1097280" algn="l" defTabSz="2194560" rtl="0" eaLnBrk="1" latinLnBrk="0" hangingPunct="1">
        <a:spcBef>
          <a:spcPct val="20000"/>
        </a:spcBef>
        <a:spcAft>
          <a:spcPts val="2880"/>
        </a:spcAft>
        <a:buClr>
          <a:schemeClr val="tx2"/>
        </a:buClr>
        <a:buSzPct val="70000"/>
        <a:buFont typeface="Wingdings 2" charset="2"/>
        <a:buChar char=""/>
        <a:defRPr sz="672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13387200" indent="-1097280" algn="l" defTabSz="2194560" rtl="0" eaLnBrk="1" latinLnBrk="0" hangingPunct="1">
        <a:spcBef>
          <a:spcPct val="20000"/>
        </a:spcBef>
        <a:spcAft>
          <a:spcPts val="2880"/>
        </a:spcAft>
        <a:buClr>
          <a:schemeClr val="tx2"/>
        </a:buClr>
        <a:buSzPct val="70000"/>
        <a:buFont typeface="Wingdings 2" charset="2"/>
        <a:buChar char=""/>
        <a:defRPr sz="672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14909760" indent="-1097280" algn="l" defTabSz="2194560" rtl="0" eaLnBrk="1" latinLnBrk="0" hangingPunct="1">
        <a:spcBef>
          <a:spcPct val="20000"/>
        </a:spcBef>
        <a:spcAft>
          <a:spcPts val="2880"/>
        </a:spcAft>
        <a:buClr>
          <a:schemeClr val="tx2"/>
        </a:buClr>
        <a:buSzPct val="70000"/>
        <a:buFont typeface="Wingdings 2" charset="2"/>
        <a:buChar char=""/>
        <a:defRPr sz="672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svg"/><Relationship Id="rId3" Type="http://schemas.microsoft.com/office/2018/10/relationships/comments" Target="../comments/modernComment_100_C19419DD.xml"/><Relationship Id="rId7" Type="http://schemas.openxmlformats.org/officeDocument/2006/relationships/image" Target="../media/image9.jp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11" Type="http://schemas.openxmlformats.org/officeDocument/2006/relationships/image" Target="../media/image13.sv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Box 304"/>
          <p:cNvSpPr txBox="1"/>
          <p:nvPr/>
        </p:nvSpPr>
        <p:spPr>
          <a:xfrm>
            <a:off x="11345600" y="3902777"/>
            <a:ext cx="21221714" cy="28100713"/>
          </a:xfrm>
          <a:prstGeom prst="rect">
            <a:avLst/>
          </a:prstGeom>
          <a:solidFill>
            <a:srgbClr val="FFFFFF"/>
          </a:solidFill>
          <a:ln cap="rnd">
            <a:solidFill>
              <a:schemeClr val="bg1"/>
            </a:solidFill>
          </a:ln>
        </p:spPr>
        <p:txBody>
          <a:bodyPr wrap="square" lIns="182880" rIns="182880" rtlCol="0">
            <a:noAutofit/>
          </a:bodyPr>
          <a:lstStyle/>
          <a:p>
            <a:pPr algn="just"/>
            <a:endParaRPr lang="en-US" sz="1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90" name="Picture 89" descr="A ship on the water with black smoke coming out of it&#10;&#10;Description automatically generated with low confidence">
            <a:extLst>
              <a:ext uri="{FF2B5EF4-FFF2-40B4-BE49-F238E27FC236}">
                <a16:creationId xmlns:a16="http://schemas.microsoft.com/office/drawing/2014/main" id="{B8E5AE52-7ACC-4D98-9C84-AA57AE266E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996" y="4142109"/>
            <a:ext cx="10179966" cy="9117430"/>
          </a:xfrm>
          <a:prstGeom prst="rect">
            <a:avLst/>
          </a:prstGeom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302A134E-C29C-4A26-952F-D41007124BE7}"/>
              </a:ext>
            </a:extLst>
          </p:cNvPr>
          <p:cNvGrpSpPr/>
          <p:nvPr/>
        </p:nvGrpSpPr>
        <p:grpSpPr>
          <a:xfrm>
            <a:off x="22508690" y="4084150"/>
            <a:ext cx="9766889" cy="9936650"/>
            <a:chOff x="-3233" y="1867616"/>
            <a:chExt cx="4699419" cy="4781100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F5F3E9E0-1E45-4DB2-837D-38FB019F2260}"/>
                </a:ext>
              </a:extLst>
            </p:cNvPr>
            <p:cNvGrpSpPr/>
            <p:nvPr/>
          </p:nvGrpSpPr>
          <p:grpSpPr>
            <a:xfrm>
              <a:off x="5413" y="1867616"/>
              <a:ext cx="4690773" cy="1790357"/>
              <a:chOff x="19061" y="1867616"/>
              <a:chExt cx="4690773" cy="1790357"/>
            </a:xfrm>
          </p:grpSpPr>
          <p:pic>
            <p:nvPicPr>
              <p:cNvPr id="78" name="Picture 77" descr="A picture containing nature, dewdrop&#10;&#10;Description automatically generated">
                <a:extLst>
                  <a:ext uri="{FF2B5EF4-FFF2-40B4-BE49-F238E27FC236}">
                    <a16:creationId xmlns:a16="http://schemas.microsoft.com/office/drawing/2014/main" id="{B6D1E997-BCAC-4EDD-97BD-3EE5ACD779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3" b="-332"/>
              <a:stretch/>
            </p:blipFill>
            <p:spPr>
              <a:xfrm>
                <a:off x="2378114" y="1867616"/>
                <a:ext cx="2331720" cy="1752456"/>
              </a:xfrm>
              <a:prstGeom prst="rect">
                <a:avLst/>
              </a:prstGeom>
            </p:spPr>
          </p:pic>
          <p:pic>
            <p:nvPicPr>
              <p:cNvPr id="79" name="Picture 78" descr="A picture containing white, close&#10;&#10;Description automatically generated">
                <a:extLst>
                  <a:ext uri="{FF2B5EF4-FFF2-40B4-BE49-F238E27FC236}">
                    <a16:creationId xmlns:a16="http://schemas.microsoft.com/office/drawing/2014/main" id="{0EAE4642-F382-46E9-A275-CDEAEEF9AC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55" y="1867616"/>
                <a:ext cx="2331720" cy="1748790"/>
              </a:xfrm>
              <a:prstGeom prst="rect">
                <a:avLst/>
              </a:prstGeom>
            </p:spPr>
          </p:pic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8282F24-B6C8-4DC6-A1D6-C1E62767C865}"/>
                  </a:ext>
                </a:extLst>
              </p:cNvPr>
              <p:cNvSpPr txBox="1"/>
              <p:nvPr/>
            </p:nvSpPr>
            <p:spPr>
              <a:xfrm>
                <a:off x="19061" y="3237092"/>
                <a:ext cx="2348429" cy="373462"/>
              </a:xfrm>
              <a:prstGeom prst="rect">
                <a:avLst/>
              </a:prstGeom>
              <a:solidFill>
                <a:srgbClr val="262626">
                  <a:alpha val="85098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 algn="ctr" defTabSz="914400"/>
                <a:r>
                  <a:rPr lang="en-US" sz="3200" b="1" dirty="0">
                    <a:solidFill>
                      <a:prstClr val="white"/>
                    </a:solidFill>
                    <a:latin typeface="Calibri" panose="020F0502020204030204"/>
                  </a:rPr>
                  <a:t>Droplet on lotus leaf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01109C0F-2EA3-41A4-91FB-124CC64D7995}"/>
                  </a:ext>
                </a:extLst>
              </p:cNvPr>
              <p:cNvSpPr txBox="1"/>
              <p:nvPr/>
            </p:nvSpPr>
            <p:spPr>
              <a:xfrm>
                <a:off x="2561037" y="2970017"/>
                <a:ext cx="1965880" cy="687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en-US" sz="3200" b="1" dirty="0">
                    <a:solidFill>
                      <a:prstClr val="white"/>
                    </a:solidFill>
                    <a:latin typeface="Calibri" panose="020F0502020204030204"/>
                  </a:rPr>
                  <a:t>Droplet on blade of grass</a:t>
                </a:r>
              </a:p>
            </p:txBody>
          </p:sp>
        </p:grpSp>
        <p:pic>
          <p:nvPicPr>
            <p:cNvPr id="75" name="Picture 74" descr="A close up of a bug&#10;&#10;Description automatically generated with medium confidence">
              <a:extLst>
                <a:ext uri="{FF2B5EF4-FFF2-40B4-BE49-F238E27FC236}">
                  <a16:creationId xmlns:a16="http://schemas.microsoft.com/office/drawing/2014/main" id="{499B1138-9AAC-43BE-ACBA-0C82ED190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7" y="3635163"/>
              <a:ext cx="4682858" cy="2634108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08FAF60-E216-479E-A67B-D1D2F1F1C5A2}"/>
                </a:ext>
              </a:extLst>
            </p:cNvPr>
            <p:cNvSpPr txBox="1"/>
            <p:nvPr/>
          </p:nvSpPr>
          <p:spPr>
            <a:xfrm>
              <a:off x="-3233" y="6275254"/>
              <a:ext cx="4682858" cy="373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3200" b="1" dirty="0">
                  <a:solidFill>
                    <a:prstClr val="black"/>
                  </a:solidFill>
                  <a:latin typeface="Calibri" panose="020F0502020204030204"/>
                </a:rPr>
                <a:t>Air bubble (“plastron”) on diving fly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6973" y="504527"/>
            <a:ext cx="42469186" cy="2726963"/>
          </a:xfrm>
          <a:prstGeom prst="rect">
            <a:avLst/>
          </a:prstGeom>
          <a:ln w="12700" cap="rnd" cmpd="sng">
            <a:solidFill>
              <a:schemeClr val="bg1"/>
            </a:solidFill>
            <a:rou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414591" tIns="207295" rIns="414591" bIns="207295" rtlCol="0" anchor="t" anchorCtr="0">
            <a:spAutoFit/>
          </a:bodyPr>
          <a:lstStyle/>
          <a:p>
            <a:pPr algn="ctr"/>
            <a:r>
              <a:rPr lang="en-US" sz="9200" b="1" dirty="0">
                <a:solidFill>
                  <a:schemeClr val="bg1"/>
                </a:solidFill>
                <a:latin typeface="Times New Roman"/>
                <a:cs typeface="Times New Roman"/>
              </a:rPr>
              <a:t>Simulation of Superhydrophobic Surface Plastron Collapse</a:t>
            </a:r>
          </a:p>
          <a:p>
            <a:pPr algn="ctr"/>
            <a:r>
              <a:rPr lang="en-US" sz="5800" b="1" dirty="0">
                <a:solidFill>
                  <a:schemeClr val="bg1"/>
                </a:solidFill>
                <a:latin typeface="Times New Roman"/>
                <a:cs typeface="Times New Roman"/>
              </a:rPr>
              <a:t>Reid Prichard and Dr. Wayne Strasser</a:t>
            </a: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903" y="1207589"/>
            <a:ext cx="4840224" cy="137769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7A68B6D-1B3F-4FA0-87E4-E8E99B1DC0A4}"/>
              </a:ext>
            </a:extLst>
          </p:cNvPr>
          <p:cNvGrpSpPr/>
          <p:nvPr/>
        </p:nvGrpSpPr>
        <p:grpSpPr>
          <a:xfrm>
            <a:off x="646769" y="3934552"/>
            <a:ext cx="10287000" cy="6130420"/>
            <a:chOff x="787508" y="3934552"/>
            <a:chExt cx="9318917" cy="6130420"/>
          </a:xfrm>
        </p:grpSpPr>
        <p:sp>
          <p:nvSpPr>
            <p:cNvPr id="309" name="TextBox 308"/>
            <p:cNvSpPr txBox="1"/>
            <p:nvPr/>
          </p:nvSpPr>
          <p:spPr>
            <a:xfrm>
              <a:off x="787508" y="4816791"/>
              <a:ext cx="9312771" cy="524818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square" lIns="131445" tIns="65723" rIns="131445" bIns="65723" rtlCol="0">
              <a:no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bg1"/>
                  </a:solidFill>
                </a:rPr>
                <a:t>The shipping industry produces particulate emissions attributed to </a:t>
              </a:r>
              <a:r>
                <a:rPr lang="en-US" sz="2800" b="1" dirty="0">
                  <a:solidFill>
                    <a:schemeClr val="bg1"/>
                  </a:solidFill>
                </a:rPr>
                <a:t>400,000 premature deaths</a:t>
              </a:r>
              <a:r>
                <a:rPr lang="en-US" sz="2800" dirty="0">
                  <a:solidFill>
                    <a:schemeClr val="bg1"/>
                  </a:solidFill>
                </a:rPr>
                <a:t> and </a:t>
              </a:r>
              <a:r>
                <a:rPr lang="en-US" sz="2800" b="1" dirty="0">
                  <a:solidFill>
                    <a:schemeClr val="bg1"/>
                  </a:solidFill>
                </a:rPr>
                <a:t>14 million cases of childhood asthma</a:t>
              </a:r>
              <a:r>
                <a:rPr lang="en-US" sz="2800" dirty="0">
                  <a:solidFill>
                    <a:schemeClr val="bg1"/>
                  </a:solidFill>
                </a:rPr>
                <a:t> annually [1].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bg1"/>
                  </a:solidFill>
                </a:rPr>
                <a:t>Additionally, the industry produces 3% of global CO2 emissions, 13% of </a:t>
              </a:r>
              <a:r>
                <a:rPr lang="en-US" sz="2800" dirty="0" err="1">
                  <a:solidFill>
                    <a:schemeClr val="bg1"/>
                  </a:solidFill>
                </a:rPr>
                <a:t>SOx</a:t>
              </a:r>
              <a:r>
                <a:rPr lang="en-US" sz="2800" dirty="0">
                  <a:solidFill>
                    <a:schemeClr val="bg1"/>
                  </a:solidFill>
                </a:rPr>
                <a:t> emissions, and 15% of NOx emissions.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bg1"/>
                  </a:solidFill>
                </a:rPr>
                <a:t>Reducing fuel consumption would save thousands of lives and combat climate change, not to mention the financial savings for shipping operators.</a:t>
              </a:r>
            </a:p>
          </p:txBody>
        </p:sp>
        <p:sp>
          <p:nvSpPr>
            <p:cNvPr id="310" name="TextBox 309"/>
            <p:cNvSpPr txBox="1"/>
            <p:nvPr/>
          </p:nvSpPr>
          <p:spPr>
            <a:xfrm>
              <a:off x="797833" y="3934552"/>
              <a:ext cx="9308592" cy="871394"/>
            </a:xfrm>
            <a:prstGeom prst="rect">
              <a:avLst/>
            </a:prstGeom>
            <a:solidFill>
              <a:srgbClr val="0A254E"/>
            </a:solidFill>
            <a:ln>
              <a:solidFill>
                <a:schemeClr val="bg1"/>
              </a:solidFill>
            </a:ln>
          </p:spPr>
          <p:txBody>
            <a:bodyPr wrap="square" lIns="131445" tIns="65723" rIns="131445" bIns="65723" rtlCol="0">
              <a:spAutoFit/>
            </a:bodyPr>
            <a:lstStyle/>
            <a:p>
              <a:pPr algn="ctr"/>
              <a:r>
                <a:rPr lang="en-US" sz="4800" dirty="0">
                  <a:latin typeface="Times New Roman"/>
                  <a:cs typeface="Times New Roman"/>
                </a:rPr>
                <a:t>Background</a:t>
              </a:r>
              <a:endParaRPr lang="en-US" sz="60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324" name="Group 323"/>
          <p:cNvGrpSpPr/>
          <p:nvPr/>
        </p:nvGrpSpPr>
        <p:grpSpPr>
          <a:xfrm>
            <a:off x="32998890" y="3934552"/>
            <a:ext cx="10329980" cy="9648099"/>
            <a:chOff x="34001990" y="3934553"/>
            <a:chExt cx="9326880" cy="8528949"/>
          </a:xfrm>
        </p:grpSpPr>
        <p:sp>
          <p:nvSpPr>
            <p:cNvPr id="325" name="TextBox 324"/>
            <p:cNvSpPr txBox="1"/>
            <p:nvPr/>
          </p:nvSpPr>
          <p:spPr>
            <a:xfrm>
              <a:off x="34008529" y="4662053"/>
              <a:ext cx="9278259" cy="7801449"/>
            </a:xfrm>
            <a:prstGeom prst="rect">
              <a:avLst/>
            </a:prstGeom>
            <a:solidFill>
              <a:srgbClr val="FFFFFF"/>
            </a:solidFill>
            <a:ln cap="rnd">
              <a:solidFill>
                <a:schemeClr val="bg1"/>
              </a:solidFill>
            </a:ln>
          </p:spPr>
          <p:txBody>
            <a:bodyPr wrap="square" lIns="182880" rIns="182880" rtlCol="0">
              <a:noAutofit/>
            </a:bodyPr>
            <a:lstStyle/>
            <a:p>
              <a:pPr algn="just"/>
              <a:endParaRPr lang="en-US" sz="2800" dirty="0">
                <a:solidFill>
                  <a:schemeClr val="bg1"/>
                </a:solidFill>
                <a:latin typeface="Garamond"/>
                <a:cs typeface="Garamond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This research will be performed with a simulation technique called Computational Fluid Dynamics (CFD).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CFD breaks a fluid volume into many small pieces, like the pixels on your computer screen. These pieces are called “cells”.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It is possible to calculate flow through a single cell using fundamental fluid mechanics equations.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This is done for each cell, then the solutions can be stitched together into a cohesive picture of the entire domain.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Because turbulent structures play an important role in plastron failure, we will use a CFD method called Direct Numerical Simulation (DNS).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DNS uses cells that are very small (in this case, roughly 1 µm), so resolution is very high. This is computationally very expensive, but it reveals the smallest possible motions in the fluid.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By default, DNS only simulates one type of fluid. We need to simulate three – air, water, and water vapor – so we will use the Volume Of Fluid (VOF) multiphase model.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Because the shape of the air-water interface is important, we will use Piecewise Linear Interface Construction (PLIC).</a:t>
              </a:r>
            </a:p>
            <a:p>
              <a:pPr algn="just"/>
              <a:endParaRPr lang="en-US" sz="2800" dirty="0">
                <a:solidFill>
                  <a:schemeClr val="bg1"/>
                </a:solidFill>
                <a:latin typeface="Garamond"/>
                <a:cs typeface="Garamond"/>
              </a:endParaRPr>
            </a:p>
            <a:p>
              <a:pPr algn="just"/>
              <a:endParaRPr lang="en-US" sz="2800" dirty="0">
                <a:solidFill>
                  <a:schemeClr val="bg1"/>
                </a:solidFill>
                <a:latin typeface="Garamond"/>
                <a:cs typeface="Garamond"/>
              </a:endParaRPr>
            </a:p>
            <a:p>
              <a:pPr algn="just"/>
              <a:endParaRPr lang="en-US" sz="2800" dirty="0">
                <a:solidFill>
                  <a:schemeClr val="bg1"/>
                </a:solidFill>
                <a:latin typeface="Garamond"/>
                <a:cs typeface="Garamond"/>
              </a:endParaRPr>
            </a:p>
          </p:txBody>
        </p:sp>
        <p:sp>
          <p:nvSpPr>
            <p:cNvPr id="326" name="TextBox 325"/>
            <p:cNvSpPr txBox="1"/>
            <p:nvPr/>
          </p:nvSpPr>
          <p:spPr>
            <a:xfrm>
              <a:off x="34001990" y="3934553"/>
              <a:ext cx="9326880" cy="727499"/>
            </a:xfrm>
            <a:prstGeom prst="rect">
              <a:avLst/>
            </a:prstGeom>
            <a:solidFill>
              <a:srgbClr val="0A254E"/>
            </a:solidFill>
            <a:ln>
              <a:solidFill>
                <a:schemeClr val="bg1"/>
              </a:solidFill>
            </a:ln>
          </p:spPr>
          <p:txBody>
            <a:bodyPr wrap="square" lIns="131445" tIns="65723" rIns="131445" bIns="65723" rtlCol="0">
              <a:noAutofit/>
            </a:bodyPr>
            <a:lstStyle/>
            <a:p>
              <a:pPr algn="ctr"/>
              <a:r>
                <a:rPr lang="en-US" sz="4800" dirty="0">
                  <a:latin typeface="Times New Roman"/>
                  <a:cs typeface="Times New Roman"/>
                </a:rPr>
                <a:t>Methodology</a:t>
              </a:r>
              <a:endParaRPr lang="en-US" sz="60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E9652AB-BBD8-45B1-BA8B-A82A69B3C15F}"/>
              </a:ext>
            </a:extLst>
          </p:cNvPr>
          <p:cNvGrpSpPr/>
          <p:nvPr/>
        </p:nvGrpSpPr>
        <p:grpSpPr>
          <a:xfrm>
            <a:off x="32946179" y="22643425"/>
            <a:ext cx="10329980" cy="9360065"/>
            <a:chOff x="34114657" y="17838276"/>
            <a:chExt cx="9320794" cy="1073775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A9E1151-9791-47C3-A7E7-F92008B15CC9}"/>
                </a:ext>
              </a:extLst>
            </p:cNvPr>
            <p:cNvSpPr txBox="1"/>
            <p:nvPr/>
          </p:nvSpPr>
          <p:spPr>
            <a:xfrm>
              <a:off x="34114657" y="18837928"/>
              <a:ext cx="9320794" cy="9738105"/>
            </a:xfrm>
            <a:prstGeom prst="rect">
              <a:avLst/>
            </a:prstGeom>
            <a:solidFill>
              <a:srgbClr val="FFFFFF"/>
            </a:solidFill>
            <a:ln cap="rnd">
              <a:solidFill>
                <a:schemeClr val="bg1"/>
              </a:solidFill>
            </a:ln>
          </p:spPr>
          <p:txBody>
            <a:bodyPr wrap="square" lIns="182880" rIns="182880" rtlCol="0">
              <a:noAutofit/>
            </a:bodyPr>
            <a:lstStyle/>
            <a:p>
              <a:pPr indent="-914400" algn="just"/>
              <a:r>
                <a:rPr lang="en-US" sz="23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[1] </a:t>
              </a:r>
              <a:r>
                <a:rPr lang="en-US" sz="2300" dirty="0" err="1">
                  <a:solidFill>
                    <a:schemeClr val="bg1"/>
                  </a:solidFill>
                  <a:latin typeface="Times New Roman"/>
                  <a:cs typeface="Times New Roman"/>
                </a:rPr>
                <a:t>Sofiev</a:t>
              </a:r>
              <a:r>
                <a:rPr lang="en-US" sz="23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, M., </a:t>
              </a:r>
              <a:r>
                <a:rPr lang="en-US" sz="2300" dirty="0" err="1">
                  <a:solidFill>
                    <a:schemeClr val="bg1"/>
                  </a:solidFill>
                  <a:latin typeface="Times New Roman"/>
                  <a:cs typeface="Times New Roman"/>
                </a:rPr>
                <a:t>Winebrake</a:t>
              </a:r>
              <a:r>
                <a:rPr lang="en-US" sz="23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, J. J., Johansson, L., </a:t>
              </a:r>
              <a:r>
                <a:rPr lang="en-US" sz="2300" dirty="0" err="1">
                  <a:solidFill>
                    <a:schemeClr val="bg1"/>
                  </a:solidFill>
                  <a:latin typeface="Times New Roman"/>
                  <a:cs typeface="Times New Roman"/>
                </a:rPr>
                <a:t>Carr</a:t>
              </a:r>
              <a:r>
                <a:rPr lang="en-US" sz="23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, E. W., Prank, M., Soares, J., Vira, J., </a:t>
              </a:r>
              <a:r>
                <a:rPr lang="en-US" sz="2300" dirty="0" err="1">
                  <a:solidFill>
                    <a:schemeClr val="bg1"/>
                  </a:solidFill>
                  <a:latin typeface="Times New Roman"/>
                  <a:cs typeface="Times New Roman"/>
                </a:rPr>
                <a:t>Kouznetsov</a:t>
              </a:r>
              <a:r>
                <a:rPr lang="en-US" sz="23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, R., </a:t>
              </a:r>
              <a:r>
                <a:rPr lang="en-US" sz="2300" dirty="0" err="1">
                  <a:solidFill>
                    <a:schemeClr val="bg1"/>
                  </a:solidFill>
                  <a:latin typeface="Times New Roman"/>
                  <a:cs typeface="Times New Roman"/>
                </a:rPr>
                <a:t>Jalkanen</a:t>
              </a:r>
              <a:r>
                <a:rPr lang="en-US" sz="23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, J.-P., and Corbett, J. J., 2018, “Cleaner Fuels for Ships Provide Public Health Benefits with Climate Tradeoffs,” Nat </a:t>
              </a:r>
              <a:r>
                <a:rPr lang="en-US" sz="2300" dirty="0" err="1">
                  <a:solidFill>
                    <a:schemeClr val="bg1"/>
                  </a:solidFill>
                  <a:latin typeface="Times New Roman"/>
                  <a:cs typeface="Times New Roman"/>
                </a:rPr>
                <a:t>Commun</a:t>
              </a:r>
              <a:r>
                <a:rPr lang="en-US" sz="23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, 9(1), p. 406.</a:t>
              </a:r>
            </a:p>
            <a:p>
              <a:pPr indent="-914400" algn="just"/>
              <a:r>
                <a:rPr lang="en-US" sz="23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[2] </a:t>
              </a:r>
              <a:r>
                <a:rPr lang="en-US" sz="2300" dirty="0" err="1">
                  <a:solidFill>
                    <a:schemeClr val="bg1"/>
                  </a:solidFill>
                  <a:latin typeface="Times New Roman"/>
                  <a:cs typeface="Times New Roman"/>
                </a:rPr>
                <a:t>Daniello</a:t>
              </a:r>
              <a:r>
                <a:rPr lang="en-US" sz="23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, R. J., Waterhouse, N. E., and Rothstein, J. P., 2009, “Drag Reduction in Turbulent Flows over Superhydrophobic Surfaces,” Physics of Fluids, 21(8), p. 085103.</a:t>
              </a:r>
            </a:p>
            <a:p>
              <a:pPr indent="-914400" algn="just"/>
              <a:r>
                <a:rPr lang="en-US" sz="23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[3] Park, H., Sun, G., and Kim, C.-J. “CJ,” 2014, “Superhydrophobic Turbulent Drag Reduction as a Function of Surface Grating Parameters,” J. Fluid Mech., 747, pp. 722–734.</a:t>
              </a:r>
            </a:p>
            <a:p>
              <a:pPr indent="-914400" algn="just"/>
              <a:r>
                <a:rPr lang="en-US" sz="23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[4] </a:t>
              </a:r>
              <a:r>
                <a:rPr lang="en-US" sz="2300" dirty="0" err="1">
                  <a:solidFill>
                    <a:schemeClr val="bg1"/>
                  </a:solidFill>
                  <a:latin typeface="Times New Roman"/>
                  <a:cs typeface="Times New Roman"/>
                </a:rPr>
                <a:t>Gose</a:t>
              </a:r>
              <a:r>
                <a:rPr lang="en-US" sz="23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, J. W., </a:t>
              </a:r>
              <a:r>
                <a:rPr lang="en-US" sz="2300" dirty="0" err="1">
                  <a:solidFill>
                    <a:schemeClr val="bg1"/>
                  </a:solidFill>
                  <a:latin typeface="Times New Roman"/>
                  <a:cs typeface="Times New Roman"/>
                </a:rPr>
                <a:t>Golovin</a:t>
              </a:r>
              <a:r>
                <a:rPr lang="en-US" sz="23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, K., Boban, M., Mabry, J. M., </a:t>
              </a:r>
              <a:r>
                <a:rPr lang="en-US" sz="2300" dirty="0" err="1">
                  <a:solidFill>
                    <a:schemeClr val="bg1"/>
                  </a:solidFill>
                  <a:latin typeface="Times New Roman"/>
                  <a:cs typeface="Times New Roman"/>
                </a:rPr>
                <a:t>Tuteja</a:t>
              </a:r>
              <a:r>
                <a:rPr lang="en-US" sz="23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, A., Perlin, M., and </a:t>
              </a:r>
              <a:r>
                <a:rPr lang="en-US" sz="2300" dirty="0" err="1">
                  <a:solidFill>
                    <a:schemeClr val="bg1"/>
                  </a:solidFill>
                  <a:latin typeface="Times New Roman"/>
                  <a:cs typeface="Times New Roman"/>
                </a:rPr>
                <a:t>Ceccio</a:t>
              </a:r>
              <a:r>
                <a:rPr lang="en-US" sz="23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, S. L., 2018, “Characterization of Superhydrophobic Surfaces for Drag Reduction in Turbulent Flow,” J. Fluid Mech., 845, pp. 560–580.</a:t>
              </a:r>
            </a:p>
            <a:p>
              <a:pPr indent="-914400" algn="just"/>
              <a:r>
                <a:rPr lang="en-US" sz="23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[5] </a:t>
              </a:r>
              <a:r>
                <a:rPr lang="en-US" sz="2300" dirty="0" err="1">
                  <a:solidFill>
                    <a:schemeClr val="bg1"/>
                  </a:solidFill>
                  <a:latin typeface="Times New Roman"/>
                  <a:cs typeface="Times New Roman"/>
                </a:rPr>
                <a:t>Bobji</a:t>
              </a:r>
              <a:r>
                <a:rPr lang="en-US" sz="23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, M. S., Kumar, S. V., Asthana, A., and Govardhan, R. N., 2009, “Underwater Sustainability of the ‘Cassie’ State of Wetting,” Langmuir, 25(20), pp. 12120–12126.</a:t>
              </a:r>
            </a:p>
            <a:p>
              <a:pPr indent="-914400" algn="just"/>
              <a:r>
                <a:rPr lang="en-US" sz="23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[6] </a:t>
              </a:r>
              <a:r>
                <a:rPr lang="en-US" sz="2300" dirty="0" err="1">
                  <a:solidFill>
                    <a:schemeClr val="bg1"/>
                  </a:solidFill>
                  <a:latin typeface="Times New Roman"/>
                  <a:cs typeface="Times New Roman"/>
                </a:rPr>
                <a:t>Aljallis</a:t>
              </a:r>
              <a:r>
                <a:rPr lang="en-US" sz="23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, E., Sarshar, M. A., </a:t>
              </a:r>
              <a:r>
                <a:rPr lang="en-US" sz="2300" dirty="0" err="1">
                  <a:solidFill>
                    <a:schemeClr val="bg1"/>
                  </a:solidFill>
                  <a:latin typeface="Times New Roman"/>
                  <a:cs typeface="Times New Roman"/>
                </a:rPr>
                <a:t>Datla</a:t>
              </a:r>
              <a:r>
                <a:rPr lang="en-US" sz="23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, R., Sikka, V., Jones, A., and Choi, C.-H., 2013, “Experimental Study of Skin Friction Drag Reduction on Superhydrophobic Flat Plates in High Reynolds Number Boundary Layer Flow,” Physics of Fluids, 25(2), p. 025103.</a:t>
              </a:r>
            </a:p>
            <a:p>
              <a:pPr indent="-914400" algn="just"/>
              <a:r>
                <a:rPr lang="en-US" sz="23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[7] Jones, P. R., Hao, X., Cruz-Chu, E. R., </a:t>
              </a:r>
              <a:r>
                <a:rPr lang="en-US" sz="2300" dirty="0" err="1">
                  <a:solidFill>
                    <a:schemeClr val="bg1"/>
                  </a:solidFill>
                  <a:latin typeface="Times New Roman"/>
                  <a:cs typeface="Times New Roman"/>
                </a:rPr>
                <a:t>Rykaczewski</a:t>
              </a:r>
              <a:r>
                <a:rPr lang="en-US" sz="23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, K., </a:t>
              </a:r>
              <a:r>
                <a:rPr lang="en-US" sz="2300" dirty="0" err="1">
                  <a:solidFill>
                    <a:schemeClr val="bg1"/>
                  </a:solidFill>
                  <a:latin typeface="Times New Roman"/>
                  <a:cs typeface="Times New Roman"/>
                </a:rPr>
                <a:t>Nandy</a:t>
              </a:r>
              <a:r>
                <a:rPr lang="en-US" sz="23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, K., </a:t>
              </a:r>
              <a:r>
                <a:rPr lang="en-US" sz="2300" dirty="0" err="1">
                  <a:solidFill>
                    <a:schemeClr val="bg1"/>
                  </a:solidFill>
                  <a:latin typeface="Times New Roman"/>
                  <a:cs typeface="Times New Roman"/>
                </a:rPr>
                <a:t>Schutzius</a:t>
              </a:r>
              <a:r>
                <a:rPr lang="en-US" sz="23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, T. M., Varanasi, K. K., </a:t>
              </a:r>
              <a:r>
                <a:rPr lang="en-US" sz="2300" dirty="0" err="1">
                  <a:solidFill>
                    <a:schemeClr val="bg1"/>
                  </a:solidFill>
                  <a:latin typeface="Times New Roman"/>
                  <a:cs typeface="Times New Roman"/>
                </a:rPr>
                <a:t>Megaridis</a:t>
              </a:r>
              <a:r>
                <a:rPr lang="en-US" sz="23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, C. M., Walther, J. H., </a:t>
              </a:r>
              <a:r>
                <a:rPr lang="en-US" sz="2300" dirty="0" err="1">
                  <a:solidFill>
                    <a:schemeClr val="bg1"/>
                  </a:solidFill>
                  <a:latin typeface="Times New Roman"/>
                  <a:cs typeface="Times New Roman"/>
                </a:rPr>
                <a:t>Koumoutsakos</a:t>
              </a:r>
              <a:r>
                <a:rPr lang="en-US" sz="23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, P., Espinosa, H. D., and </a:t>
              </a:r>
              <a:r>
                <a:rPr lang="en-US" sz="2300" dirty="0" err="1">
                  <a:solidFill>
                    <a:schemeClr val="bg1"/>
                  </a:solidFill>
                  <a:latin typeface="Times New Roman"/>
                  <a:cs typeface="Times New Roman"/>
                </a:rPr>
                <a:t>Patankar</a:t>
              </a:r>
              <a:r>
                <a:rPr lang="en-US" sz="23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, N. A., 2015, “Sustaining Dry Surfaces under Water,” Sci Rep, 5(1), p. 12311.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3F7FBF8-294E-4F76-A3BA-F219B510648B}"/>
                </a:ext>
              </a:extLst>
            </p:cNvPr>
            <p:cNvSpPr txBox="1"/>
            <p:nvPr/>
          </p:nvSpPr>
          <p:spPr>
            <a:xfrm>
              <a:off x="34114658" y="17838276"/>
              <a:ext cx="9302450" cy="999652"/>
            </a:xfrm>
            <a:prstGeom prst="rect">
              <a:avLst/>
            </a:prstGeom>
            <a:solidFill>
              <a:srgbClr val="0A254E"/>
            </a:solidFill>
            <a:ln>
              <a:solidFill>
                <a:schemeClr val="bg1"/>
              </a:solidFill>
            </a:ln>
          </p:spPr>
          <p:txBody>
            <a:bodyPr wrap="square" lIns="131445" tIns="65723" rIns="131445" bIns="65723" rtlCol="0">
              <a:spAutoFit/>
            </a:bodyPr>
            <a:lstStyle/>
            <a:p>
              <a:pPr algn="ctr"/>
              <a:r>
                <a:rPr lang="en-US" sz="4800" dirty="0">
                  <a:latin typeface="Garamond"/>
                  <a:cs typeface="Garamond"/>
                </a:rPr>
                <a:t>References</a:t>
              </a:r>
              <a:endParaRPr lang="en-US" sz="6000" dirty="0">
                <a:latin typeface="Garamond"/>
                <a:cs typeface="Garamond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B829651-E86A-4DA7-B4C0-F05F581337B6}"/>
              </a:ext>
            </a:extLst>
          </p:cNvPr>
          <p:cNvGrpSpPr/>
          <p:nvPr/>
        </p:nvGrpSpPr>
        <p:grpSpPr>
          <a:xfrm>
            <a:off x="637837" y="23621168"/>
            <a:ext cx="10329980" cy="8380215"/>
            <a:chOff x="34114657" y="17838276"/>
            <a:chExt cx="9320794" cy="961368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3532C84-F66F-4B65-B35F-3AE179B68257}"/>
                </a:ext>
              </a:extLst>
            </p:cNvPr>
            <p:cNvSpPr txBox="1"/>
            <p:nvPr/>
          </p:nvSpPr>
          <p:spPr>
            <a:xfrm>
              <a:off x="34114657" y="18837928"/>
              <a:ext cx="9320794" cy="8614033"/>
            </a:xfrm>
            <a:prstGeom prst="rect">
              <a:avLst/>
            </a:prstGeom>
            <a:solidFill>
              <a:srgbClr val="FFFFFF"/>
            </a:solidFill>
            <a:ln cap="rnd">
              <a:solidFill>
                <a:schemeClr val="bg1"/>
              </a:solidFill>
            </a:ln>
          </p:spPr>
          <p:txBody>
            <a:bodyPr wrap="square" lIns="182880" rIns="182880" rtlCol="0">
              <a:noAutofit/>
            </a:bodyPr>
            <a:lstStyle/>
            <a:p>
              <a:pPr marL="457200" indent="-457200" algn="just">
                <a:buFont typeface="Arial" panose="020B0604020202020204" pitchFamily="34" charset="0"/>
                <a:buChar char="•"/>
              </a:pPr>
              <a:endParaRPr lang="en-US" sz="2800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Our primary objective is to computationally model plastron failure in turbulent channel flow. In doing so, we will:</a:t>
              </a:r>
            </a:p>
            <a:p>
              <a:pPr marL="914400" lvl="1" indent="-457200" algn="just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Visualize a plastron failure event.</a:t>
              </a:r>
            </a:p>
            <a:p>
              <a:pPr marL="914400" lvl="1" indent="-457200" algn="just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Quantify the relative importance of each of the four failure mechanisms.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Neither of these things has been done in literature.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We will study multiple simple surface morphologies, such as square posts, square holes, streamwise grooves, and spanwise grooves.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We will simulate two different Reynolds numbers to gain some understanding of the relative importance of turbulent and viscous forces.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0500EE2-75D6-40DB-9A73-6171A54D5FD5}"/>
                </a:ext>
              </a:extLst>
            </p:cNvPr>
            <p:cNvSpPr txBox="1"/>
            <p:nvPr/>
          </p:nvSpPr>
          <p:spPr>
            <a:xfrm>
              <a:off x="34114657" y="17838276"/>
              <a:ext cx="9302450" cy="999652"/>
            </a:xfrm>
            <a:prstGeom prst="rect">
              <a:avLst/>
            </a:prstGeom>
            <a:solidFill>
              <a:srgbClr val="0A254E"/>
            </a:solidFill>
            <a:ln>
              <a:solidFill>
                <a:schemeClr val="bg1"/>
              </a:solidFill>
            </a:ln>
          </p:spPr>
          <p:txBody>
            <a:bodyPr wrap="square" lIns="131445" tIns="65723" rIns="131445" bIns="65723" rtlCol="0">
              <a:spAutoFit/>
            </a:bodyPr>
            <a:lstStyle/>
            <a:p>
              <a:pPr algn="ctr"/>
              <a:r>
                <a:rPr lang="en-US" sz="4800" dirty="0">
                  <a:latin typeface="Garamond"/>
                  <a:cs typeface="Garamond"/>
                </a:rPr>
                <a:t>Research Objectives</a:t>
              </a:r>
              <a:endParaRPr lang="en-US" sz="6000" dirty="0">
                <a:latin typeface="Garamond"/>
                <a:cs typeface="Garamond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D939B0A-CFA2-4D2F-93F6-11644D8AB682}"/>
              </a:ext>
            </a:extLst>
          </p:cNvPr>
          <p:cNvGrpSpPr/>
          <p:nvPr/>
        </p:nvGrpSpPr>
        <p:grpSpPr>
          <a:xfrm>
            <a:off x="635370" y="10924525"/>
            <a:ext cx="10287001" cy="11839197"/>
            <a:chOff x="787508" y="3934552"/>
            <a:chExt cx="9318918" cy="1183919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059FBAA-9A10-4AD7-A955-10E5B2DB15F0}"/>
                </a:ext>
              </a:extLst>
            </p:cNvPr>
            <p:cNvSpPr txBox="1"/>
            <p:nvPr/>
          </p:nvSpPr>
          <p:spPr>
            <a:xfrm>
              <a:off x="787508" y="4816791"/>
              <a:ext cx="9312771" cy="1095695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txBody>
            <a:bodyPr wrap="square" lIns="131445" tIns="65723" rIns="131445" bIns="65723" rtlCol="0">
              <a:noAutofit/>
            </a:bodyPr>
            <a:lstStyle/>
            <a:p>
              <a:endParaRPr lang="en-US" sz="2800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 err="1">
                  <a:solidFill>
                    <a:schemeClr val="bg1"/>
                  </a:solidFill>
                  <a:latin typeface="Times New Roman"/>
                  <a:cs typeface="Times New Roman"/>
                </a:rPr>
                <a:t>SuperHydrophobic</a:t>
              </a:r>
              <a:r>
                <a:rPr lang="en-US" sz="28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 (SH) surfaces are surfaces with microscale features, such as hairs, that repel water and attract air.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SH surfaces are found in nature; the lotus leaf is a well-known example.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When an SH surface is submerged, air bubbles (known as “plastrons”) cling to it.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bg1"/>
                  </a:solidFill>
                  <a:latin typeface="Times New Roman"/>
                  <a:cs typeface="Times New Roman"/>
                </a:rPr>
                <a:t>Because air is less viscous than water, </a:t>
              </a:r>
              <a:r>
                <a:rPr lang="en-US" sz="2800" b="1" dirty="0">
                  <a:solidFill>
                    <a:schemeClr val="bg1"/>
                  </a:solidFill>
                  <a:latin typeface="Times New Roman"/>
                  <a:cs typeface="Times New Roman"/>
                </a:rPr>
                <a:t>SH </a:t>
              </a:r>
              <a:r>
                <a:rPr lang="en-US" sz="2800" b="1" dirty="0">
                  <a:solidFill>
                    <a:schemeClr val="bg1"/>
                  </a:solidFill>
                </a:rPr>
                <a:t>surfaces can reduce drag on a ship’s hull by up to 75%</a:t>
              </a:r>
              <a:r>
                <a:rPr lang="en-US" sz="2800" dirty="0">
                  <a:solidFill>
                    <a:schemeClr val="bg1"/>
                  </a:solidFill>
                </a:rPr>
                <a:t>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bg1"/>
                  </a:solidFill>
                </a:rPr>
                <a:t>However, plastrons quickly disappear in the ocean, causing their drag reduction to be short-lived.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b="1" dirty="0">
                  <a:solidFill>
                    <a:schemeClr val="bg1"/>
                  </a:solidFill>
                </a:rPr>
                <a:t>Plastron failure is a primary barrier to implementing SH surfaces on large ships.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bg1"/>
                  </a:solidFill>
                </a:rPr>
                <a:t>Several mechanisms have been identified that contribute to plastron failure:</a:t>
              </a: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bg1"/>
                  </a:solidFill>
                </a:rPr>
                <a:t>Dissolution of air into the water [1]</a:t>
              </a: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bg1"/>
                  </a:solidFill>
                </a:rPr>
                <a:t>Shear stress on the interface [2]</a:t>
              </a: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bg1"/>
                  </a:solidFill>
                </a:rPr>
                <a:t>Compression of the plastron by normal stresses</a:t>
              </a: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bg1"/>
                  </a:solidFill>
                </a:rPr>
                <a:t>Wetting of the surface by capillary condensation [X]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bg1"/>
                  </a:solidFill>
                </a:rPr>
                <a:t>However, the relative importance of these various mechanisms is unknown.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b="1" dirty="0">
                  <a:solidFill>
                    <a:schemeClr val="bg1"/>
                  </a:solidFill>
                </a:rPr>
                <a:t>Plastron failure has never been comprehensively modeled.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4A01FCD-6FF0-4E7B-9193-2E393C86E148}"/>
                </a:ext>
              </a:extLst>
            </p:cNvPr>
            <p:cNvSpPr txBox="1"/>
            <p:nvPr/>
          </p:nvSpPr>
          <p:spPr>
            <a:xfrm>
              <a:off x="797834" y="3934552"/>
              <a:ext cx="9308592" cy="871394"/>
            </a:xfrm>
            <a:prstGeom prst="rect">
              <a:avLst/>
            </a:prstGeom>
            <a:solidFill>
              <a:srgbClr val="0A254E"/>
            </a:solidFill>
            <a:ln>
              <a:solidFill>
                <a:schemeClr val="bg1"/>
              </a:solidFill>
            </a:ln>
          </p:spPr>
          <p:txBody>
            <a:bodyPr wrap="square" lIns="131445" tIns="65723" rIns="131445" bIns="65723" rtlCol="0">
              <a:spAutoFit/>
            </a:bodyPr>
            <a:lstStyle/>
            <a:p>
              <a:pPr algn="ctr"/>
              <a:r>
                <a:rPr lang="en-US" sz="4800" dirty="0">
                  <a:latin typeface="Times New Roman"/>
                  <a:cs typeface="Times New Roman"/>
                </a:rPr>
                <a:t>Superhydrophobic Surfaces</a:t>
              </a:r>
              <a:endParaRPr lang="en-US" sz="6000" dirty="0">
                <a:latin typeface="Times New Roman"/>
                <a:cs typeface="Times New Roman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AAF0D02-EF82-43B6-A9AE-B52912CEC518}"/>
              </a:ext>
            </a:extLst>
          </p:cNvPr>
          <p:cNvSpPr txBox="1"/>
          <p:nvPr/>
        </p:nvSpPr>
        <p:spPr>
          <a:xfrm>
            <a:off x="12136996" y="13752918"/>
            <a:ext cx="101747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Figure 1</a:t>
            </a:r>
            <a:r>
              <a:rPr lang="en-US" sz="2400" dirty="0">
                <a:solidFill>
                  <a:schemeClr val="bg1"/>
                </a:solidFill>
              </a:rPr>
              <a:t>: A ship producing damaging particulate emissions (soot). These emissions are linked to 400,000 premature deaths annually. Superhydrophobic surfaces can reduce fuel consumption and thereby decrease emissions.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0D2BB5D-DAA0-4BA1-9C09-B0A82FD0C558}"/>
              </a:ext>
            </a:extLst>
          </p:cNvPr>
          <p:cNvSpPr txBox="1"/>
          <p:nvPr/>
        </p:nvSpPr>
        <p:spPr>
          <a:xfrm>
            <a:off x="22508689" y="13771968"/>
            <a:ext cx="9766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Figure 2</a:t>
            </a:r>
            <a:r>
              <a:rPr lang="en-US" sz="2400" dirty="0">
                <a:solidFill>
                  <a:schemeClr val="bg1"/>
                </a:solidFill>
              </a:rPr>
              <a:t>: Superhydrophobic surfaces in nature. These surfaces repel water so strongly that air clings to them when submerged, as shown by the diving fly.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A376E8A-5120-48D5-94A7-A3F02B8DEE09}"/>
              </a:ext>
            </a:extLst>
          </p:cNvPr>
          <p:cNvSpPr txBox="1"/>
          <p:nvPr/>
        </p:nvSpPr>
        <p:spPr>
          <a:xfrm>
            <a:off x="15941930" y="23021004"/>
            <a:ext cx="12861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Figure 4</a:t>
            </a:r>
            <a:r>
              <a:rPr lang="en-US" sz="2400" dirty="0">
                <a:solidFill>
                  <a:schemeClr val="bg1"/>
                </a:solidFill>
              </a:rPr>
              <a:t>: A schematic of our computational domain. The domain is a channel flow with superhydrophobic surfaces along the top and bottom walls. The inlet and outlet are periodic boundary conditions, and a constant streamwise pressure gradient produces flow.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DEC5FC2-3D9B-4B0D-959A-42C01A9B2BBF}"/>
              </a:ext>
            </a:extLst>
          </p:cNvPr>
          <p:cNvSpPr txBox="1"/>
          <p:nvPr/>
        </p:nvSpPr>
        <p:spPr>
          <a:xfrm>
            <a:off x="13804748" y="30579610"/>
            <a:ext cx="16281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Figure 5</a:t>
            </a:r>
            <a:r>
              <a:rPr lang="en-US" sz="2400" dirty="0">
                <a:solidFill>
                  <a:schemeClr val="bg1"/>
                </a:solidFill>
              </a:rPr>
              <a:t>: An illustration of the general process of plastron failure.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BD05AB1-1C5B-49EF-9078-70605757E212}"/>
              </a:ext>
            </a:extLst>
          </p:cNvPr>
          <p:cNvGrpSpPr/>
          <p:nvPr/>
        </p:nvGrpSpPr>
        <p:grpSpPr>
          <a:xfrm>
            <a:off x="33006132" y="13965708"/>
            <a:ext cx="10329980" cy="8341840"/>
            <a:chOff x="34114657" y="17838276"/>
            <a:chExt cx="9320794" cy="956966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0AC6FB3D-6036-4BC8-A9F6-AD36B5EFD3E2}"/>
                    </a:ext>
                  </a:extLst>
                </p:cNvPr>
                <p:cNvSpPr txBox="1"/>
                <p:nvPr/>
              </p:nvSpPr>
              <p:spPr>
                <a:xfrm>
                  <a:off x="34114657" y="18837925"/>
                  <a:ext cx="9320794" cy="8570011"/>
                </a:xfrm>
                <a:prstGeom prst="rect">
                  <a:avLst/>
                </a:prstGeom>
                <a:solidFill>
                  <a:srgbClr val="FFFFFF"/>
                </a:solidFill>
                <a:ln cap="rnd">
                  <a:solidFill>
                    <a:schemeClr val="bg1"/>
                  </a:solidFill>
                </a:ln>
              </p:spPr>
              <p:txBody>
                <a:bodyPr wrap="square" lIns="182880" rIns="182880" rtlCol="0">
                  <a:noAutofit/>
                </a:bodyPr>
                <a:lstStyle/>
                <a:p>
                  <a:pPr marL="457200" indent="-457200" algn="just">
                    <a:buFont typeface="Arial" panose="020B0604020202020204" pitchFamily="34" charset="0"/>
                    <a:buChar char="•"/>
                  </a:pPr>
                  <a:endParaRPr lang="en-US" sz="2800" dirty="0">
                    <a:solidFill>
                      <a:schemeClr val="bg1"/>
                    </a:solidFill>
                    <a:latin typeface="Times New Roman"/>
                    <a:cs typeface="Times New Roman"/>
                  </a:endParaRPr>
                </a:p>
                <a:p>
                  <a:pPr marL="457200" indent="-457200" algn="just">
                    <a:buFont typeface="Arial" panose="020B0604020202020204" pitchFamily="34" charset="0"/>
                    <a:buChar char="•"/>
                  </a:pPr>
                  <a:r>
                    <a:rPr lang="en-US" sz="2800" dirty="0">
                      <a:solidFill>
                        <a:schemeClr val="bg1"/>
                      </a:solidFill>
                      <a:latin typeface="Times New Roman"/>
                      <a:cs typeface="Times New Roman"/>
                    </a:rPr>
                    <a:t>While the flow past a ship’s hull might have a friction Reynolds number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Re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𝜏</m:t>
                          </m:r>
                        </m:sub>
                      </m:sSub>
                    </m:oMath>
                  </a14:m>
                  <a:r>
                    <a:rPr lang="en-US" sz="2800" dirty="0">
                      <a:solidFill>
                        <a:schemeClr val="bg1"/>
                      </a:solidFill>
                      <a:latin typeface="Times New Roman"/>
                      <a:cs typeface="Times New Roman"/>
                    </a:rPr>
                    <a:t>) of 4,000, computational expense restricts us to a maximum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Re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𝜏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=400</m:t>
                      </m:r>
                    </m:oMath>
                  </a14:m>
                  <a:r>
                    <a:rPr lang="en-US" sz="2800" dirty="0">
                      <a:solidFill>
                        <a:schemeClr val="bg1"/>
                      </a:solidFill>
                      <a:latin typeface="Times New Roman"/>
                      <a:cs typeface="Times New Roman"/>
                    </a:rPr>
                    <a:t>. This is …………</a:t>
                  </a:r>
                </a:p>
                <a:p>
                  <a:pPr marL="457200" indent="-457200" algn="just">
                    <a:buFont typeface="Arial" panose="020B0604020202020204" pitchFamily="34" charset="0"/>
                    <a:buChar char="•"/>
                  </a:pPr>
                  <a:r>
                    <a:rPr lang="en-US" sz="2800" dirty="0">
                      <a:solidFill>
                        <a:schemeClr val="bg1"/>
                      </a:solidFill>
                      <a:latin typeface="Times New Roman"/>
                      <a:cs typeface="Times New Roman"/>
                    </a:rPr>
                    <a:t>The physics of the various mechanisms of plastron failure have vastly different time scales. </a:t>
                  </a:r>
                </a:p>
                <a:p>
                  <a:pPr marL="914400" lvl="1" indent="-457200" algn="just">
                    <a:buFont typeface="Arial" panose="020B0604020202020204" pitchFamily="34" charset="0"/>
                    <a:buChar char="•"/>
                  </a:pPr>
                  <a:r>
                    <a:rPr lang="en-US" sz="2800" dirty="0">
                      <a:solidFill>
                        <a:schemeClr val="bg1"/>
                      </a:solidFill>
                      <a:latin typeface="Times New Roman"/>
                      <a:cs typeface="Times New Roman"/>
                    </a:rPr>
                    <a:t>Advective motion is on the order of 10 nanoseconds.</a:t>
                  </a:r>
                </a:p>
                <a:p>
                  <a:pPr marL="914400" lvl="1" indent="-457200" algn="just">
                    <a:buFont typeface="Arial" panose="020B0604020202020204" pitchFamily="34" charset="0"/>
                    <a:buChar char="•"/>
                  </a:pPr>
                  <a:r>
                    <a:rPr lang="en-US" sz="2800" dirty="0">
                      <a:solidFill>
                        <a:schemeClr val="bg1"/>
                      </a:solidFill>
                      <a:latin typeface="Times New Roman"/>
                      <a:cs typeface="Times New Roman"/>
                    </a:rPr>
                    <a:t>Condensation is on the order of 10 seconds.</a:t>
                  </a:r>
                </a:p>
                <a:p>
                  <a:pPr marL="457200" indent="-457200" algn="just">
                    <a:buFont typeface="Arial" panose="020B0604020202020204" pitchFamily="34" charset="0"/>
                    <a:buChar char="•"/>
                  </a:pPr>
                  <a:r>
                    <a:rPr lang="en-US" sz="2800" dirty="0">
                      <a:solidFill>
                        <a:schemeClr val="bg1"/>
                      </a:solidFill>
                      <a:latin typeface="Times New Roman"/>
                      <a:cs typeface="Times New Roman"/>
                    </a:rPr>
                    <a:t>This vast difference (9 orders of magnitude) makes it impossible to model both effects without exorbitant computational expense.</a:t>
                  </a:r>
                </a:p>
                <a:p>
                  <a:pPr marL="457200" indent="-457200" algn="just">
                    <a:buFont typeface="Arial" panose="020B0604020202020204" pitchFamily="34" charset="0"/>
                    <a:buChar char="•"/>
                  </a:pPr>
                  <a:r>
                    <a:rPr lang="en-US" sz="2800" dirty="0">
                      <a:solidFill>
                        <a:schemeClr val="bg1"/>
                      </a:solidFill>
                      <a:latin typeface="Times New Roman"/>
                      <a:cs typeface="Times New Roman"/>
                    </a:rPr>
                    <a:t>To overcome this, we plan to artificially increase rates of mass transfer to reduce the timescales of evaporation and condensation.</a:t>
                  </a:r>
                </a:p>
                <a:p>
                  <a:pPr marL="457200" indent="-457200" algn="just">
                    <a:buFont typeface="Arial" panose="020B0604020202020204" pitchFamily="34" charset="0"/>
                    <a:buChar char="•"/>
                  </a:pPr>
                  <a:r>
                    <a:rPr lang="en-US" sz="2800" dirty="0">
                      <a:solidFill>
                        <a:schemeClr val="bg1"/>
                      </a:solidFill>
                      <a:latin typeface="Times New Roman"/>
                      <a:cs typeface="Times New Roman"/>
                    </a:rPr>
                    <a:t>The CFD tool we plan to use,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Times New Roman"/>
                      <a:cs typeface="Times New Roman"/>
                    </a:rPr>
                    <a:t>OpenFOAM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Times New Roman"/>
                      <a:cs typeface="Times New Roman"/>
                    </a:rPr>
                    <a:t>, does not natively have the capability to model evaporation/condensation when using VOF and PLIC. We plan to program our own evaporation/condensation routine; if this fails, our fallback is to use a different tool (ANSYS Fluent).</a:t>
                  </a:r>
                </a:p>
              </p:txBody>
            </p:sp>
          </mc:Choice>
          <mc:Fallback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0AC6FB3D-6036-4BC8-A9F6-AD36B5EFD3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14657" y="18837925"/>
                  <a:ext cx="9320794" cy="8570011"/>
                </a:xfrm>
                <a:prstGeom prst="rect">
                  <a:avLst/>
                </a:prstGeom>
                <a:blipFill>
                  <a:blip r:embed="rId9"/>
                  <a:stretch>
                    <a:fillRect l="-118" r="-236" b="-570"/>
                  </a:stretch>
                </a:blipFill>
                <a:ln cap="rnd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947E717-8EB1-4EC8-9176-B21C7D0733CB}"/>
                </a:ext>
              </a:extLst>
            </p:cNvPr>
            <p:cNvSpPr txBox="1"/>
            <p:nvPr/>
          </p:nvSpPr>
          <p:spPr>
            <a:xfrm>
              <a:off x="34114658" y="17838276"/>
              <a:ext cx="9302450" cy="999652"/>
            </a:xfrm>
            <a:prstGeom prst="rect">
              <a:avLst/>
            </a:prstGeom>
            <a:solidFill>
              <a:srgbClr val="0A254E"/>
            </a:solidFill>
            <a:ln>
              <a:solidFill>
                <a:schemeClr val="bg1"/>
              </a:solidFill>
            </a:ln>
          </p:spPr>
          <p:txBody>
            <a:bodyPr wrap="square" lIns="131445" tIns="65723" rIns="131445" bIns="65723" rtlCol="0">
              <a:spAutoFit/>
            </a:bodyPr>
            <a:lstStyle/>
            <a:p>
              <a:pPr algn="ctr"/>
              <a:r>
                <a:rPr lang="en-US" sz="4800" dirty="0">
                  <a:latin typeface="Garamond"/>
                  <a:cs typeface="Garamond"/>
                </a:rPr>
                <a:t>Challenges</a:t>
              </a:r>
              <a:endParaRPr lang="en-US" sz="6000" dirty="0">
                <a:latin typeface="Garamond"/>
                <a:cs typeface="Garamond"/>
              </a:endParaRPr>
            </a:p>
          </p:txBody>
        </p: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5D69D8A6-E989-406A-AE28-2DB1F1D85B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6762540" y="15992151"/>
            <a:ext cx="11220450" cy="6974873"/>
          </a:xfrm>
          <a:prstGeom prst="rect">
            <a:avLst/>
          </a:prstGeom>
        </p:spPr>
      </p:pic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467C429C-5BB8-4113-BFA9-DDD8A1523D41}"/>
              </a:ext>
            </a:extLst>
          </p:cNvPr>
          <p:cNvCxnSpPr/>
          <p:nvPr/>
        </p:nvCxnSpPr>
        <p:spPr>
          <a:xfrm>
            <a:off x="12077005" y="15617952"/>
            <a:ext cx="205513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3FAF972F-7E79-429C-BA2F-06526D1DC5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3804749" y="24594452"/>
            <a:ext cx="16281701" cy="606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0863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26854</TotalTime>
  <Words>1316</Words>
  <Application>Microsoft Office PowerPoint</Application>
  <PresentationFormat>Custom</PresentationFormat>
  <Paragraphs>69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Calisto MT</vt:lpstr>
      <vt:lpstr>Cambria Math</vt:lpstr>
      <vt:lpstr>Garamond</vt:lpstr>
      <vt:lpstr>Times New Roman</vt:lpstr>
      <vt:lpstr>Wingdings 2</vt:lpstr>
      <vt:lpstr>Slate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Superhydrophobic Surfaces</dc:title>
  <dc:creator>Reid Prichard</dc:creator>
  <cp:lastModifiedBy>Reid Prichard</cp:lastModifiedBy>
  <dcterms:created xsi:type="dcterms:W3CDTF">2013-10-19T16:33:22Z</dcterms:created>
  <dcterms:modified xsi:type="dcterms:W3CDTF">2022-03-19T00:34:44Z</dcterms:modified>
</cp:coreProperties>
</file>