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878" autoAdjust="0"/>
  </p:normalViewPr>
  <p:slideViewPr>
    <p:cSldViewPr snapToGrid="0" snapToObjects="1">
      <p:cViewPr>
        <p:scale>
          <a:sx n="32" d="100"/>
          <a:sy n="32" d="100"/>
        </p:scale>
        <p:origin x="-64" y="14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isaacs\Filing%20Cabinet\Liberty%20University\Research\Research%20Week\Tate's%20Review\SGvGenesis_Test_Results_for_Jeremia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isaacs\Filing%20Cabinet\Liberty%20University\Research\Research%20Week\Tate's%20Review\SGvGenesis_Test_Results_for_Jeremia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Users\jisaacs\Filing%20Cabinet\Liberty%20University\Research\Research%20Week\Tate's%20Review\SGvGenesis_Test_Results_for_Jeremiah.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Users/jisaacs/Filing%20Cabinet/Liberty%20University/Research/Research%20Week/Tate's%20Review/Low%20Density%20Foam%20Material%20Data%20and%20Calibrat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r>
              <a:rPr lang="en-US" sz="3600" dirty="0"/>
              <a:t>Comparing Average Peak-G</a:t>
            </a:r>
          </a:p>
        </c:rich>
      </c:tx>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v>EPS Foam</c:v>
          </c:tx>
          <c:spPr>
            <a:solidFill>
              <a:srgbClr val="FF0000"/>
            </a:solidFill>
            <a:ln>
              <a:solidFill>
                <a:srgbClr val="FF0000"/>
              </a:solidFill>
            </a:ln>
            <a:effectLst/>
          </c:spPr>
          <c:invertIfNegative val="0"/>
          <c:errBars>
            <c:errBarType val="both"/>
            <c:errValType val="cust"/>
            <c:noEndCap val="0"/>
            <c:plus>
              <c:numRef>
                <c:f>'NOCSAE Peak-G Results'!$C$9:$D$9</c:f>
                <c:numCache>
                  <c:formatCode>General</c:formatCode>
                  <c:ptCount val="2"/>
                  <c:pt idx="0">
                    <c:v>0.68778382657379933</c:v>
                  </c:pt>
                  <c:pt idx="1">
                    <c:v>0.47885268239361478</c:v>
                  </c:pt>
                </c:numCache>
              </c:numRef>
            </c:plus>
            <c:minus>
              <c:numRef>
                <c:f>'NOCSAE Peak-G Results'!$C$9:$D$9</c:f>
                <c:numCache>
                  <c:formatCode>General</c:formatCode>
                  <c:ptCount val="2"/>
                  <c:pt idx="0">
                    <c:v>0.68778382657379933</c:v>
                  </c:pt>
                  <c:pt idx="1">
                    <c:v>0.47885268239361478</c:v>
                  </c:pt>
                </c:numCache>
              </c:numRef>
            </c:minus>
            <c:spPr>
              <a:noFill/>
              <a:ln w="9525" cap="flat" cmpd="sng" algn="ctr">
                <a:solidFill>
                  <a:schemeClr val="tx1"/>
                </a:solidFill>
                <a:round/>
              </a:ln>
              <a:effectLst/>
            </c:spPr>
          </c:errBars>
          <c:cat>
            <c:strRef>
              <c:f>'NOCSAE Peak-G Results'!$C$2:$D$2</c:f>
              <c:strCache>
                <c:ptCount val="2"/>
                <c:pt idx="0">
                  <c:v>3 ft.</c:v>
                </c:pt>
                <c:pt idx="1">
                  <c:v>4 ft.</c:v>
                </c:pt>
              </c:strCache>
            </c:strRef>
          </c:cat>
          <c:val>
            <c:numRef>
              <c:f>'NOCSAE Peak-G Results'!$C$3:$D$3</c:f>
              <c:numCache>
                <c:formatCode>General</c:formatCode>
                <c:ptCount val="2"/>
                <c:pt idx="0">
                  <c:v>66.069404450119947</c:v>
                </c:pt>
                <c:pt idx="1">
                  <c:v>75.72301695162092</c:v>
                </c:pt>
              </c:numCache>
            </c:numRef>
          </c:val>
          <c:extLst>
            <c:ext xmlns:c16="http://schemas.microsoft.com/office/drawing/2014/chart" uri="{C3380CC4-5D6E-409C-BE32-E72D297353CC}">
              <c16:uniqueId val="{00000000-BB33-B948-A040-70179B11B57A}"/>
            </c:ext>
          </c:extLst>
        </c:ser>
        <c:ser>
          <c:idx val="3"/>
          <c:order val="1"/>
          <c:tx>
            <c:v>EPU Foam</c:v>
          </c:tx>
          <c:spPr>
            <a:solidFill>
              <a:schemeClr val="tx1"/>
            </a:solidFill>
            <a:ln>
              <a:noFill/>
            </a:ln>
            <a:effectLst/>
          </c:spPr>
          <c:invertIfNegative val="0"/>
          <c:errBars>
            <c:errBarType val="both"/>
            <c:errValType val="cust"/>
            <c:noEndCap val="0"/>
            <c:plus>
              <c:numRef>
                <c:f>'NOCSAE Peak-G Results'!$C$12:$D$12</c:f>
                <c:numCache>
                  <c:formatCode>General</c:formatCode>
                  <c:ptCount val="2"/>
                  <c:pt idx="0">
                    <c:v>1.135683187729051</c:v>
                  </c:pt>
                  <c:pt idx="1">
                    <c:v>0.81197306983778383</c:v>
                  </c:pt>
                </c:numCache>
              </c:numRef>
            </c:plus>
            <c:minus>
              <c:numRef>
                <c:f>'NOCSAE Peak-G Results'!$C$12:$D$12</c:f>
                <c:numCache>
                  <c:formatCode>General</c:formatCode>
                  <c:ptCount val="2"/>
                  <c:pt idx="0">
                    <c:v>1.135683187729051</c:v>
                  </c:pt>
                  <c:pt idx="1">
                    <c:v>0.81197306983778383</c:v>
                  </c:pt>
                </c:numCache>
              </c:numRef>
            </c:minus>
            <c:spPr>
              <a:noFill/>
              <a:ln w="9525" cap="flat" cmpd="sng" algn="ctr">
                <a:solidFill>
                  <a:schemeClr val="tx1">
                    <a:lumMod val="65000"/>
                    <a:lumOff val="35000"/>
                  </a:schemeClr>
                </a:solidFill>
                <a:round/>
              </a:ln>
              <a:effectLst/>
            </c:spPr>
          </c:errBars>
          <c:val>
            <c:numRef>
              <c:f>'NOCSAE Peak-G Results'!$C$6:$D$6</c:f>
              <c:numCache>
                <c:formatCode>General</c:formatCode>
                <c:ptCount val="2"/>
                <c:pt idx="0">
                  <c:v>64.544402505251767</c:v>
                </c:pt>
                <c:pt idx="1">
                  <c:v>85.927541510430459</c:v>
                </c:pt>
              </c:numCache>
            </c:numRef>
          </c:val>
          <c:extLst>
            <c:ext xmlns:c16="http://schemas.microsoft.com/office/drawing/2014/chart" uri="{C3380CC4-5D6E-409C-BE32-E72D297353CC}">
              <c16:uniqueId val="{00000001-BB33-B948-A040-70179B11B57A}"/>
            </c:ext>
          </c:extLst>
        </c:ser>
        <c:dLbls>
          <c:showLegendKey val="0"/>
          <c:showVal val="0"/>
          <c:showCatName val="0"/>
          <c:showSerName val="0"/>
          <c:showPercent val="0"/>
          <c:showBubbleSize val="0"/>
        </c:dLbls>
        <c:gapWidth val="219"/>
        <c:axId val="629944944"/>
        <c:axId val="629945272"/>
      </c:barChart>
      <c:catAx>
        <c:axId val="62994494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3600" dirty="0"/>
                  <a:t>Test Height (ft)</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9945272"/>
        <c:crosses val="autoZero"/>
        <c:auto val="1"/>
        <c:lblAlgn val="ctr"/>
        <c:lblOffset val="100"/>
        <c:noMultiLvlLbl val="0"/>
      </c:catAx>
      <c:valAx>
        <c:axId val="629945272"/>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3600" dirty="0"/>
                  <a:t>Acceleration (g)</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9944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8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r>
              <a:rPr lang="en-US" sz="3600" dirty="0"/>
              <a:t>Oblique Rear @ 6 m/s</a:t>
            </a:r>
          </a:p>
        </c:rich>
      </c:tx>
      <c:overlay val="0"/>
      <c:spPr>
        <a:noFill/>
        <a:ln>
          <a:noFill/>
        </a:ln>
        <a:effectLst/>
      </c:spPr>
      <c:txPr>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7356981684761664E-2"/>
          <c:y val="0.10377054222418251"/>
          <c:w val="0.7326324032967777"/>
          <c:h val="0.81559823949819243"/>
        </c:manualLayout>
      </c:layout>
      <c:barChart>
        <c:barDir val="col"/>
        <c:grouping val="clustered"/>
        <c:varyColors val="0"/>
        <c:ser>
          <c:idx val="1"/>
          <c:order val="0"/>
          <c:tx>
            <c:v>EPS Foam</c:v>
          </c:tx>
          <c:spPr>
            <a:solidFill>
              <a:srgbClr val="FF0000"/>
            </a:solidFill>
            <a:ln>
              <a:noFill/>
            </a:ln>
            <a:effectLst/>
          </c:spPr>
          <c:invertIfNegative val="0"/>
          <c:cat>
            <c:strRef>
              <c:f>'LI Results'!$C$3:$F$3</c:f>
              <c:strCache>
                <c:ptCount val="4"/>
                <c:pt idx="0">
                  <c:v>Peak G</c:v>
                </c:pt>
                <c:pt idx="1">
                  <c:v>HIC-15</c:v>
                </c:pt>
                <c:pt idx="2">
                  <c:v>HIC-36</c:v>
                </c:pt>
                <c:pt idx="3">
                  <c:v>SI</c:v>
                </c:pt>
              </c:strCache>
            </c:strRef>
          </c:cat>
          <c:val>
            <c:numRef>
              <c:f>'LI Results'!$H$5:$K$5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6A2A-0B46-A4C4-037615BCFFE7}"/>
            </c:ext>
          </c:extLst>
        </c:ser>
        <c:ser>
          <c:idx val="4"/>
          <c:order val="1"/>
          <c:tx>
            <c:v>EPU Foam</c:v>
          </c:tx>
          <c:spPr>
            <a:solidFill>
              <a:schemeClr val="tx1"/>
            </a:solidFill>
            <a:ln>
              <a:noFill/>
            </a:ln>
            <a:effectLst/>
          </c:spPr>
          <c:invertIfNegative val="0"/>
          <c:val>
            <c:numRef>
              <c:f>'LI Results'!$H$8:$K$8</c:f>
              <c:numCache>
                <c:formatCode>General</c:formatCode>
                <c:ptCount val="4"/>
                <c:pt idx="0">
                  <c:v>0.83764644805206134</c:v>
                </c:pt>
                <c:pt idx="1">
                  <c:v>0.70522991325290452</c:v>
                </c:pt>
                <c:pt idx="2">
                  <c:v>0.70522991325290452</c:v>
                </c:pt>
                <c:pt idx="3">
                  <c:v>0.70543072304200405</c:v>
                </c:pt>
              </c:numCache>
            </c:numRef>
          </c:val>
          <c:extLst>
            <c:ext xmlns:c16="http://schemas.microsoft.com/office/drawing/2014/chart" uri="{C3380CC4-5D6E-409C-BE32-E72D297353CC}">
              <c16:uniqueId val="{00000001-6A2A-0B46-A4C4-037615BCFFE7}"/>
            </c:ext>
          </c:extLst>
        </c:ser>
        <c:dLbls>
          <c:showLegendKey val="0"/>
          <c:showVal val="0"/>
          <c:showCatName val="0"/>
          <c:showSerName val="0"/>
          <c:showPercent val="0"/>
          <c:showBubbleSize val="0"/>
        </c:dLbls>
        <c:gapWidth val="219"/>
        <c:axId val="629944944"/>
        <c:axId val="629945272"/>
      </c:barChart>
      <c:catAx>
        <c:axId val="62994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9945272"/>
        <c:crosses val="autoZero"/>
        <c:auto val="1"/>
        <c:lblAlgn val="ctr"/>
        <c:lblOffset val="100"/>
        <c:noMultiLvlLbl val="0"/>
      </c:catAx>
      <c:valAx>
        <c:axId val="629945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9944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r>
              <a:rPr lang="en-US" sz="3600" dirty="0"/>
              <a:t>Side Upper @ 6</a:t>
            </a:r>
            <a:r>
              <a:rPr lang="en-US" sz="3600" baseline="0" dirty="0"/>
              <a:t> m/s</a:t>
            </a:r>
            <a:endParaRPr lang="en-US" sz="3600" dirty="0"/>
          </a:p>
        </c:rich>
      </c:tx>
      <c:overlay val="0"/>
      <c:spPr>
        <a:noFill/>
        <a:ln>
          <a:noFill/>
        </a:ln>
        <a:effectLst/>
      </c:spPr>
      <c:txPr>
        <a:bodyPr rot="0" spcFirstLastPara="1" vertOverflow="ellipsis" vert="horz" wrap="square" anchor="ctr" anchorCtr="1"/>
        <a:lstStyle/>
        <a:p>
          <a:pPr>
            <a:defRPr sz="3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7356981684761664E-2"/>
          <c:y val="0.10377054222418251"/>
          <c:w val="0.7326324032967777"/>
          <c:h val="0.81559823949819243"/>
        </c:manualLayout>
      </c:layout>
      <c:barChart>
        <c:barDir val="col"/>
        <c:grouping val="clustered"/>
        <c:varyColors val="0"/>
        <c:ser>
          <c:idx val="1"/>
          <c:order val="0"/>
          <c:tx>
            <c:v>EPS Foam</c:v>
          </c:tx>
          <c:spPr>
            <a:solidFill>
              <a:srgbClr val="FF0000"/>
            </a:solidFill>
            <a:ln>
              <a:solidFill>
                <a:schemeClr val="tx1"/>
              </a:solidFill>
            </a:ln>
            <a:effectLst/>
          </c:spPr>
          <c:invertIfNegative val="0"/>
          <c:cat>
            <c:strRef>
              <c:f>'LI Results'!$C$3:$F$3</c:f>
              <c:strCache>
                <c:ptCount val="4"/>
                <c:pt idx="0">
                  <c:v>Peak G</c:v>
                </c:pt>
                <c:pt idx="1">
                  <c:v>HIC-15</c:v>
                </c:pt>
                <c:pt idx="2">
                  <c:v>HIC-36</c:v>
                </c:pt>
                <c:pt idx="3">
                  <c:v>SI</c:v>
                </c:pt>
              </c:strCache>
            </c:strRef>
          </c:cat>
          <c:val>
            <c:numRef>
              <c:f>'LI Results'!$H$14:$K$14</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8C3A-AD43-A7EB-2E9871F160F8}"/>
            </c:ext>
          </c:extLst>
        </c:ser>
        <c:ser>
          <c:idx val="4"/>
          <c:order val="1"/>
          <c:tx>
            <c:v>EPU Foam</c:v>
          </c:tx>
          <c:spPr>
            <a:solidFill>
              <a:schemeClr val="tx1"/>
            </a:solidFill>
            <a:ln>
              <a:noFill/>
            </a:ln>
            <a:effectLst/>
          </c:spPr>
          <c:invertIfNegative val="0"/>
          <c:val>
            <c:numRef>
              <c:f>'LI Results'!$H$17:$K$17</c:f>
              <c:numCache>
                <c:formatCode>General</c:formatCode>
                <c:ptCount val="4"/>
                <c:pt idx="0">
                  <c:v>1.0083690683004398</c:v>
                </c:pt>
                <c:pt idx="1">
                  <c:v>1.0105807946556979</c:v>
                </c:pt>
                <c:pt idx="2">
                  <c:v>1.0105807946556979</c:v>
                </c:pt>
                <c:pt idx="3">
                  <c:v>0.8796379496910216</c:v>
                </c:pt>
              </c:numCache>
            </c:numRef>
          </c:val>
          <c:extLst>
            <c:ext xmlns:c16="http://schemas.microsoft.com/office/drawing/2014/chart" uri="{C3380CC4-5D6E-409C-BE32-E72D297353CC}">
              <c16:uniqueId val="{00000001-8C3A-AD43-A7EB-2E9871F160F8}"/>
            </c:ext>
          </c:extLst>
        </c:ser>
        <c:dLbls>
          <c:showLegendKey val="0"/>
          <c:showVal val="0"/>
          <c:showCatName val="0"/>
          <c:showSerName val="0"/>
          <c:showPercent val="0"/>
          <c:showBubbleSize val="0"/>
        </c:dLbls>
        <c:gapWidth val="219"/>
        <c:axId val="629944944"/>
        <c:axId val="629945272"/>
      </c:barChart>
      <c:catAx>
        <c:axId val="62994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9945272"/>
        <c:crosses val="autoZero"/>
        <c:auto val="1"/>
        <c:lblAlgn val="ctr"/>
        <c:lblOffset val="100"/>
        <c:noMultiLvlLbl val="0"/>
      </c:catAx>
      <c:valAx>
        <c:axId val="629945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crossAx val="629944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3600"/>
              <a:t>EPS</a:t>
            </a:r>
            <a:r>
              <a:rPr lang="en-US" sz="3600" baseline="0"/>
              <a:t> vs. EPU Stress-Strain Curve</a:t>
            </a:r>
            <a:endParaRPr lang="en-US" sz="3600"/>
          </a:p>
        </c:rich>
      </c:tx>
      <c:layout>
        <c:manualLayout>
          <c:xMode val="edge"/>
          <c:yMode val="edge"/>
          <c:x val="0.18125857201901135"/>
          <c:y val="1.4225936303133247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6"/>
          <c:order val="0"/>
          <c:tx>
            <c:v>EPU 0.001 1/s</c:v>
          </c:tx>
          <c:spPr>
            <a:ln w="28575" cap="rnd">
              <a:solidFill>
                <a:schemeClr val="tx1"/>
              </a:solidFill>
              <a:prstDash val="dash"/>
              <a:round/>
            </a:ln>
            <a:effectLst/>
          </c:spPr>
          <c:marker>
            <c:symbol val="none"/>
          </c:marker>
          <c:xVal>
            <c:numRef>
              <c:f>'XPF 100 series data'!$AP$5:$AP$204</c:f>
              <c:numCache>
                <c:formatCode>General</c:formatCode>
                <c:ptCount val="200"/>
                <c:pt idx="0">
                  <c:v>0</c:v>
                </c:pt>
                <c:pt idx="1">
                  <c:v>3.2663316582914599E-3</c:v>
                </c:pt>
                <c:pt idx="2">
                  <c:v>6.5326633165829198E-3</c:v>
                </c:pt>
                <c:pt idx="3">
                  <c:v>9.7989949748743706E-3</c:v>
                </c:pt>
                <c:pt idx="4">
                  <c:v>1.30653266331658E-2</c:v>
                </c:pt>
                <c:pt idx="5">
                  <c:v>1.6331658291457302E-2</c:v>
                </c:pt>
                <c:pt idx="6">
                  <c:v>1.95979899497487E-2</c:v>
                </c:pt>
                <c:pt idx="7">
                  <c:v>2.2864321608040201E-2</c:v>
                </c:pt>
                <c:pt idx="8">
                  <c:v>2.61306532663317E-2</c:v>
                </c:pt>
                <c:pt idx="9">
                  <c:v>2.9396984924623101E-2</c:v>
                </c:pt>
                <c:pt idx="10">
                  <c:v>3.2663316582914603E-2</c:v>
                </c:pt>
                <c:pt idx="11">
                  <c:v>3.5929648241206001E-2</c:v>
                </c:pt>
                <c:pt idx="12">
                  <c:v>3.9195979899497503E-2</c:v>
                </c:pt>
                <c:pt idx="13">
                  <c:v>4.2462311557788998E-2</c:v>
                </c:pt>
                <c:pt idx="14">
                  <c:v>4.5728643216080403E-2</c:v>
                </c:pt>
                <c:pt idx="15">
                  <c:v>4.8994974874371898E-2</c:v>
                </c:pt>
                <c:pt idx="16">
                  <c:v>5.2261306532663303E-2</c:v>
                </c:pt>
                <c:pt idx="17">
                  <c:v>5.5527638190954798E-2</c:v>
                </c:pt>
                <c:pt idx="18">
                  <c:v>5.8793969849246203E-2</c:v>
                </c:pt>
                <c:pt idx="19">
                  <c:v>6.2060301507537698E-2</c:v>
                </c:pt>
                <c:pt idx="20">
                  <c:v>6.5326633165829207E-2</c:v>
                </c:pt>
                <c:pt idx="21">
                  <c:v>6.8592964824120597E-2</c:v>
                </c:pt>
                <c:pt idx="22">
                  <c:v>7.1859296482412099E-2</c:v>
                </c:pt>
                <c:pt idx="23">
                  <c:v>7.5125628140703504E-2</c:v>
                </c:pt>
                <c:pt idx="24">
                  <c:v>7.8391959798995006E-2</c:v>
                </c:pt>
                <c:pt idx="25">
                  <c:v>8.1658291457286397E-2</c:v>
                </c:pt>
                <c:pt idx="26">
                  <c:v>8.4924623115577899E-2</c:v>
                </c:pt>
                <c:pt idx="27">
                  <c:v>8.8190954773869401E-2</c:v>
                </c:pt>
                <c:pt idx="28">
                  <c:v>9.1457286432160806E-2</c:v>
                </c:pt>
                <c:pt idx="29">
                  <c:v>9.4723618090452294E-2</c:v>
                </c:pt>
                <c:pt idx="30">
                  <c:v>9.7989949748743699E-2</c:v>
                </c:pt>
                <c:pt idx="31">
                  <c:v>0.10125628140703501</c:v>
                </c:pt>
                <c:pt idx="32">
                  <c:v>0.10452261306532699</c:v>
                </c:pt>
                <c:pt idx="33">
                  <c:v>0.107788944723618</c:v>
                </c:pt>
                <c:pt idx="34">
                  <c:v>0.11105527638191</c:v>
                </c:pt>
                <c:pt idx="35">
                  <c:v>0.114321608040201</c:v>
                </c:pt>
                <c:pt idx="36">
                  <c:v>0.117587939698492</c:v>
                </c:pt>
                <c:pt idx="37">
                  <c:v>0.120854271356784</c:v>
                </c:pt>
                <c:pt idx="38">
                  <c:v>0.12412060301507501</c:v>
                </c:pt>
                <c:pt idx="39">
                  <c:v>0.12738693467336701</c:v>
                </c:pt>
                <c:pt idx="40">
                  <c:v>0.130653266331658</c:v>
                </c:pt>
                <c:pt idx="41">
                  <c:v>0.13391959798995001</c:v>
                </c:pt>
                <c:pt idx="42">
                  <c:v>0.137185929648241</c:v>
                </c:pt>
                <c:pt idx="43">
                  <c:v>0.14045226130653299</c:v>
                </c:pt>
                <c:pt idx="44">
                  <c:v>0.143718592964824</c:v>
                </c:pt>
                <c:pt idx="45">
                  <c:v>0.14698492462311599</c:v>
                </c:pt>
                <c:pt idx="46">
                  <c:v>0.15025125628140701</c:v>
                </c:pt>
                <c:pt idx="47">
                  <c:v>0.153517587939699</c:v>
                </c:pt>
                <c:pt idx="48">
                  <c:v>0.15678391959799001</c:v>
                </c:pt>
                <c:pt idx="49">
                  <c:v>0.160050251256281</c:v>
                </c:pt>
                <c:pt idx="50">
                  <c:v>0.16331658291457299</c:v>
                </c:pt>
                <c:pt idx="51">
                  <c:v>0.166582914572864</c:v>
                </c:pt>
                <c:pt idx="52">
                  <c:v>0.16984924623115599</c:v>
                </c:pt>
                <c:pt idx="53">
                  <c:v>0.17311557788944701</c:v>
                </c:pt>
                <c:pt idx="54">
                  <c:v>0.176381909547739</c:v>
                </c:pt>
                <c:pt idx="55">
                  <c:v>0.17964824120603001</c:v>
                </c:pt>
                <c:pt idx="56">
                  <c:v>0.182914572864322</c:v>
                </c:pt>
                <c:pt idx="57">
                  <c:v>0.18618090452261299</c:v>
                </c:pt>
                <c:pt idx="58">
                  <c:v>0.189447236180905</c:v>
                </c:pt>
                <c:pt idx="59">
                  <c:v>0.19271356783919599</c:v>
                </c:pt>
                <c:pt idx="60">
                  <c:v>0.19597989949748701</c:v>
                </c:pt>
                <c:pt idx="61">
                  <c:v>0.199246231155779</c:v>
                </c:pt>
                <c:pt idx="62">
                  <c:v>0.20251256281407001</c:v>
                </c:pt>
                <c:pt idx="63">
                  <c:v>0.205778894472362</c:v>
                </c:pt>
                <c:pt idx="64">
                  <c:v>0.20904522613065299</c:v>
                </c:pt>
                <c:pt idx="65">
                  <c:v>0.212311557788945</c:v>
                </c:pt>
                <c:pt idx="66">
                  <c:v>0.21557788944723599</c:v>
                </c:pt>
                <c:pt idx="67">
                  <c:v>0.21884422110552801</c:v>
                </c:pt>
                <c:pt idx="68">
                  <c:v>0.222110552763819</c:v>
                </c:pt>
                <c:pt idx="69">
                  <c:v>0.22537688442211101</c:v>
                </c:pt>
                <c:pt idx="70">
                  <c:v>0.228643216080402</c:v>
                </c:pt>
                <c:pt idx="71">
                  <c:v>0.23190954773869299</c:v>
                </c:pt>
                <c:pt idx="72">
                  <c:v>0.235175879396985</c:v>
                </c:pt>
                <c:pt idx="73">
                  <c:v>0.23844221105527599</c:v>
                </c:pt>
                <c:pt idx="74">
                  <c:v>0.24170854271356801</c:v>
                </c:pt>
                <c:pt idx="75">
                  <c:v>0.244974874371859</c:v>
                </c:pt>
                <c:pt idx="76">
                  <c:v>0.24824120603015101</c:v>
                </c:pt>
                <c:pt idx="77">
                  <c:v>0.25150753768844197</c:v>
                </c:pt>
                <c:pt idx="78">
                  <c:v>0.25477386934673402</c:v>
                </c:pt>
                <c:pt idx="79">
                  <c:v>0.25804020100502501</c:v>
                </c:pt>
                <c:pt idx="80">
                  <c:v>0.26130653266331699</c:v>
                </c:pt>
                <c:pt idx="81">
                  <c:v>0.26457286432160798</c:v>
                </c:pt>
                <c:pt idx="82">
                  <c:v>0.26783919597990002</c:v>
                </c:pt>
                <c:pt idx="83">
                  <c:v>0.27110552763819101</c:v>
                </c:pt>
                <c:pt idx="84">
                  <c:v>0.274371859296482</c:v>
                </c:pt>
                <c:pt idx="85">
                  <c:v>0.27763819095477399</c:v>
                </c:pt>
                <c:pt idx="86">
                  <c:v>0.28090452261306498</c:v>
                </c:pt>
                <c:pt idx="87">
                  <c:v>0.28417085427135702</c:v>
                </c:pt>
                <c:pt idx="88">
                  <c:v>0.28743718592964801</c:v>
                </c:pt>
                <c:pt idx="89">
                  <c:v>0.29070351758794</c:v>
                </c:pt>
                <c:pt idx="90">
                  <c:v>0.29396984924623099</c:v>
                </c:pt>
                <c:pt idx="91">
                  <c:v>0.29723618090452297</c:v>
                </c:pt>
                <c:pt idx="92">
                  <c:v>0.30050251256281402</c:v>
                </c:pt>
                <c:pt idx="93">
                  <c:v>0.303768844221106</c:v>
                </c:pt>
                <c:pt idx="94">
                  <c:v>0.30703517587939699</c:v>
                </c:pt>
                <c:pt idx="95">
                  <c:v>0.31030150753768798</c:v>
                </c:pt>
                <c:pt idx="96">
                  <c:v>0.31356783919598002</c:v>
                </c:pt>
                <c:pt idx="97">
                  <c:v>0.31683417085427101</c:v>
                </c:pt>
                <c:pt idx="98">
                  <c:v>0.320100502512563</c:v>
                </c:pt>
                <c:pt idx="99">
                  <c:v>0.32336683417085399</c:v>
                </c:pt>
                <c:pt idx="100">
                  <c:v>0.32663316582914598</c:v>
                </c:pt>
                <c:pt idx="101">
                  <c:v>0.32989949748743702</c:v>
                </c:pt>
                <c:pt idx="102">
                  <c:v>0.33316582914572901</c:v>
                </c:pt>
                <c:pt idx="103">
                  <c:v>0.33643216080402</c:v>
                </c:pt>
                <c:pt idx="104">
                  <c:v>0.33969849246231199</c:v>
                </c:pt>
                <c:pt idx="105">
                  <c:v>0.34296482412060297</c:v>
                </c:pt>
                <c:pt idx="106">
                  <c:v>0.34623115577889502</c:v>
                </c:pt>
                <c:pt idx="107">
                  <c:v>0.34949748743718601</c:v>
                </c:pt>
                <c:pt idx="108">
                  <c:v>0.35276381909547699</c:v>
                </c:pt>
                <c:pt idx="109">
                  <c:v>0.35603015075376898</c:v>
                </c:pt>
                <c:pt idx="110">
                  <c:v>0.35929648241206003</c:v>
                </c:pt>
                <c:pt idx="111">
                  <c:v>0.36256281407035201</c:v>
                </c:pt>
                <c:pt idx="112">
                  <c:v>0.365829145728643</c:v>
                </c:pt>
                <c:pt idx="113">
                  <c:v>0.36909547738693499</c:v>
                </c:pt>
                <c:pt idx="114">
                  <c:v>0.37236180904522598</c:v>
                </c:pt>
                <c:pt idx="115">
                  <c:v>0.37562814070351802</c:v>
                </c:pt>
                <c:pt idx="116">
                  <c:v>0.37889447236180901</c:v>
                </c:pt>
                <c:pt idx="117">
                  <c:v>0.382160804020101</c:v>
                </c:pt>
                <c:pt idx="118">
                  <c:v>0.38542713567839199</c:v>
                </c:pt>
                <c:pt idx="119">
                  <c:v>0.38869346733668397</c:v>
                </c:pt>
                <c:pt idx="120">
                  <c:v>0.39195979899497502</c:v>
                </c:pt>
                <c:pt idx="121">
                  <c:v>0.39522613065326601</c:v>
                </c:pt>
                <c:pt idx="122">
                  <c:v>0.39849246231155799</c:v>
                </c:pt>
                <c:pt idx="123">
                  <c:v>0.40175879396984898</c:v>
                </c:pt>
                <c:pt idx="124">
                  <c:v>0.40502512562814103</c:v>
                </c:pt>
                <c:pt idx="125">
                  <c:v>0.40829145728643201</c:v>
                </c:pt>
                <c:pt idx="126">
                  <c:v>0.411557788944724</c:v>
                </c:pt>
                <c:pt idx="127">
                  <c:v>0.41482412060301499</c:v>
                </c:pt>
                <c:pt idx="128">
                  <c:v>0.41809045226130698</c:v>
                </c:pt>
                <c:pt idx="129">
                  <c:v>0.42135678391959802</c:v>
                </c:pt>
                <c:pt idx="130">
                  <c:v>0.42462311557788901</c:v>
                </c:pt>
                <c:pt idx="131">
                  <c:v>0.427889447236181</c:v>
                </c:pt>
                <c:pt idx="132">
                  <c:v>0.43115577889447199</c:v>
                </c:pt>
                <c:pt idx="133">
                  <c:v>0.43442211055276397</c:v>
                </c:pt>
                <c:pt idx="134">
                  <c:v>0.43768844221105502</c:v>
                </c:pt>
                <c:pt idx="135">
                  <c:v>0.44095477386934701</c:v>
                </c:pt>
                <c:pt idx="136">
                  <c:v>0.44422110552763799</c:v>
                </c:pt>
                <c:pt idx="137">
                  <c:v>0.44748743718592998</c:v>
                </c:pt>
                <c:pt idx="138">
                  <c:v>0.45075376884422103</c:v>
                </c:pt>
                <c:pt idx="139">
                  <c:v>0.45402010050251301</c:v>
                </c:pt>
                <c:pt idx="140">
                  <c:v>0.457286432160804</c:v>
                </c:pt>
                <c:pt idx="141">
                  <c:v>0.46055276381909599</c:v>
                </c:pt>
                <c:pt idx="142">
                  <c:v>0.46381909547738698</c:v>
                </c:pt>
                <c:pt idx="143">
                  <c:v>0.46708542713567802</c:v>
                </c:pt>
                <c:pt idx="144">
                  <c:v>0.47035175879397001</c:v>
                </c:pt>
                <c:pt idx="145">
                  <c:v>0.473618090452261</c:v>
                </c:pt>
                <c:pt idx="146">
                  <c:v>0.47688442211055299</c:v>
                </c:pt>
                <c:pt idx="147">
                  <c:v>0.48015075376884397</c:v>
                </c:pt>
                <c:pt idx="148">
                  <c:v>0.48341708542713602</c:v>
                </c:pt>
                <c:pt idx="149">
                  <c:v>0.48668341708542701</c:v>
                </c:pt>
                <c:pt idx="150">
                  <c:v>0.48994974874371899</c:v>
                </c:pt>
                <c:pt idx="151">
                  <c:v>0.49321608040200998</c:v>
                </c:pt>
                <c:pt idx="152">
                  <c:v>0.49648241206030103</c:v>
                </c:pt>
                <c:pt idx="153">
                  <c:v>0.49974874371859301</c:v>
                </c:pt>
                <c:pt idx="154">
                  <c:v>0.50301507537688495</c:v>
                </c:pt>
                <c:pt idx="155">
                  <c:v>0.50628140703517599</c:v>
                </c:pt>
                <c:pt idx="156">
                  <c:v>0.50954773869346703</c:v>
                </c:pt>
                <c:pt idx="157">
                  <c:v>0.51281407035175897</c:v>
                </c:pt>
                <c:pt idx="158">
                  <c:v>0.51608040201005001</c:v>
                </c:pt>
                <c:pt idx="159">
                  <c:v>0.51934673366834205</c:v>
                </c:pt>
                <c:pt idx="160">
                  <c:v>0.52261306532663299</c:v>
                </c:pt>
                <c:pt idx="161">
                  <c:v>0.52587939698492503</c:v>
                </c:pt>
                <c:pt idx="162">
                  <c:v>0.52914572864321596</c:v>
                </c:pt>
                <c:pt idx="163">
                  <c:v>0.53241206030150801</c:v>
                </c:pt>
                <c:pt idx="164">
                  <c:v>0.53567839195979905</c:v>
                </c:pt>
                <c:pt idx="165">
                  <c:v>0.53894472361808998</c:v>
                </c:pt>
                <c:pt idx="166">
                  <c:v>0.54221105527638203</c:v>
                </c:pt>
                <c:pt idx="167">
                  <c:v>0.54547738693467296</c:v>
                </c:pt>
                <c:pt idx="168">
                  <c:v>0.548743718592965</c:v>
                </c:pt>
                <c:pt idx="169">
                  <c:v>0.55201005025125605</c:v>
                </c:pt>
                <c:pt idx="170">
                  <c:v>0.55527638190954798</c:v>
                </c:pt>
                <c:pt idx="171">
                  <c:v>0.55854271356783902</c:v>
                </c:pt>
                <c:pt idx="172">
                  <c:v>0.56180904522613095</c:v>
                </c:pt>
                <c:pt idx="173">
                  <c:v>0.565075376884422</c:v>
                </c:pt>
                <c:pt idx="174">
                  <c:v>0.56834170854271404</c:v>
                </c:pt>
                <c:pt idx="175">
                  <c:v>0.57160804020100497</c:v>
                </c:pt>
                <c:pt idx="176">
                  <c:v>0.57487437185929702</c:v>
                </c:pt>
                <c:pt idx="177">
                  <c:v>0.57814070351758795</c:v>
                </c:pt>
                <c:pt idx="178">
                  <c:v>0.58140703517587899</c:v>
                </c:pt>
                <c:pt idx="179">
                  <c:v>0.58467336683417104</c:v>
                </c:pt>
                <c:pt idx="180">
                  <c:v>0.58793969849246197</c:v>
                </c:pt>
                <c:pt idx="181">
                  <c:v>0.59120603015075401</c:v>
                </c:pt>
                <c:pt idx="182">
                  <c:v>0.59447236180904495</c:v>
                </c:pt>
                <c:pt idx="183">
                  <c:v>0.59773869346733699</c:v>
                </c:pt>
                <c:pt idx="184">
                  <c:v>0.60100502512562803</c:v>
                </c:pt>
                <c:pt idx="185">
                  <c:v>0.60427135678391997</c:v>
                </c:pt>
                <c:pt idx="186">
                  <c:v>0.60753768844221101</c:v>
                </c:pt>
                <c:pt idx="187">
                  <c:v>0.61080402010050305</c:v>
                </c:pt>
                <c:pt idx="188">
                  <c:v>0.61407035175879399</c:v>
                </c:pt>
                <c:pt idx="189">
                  <c:v>0.61733668341708603</c:v>
                </c:pt>
                <c:pt idx="190">
                  <c:v>0.62060301507537696</c:v>
                </c:pt>
                <c:pt idx="191">
                  <c:v>0.62386934673366801</c:v>
                </c:pt>
                <c:pt idx="192">
                  <c:v>0.62713567839196005</c:v>
                </c:pt>
                <c:pt idx="193">
                  <c:v>0.63040201005025098</c:v>
                </c:pt>
                <c:pt idx="194">
                  <c:v>0.63366834170854303</c:v>
                </c:pt>
                <c:pt idx="195">
                  <c:v>0.63693467336683396</c:v>
                </c:pt>
                <c:pt idx="196">
                  <c:v>0.640201005025126</c:v>
                </c:pt>
                <c:pt idx="197">
                  <c:v>0.64346733668341705</c:v>
                </c:pt>
                <c:pt idx="198">
                  <c:v>0.64673366834170898</c:v>
                </c:pt>
                <c:pt idx="199">
                  <c:v>0.65</c:v>
                </c:pt>
              </c:numCache>
            </c:numRef>
          </c:xVal>
          <c:yVal>
            <c:numRef>
              <c:f>'XPF 100 series data'!$AO$5:$AO$204</c:f>
              <c:numCache>
                <c:formatCode>General</c:formatCode>
                <c:ptCount val="200"/>
                <c:pt idx="0">
                  <c:v>0</c:v>
                </c:pt>
                <c:pt idx="1">
                  <c:v>3.1473248638112898E-3</c:v>
                </c:pt>
                <c:pt idx="2">
                  <c:v>8.3010417445315097E-3</c:v>
                </c:pt>
                <c:pt idx="3">
                  <c:v>1.7203251241277501E-2</c:v>
                </c:pt>
                <c:pt idx="4">
                  <c:v>2.6246414965805199E-2</c:v>
                </c:pt>
                <c:pt idx="5">
                  <c:v>3.56115733590633E-2</c:v>
                </c:pt>
                <c:pt idx="6">
                  <c:v>4.4468211012854399E-2</c:v>
                </c:pt>
                <c:pt idx="7">
                  <c:v>5.2925348308017997E-2</c:v>
                </c:pt>
                <c:pt idx="8">
                  <c:v>6.1699518900373701E-2</c:v>
                </c:pt>
                <c:pt idx="9">
                  <c:v>7.0711359921548894E-2</c:v>
                </c:pt>
                <c:pt idx="10">
                  <c:v>7.9286520323272394E-2</c:v>
                </c:pt>
                <c:pt idx="11">
                  <c:v>8.7175508748465302E-2</c:v>
                </c:pt>
                <c:pt idx="12">
                  <c:v>9.4847190383854404E-2</c:v>
                </c:pt>
                <c:pt idx="13">
                  <c:v>0.102082065324865</c:v>
                </c:pt>
                <c:pt idx="14">
                  <c:v>0.108997036860411</c:v>
                </c:pt>
                <c:pt idx="15">
                  <c:v>0.11586814885220099</c:v>
                </c:pt>
                <c:pt idx="16">
                  <c:v>0.122317728619228</c:v>
                </c:pt>
                <c:pt idx="17">
                  <c:v>0.12797481199382699</c:v>
                </c:pt>
                <c:pt idx="18">
                  <c:v>0.132569603322956</c:v>
                </c:pt>
                <c:pt idx="19">
                  <c:v>0.13640197644310401</c:v>
                </c:pt>
                <c:pt idx="20">
                  <c:v>0.140185198302264</c:v>
                </c:pt>
                <c:pt idx="21">
                  <c:v>0.14433941872977801</c:v>
                </c:pt>
                <c:pt idx="22">
                  <c:v>0.14780322821666</c:v>
                </c:pt>
                <c:pt idx="23">
                  <c:v>0.15142663094172801</c:v>
                </c:pt>
                <c:pt idx="24">
                  <c:v>0.15410583574904199</c:v>
                </c:pt>
                <c:pt idx="25">
                  <c:v>0.15656762963743001</c:v>
                </c:pt>
                <c:pt idx="26">
                  <c:v>0.158223640494836</c:v>
                </c:pt>
                <c:pt idx="27">
                  <c:v>0.15930420838992701</c:v>
                </c:pt>
                <c:pt idx="28">
                  <c:v>0.16097166927113801</c:v>
                </c:pt>
                <c:pt idx="29">
                  <c:v>0.16245497683269999</c:v>
                </c:pt>
                <c:pt idx="30">
                  <c:v>0.16374161588903499</c:v>
                </c:pt>
                <c:pt idx="31">
                  <c:v>0.16572352728054399</c:v>
                </c:pt>
                <c:pt idx="32">
                  <c:v>0.16821815207629401</c:v>
                </c:pt>
                <c:pt idx="33">
                  <c:v>0.17152207776467501</c:v>
                </c:pt>
                <c:pt idx="34">
                  <c:v>0.17478550317941599</c:v>
                </c:pt>
                <c:pt idx="35">
                  <c:v>0.179262875926399</c:v>
                </c:pt>
                <c:pt idx="36">
                  <c:v>0.184365618741089</c:v>
                </c:pt>
                <c:pt idx="37">
                  <c:v>0.18957042916073599</c:v>
                </c:pt>
                <c:pt idx="38">
                  <c:v>0.195413242105864</c:v>
                </c:pt>
                <c:pt idx="39">
                  <c:v>0.20173855200108101</c:v>
                </c:pt>
                <c:pt idx="40">
                  <c:v>0.20754206827609001</c:v>
                </c:pt>
                <c:pt idx="41">
                  <c:v>0.21307690350527</c:v>
                </c:pt>
                <c:pt idx="42">
                  <c:v>0.218496236288793</c:v>
                </c:pt>
                <c:pt idx="43">
                  <c:v>0.22555915620185801</c:v>
                </c:pt>
                <c:pt idx="44">
                  <c:v>0.232286042917314</c:v>
                </c:pt>
                <c:pt idx="45">
                  <c:v>0.23881941510882701</c:v>
                </c:pt>
                <c:pt idx="46">
                  <c:v>0.24621684028534199</c:v>
                </c:pt>
                <c:pt idx="47">
                  <c:v>0.25307861440784402</c:v>
                </c:pt>
                <c:pt idx="48">
                  <c:v>0.260363663465355</c:v>
                </c:pt>
                <c:pt idx="49">
                  <c:v>0.26731573050854601</c:v>
                </c:pt>
                <c:pt idx="50">
                  <c:v>0.27485500298558202</c:v>
                </c:pt>
                <c:pt idx="51">
                  <c:v>0.28177534846145802</c:v>
                </c:pt>
                <c:pt idx="52">
                  <c:v>0.288092853351055</c:v>
                </c:pt>
                <c:pt idx="53">
                  <c:v>0.29450019164510399</c:v>
                </c:pt>
                <c:pt idx="54">
                  <c:v>0.300335446917601</c:v>
                </c:pt>
                <c:pt idx="55">
                  <c:v>0.30594362150632698</c:v>
                </c:pt>
                <c:pt idx="56">
                  <c:v>0.31207061132841901</c:v>
                </c:pt>
                <c:pt idx="57">
                  <c:v>0.318314064990668</c:v>
                </c:pt>
                <c:pt idx="58">
                  <c:v>0.32422480956615601</c:v>
                </c:pt>
                <c:pt idx="59">
                  <c:v>0.32907284069426301</c:v>
                </c:pt>
                <c:pt idx="60">
                  <c:v>0.33466325606888803</c:v>
                </c:pt>
                <c:pt idx="61">
                  <c:v>0.33870498693360401</c:v>
                </c:pt>
                <c:pt idx="62">
                  <c:v>0.342210944392142</c:v>
                </c:pt>
                <c:pt idx="63">
                  <c:v>0.34603112724638202</c:v>
                </c:pt>
                <c:pt idx="64">
                  <c:v>0.349474398043574</c:v>
                </c:pt>
                <c:pt idx="65">
                  <c:v>0.35325460138923798</c:v>
                </c:pt>
                <c:pt idx="66">
                  <c:v>0.35668075143091499</c:v>
                </c:pt>
                <c:pt idx="67">
                  <c:v>0.36090259639130701</c:v>
                </c:pt>
                <c:pt idx="68">
                  <c:v>0.364785632121854</c:v>
                </c:pt>
                <c:pt idx="69">
                  <c:v>0.36742319227023901</c:v>
                </c:pt>
                <c:pt idx="70">
                  <c:v>0.37196524173957701</c:v>
                </c:pt>
                <c:pt idx="71">
                  <c:v>0.37590194066772398</c:v>
                </c:pt>
                <c:pt idx="72">
                  <c:v>0.38040852992126001</c:v>
                </c:pt>
                <c:pt idx="73">
                  <c:v>0.38540183686359297</c:v>
                </c:pt>
                <c:pt idx="74">
                  <c:v>0.38925754461954498</c:v>
                </c:pt>
                <c:pt idx="75">
                  <c:v>0.39375155876166501</c:v>
                </c:pt>
                <c:pt idx="76">
                  <c:v>0.39814025160937899</c:v>
                </c:pt>
                <c:pt idx="77">
                  <c:v>0.40321701041153502</c:v>
                </c:pt>
                <c:pt idx="78">
                  <c:v>0.40779316206237298</c:v>
                </c:pt>
                <c:pt idx="79">
                  <c:v>0.41262109832725502</c:v>
                </c:pt>
                <c:pt idx="80">
                  <c:v>0.41865480040596897</c:v>
                </c:pt>
                <c:pt idx="81">
                  <c:v>0.423689074821061</c:v>
                </c:pt>
                <c:pt idx="82">
                  <c:v>0.42885588778808698</c:v>
                </c:pt>
                <c:pt idx="83">
                  <c:v>0.43428294326211397</c:v>
                </c:pt>
                <c:pt idx="84">
                  <c:v>0.43965390846888402</c:v>
                </c:pt>
                <c:pt idx="85">
                  <c:v>0.44426170132975101</c:v>
                </c:pt>
                <c:pt idx="86">
                  <c:v>0.44975007226358998</c:v>
                </c:pt>
                <c:pt idx="87">
                  <c:v>0.45635209098314</c:v>
                </c:pt>
                <c:pt idx="88">
                  <c:v>0.46175748892811402</c:v>
                </c:pt>
                <c:pt idx="89">
                  <c:v>0.467328429253273</c:v>
                </c:pt>
                <c:pt idx="90">
                  <c:v>0.47266745741579003</c:v>
                </c:pt>
                <c:pt idx="91">
                  <c:v>0.47764076320907201</c:v>
                </c:pt>
                <c:pt idx="92">
                  <c:v>0.483387291852379</c:v>
                </c:pt>
                <c:pt idx="93">
                  <c:v>0.48855773675963099</c:v>
                </c:pt>
                <c:pt idx="94">
                  <c:v>0.49381838367293701</c:v>
                </c:pt>
                <c:pt idx="95">
                  <c:v>0.49855370159044299</c:v>
                </c:pt>
                <c:pt idx="96">
                  <c:v>0.50403907611474297</c:v>
                </c:pt>
                <c:pt idx="97">
                  <c:v>0.50995094178648104</c:v>
                </c:pt>
                <c:pt idx="98">
                  <c:v>0.51657126259793995</c:v>
                </c:pt>
                <c:pt idx="99">
                  <c:v>0.52318423285354898</c:v>
                </c:pt>
                <c:pt idx="100">
                  <c:v>0.53002305671513095</c:v>
                </c:pt>
                <c:pt idx="101">
                  <c:v>0.53689974911958405</c:v>
                </c:pt>
                <c:pt idx="102">
                  <c:v>0.54422404027089799</c:v>
                </c:pt>
                <c:pt idx="103">
                  <c:v>0.55027612303739004</c:v>
                </c:pt>
                <c:pt idx="104">
                  <c:v>0.55547934928425002</c:v>
                </c:pt>
                <c:pt idx="105">
                  <c:v>0.56048347426627598</c:v>
                </c:pt>
                <c:pt idx="106">
                  <c:v>0.56498594718231299</c:v>
                </c:pt>
                <c:pt idx="107">
                  <c:v>0.56960437063505198</c:v>
                </c:pt>
                <c:pt idx="108">
                  <c:v>0.57393021339644801</c:v>
                </c:pt>
                <c:pt idx="109">
                  <c:v>0.57735359255262297</c:v>
                </c:pt>
                <c:pt idx="110">
                  <c:v>0.58080412355920297</c:v>
                </c:pt>
                <c:pt idx="111">
                  <c:v>0.58439922088066298</c:v>
                </c:pt>
                <c:pt idx="112">
                  <c:v>0.587801910692062</c:v>
                </c:pt>
                <c:pt idx="113">
                  <c:v>0.59165381068466305</c:v>
                </c:pt>
                <c:pt idx="114">
                  <c:v>0.59400181118636097</c:v>
                </c:pt>
                <c:pt idx="115">
                  <c:v>0.59644957860270398</c:v>
                </c:pt>
                <c:pt idx="116">
                  <c:v>0.59958228103065903</c:v>
                </c:pt>
                <c:pt idx="117">
                  <c:v>0.60343542641598902</c:v>
                </c:pt>
                <c:pt idx="118">
                  <c:v>0.60799652376561697</c:v>
                </c:pt>
                <c:pt idx="119">
                  <c:v>0.61349794948567105</c:v>
                </c:pt>
                <c:pt idx="120">
                  <c:v>0.61941125920272899</c:v>
                </c:pt>
                <c:pt idx="121">
                  <c:v>0.62596699956388502</c:v>
                </c:pt>
                <c:pt idx="122">
                  <c:v>0.63351133131889703</c:v>
                </c:pt>
                <c:pt idx="123">
                  <c:v>0.64173923695403701</c:v>
                </c:pt>
                <c:pt idx="124">
                  <c:v>0.64867070927697001</c:v>
                </c:pt>
                <c:pt idx="125">
                  <c:v>0.65752959076332795</c:v>
                </c:pt>
                <c:pt idx="126">
                  <c:v>0.66505396824671204</c:v>
                </c:pt>
                <c:pt idx="127">
                  <c:v>0.67315886032008398</c:v>
                </c:pt>
                <c:pt idx="128">
                  <c:v>0.68133623740914795</c:v>
                </c:pt>
                <c:pt idx="129">
                  <c:v>0.68997189253768898</c:v>
                </c:pt>
                <c:pt idx="130">
                  <c:v>0.69859463932958299</c:v>
                </c:pt>
                <c:pt idx="131">
                  <c:v>0.70774346175781599</c:v>
                </c:pt>
                <c:pt idx="132">
                  <c:v>0.71681713848251305</c:v>
                </c:pt>
                <c:pt idx="133">
                  <c:v>0.72504842322127405</c:v>
                </c:pt>
                <c:pt idx="134">
                  <c:v>0.73343976298943903</c:v>
                </c:pt>
                <c:pt idx="135">
                  <c:v>0.74249306386557701</c:v>
                </c:pt>
                <c:pt idx="136">
                  <c:v>0.75176470524032202</c:v>
                </c:pt>
                <c:pt idx="137">
                  <c:v>0.76118699729647199</c:v>
                </c:pt>
                <c:pt idx="138">
                  <c:v>0.77090372687402597</c:v>
                </c:pt>
                <c:pt idx="139">
                  <c:v>0.78118591810751603</c:v>
                </c:pt>
                <c:pt idx="140">
                  <c:v>0.79169391572393799</c:v>
                </c:pt>
                <c:pt idx="141">
                  <c:v>0.80405918338848203</c:v>
                </c:pt>
                <c:pt idx="142">
                  <c:v>0.81656634105068804</c:v>
                </c:pt>
                <c:pt idx="143">
                  <c:v>0.83065121136900799</c:v>
                </c:pt>
                <c:pt idx="144">
                  <c:v>0.84478612861158398</c:v>
                </c:pt>
                <c:pt idx="145">
                  <c:v>0.86022183919204398</c:v>
                </c:pt>
                <c:pt idx="146">
                  <c:v>0.87599840065697998</c:v>
                </c:pt>
                <c:pt idx="147">
                  <c:v>0.89134095005577196</c:v>
                </c:pt>
                <c:pt idx="148">
                  <c:v>0.90702386897899601</c:v>
                </c:pt>
                <c:pt idx="149">
                  <c:v>0.92274135135616897</c:v>
                </c:pt>
                <c:pt idx="150">
                  <c:v>0.93767024795380804</c:v>
                </c:pt>
                <c:pt idx="151">
                  <c:v>0.95365391811718203</c:v>
                </c:pt>
                <c:pt idx="152">
                  <c:v>0.96992081688134502</c:v>
                </c:pt>
                <c:pt idx="153">
                  <c:v>0.98587169203578595</c:v>
                </c:pt>
                <c:pt idx="154">
                  <c:v>1.0035679068555701</c:v>
                </c:pt>
                <c:pt idx="155">
                  <c:v>1.02153377922293</c:v>
                </c:pt>
                <c:pt idx="156">
                  <c:v>1.0390379362247699</c:v>
                </c:pt>
                <c:pt idx="157">
                  <c:v>1.0564788445679301</c:v>
                </c:pt>
                <c:pt idx="158">
                  <c:v>1.07340353878282</c:v>
                </c:pt>
                <c:pt idx="159">
                  <c:v>1.08967981252496</c:v>
                </c:pt>
                <c:pt idx="160">
                  <c:v>1.1057683773350699</c:v>
                </c:pt>
                <c:pt idx="161">
                  <c:v>1.1208591428596999</c:v>
                </c:pt>
                <c:pt idx="162">
                  <c:v>1.13855783931469</c:v>
                </c:pt>
                <c:pt idx="163">
                  <c:v>1.1572924181692701</c:v>
                </c:pt>
                <c:pt idx="164">
                  <c:v>1.17634414792905</c:v>
                </c:pt>
                <c:pt idx="165">
                  <c:v>1.1952927318432101</c:v>
                </c:pt>
                <c:pt idx="166">
                  <c:v>1.21538751785104</c:v>
                </c:pt>
                <c:pt idx="167">
                  <c:v>1.2362229097911901</c:v>
                </c:pt>
                <c:pt idx="168">
                  <c:v>1.2572376939113401</c:v>
                </c:pt>
                <c:pt idx="169">
                  <c:v>1.28078533006283</c:v>
                </c:pt>
                <c:pt idx="170">
                  <c:v>1.3035188035792</c:v>
                </c:pt>
                <c:pt idx="171">
                  <c:v>1.3265438642336</c:v>
                </c:pt>
                <c:pt idx="172">
                  <c:v>1.34979577965048</c:v>
                </c:pt>
                <c:pt idx="173">
                  <c:v>1.37285742120385</c:v>
                </c:pt>
                <c:pt idx="174">
                  <c:v>1.39463024139697</c:v>
                </c:pt>
                <c:pt idx="175">
                  <c:v>1.4179004443701599</c:v>
                </c:pt>
                <c:pt idx="176">
                  <c:v>1.4412335246961101</c:v>
                </c:pt>
                <c:pt idx="177">
                  <c:v>1.4656611192837601</c:v>
                </c:pt>
                <c:pt idx="178">
                  <c:v>1.4899927253889</c:v>
                </c:pt>
                <c:pt idx="179">
                  <c:v>1.51473432158917</c:v>
                </c:pt>
                <c:pt idx="180">
                  <c:v>1.54025012888713</c:v>
                </c:pt>
                <c:pt idx="181">
                  <c:v>1.5657161840113001</c:v>
                </c:pt>
                <c:pt idx="182">
                  <c:v>1.5915448394220699</c:v>
                </c:pt>
                <c:pt idx="183">
                  <c:v>1.6160453402777399</c:v>
                </c:pt>
                <c:pt idx="184">
                  <c:v>1.6398758339839099</c:v>
                </c:pt>
                <c:pt idx="185">
                  <c:v>1.6640051832193901</c:v>
                </c:pt>
                <c:pt idx="186">
                  <c:v>1.6888577443784401</c:v>
                </c:pt>
                <c:pt idx="187">
                  <c:v>1.7168122701933</c:v>
                </c:pt>
                <c:pt idx="188">
                  <c:v>1.74424930854989</c:v>
                </c:pt>
                <c:pt idx="189">
                  <c:v>1.77237532255282</c:v>
                </c:pt>
                <c:pt idx="190">
                  <c:v>1.8011346848013601</c:v>
                </c:pt>
                <c:pt idx="191">
                  <c:v>1.8271437138084601</c:v>
                </c:pt>
                <c:pt idx="192">
                  <c:v>1.8566160889188901</c:v>
                </c:pt>
                <c:pt idx="193">
                  <c:v>1.8893822646952501</c:v>
                </c:pt>
                <c:pt idx="194">
                  <c:v>1.9190429221018701</c:v>
                </c:pt>
                <c:pt idx="195">
                  <c:v>1.9485496251599099</c:v>
                </c:pt>
                <c:pt idx="196">
                  <c:v>1.97946271467954</c:v>
                </c:pt>
                <c:pt idx="197">
                  <c:v>2.00952550218036</c:v>
                </c:pt>
                <c:pt idx="198">
                  <c:v>2.0431930989937501</c:v>
                </c:pt>
                <c:pt idx="199">
                  <c:v>2.0811038550527998</c:v>
                </c:pt>
              </c:numCache>
            </c:numRef>
          </c:yVal>
          <c:smooth val="1"/>
          <c:extLst>
            <c:ext xmlns:c16="http://schemas.microsoft.com/office/drawing/2014/chart" uri="{C3380CC4-5D6E-409C-BE32-E72D297353CC}">
              <c16:uniqueId val="{00000000-3F94-734E-9C27-FC50574FDD74}"/>
            </c:ext>
          </c:extLst>
        </c:ser>
        <c:ser>
          <c:idx val="2"/>
          <c:order val="1"/>
          <c:tx>
            <c:v>EPU Dynamic 280 1/s</c:v>
          </c:tx>
          <c:spPr>
            <a:ln w="28575" cap="rnd">
              <a:solidFill>
                <a:schemeClr val="accent3"/>
              </a:solidFill>
              <a:round/>
            </a:ln>
            <a:effectLst/>
          </c:spPr>
          <c:marker>
            <c:symbol val="none"/>
          </c:marker>
          <c:xVal>
            <c:numRef>
              <c:f>'XPF 100 series data'!$F$5:$F$204</c:f>
              <c:numCache>
                <c:formatCode>General</c:formatCode>
                <c:ptCount val="200"/>
                <c:pt idx="0">
                  <c:v>0</c:v>
                </c:pt>
                <c:pt idx="1">
                  <c:v>4.2713567839195998E-3</c:v>
                </c:pt>
                <c:pt idx="2">
                  <c:v>8.5427135678391997E-3</c:v>
                </c:pt>
                <c:pt idx="3">
                  <c:v>1.2814070351758799E-2</c:v>
                </c:pt>
                <c:pt idx="4">
                  <c:v>1.7085427135678399E-2</c:v>
                </c:pt>
                <c:pt idx="5">
                  <c:v>2.1356783919597999E-2</c:v>
                </c:pt>
                <c:pt idx="6">
                  <c:v>2.5628140703517599E-2</c:v>
                </c:pt>
                <c:pt idx="7">
                  <c:v>2.9899497487437199E-2</c:v>
                </c:pt>
                <c:pt idx="8">
                  <c:v>3.4170854271356799E-2</c:v>
                </c:pt>
                <c:pt idx="9">
                  <c:v>3.8442211055276398E-2</c:v>
                </c:pt>
                <c:pt idx="10">
                  <c:v>4.2713567839195998E-2</c:v>
                </c:pt>
                <c:pt idx="11">
                  <c:v>4.6984924623115598E-2</c:v>
                </c:pt>
                <c:pt idx="12">
                  <c:v>5.1256281407035198E-2</c:v>
                </c:pt>
                <c:pt idx="13">
                  <c:v>5.5527638190954798E-2</c:v>
                </c:pt>
                <c:pt idx="14">
                  <c:v>5.9798994974874398E-2</c:v>
                </c:pt>
                <c:pt idx="15">
                  <c:v>6.4070351758793997E-2</c:v>
                </c:pt>
                <c:pt idx="16">
                  <c:v>6.8341708542713597E-2</c:v>
                </c:pt>
                <c:pt idx="17">
                  <c:v>7.2613065326633197E-2</c:v>
                </c:pt>
                <c:pt idx="18">
                  <c:v>7.6884422110552797E-2</c:v>
                </c:pt>
                <c:pt idx="19">
                  <c:v>8.1155778894472397E-2</c:v>
                </c:pt>
                <c:pt idx="20">
                  <c:v>8.5427135678391997E-2</c:v>
                </c:pt>
                <c:pt idx="21">
                  <c:v>8.9698492462311499E-2</c:v>
                </c:pt>
                <c:pt idx="22">
                  <c:v>9.3969849246231196E-2</c:v>
                </c:pt>
                <c:pt idx="23">
                  <c:v>9.8241206030150796E-2</c:v>
                </c:pt>
                <c:pt idx="24">
                  <c:v>0.10251256281406999</c:v>
                </c:pt>
                <c:pt idx="25">
                  <c:v>0.10678391959799</c:v>
                </c:pt>
                <c:pt idx="26">
                  <c:v>0.11105527638191</c:v>
                </c:pt>
                <c:pt idx="27">
                  <c:v>0.115326633165829</c:v>
                </c:pt>
                <c:pt idx="28">
                  <c:v>0.119597989949749</c:v>
                </c:pt>
                <c:pt idx="29">
                  <c:v>0.12386934673366801</c:v>
                </c:pt>
                <c:pt idx="30">
                  <c:v>0.12814070351758799</c:v>
                </c:pt>
                <c:pt idx="31">
                  <c:v>0.13241206030150801</c:v>
                </c:pt>
                <c:pt idx="32">
                  <c:v>0.136683417085427</c:v>
                </c:pt>
                <c:pt idx="33">
                  <c:v>0.14095477386934699</c:v>
                </c:pt>
                <c:pt idx="34">
                  <c:v>0.14522613065326601</c:v>
                </c:pt>
                <c:pt idx="35">
                  <c:v>0.14949748743718599</c:v>
                </c:pt>
                <c:pt idx="36">
                  <c:v>0.15376884422110601</c:v>
                </c:pt>
                <c:pt idx="37">
                  <c:v>0.158040201005025</c:v>
                </c:pt>
                <c:pt idx="38">
                  <c:v>0.16231155778894499</c:v>
                </c:pt>
                <c:pt idx="39">
                  <c:v>0.166582914572864</c:v>
                </c:pt>
                <c:pt idx="40">
                  <c:v>0.17085427135678399</c:v>
                </c:pt>
                <c:pt idx="41">
                  <c:v>0.17512562814070401</c:v>
                </c:pt>
                <c:pt idx="42">
                  <c:v>0.179396984924623</c:v>
                </c:pt>
                <c:pt idx="43">
                  <c:v>0.18366834170854299</c:v>
                </c:pt>
                <c:pt idx="44">
                  <c:v>0.187939698492462</c:v>
                </c:pt>
                <c:pt idx="45">
                  <c:v>0.19221105527638199</c:v>
                </c:pt>
                <c:pt idx="46">
                  <c:v>0.19648241206030201</c:v>
                </c:pt>
                <c:pt idx="47">
                  <c:v>0.200753768844221</c:v>
                </c:pt>
                <c:pt idx="48">
                  <c:v>0.20502512562814099</c:v>
                </c:pt>
                <c:pt idx="49">
                  <c:v>0.20929648241206</c:v>
                </c:pt>
                <c:pt idx="50">
                  <c:v>0.21356783919597999</c:v>
                </c:pt>
                <c:pt idx="51">
                  <c:v>0.21783919597990001</c:v>
                </c:pt>
                <c:pt idx="52">
                  <c:v>0.222110552763819</c:v>
                </c:pt>
                <c:pt idx="53">
                  <c:v>0.22638190954773901</c:v>
                </c:pt>
                <c:pt idx="54">
                  <c:v>0.230653266331658</c:v>
                </c:pt>
                <c:pt idx="55">
                  <c:v>0.23492462311557799</c:v>
                </c:pt>
                <c:pt idx="56">
                  <c:v>0.23919597989949801</c:v>
                </c:pt>
                <c:pt idx="57">
                  <c:v>0.243467336683417</c:v>
                </c:pt>
                <c:pt idx="58">
                  <c:v>0.24773869346733701</c:v>
                </c:pt>
                <c:pt idx="59">
                  <c:v>0.252010050251256</c:v>
                </c:pt>
                <c:pt idx="60">
                  <c:v>0.25628140703517599</c:v>
                </c:pt>
                <c:pt idx="61">
                  <c:v>0.26055276381909598</c:v>
                </c:pt>
                <c:pt idx="62">
                  <c:v>0.26482412060301502</c:v>
                </c:pt>
                <c:pt idx="63">
                  <c:v>0.26909547738693501</c:v>
                </c:pt>
                <c:pt idx="64">
                  <c:v>0.273366834170854</c:v>
                </c:pt>
                <c:pt idx="65">
                  <c:v>0.27763819095477399</c:v>
                </c:pt>
                <c:pt idx="66">
                  <c:v>0.28190954773869398</c:v>
                </c:pt>
                <c:pt idx="67">
                  <c:v>0.28618090452261302</c:v>
                </c:pt>
                <c:pt idx="68">
                  <c:v>0.29045226130653301</c:v>
                </c:pt>
                <c:pt idx="69">
                  <c:v>0.294723618090452</c:v>
                </c:pt>
                <c:pt idx="70">
                  <c:v>0.29899497487437199</c:v>
                </c:pt>
                <c:pt idx="71">
                  <c:v>0.30326633165829198</c:v>
                </c:pt>
                <c:pt idx="72">
                  <c:v>0.30753768844221102</c:v>
                </c:pt>
                <c:pt idx="73">
                  <c:v>0.31180904522613101</c:v>
                </c:pt>
                <c:pt idx="74">
                  <c:v>0.31608040201005</c:v>
                </c:pt>
                <c:pt idx="75">
                  <c:v>0.32035175879396999</c:v>
                </c:pt>
                <c:pt idx="76">
                  <c:v>0.32462311557788898</c:v>
                </c:pt>
                <c:pt idx="77">
                  <c:v>0.32889447236180902</c:v>
                </c:pt>
                <c:pt idx="78">
                  <c:v>0.33316582914572901</c:v>
                </c:pt>
                <c:pt idx="79">
                  <c:v>0.337437185929648</c:v>
                </c:pt>
                <c:pt idx="80">
                  <c:v>0.34170854271356799</c:v>
                </c:pt>
                <c:pt idx="81">
                  <c:v>0.34597989949748698</c:v>
                </c:pt>
                <c:pt idx="82">
                  <c:v>0.35025125628140702</c:v>
                </c:pt>
                <c:pt idx="83">
                  <c:v>0.35452261306532701</c:v>
                </c:pt>
                <c:pt idx="84">
                  <c:v>0.358793969849246</c:v>
                </c:pt>
                <c:pt idx="85">
                  <c:v>0.36306532663316599</c:v>
                </c:pt>
                <c:pt idx="86">
                  <c:v>0.36733668341708497</c:v>
                </c:pt>
                <c:pt idx="87">
                  <c:v>0.37160804020100502</c:v>
                </c:pt>
                <c:pt idx="88">
                  <c:v>0.37587939698492501</c:v>
                </c:pt>
                <c:pt idx="89">
                  <c:v>0.380150753768844</c:v>
                </c:pt>
                <c:pt idx="90">
                  <c:v>0.38442211055276398</c:v>
                </c:pt>
                <c:pt idx="91">
                  <c:v>0.38869346733668297</c:v>
                </c:pt>
                <c:pt idx="92">
                  <c:v>0.39296482412060302</c:v>
                </c:pt>
                <c:pt idx="93">
                  <c:v>0.39723618090452301</c:v>
                </c:pt>
                <c:pt idx="94">
                  <c:v>0.401507537688442</c:v>
                </c:pt>
                <c:pt idx="95">
                  <c:v>0.40577889447236198</c:v>
                </c:pt>
                <c:pt idx="96">
                  <c:v>0.41005025125628097</c:v>
                </c:pt>
                <c:pt idx="97">
                  <c:v>0.41432160804020102</c:v>
                </c:pt>
                <c:pt idx="98">
                  <c:v>0.41859296482412101</c:v>
                </c:pt>
                <c:pt idx="99">
                  <c:v>0.42286432160803999</c:v>
                </c:pt>
                <c:pt idx="100">
                  <c:v>0.42713567839195998</c:v>
                </c:pt>
                <c:pt idx="101">
                  <c:v>0.43140703517587897</c:v>
                </c:pt>
                <c:pt idx="102">
                  <c:v>0.43567839195979902</c:v>
                </c:pt>
                <c:pt idx="103">
                  <c:v>0.439949748743719</c:v>
                </c:pt>
                <c:pt idx="104">
                  <c:v>0.44422110552763799</c:v>
                </c:pt>
                <c:pt idx="105">
                  <c:v>0.44849246231155798</c:v>
                </c:pt>
                <c:pt idx="106">
                  <c:v>0.45276381909547703</c:v>
                </c:pt>
                <c:pt idx="107">
                  <c:v>0.45703517587939702</c:v>
                </c:pt>
                <c:pt idx="108">
                  <c:v>0.461306532663317</c:v>
                </c:pt>
                <c:pt idx="109">
                  <c:v>0.46557788944723599</c:v>
                </c:pt>
                <c:pt idx="110">
                  <c:v>0.46984924623115598</c:v>
                </c:pt>
                <c:pt idx="111">
                  <c:v>0.47412060301507503</c:v>
                </c:pt>
                <c:pt idx="112">
                  <c:v>0.47839195979899501</c:v>
                </c:pt>
                <c:pt idx="113">
                  <c:v>0.482663316582915</c:v>
                </c:pt>
                <c:pt idx="114">
                  <c:v>0.48693467336683399</c:v>
                </c:pt>
                <c:pt idx="115">
                  <c:v>0.49120603015075398</c:v>
                </c:pt>
                <c:pt idx="116">
                  <c:v>0.49547738693467303</c:v>
                </c:pt>
                <c:pt idx="117">
                  <c:v>0.49974874371859301</c:v>
                </c:pt>
                <c:pt idx="118">
                  <c:v>0.504020100502513</c:v>
                </c:pt>
                <c:pt idx="119">
                  <c:v>0.50829145728643199</c:v>
                </c:pt>
                <c:pt idx="120">
                  <c:v>0.51256281407035198</c:v>
                </c:pt>
                <c:pt idx="121">
                  <c:v>0.51683417085427097</c:v>
                </c:pt>
                <c:pt idx="122">
                  <c:v>0.52110552763819096</c:v>
                </c:pt>
                <c:pt idx="123">
                  <c:v>0.52537688442211095</c:v>
                </c:pt>
                <c:pt idx="124">
                  <c:v>0.52964824120603005</c:v>
                </c:pt>
                <c:pt idx="125">
                  <c:v>0.53391959798995003</c:v>
                </c:pt>
                <c:pt idx="126">
                  <c:v>0.53819095477386902</c:v>
                </c:pt>
                <c:pt idx="127">
                  <c:v>0.54246231155778901</c:v>
                </c:pt>
                <c:pt idx="128">
                  <c:v>0.546733668341709</c:v>
                </c:pt>
                <c:pt idx="129">
                  <c:v>0.55100502512562799</c:v>
                </c:pt>
                <c:pt idx="130">
                  <c:v>0.55527638190954798</c:v>
                </c:pt>
                <c:pt idx="131">
                  <c:v>0.55954773869346697</c:v>
                </c:pt>
                <c:pt idx="132">
                  <c:v>0.56381909547738696</c:v>
                </c:pt>
                <c:pt idx="133">
                  <c:v>0.56809045226130706</c:v>
                </c:pt>
                <c:pt idx="134">
                  <c:v>0.57236180904522604</c:v>
                </c:pt>
                <c:pt idx="135">
                  <c:v>0.57663316582914603</c:v>
                </c:pt>
                <c:pt idx="136">
                  <c:v>0.58090452261306502</c:v>
                </c:pt>
                <c:pt idx="137">
                  <c:v>0.58517587939698501</c:v>
                </c:pt>
                <c:pt idx="138">
                  <c:v>0.589447236180905</c:v>
                </c:pt>
                <c:pt idx="139">
                  <c:v>0.59371859296482399</c:v>
                </c:pt>
                <c:pt idx="140">
                  <c:v>0.59798994974874398</c:v>
                </c:pt>
                <c:pt idx="141">
                  <c:v>0.60226130653266297</c:v>
                </c:pt>
                <c:pt idx="142">
                  <c:v>0.60653266331658295</c:v>
                </c:pt>
                <c:pt idx="143">
                  <c:v>0.61080402010050305</c:v>
                </c:pt>
                <c:pt idx="144">
                  <c:v>0.61507537688442204</c:v>
                </c:pt>
                <c:pt idx="145">
                  <c:v>0.61934673366834203</c:v>
                </c:pt>
                <c:pt idx="146">
                  <c:v>0.62361809045226102</c:v>
                </c:pt>
                <c:pt idx="147">
                  <c:v>0.62788944723618101</c:v>
                </c:pt>
                <c:pt idx="148">
                  <c:v>0.6321608040201</c:v>
                </c:pt>
                <c:pt idx="149">
                  <c:v>0.63643216080401999</c:v>
                </c:pt>
                <c:pt idx="150">
                  <c:v>0.64070351758793997</c:v>
                </c:pt>
                <c:pt idx="151">
                  <c:v>0.64497487437185896</c:v>
                </c:pt>
                <c:pt idx="152">
                  <c:v>0.64924623115577895</c:v>
                </c:pt>
                <c:pt idx="153">
                  <c:v>0.65351758793969805</c:v>
                </c:pt>
                <c:pt idx="154">
                  <c:v>0.65778894472361804</c:v>
                </c:pt>
                <c:pt idx="155">
                  <c:v>0.66206030150753803</c:v>
                </c:pt>
                <c:pt idx="156">
                  <c:v>0.66633165829145702</c:v>
                </c:pt>
                <c:pt idx="157">
                  <c:v>0.67060301507537701</c:v>
                </c:pt>
                <c:pt idx="158">
                  <c:v>0.674874371859296</c:v>
                </c:pt>
                <c:pt idx="159">
                  <c:v>0.67914572864321598</c:v>
                </c:pt>
                <c:pt idx="160">
                  <c:v>0.68341708542713597</c:v>
                </c:pt>
                <c:pt idx="161">
                  <c:v>0.68768844221105496</c:v>
                </c:pt>
                <c:pt idx="162">
                  <c:v>0.69195979899497495</c:v>
                </c:pt>
                <c:pt idx="163">
                  <c:v>0.69623115577889405</c:v>
                </c:pt>
                <c:pt idx="164">
                  <c:v>0.70050251256281404</c:v>
                </c:pt>
                <c:pt idx="165">
                  <c:v>0.70477386934673403</c:v>
                </c:pt>
                <c:pt idx="166">
                  <c:v>0.70904522613065302</c:v>
                </c:pt>
                <c:pt idx="167">
                  <c:v>0.71331658291457301</c:v>
                </c:pt>
                <c:pt idx="168">
                  <c:v>0.71758793969849199</c:v>
                </c:pt>
                <c:pt idx="169">
                  <c:v>0.72185929648241198</c:v>
                </c:pt>
                <c:pt idx="170">
                  <c:v>0.72613065326633197</c:v>
                </c:pt>
                <c:pt idx="171">
                  <c:v>0.73040201005025096</c:v>
                </c:pt>
                <c:pt idx="172">
                  <c:v>0.73467336683417095</c:v>
                </c:pt>
                <c:pt idx="173">
                  <c:v>0.73894472361809005</c:v>
                </c:pt>
                <c:pt idx="174">
                  <c:v>0.74321608040201004</c:v>
                </c:pt>
                <c:pt idx="175">
                  <c:v>0.74748743718593003</c:v>
                </c:pt>
                <c:pt idx="176">
                  <c:v>0.75175879396984902</c:v>
                </c:pt>
                <c:pt idx="177">
                  <c:v>0.756030150753769</c:v>
                </c:pt>
                <c:pt idx="178">
                  <c:v>0.76030150753768799</c:v>
                </c:pt>
                <c:pt idx="179">
                  <c:v>0.76457286432160798</c:v>
                </c:pt>
                <c:pt idx="180">
                  <c:v>0.76884422110552797</c:v>
                </c:pt>
                <c:pt idx="181">
                  <c:v>0.77311557788944696</c:v>
                </c:pt>
                <c:pt idx="182">
                  <c:v>0.77738693467336695</c:v>
                </c:pt>
                <c:pt idx="183">
                  <c:v>0.78165829145728605</c:v>
                </c:pt>
                <c:pt idx="184">
                  <c:v>0.78592964824120604</c:v>
                </c:pt>
                <c:pt idx="185">
                  <c:v>0.79020100502512602</c:v>
                </c:pt>
                <c:pt idx="186">
                  <c:v>0.79447236180904501</c:v>
                </c:pt>
                <c:pt idx="187">
                  <c:v>0.798743718592965</c:v>
                </c:pt>
                <c:pt idx="188">
                  <c:v>0.80301507537688399</c:v>
                </c:pt>
                <c:pt idx="189">
                  <c:v>0.80728643216080398</c:v>
                </c:pt>
                <c:pt idx="190">
                  <c:v>0.81155778894472397</c:v>
                </c:pt>
                <c:pt idx="191">
                  <c:v>0.81582914572864296</c:v>
                </c:pt>
                <c:pt idx="192">
                  <c:v>0.82010050251256295</c:v>
                </c:pt>
                <c:pt idx="193">
                  <c:v>0.82437185929648205</c:v>
                </c:pt>
                <c:pt idx="194">
                  <c:v>0.82864321608040203</c:v>
                </c:pt>
                <c:pt idx="195">
                  <c:v>0.83291457286432202</c:v>
                </c:pt>
                <c:pt idx="196">
                  <c:v>0.83718592964824101</c:v>
                </c:pt>
                <c:pt idx="197">
                  <c:v>0.841457286432161</c:v>
                </c:pt>
                <c:pt idx="198">
                  <c:v>0.84572864321607999</c:v>
                </c:pt>
                <c:pt idx="199">
                  <c:v>0.85</c:v>
                </c:pt>
              </c:numCache>
            </c:numRef>
          </c:xVal>
          <c:yVal>
            <c:numRef>
              <c:f>'XPF 100 series data'!$E$5:$E$204</c:f>
              <c:numCache>
                <c:formatCode>General</c:formatCode>
                <c:ptCount val="200"/>
                <c:pt idx="0">
                  <c:v>0</c:v>
                </c:pt>
                <c:pt idx="1">
                  <c:v>7.2729863112546398E-4</c:v>
                </c:pt>
                <c:pt idx="2">
                  <c:v>1.48348443390987E-3</c:v>
                </c:pt>
                <c:pt idx="3">
                  <c:v>2.15714478264833E-3</c:v>
                </c:pt>
                <c:pt idx="4">
                  <c:v>2.8496386177484299E-3</c:v>
                </c:pt>
                <c:pt idx="5">
                  <c:v>3.5277167270560501E-3</c:v>
                </c:pt>
                <c:pt idx="6">
                  <c:v>4.1580136992064396E-3</c:v>
                </c:pt>
                <c:pt idx="7">
                  <c:v>4.7847700513244601E-3</c:v>
                </c:pt>
                <c:pt idx="8">
                  <c:v>5.13419295163398E-3</c:v>
                </c:pt>
                <c:pt idx="9">
                  <c:v>5.4836158519435E-3</c:v>
                </c:pt>
                <c:pt idx="10">
                  <c:v>5.8330387522530199E-3</c:v>
                </c:pt>
                <c:pt idx="11">
                  <c:v>6.1824616525625398E-3</c:v>
                </c:pt>
                <c:pt idx="12">
                  <c:v>6.5318845528720597E-3</c:v>
                </c:pt>
                <c:pt idx="13">
                  <c:v>6.8813074531815796E-3</c:v>
                </c:pt>
                <c:pt idx="14">
                  <c:v>7.2307303534911004E-3</c:v>
                </c:pt>
                <c:pt idx="15">
                  <c:v>7.5801532538006203E-3</c:v>
                </c:pt>
                <c:pt idx="16">
                  <c:v>7.9295761541101403E-3</c:v>
                </c:pt>
                <c:pt idx="17">
                  <c:v>8.2789990544196602E-3</c:v>
                </c:pt>
                <c:pt idx="18">
                  <c:v>8.6284219547291801E-3</c:v>
                </c:pt>
                <c:pt idx="19">
                  <c:v>8.9778448550387E-3</c:v>
                </c:pt>
                <c:pt idx="20">
                  <c:v>9.3272677553482199E-3</c:v>
                </c:pt>
                <c:pt idx="21">
                  <c:v>9.6766906556577399E-3</c:v>
                </c:pt>
                <c:pt idx="22">
                  <c:v>1.00261135559673E-2</c:v>
                </c:pt>
                <c:pt idx="23">
                  <c:v>1.1024050851096E-2</c:v>
                </c:pt>
                <c:pt idx="24">
                  <c:v>1.13130703403486E-2</c:v>
                </c:pt>
                <c:pt idx="25">
                  <c:v>1.17453185512421E-2</c:v>
                </c:pt>
                <c:pt idx="26">
                  <c:v>1.22695907750573E-2</c:v>
                </c:pt>
                <c:pt idx="27">
                  <c:v>1.33555347818486E-2</c:v>
                </c:pt>
                <c:pt idx="28">
                  <c:v>1.53922041740159E-2</c:v>
                </c:pt>
                <c:pt idx="29">
                  <c:v>1.72716660209505E-2</c:v>
                </c:pt>
                <c:pt idx="30">
                  <c:v>1.9684561581307401E-2</c:v>
                </c:pt>
                <c:pt idx="31">
                  <c:v>2.2688342944405401E-2</c:v>
                </c:pt>
                <c:pt idx="32">
                  <c:v>2.5297183421667101E-2</c:v>
                </c:pt>
                <c:pt idx="33">
                  <c:v>2.8804625466917401E-2</c:v>
                </c:pt>
                <c:pt idx="34">
                  <c:v>3.2643620893612203E-2</c:v>
                </c:pt>
                <c:pt idx="35">
                  <c:v>3.7149919769897802E-2</c:v>
                </c:pt>
                <c:pt idx="36">
                  <c:v>4.1890886836486702E-2</c:v>
                </c:pt>
                <c:pt idx="37">
                  <c:v>4.7049214729348802E-2</c:v>
                </c:pt>
                <c:pt idx="38">
                  <c:v>5.1987362642828598E-2</c:v>
                </c:pt>
                <c:pt idx="39">
                  <c:v>5.7426910155508298E-2</c:v>
                </c:pt>
                <c:pt idx="40">
                  <c:v>6.2397483368836201E-2</c:v>
                </c:pt>
                <c:pt idx="41">
                  <c:v>6.6442908305699197E-2</c:v>
                </c:pt>
                <c:pt idx="42">
                  <c:v>6.9811858805693003E-2</c:v>
                </c:pt>
                <c:pt idx="43">
                  <c:v>7.3739290888605702E-2</c:v>
                </c:pt>
                <c:pt idx="44">
                  <c:v>7.7192780203027403E-2</c:v>
                </c:pt>
                <c:pt idx="45">
                  <c:v>7.9925506496347207E-2</c:v>
                </c:pt>
                <c:pt idx="46">
                  <c:v>8.1472825646328295E-2</c:v>
                </c:pt>
                <c:pt idx="47">
                  <c:v>8.2662058640301794E-2</c:v>
                </c:pt>
                <c:pt idx="48">
                  <c:v>8.2975897934718601E-2</c:v>
                </c:pt>
                <c:pt idx="49">
                  <c:v>8.2480507791490104E-2</c:v>
                </c:pt>
                <c:pt idx="50">
                  <c:v>8.1857803320490793E-2</c:v>
                </c:pt>
                <c:pt idx="51">
                  <c:v>8.0449168032692198E-2</c:v>
                </c:pt>
                <c:pt idx="52">
                  <c:v>7.88862700706877E-2</c:v>
                </c:pt>
                <c:pt idx="53">
                  <c:v>7.6600282115057899E-2</c:v>
                </c:pt>
                <c:pt idx="54">
                  <c:v>7.4499502129921499E-2</c:v>
                </c:pt>
                <c:pt idx="55">
                  <c:v>7.3005829268905503E-2</c:v>
                </c:pt>
                <c:pt idx="56">
                  <c:v>7.1101750808879705E-2</c:v>
                </c:pt>
                <c:pt idx="57">
                  <c:v>6.8814580696033703E-2</c:v>
                </c:pt>
                <c:pt idx="58">
                  <c:v>6.7326571255406198E-2</c:v>
                </c:pt>
                <c:pt idx="59">
                  <c:v>6.5528532279819807E-2</c:v>
                </c:pt>
                <c:pt idx="60">
                  <c:v>6.4561032153198999E-2</c:v>
                </c:pt>
                <c:pt idx="61">
                  <c:v>6.3205180961039095E-2</c:v>
                </c:pt>
                <c:pt idx="62">
                  <c:v>6.2047235927772303E-2</c:v>
                </c:pt>
                <c:pt idx="63">
                  <c:v>6.1287736842099497E-2</c:v>
                </c:pt>
                <c:pt idx="64">
                  <c:v>6.0141209377203297E-2</c:v>
                </c:pt>
                <c:pt idx="65">
                  <c:v>5.9544438401110802E-2</c:v>
                </c:pt>
                <c:pt idx="66">
                  <c:v>5.9490831521516602E-2</c:v>
                </c:pt>
                <c:pt idx="67">
                  <c:v>5.9877961104057298E-2</c:v>
                </c:pt>
                <c:pt idx="68">
                  <c:v>6.0949422638496703E-2</c:v>
                </c:pt>
                <c:pt idx="69">
                  <c:v>6.1949447262585597E-2</c:v>
                </c:pt>
                <c:pt idx="70">
                  <c:v>6.3262045144665102E-2</c:v>
                </c:pt>
                <c:pt idx="71">
                  <c:v>6.4257570037798695E-2</c:v>
                </c:pt>
                <c:pt idx="72">
                  <c:v>6.4694065537630199E-2</c:v>
                </c:pt>
                <c:pt idx="73">
                  <c:v>6.5234609974135799E-2</c:v>
                </c:pt>
                <c:pt idx="74">
                  <c:v>6.5799667843374099E-2</c:v>
                </c:pt>
                <c:pt idx="75">
                  <c:v>6.6344226200238901E-2</c:v>
                </c:pt>
                <c:pt idx="76">
                  <c:v>6.7998801396628894E-2</c:v>
                </c:pt>
                <c:pt idx="77">
                  <c:v>7.0374272030598206E-2</c:v>
                </c:pt>
                <c:pt idx="78">
                  <c:v>7.35319311893987E-2</c:v>
                </c:pt>
                <c:pt idx="79">
                  <c:v>7.6219498835889105E-2</c:v>
                </c:pt>
                <c:pt idx="80">
                  <c:v>7.9154644977195501E-2</c:v>
                </c:pt>
                <c:pt idx="81">
                  <c:v>8.1946308729157702E-2</c:v>
                </c:pt>
                <c:pt idx="82">
                  <c:v>8.4335247199773297E-2</c:v>
                </c:pt>
                <c:pt idx="83">
                  <c:v>8.6773161328753901E-2</c:v>
                </c:pt>
                <c:pt idx="84">
                  <c:v>8.9377448222025299E-2</c:v>
                </c:pt>
                <c:pt idx="85">
                  <c:v>9.27298992126947E-2</c:v>
                </c:pt>
                <c:pt idx="86">
                  <c:v>9.6842031913216206E-2</c:v>
                </c:pt>
                <c:pt idx="87">
                  <c:v>0.100418666662603</c:v>
                </c:pt>
                <c:pt idx="88">
                  <c:v>0.10283155849060099</c:v>
                </c:pt>
                <c:pt idx="89">
                  <c:v>0.105506573897325</c:v>
                </c:pt>
                <c:pt idx="90">
                  <c:v>0.107239006850228</c:v>
                </c:pt>
                <c:pt idx="91">
                  <c:v>0.10850278035642701</c:v>
                </c:pt>
                <c:pt idx="92">
                  <c:v>0.109183864958254</c:v>
                </c:pt>
                <c:pt idx="93">
                  <c:v>0.109754825649431</c:v>
                </c:pt>
                <c:pt idx="94">
                  <c:v>0.109502358034874</c:v>
                </c:pt>
                <c:pt idx="95">
                  <c:v>0.10924525331090899</c:v>
                </c:pt>
                <c:pt idx="96">
                  <c:v>0.108925729158273</c:v>
                </c:pt>
                <c:pt idx="97">
                  <c:v>0.108102632561121</c:v>
                </c:pt>
                <c:pt idx="98">
                  <c:v>0.108409559956973</c:v>
                </c:pt>
                <c:pt idx="99">
                  <c:v>0.10862256189844301</c:v>
                </c:pt>
                <c:pt idx="100">
                  <c:v>0.10873629970502099</c:v>
                </c:pt>
                <c:pt idx="101">
                  <c:v>0.109201523518519</c:v>
                </c:pt>
                <c:pt idx="102">
                  <c:v>0.110634560748296</c:v>
                </c:pt>
                <c:pt idx="103">
                  <c:v>0.112867844064032</c:v>
                </c:pt>
                <c:pt idx="104">
                  <c:v>0.114749734040468</c:v>
                </c:pt>
                <c:pt idx="105">
                  <c:v>0.116282121251939</c:v>
                </c:pt>
                <c:pt idx="106">
                  <c:v>0.11826593336119599</c:v>
                </c:pt>
                <c:pt idx="107">
                  <c:v>0.121455952845754</c:v>
                </c:pt>
                <c:pt idx="108">
                  <c:v>0.12486240140629699</c:v>
                </c:pt>
                <c:pt idx="109">
                  <c:v>0.128117213795853</c:v>
                </c:pt>
                <c:pt idx="110">
                  <c:v>0.131656877078072</c:v>
                </c:pt>
                <c:pt idx="111">
                  <c:v>0.135498533574966</c:v>
                </c:pt>
                <c:pt idx="112">
                  <c:v>0.138029486679455</c:v>
                </c:pt>
                <c:pt idx="113">
                  <c:v>0.14009369030523</c:v>
                </c:pt>
                <c:pt idx="114">
                  <c:v>0.14244764213089001</c:v>
                </c:pt>
                <c:pt idx="115">
                  <c:v>0.14459945868997601</c:v>
                </c:pt>
                <c:pt idx="116">
                  <c:v>0.14586278863063501</c:v>
                </c:pt>
                <c:pt idx="117">
                  <c:v>0.14730495229419299</c:v>
                </c:pt>
                <c:pt idx="118">
                  <c:v>0.14840446327791901</c:v>
                </c:pt>
                <c:pt idx="119">
                  <c:v>0.150560686777576</c:v>
                </c:pt>
                <c:pt idx="120">
                  <c:v>0.151081830240239</c:v>
                </c:pt>
                <c:pt idx="121">
                  <c:v>0.15173999630961199</c:v>
                </c:pt>
                <c:pt idx="122">
                  <c:v>0.15236477619818301</c:v>
                </c:pt>
                <c:pt idx="123">
                  <c:v>0.15376992852633001</c:v>
                </c:pt>
                <c:pt idx="124">
                  <c:v>0.154990004190007</c:v>
                </c:pt>
                <c:pt idx="125">
                  <c:v>0.15631351147004599</c:v>
                </c:pt>
                <c:pt idx="126">
                  <c:v>0.15783322276112899</c:v>
                </c:pt>
                <c:pt idx="127">
                  <c:v>0.160193259607052</c:v>
                </c:pt>
                <c:pt idx="128">
                  <c:v>0.161976817176678</c:v>
                </c:pt>
                <c:pt idx="129">
                  <c:v>0.163797725059459</c:v>
                </c:pt>
                <c:pt idx="130">
                  <c:v>0.165696297811948</c:v>
                </c:pt>
                <c:pt idx="131">
                  <c:v>0.16846360127930199</c:v>
                </c:pt>
                <c:pt idx="132">
                  <c:v>0.17195056311280901</c:v>
                </c:pt>
                <c:pt idx="133">
                  <c:v>0.176145752043876</c:v>
                </c:pt>
                <c:pt idx="134">
                  <c:v>0.18064162854676</c:v>
                </c:pt>
                <c:pt idx="135">
                  <c:v>0.18563236183670201</c:v>
                </c:pt>
                <c:pt idx="136">
                  <c:v>0.19088226209599701</c:v>
                </c:pt>
                <c:pt idx="137">
                  <c:v>0.19605765620518401</c:v>
                </c:pt>
                <c:pt idx="138">
                  <c:v>0.20161545982427001</c:v>
                </c:pt>
                <c:pt idx="139">
                  <c:v>0.20782730274069</c:v>
                </c:pt>
                <c:pt idx="140">
                  <c:v>0.21529236358468401</c:v>
                </c:pt>
                <c:pt idx="141">
                  <c:v>0.222674318153046</c:v>
                </c:pt>
                <c:pt idx="142">
                  <c:v>0.231647580382148</c:v>
                </c:pt>
                <c:pt idx="143">
                  <c:v>0.24199431587509099</c:v>
                </c:pt>
                <c:pt idx="144">
                  <c:v>0.251310513558202</c:v>
                </c:pt>
                <c:pt idx="145">
                  <c:v>0.260794313326212</c:v>
                </c:pt>
                <c:pt idx="146">
                  <c:v>0.27026761461040699</c:v>
                </c:pt>
                <c:pt idx="147">
                  <c:v>0.27999978646912599</c:v>
                </c:pt>
                <c:pt idx="148">
                  <c:v>0.29001611886892498</c:v>
                </c:pt>
                <c:pt idx="149">
                  <c:v>0.30060724929190102</c:v>
                </c:pt>
                <c:pt idx="150">
                  <c:v>0.31323514098314698</c:v>
                </c:pt>
                <c:pt idx="151">
                  <c:v>0.324789060960885</c:v>
                </c:pt>
                <c:pt idx="152">
                  <c:v>0.33637548539346901</c:v>
                </c:pt>
                <c:pt idx="153">
                  <c:v>0.34759158930005002</c:v>
                </c:pt>
                <c:pt idx="154">
                  <c:v>0.35876279297601599</c:v>
                </c:pt>
                <c:pt idx="155">
                  <c:v>0.37114846952897701</c:v>
                </c:pt>
                <c:pt idx="156">
                  <c:v>0.38367359041275201</c:v>
                </c:pt>
                <c:pt idx="157">
                  <c:v>0.39861367139931803</c:v>
                </c:pt>
                <c:pt idx="158">
                  <c:v>0.41555461636045798</c:v>
                </c:pt>
                <c:pt idx="159">
                  <c:v>0.43252459283940697</c:v>
                </c:pt>
                <c:pt idx="160">
                  <c:v>0.45215285304312203</c:v>
                </c:pt>
                <c:pt idx="161">
                  <c:v>0.47272828866442901</c:v>
                </c:pt>
                <c:pt idx="162">
                  <c:v>0.493094080071457</c:v>
                </c:pt>
                <c:pt idx="163">
                  <c:v>0.51531333016827297</c:v>
                </c:pt>
                <c:pt idx="164">
                  <c:v>0.53939919907740597</c:v>
                </c:pt>
                <c:pt idx="165">
                  <c:v>0.56684320754708495</c:v>
                </c:pt>
                <c:pt idx="166">
                  <c:v>0.59373649489505198</c:v>
                </c:pt>
                <c:pt idx="167">
                  <c:v>0.62175518177263001</c:v>
                </c:pt>
                <c:pt idx="168">
                  <c:v>0.64980708051023395</c:v>
                </c:pt>
                <c:pt idx="169">
                  <c:v>0.67685648049464098</c:v>
                </c:pt>
                <c:pt idx="170">
                  <c:v>0.706203400747907</c:v>
                </c:pt>
                <c:pt idx="171">
                  <c:v>0.73930635548120305</c:v>
                </c:pt>
                <c:pt idx="172">
                  <c:v>0.77585266853380297</c:v>
                </c:pt>
                <c:pt idx="173">
                  <c:v>0.815120993287208</c:v>
                </c:pt>
                <c:pt idx="174">
                  <c:v>0.85751256981263602</c:v>
                </c:pt>
                <c:pt idx="175">
                  <c:v>0.89688117953642899</c:v>
                </c:pt>
                <c:pt idx="176">
                  <c:v>0.93817363578354496</c:v>
                </c:pt>
                <c:pt idx="177">
                  <c:v>0.98297767888470999</c:v>
                </c:pt>
                <c:pt idx="178">
                  <c:v>1.0312985522937099</c:v>
                </c:pt>
                <c:pt idx="179">
                  <c:v>1.0917821408858901</c:v>
                </c:pt>
                <c:pt idx="180">
                  <c:v>1.15374220697842</c:v>
                </c:pt>
                <c:pt idx="181">
                  <c:v>1.22249661325156</c:v>
                </c:pt>
                <c:pt idx="182">
                  <c:v>1.2906020491730399</c:v>
                </c:pt>
                <c:pt idx="183">
                  <c:v>1.3582696125751199</c:v>
                </c:pt>
                <c:pt idx="184">
                  <c:v>1.42911880864352</c:v>
                </c:pt>
                <c:pt idx="185">
                  <c:v>1.51327115196414</c:v>
                </c:pt>
                <c:pt idx="186">
                  <c:v>1.6074873237141001</c:v>
                </c:pt>
                <c:pt idx="187">
                  <c:v>1.71453244931335</c:v>
                </c:pt>
                <c:pt idx="188">
                  <c:v>1.8165482802666</c:v>
                </c:pt>
                <c:pt idx="189">
                  <c:v>1.92784739989534</c:v>
                </c:pt>
                <c:pt idx="190">
                  <c:v>2.0423364731009102</c:v>
                </c:pt>
                <c:pt idx="191">
                  <c:v>2.1832633762543399</c:v>
                </c:pt>
                <c:pt idx="192">
                  <c:v>2.3361876519935101</c:v>
                </c:pt>
                <c:pt idx="193">
                  <c:v>2.4970808963764899</c:v>
                </c:pt>
                <c:pt idx="194">
                  <c:v>2.6576835831921302</c:v>
                </c:pt>
                <c:pt idx="195">
                  <c:v>2.8206940943860102</c:v>
                </c:pt>
                <c:pt idx="196">
                  <c:v>3.0255802266143799</c:v>
                </c:pt>
                <c:pt idx="197">
                  <c:v>3.2391692338197902</c:v>
                </c:pt>
                <c:pt idx="198">
                  <c:v>3.4295624986407298</c:v>
                </c:pt>
                <c:pt idx="199">
                  <c:v>3.6245326059426501</c:v>
                </c:pt>
              </c:numCache>
            </c:numRef>
          </c:yVal>
          <c:smooth val="1"/>
          <c:extLst>
            <c:ext xmlns:c16="http://schemas.microsoft.com/office/drawing/2014/chart" uri="{C3380CC4-5D6E-409C-BE32-E72D297353CC}">
              <c16:uniqueId val="{00000001-3F94-734E-9C27-FC50574FDD74}"/>
            </c:ext>
          </c:extLst>
        </c:ser>
        <c:ser>
          <c:idx val="0"/>
          <c:order val="2"/>
          <c:tx>
            <c:v>EPS 0.001 1/s</c:v>
          </c:tx>
          <c:spPr>
            <a:ln w="28575" cap="rnd">
              <a:solidFill>
                <a:schemeClr val="accent1"/>
              </a:solidFill>
              <a:round/>
            </a:ln>
            <a:effectLst/>
          </c:spPr>
          <c:marker>
            <c:symbol val="none"/>
          </c:marker>
          <c:xVal>
            <c:numRef>
              <c:f>'EPS 28'!$C$5:$C$65</c:f>
              <c:numCache>
                <c:formatCode>General</c:formatCode>
                <c:ptCount val="61"/>
                <c:pt idx="0">
                  <c:v>0</c:v>
                </c:pt>
                <c:pt idx="1">
                  <c:v>5.13E-3</c:v>
                </c:pt>
                <c:pt idx="2">
                  <c:v>1.0019999999999999E-2</c:v>
                </c:pt>
                <c:pt idx="3">
                  <c:v>1.268E-2</c:v>
                </c:pt>
                <c:pt idx="4">
                  <c:v>1.668E-2</c:v>
                </c:pt>
                <c:pt idx="5">
                  <c:v>2.2020000000000001E-2</c:v>
                </c:pt>
                <c:pt idx="6">
                  <c:v>2.6020000000000001E-2</c:v>
                </c:pt>
                <c:pt idx="7">
                  <c:v>3.313E-2</c:v>
                </c:pt>
                <c:pt idx="8">
                  <c:v>4.1570000000000003E-2</c:v>
                </c:pt>
                <c:pt idx="9">
                  <c:v>5.4460000000000001E-2</c:v>
                </c:pt>
                <c:pt idx="10">
                  <c:v>6.8229999999999999E-2</c:v>
                </c:pt>
                <c:pt idx="11">
                  <c:v>8.3790000000000003E-2</c:v>
                </c:pt>
                <c:pt idx="12">
                  <c:v>9.8449999999999996E-2</c:v>
                </c:pt>
                <c:pt idx="13">
                  <c:v>0.11355999999999999</c:v>
                </c:pt>
                <c:pt idx="14">
                  <c:v>0.13178000000000001</c:v>
                </c:pt>
                <c:pt idx="15">
                  <c:v>0.14555999999999999</c:v>
                </c:pt>
                <c:pt idx="16">
                  <c:v>0.16156000000000001</c:v>
                </c:pt>
                <c:pt idx="17">
                  <c:v>0.17843999999999999</c:v>
                </c:pt>
                <c:pt idx="18">
                  <c:v>0.19533</c:v>
                </c:pt>
                <c:pt idx="19">
                  <c:v>0.21532999999999999</c:v>
                </c:pt>
                <c:pt idx="20">
                  <c:v>0.23488000000000001</c:v>
                </c:pt>
                <c:pt idx="21">
                  <c:v>0.25355</c:v>
                </c:pt>
                <c:pt idx="22">
                  <c:v>0.27577000000000002</c:v>
                </c:pt>
                <c:pt idx="23">
                  <c:v>0.29398999999999997</c:v>
                </c:pt>
                <c:pt idx="24">
                  <c:v>0.31353999999999999</c:v>
                </c:pt>
                <c:pt idx="25">
                  <c:v>0.33176</c:v>
                </c:pt>
                <c:pt idx="26">
                  <c:v>0.35487000000000002</c:v>
                </c:pt>
                <c:pt idx="27">
                  <c:v>0.37575999999999998</c:v>
                </c:pt>
                <c:pt idx="28">
                  <c:v>0.39798</c:v>
                </c:pt>
                <c:pt idx="29">
                  <c:v>0.42198000000000002</c:v>
                </c:pt>
                <c:pt idx="30">
                  <c:v>0.45085999999999998</c:v>
                </c:pt>
                <c:pt idx="31">
                  <c:v>0.47753000000000001</c:v>
                </c:pt>
                <c:pt idx="32">
                  <c:v>0.50597000000000003</c:v>
                </c:pt>
                <c:pt idx="33">
                  <c:v>0.53085000000000004</c:v>
                </c:pt>
                <c:pt idx="34">
                  <c:v>0.55840999999999996</c:v>
                </c:pt>
                <c:pt idx="35">
                  <c:v>0.58328999999999998</c:v>
                </c:pt>
                <c:pt idx="36">
                  <c:v>0.60951</c:v>
                </c:pt>
                <c:pt idx="37">
                  <c:v>0.63795999999999997</c:v>
                </c:pt>
                <c:pt idx="38">
                  <c:v>0.66239999999999999</c:v>
                </c:pt>
                <c:pt idx="39">
                  <c:v>0.68550999999999995</c:v>
                </c:pt>
                <c:pt idx="40">
                  <c:v>0.70816999999999997</c:v>
                </c:pt>
                <c:pt idx="41">
                  <c:v>0.73306000000000004</c:v>
                </c:pt>
                <c:pt idx="42">
                  <c:v>0.75775999999999999</c:v>
                </c:pt>
                <c:pt idx="43">
                  <c:v>0.77610000000000001</c:v>
                </c:pt>
                <c:pt idx="44">
                  <c:v>0.79584999999999995</c:v>
                </c:pt>
                <c:pt idx="45">
                  <c:v>0.81349000000000005</c:v>
                </c:pt>
                <c:pt idx="46">
                  <c:v>0.83042000000000005</c:v>
                </c:pt>
                <c:pt idx="47">
                  <c:v>0.84240999999999999</c:v>
                </c:pt>
                <c:pt idx="48">
                  <c:v>0.85441</c:v>
                </c:pt>
                <c:pt idx="49">
                  <c:v>0.86639999999999995</c:v>
                </c:pt>
                <c:pt idx="50">
                  <c:v>0.87909999999999999</c:v>
                </c:pt>
                <c:pt idx="51">
                  <c:v>0.88897000000000004</c:v>
                </c:pt>
                <c:pt idx="52">
                  <c:v>0.89602999999999999</c:v>
                </c:pt>
                <c:pt idx="53">
                  <c:v>0.9052</c:v>
                </c:pt>
                <c:pt idx="54">
                  <c:v>0.91154999999999997</c:v>
                </c:pt>
                <c:pt idx="55">
                  <c:v>0.91790000000000005</c:v>
                </c:pt>
                <c:pt idx="56">
                  <c:v>0.92213000000000001</c:v>
                </c:pt>
                <c:pt idx="57">
                  <c:v>0.92847999999999997</c:v>
                </c:pt>
                <c:pt idx="58">
                  <c:v>0.93271000000000004</c:v>
                </c:pt>
                <c:pt idx="59">
                  <c:v>0.93552999999999997</c:v>
                </c:pt>
                <c:pt idx="60">
                  <c:v>0.94047000000000003</c:v>
                </c:pt>
              </c:numCache>
            </c:numRef>
          </c:xVal>
          <c:yVal>
            <c:numRef>
              <c:f>'EPS 28'!$B$5:$B$65</c:f>
              <c:numCache>
                <c:formatCode>General</c:formatCode>
                <c:ptCount val="61"/>
                <c:pt idx="0">
                  <c:v>0</c:v>
                </c:pt>
                <c:pt idx="1">
                  <c:v>2.1669999999999998E-2</c:v>
                </c:pt>
                <c:pt idx="2">
                  <c:v>4.5719999999999997E-2</c:v>
                </c:pt>
                <c:pt idx="3">
                  <c:v>6.676E-2</c:v>
                </c:pt>
                <c:pt idx="4">
                  <c:v>8.931E-2</c:v>
                </c:pt>
                <c:pt idx="5">
                  <c:v>0.10735</c:v>
                </c:pt>
                <c:pt idx="6">
                  <c:v>0.12989999999999999</c:v>
                </c:pt>
                <c:pt idx="7">
                  <c:v>0.14793999999999999</c:v>
                </c:pt>
                <c:pt idx="8">
                  <c:v>0.16147</c:v>
                </c:pt>
                <c:pt idx="9">
                  <c:v>0.17199</c:v>
                </c:pt>
                <c:pt idx="10">
                  <c:v>0.17799999999999999</c:v>
                </c:pt>
                <c:pt idx="11">
                  <c:v>0.18701999999999999</c:v>
                </c:pt>
                <c:pt idx="12">
                  <c:v>0.19153000000000001</c:v>
                </c:pt>
                <c:pt idx="13">
                  <c:v>0.20055000000000001</c:v>
                </c:pt>
                <c:pt idx="14">
                  <c:v>0.20807</c:v>
                </c:pt>
                <c:pt idx="15">
                  <c:v>0.21107000000000001</c:v>
                </c:pt>
                <c:pt idx="16">
                  <c:v>0.21708</c:v>
                </c:pt>
                <c:pt idx="17">
                  <c:v>0.22309999999999999</c:v>
                </c:pt>
                <c:pt idx="18">
                  <c:v>0.22459999999999999</c:v>
                </c:pt>
                <c:pt idx="19">
                  <c:v>0.23061000000000001</c:v>
                </c:pt>
                <c:pt idx="20">
                  <c:v>0.23813000000000001</c:v>
                </c:pt>
                <c:pt idx="21">
                  <c:v>0.24263999999999999</c:v>
                </c:pt>
                <c:pt idx="22">
                  <c:v>0.25015999999999999</c:v>
                </c:pt>
                <c:pt idx="23">
                  <c:v>0.25316</c:v>
                </c:pt>
                <c:pt idx="24">
                  <c:v>0.26518999999999998</c:v>
                </c:pt>
                <c:pt idx="25">
                  <c:v>0.2712</c:v>
                </c:pt>
                <c:pt idx="26">
                  <c:v>0.27721000000000001</c:v>
                </c:pt>
                <c:pt idx="27">
                  <c:v>0.28022000000000002</c:v>
                </c:pt>
                <c:pt idx="28">
                  <c:v>0.28622999999999998</c:v>
                </c:pt>
                <c:pt idx="29">
                  <c:v>0.29976000000000003</c:v>
                </c:pt>
                <c:pt idx="30">
                  <c:v>0.30728</c:v>
                </c:pt>
                <c:pt idx="31">
                  <c:v>0.32080999999999998</c:v>
                </c:pt>
                <c:pt idx="32">
                  <c:v>0.33133000000000001</c:v>
                </c:pt>
                <c:pt idx="33">
                  <c:v>0.34636</c:v>
                </c:pt>
                <c:pt idx="34">
                  <c:v>0.35988999999999999</c:v>
                </c:pt>
                <c:pt idx="35">
                  <c:v>0.37642999999999999</c:v>
                </c:pt>
                <c:pt idx="36">
                  <c:v>0.38995999999999997</c:v>
                </c:pt>
                <c:pt idx="37">
                  <c:v>0.41550999999999999</c:v>
                </c:pt>
                <c:pt idx="38">
                  <c:v>0.43806</c:v>
                </c:pt>
                <c:pt idx="39">
                  <c:v>0.46061000000000002</c:v>
                </c:pt>
                <c:pt idx="40">
                  <c:v>0.48465999999999998</c:v>
                </c:pt>
                <c:pt idx="41">
                  <c:v>0.52073999999999998</c:v>
                </c:pt>
                <c:pt idx="42">
                  <c:v>0.56572999999999996</c:v>
                </c:pt>
                <c:pt idx="43">
                  <c:v>0.60390999999999995</c:v>
                </c:pt>
                <c:pt idx="44">
                  <c:v>0.65878999999999999</c:v>
                </c:pt>
                <c:pt idx="45">
                  <c:v>0.71128999999999998</c:v>
                </c:pt>
                <c:pt idx="46">
                  <c:v>0.77571999999999997</c:v>
                </c:pt>
                <c:pt idx="47">
                  <c:v>0.83536999999999995</c:v>
                </c:pt>
                <c:pt idx="48">
                  <c:v>0.90219000000000005</c:v>
                </c:pt>
                <c:pt idx="49">
                  <c:v>0.97138999999999998</c:v>
                </c:pt>
                <c:pt idx="50">
                  <c:v>1.06206</c:v>
                </c:pt>
                <c:pt idx="51">
                  <c:v>1.15751</c:v>
                </c:pt>
                <c:pt idx="52">
                  <c:v>1.25057</c:v>
                </c:pt>
                <c:pt idx="53">
                  <c:v>1.35318</c:v>
                </c:pt>
                <c:pt idx="54">
                  <c:v>1.45102</c:v>
                </c:pt>
                <c:pt idx="55">
                  <c:v>1.5488500000000001</c:v>
                </c:pt>
                <c:pt idx="56">
                  <c:v>1.6347499999999999</c:v>
                </c:pt>
                <c:pt idx="57">
                  <c:v>1.73498</c:v>
                </c:pt>
                <c:pt idx="58">
                  <c:v>1.8280400000000001</c:v>
                </c:pt>
                <c:pt idx="59">
                  <c:v>1.9234899999999999</c:v>
                </c:pt>
                <c:pt idx="60">
                  <c:v>2.0237099999999999</c:v>
                </c:pt>
              </c:numCache>
            </c:numRef>
          </c:yVal>
          <c:smooth val="1"/>
          <c:extLst>
            <c:ext xmlns:c16="http://schemas.microsoft.com/office/drawing/2014/chart" uri="{C3380CC4-5D6E-409C-BE32-E72D297353CC}">
              <c16:uniqueId val="{00000002-3F94-734E-9C27-FC50574FDD74}"/>
            </c:ext>
          </c:extLst>
        </c:ser>
        <c:ser>
          <c:idx val="1"/>
          <c:order val="3"/>
          <c:tx>
            <c:v>EPS Dynamic 280 1/s</c:v>
          </c:tx>
          <c:spPr>
            <a:ln w="28575" cap="rnd">
              <a:solidFill>
                <a:srgbClr val="FF0000"/>
              </a:solidFill>
              <a:prstDash val="dash"/>
              <a:round/>
            </a:ln>
            <a:effectLst/>
          </c:spPr>
          <c:marker>
            <c:symbol val="none"/>
          </c:marker>
          <c:xVal>
            <c:numRef>
              <c:f>'EPS 28'!$F$5:$F$70</c:f>
              <c:numCache>
                <c:formatCode>General</c:formatCode>
                <c:ptCount val="66"/>
                <c:pt idx="0">
                  <c:v>0</c:v>
                </c:pt>
                <c:pt idx="1">
                  <c:v>1.3259999999999999E-2</c:v>
                </c:pt>
                <c:pt idx="2">
                  <c:v>1.857E-2</c:v>
                </c:pt>
                <c:pt idx="3">
                  <c:v>2.3869999999999999E-2</c:v>
                </c:pt>
                <c:pt idx="4">
                  <c:v>3.1829999999999997E-2</c:v>
                </c:pt>
                <c:pt idx="5">
                  <c:v>4.2439999999999999E-2</c:v>
                </c:pt>
                <c:pt idx="6">
                  <c:v>6.1010000000000002E-2</c:v>
                </c:pt>
                <c:pt idx="7">
                  <c:v>8.4879999999999997E-2</c:v>
                </c:pt>
                <c:pt idx="8">
                  <c:v>9.5490000000000005E-2</c:v>
                </c:pt>
                <c:pt idx="9">
                  <c:v>0.11141</c:v>
                </c:pt>
                <c:pt idx="10">
                  <c:v>0.11935999999999999</c:v>
                </c:pt>
                <c:pt idx="11">
                  <c:v>0.13528000000000001</c:v>
                </c:pt>
                <c:pt idx="12">
                  <c:v>0.14854000000000001</c:v>
                </c:pt>
                <c:pt idx="13">
                  <c:v>0.16711000000000001</c:v>
                </c:pt>
                <c:pt idx="14">
                  <c:v>0.18037</c:v>
                </c:pt>
                <c:pt idx="15">
                  <c:v>0.20424</c:v>
                </c:pt>
                <c:pt idx="16">
                  <c:v>0.21751000000000001</c:v>
                </c:pt>
                <c:pt idx="17">
                  <c:v>0.24668000000000001</c:v>
                </c:pt>
                <c:pt idx="18">
                  <c:v>0.25729000000000002</c:v>
                </c:pt>
                <c:pt idx="19">
                  <c:v>0.28647</c:v>
                </c:pt>
                <c:pt idx="20">
                  <c:v>0.31830000000000003</c:v>
                </c:pt>
                <c:pt idx="21">
                  <c:v>0.35013</c:v>
                </c:pt>
                <c:pt idx="22">
                  <c:v>0.36870000000000003</c:v>
                </c:pt>
                <c:pt idx="23">
                  <c:v>0.39523000000000003</c:v>
                </c:pt>
                <c:pt idx="24">
                  <c:v>0.41909999999999997</c:v>
                </c:pt>
                <c:pt idx="25">
                  <c:v>0.44031999999999999</c:v>
                </c:pt>
                <c:pt idx="26">
                  <c:v>0.44828000000000001</c:v>
                </c:pt>
                <c:pt idx="27">
                  <c:v>0.46154000000000001</c:v>
                </c:pt>
                <c:pt idx="28">
                  <c:v>0.48010999999999998</c:v>
                </c:pt>
                <c:pt idx="29">
                  <c:v>0.50397999999999998</c:v>
                </c:pt>
                <c:pt idx="30">
                  <c:v>0.52785000000000004</c:v>
                </c:pt>
                <c:pt idx="31">
                  <c:v>0.55171999999999999</c:v>
                </c:pt>
                <c:pt idx="32">
                  <c:v>0.5756</c:v>
                </c:pt>
                <c:pt idx="33">
                  <c:v>0.59682000000000002</c:v>
                </c:pt>
                <c:pt idx="34">
                  <c:v>0.62068999999999996</c:v>
                </c:pt>
                <c:pt idx="35">
                  <c:v>0.66047999999999996</c:v>
                </c:pt>
                <c:pt idx="36">
                  <c:v>0.69760999999999995</c:v>
                </c:pt>
                <c:pt idx="37">
                  <c:v>0.72148999999999996</c:v>
                </c:pt>
                <c:pt idx="38">
                  <c:v>0.73475000000000001</c:v>
                </c:pt>
                <c:pt idx="39">
                  <c:v>0.76127</c:v>
                </c:pt>
                <c:pt idx="40">
                  <c:v>0.77983999999999998</c:v>
                </c:pt>
                <c:pt idx="41">
                  <c:v>0.80105999999999999</c:v>
                </c:pt>
                <c:pt idx="42">
                  <c:v>0.80901999999999996</c:v>
                </c:pt>
                <c:pt idx="43">
                  <c:v>0.82759000000000005</c:v>
                </c:pt>
                <c:pt idx="44">
                  <c:v>0.84350000000000003</c:v>
                </c:pt>
                <c:pt idx="45">
                  <c:v>0.85675999999999997</c:v>
                </c:pt>
                <c:pt idx="46">
                  <c:v>0.87797999999999998</c:v>
                </c:pt>
                <c:pt idx="47">
                  <c:v>0.88593999999999995</c:v>
                </c:pt>
                <c:pt idx="48">
                  <c:v>0.89654999999999996</c:v>
                </c:pt>
                <c:pt idx="49">
                  <c:v>0.90715999999999997</c:v>
                </c:pt>
                <c:pt idx="50">
                  <c:v>0.91247</c:v>
                </c:pt>
                <c:pt idx="51">
                  <c:v>0.92042000000000002</c:v>
                </c:pt>
                <c:pt idx="52">
                  <c:v>0.93103000000000002</c:v>
                </c:pt>
                <c:pt idx="53">
                  <c:v>0.93633999999999995</c:v>
                </c:pt>
                <c:pt idx="54">
                  <c:v>0.94694999999999996</c:v>
                </c:pt>
                <c:pt idx="55">
                  <c:v>0.95225000000000004</c:v>
                </c:pt>
                <c:pt idx="56">
                  <c:v>0.96021000000000001</c:v>
                </c:pt>
                <c:pt idx="57">
                  <c:v>0.96816999999999998</c:v>
                </c:pt>
                <c:pt idx="58">
                  <c:v>0.97082000000000002</c:v>
                </c:pt>
                <c:pt idx="59">
                  <c:v>0.97346999999999995</c:v>
                </c:pt>
                <c:pt idx="60">
                  <c:v>0.97613000000000005</c:v>
                </c:pt>
                <c:pt idx="61">
                  <c:v>0.97877999999999998</c:v>
                </c:pt>
                <c:pt idx="62">
                  <c:v>0.98143000000000002</c:v>
                </c:pt>
                <c:pt idx="63">
                  <c:v>0.98673999999999995</c:v>
                </c:pt>
                <c:pt idx="64">
                  <c:v>0.99204000000000003</c:v>
                </c:pt>
                <c:pt idx="65">
                  <c:v>0.99468999999999996</c:v>
                </c:pt>
              </c:numCache>
            </c:numRef>
          </c:xVal>
          <c:yVal>
            <c:numRef>
              <c:f>'EPS 28'!$E$5:$E$70</c:f>
              <c:numCache>
                <c:formatCode>General</c:formatCode>
                <c:ptCount val="66"/>
                <c:pt idx="0">
                  <c:v>0</c:v>
                </c:pt>
                <c:pt idx="1">
                  <c:v>0.103816363636364</c:v>
                </c:pt>
                <c:pt idx="2">
                  <c:v>0.124823636363636</c:v>
                </c:pt>
                <c:pt idx="3" formatCode="0.00E+00">
                  <c:v>0.14583090909090901</c:v>
                </c:pt>
                <c:pt idx="4" formatCode="0.00E+00">
                  <c:v>0.166838181818182</c:v>
                </c:pt>
                <c:pt idx="5" formatCode="0.00E+00">
                  <c:v>0.18784545454545501</c:v>
                </c:pt>
                <c:pt idx="6" formatCode="0.00E+00">
                  <c:v>0.20926363636363601</c:v>
                </c:pt>
                <c:pt idx="7" formatCode="0.00E+00">
                  <c:v>0.22475454545454501</c:v>
                </c:pt>
                <c:pt idx="8" formatCode="0.00E+00">
                  <c:v>0.24020909090909101</c:v>
                </c:pt>
                <c:pt idx="9" formatCode="0.00E+00">
                  <c:v>0.25368181818181801</c:v>
                </c:pt>
                <c:pt idx="10" formatCode="0.00E+00">
                  <c:v>0.26318181818181802</c:v>
                </c:pt>
                <c:pt idx="11" formatCode="0.00E+00">
                  <c:v>0.27070909090909101</c:v>
                </c:pt>
                <c:pt idx="12" formatCode="0.00E+00">
                  <c:v>0.28019090909090899</c:v>
                </c:pt>
                <c:pt idx="13" formatCode="0.00E+00">
                  <c:v>0.29166363636363601</c:v>
                </c:pt>
                <c:pt idx="14" formatCode="0.00E+00">
                  <c:v>0.29719090909090901</c:v>
                </c:pt>
                <c:pt idx="15" formatCode="0.00E+00">
                  <c:v>0.30662727272727303</c:v>
                </c:pt>
                <c:pt idx="16" formatCode="0.00E+00">
                  <c:v>0.31404545454545402</c:v>
                </c:pt>
                <c:pt idx="17" formatCode="0.00E+00">
                  <c:v>0.32342727272727301</c:v>
                </c:pt>
                <c:pt idx="18" formatCode="0.00E+00">
                  <c:v>0.33081818181818201</c:v>
                </c:pt>
                <c:pt idx="19" formatCode="0.00E+00">
                  <c:v>0.336236363636364</c:v>
                </c:pt>
                <c:pt idx="20" formatCode="0.00E+00">
                  <c:v>0.34163636363636402</c:v>
                </c:pt>
                <c:pt idx="21" formatCode="0.00E+00">
                  <c:v>0.34903636363636398</c:v>
                </c:pt>
                <c:pt idx="22" formatCode="0.00E+00">
                  <c:v>0.35840909090909101</c:v>
                </c:pt>
                <c:pt idx="23" formatCode="0.00E+00">
                  <c:v>0.365827272727273</c:v>
                </c:pt>
                <c:pt idx="24" formatCode="0.00E+00">
                  <c:v>0.37124545454545399</c:v>
                </c:pt>
                <c:pt idx="25" formatCode="0.00E+00">
                  <c:v>0.38258181818181802</c:v>
                </c:pt>
                <c:pt idx="26" formatCode="0.00E+00">
                  <c:v>0.39</c:v>
                </c:pt>
                <c:pt idx="27" formatCode="0.00E+00">
                  <c:v>0.39940909090909099</c:v>
                </c:pt>
                <c:pt idx="28" formatCode="0.00E+00">
                  <c:v>0.40880909090909101</c:v>
                </c:pt>
                <c:pt idx="29" formatCode="0.00E+00">
                  <c:v>0.42018181818181799</c:v>
                </c:pt>
                <c:pt idx="30" formatCode="0.00E+00">
                  <c:v>0.43545454545454498</c:v>
                </c:pt>
                <c:pt idx="31" formatCode="0.00E+00">
                  <c:v>0.454636363636364</c:v>
                </c:pt>
                <c:pt idx="32" formatCode="0.00E+00">
                  <c:v>0.47970000000000002</c:v>
                </c:pt>
                <c:pt idx="33" formatCode="0.00E+00">
                  <c:v>0.50672727272727303</c:v>
                </c:pt>
                <c:pt idx="34" formatCode="0.00E+00">
                  <c:v>0.53964545454545398</c:v>
                </c:pt>
                <c:pt idx="35" formatCode="0.00E+00">
                  <c:v>0.57651818181818204</c:v>
                </c:pt>
                <c:pt idx="36" formatCode="0.00E+00">
                  <c:v>0.61339999999999995</c:v>
                </c:pt>
                <c:pt idx="37" formatCode="0.00E+00">
                  <c:v>0.65621818181818203</c:v>
                </c:pt>
                <c:pt idx="38" formatCode="0.00E+00">
                  <c:v>0.70298181818181804</c:v>
                </c:pt>
                <c:pt idx="39" formatCode="0.00E+00">
                  <c:v>0.75762727272727304</c:v>
                </c:pt>
                <c:pt idx="40" formatCode="0.00E+00">
                  <c:v>0.81623636363636298</c:v>
                </c:pt>
                <c:pt idx="41" formatCode="0.00E+00">
                  <c:v>0.88670000000000004</c:v>
                </c:pt>
                <c:pt idx="42" formatCode="0.00E+00">
                  <c:v>0.961163636363636</c:v>
                </c:pt>
                <c:pt idx="43" formatCode="0.00E+00">
                  <c:v>1.03760909090909</c:v>
                </c:pt>
                <c:pt idx="44" formatCode="0.00E+00">
                  <c:v>1.11997272727273</c:v>
                </c:pt>
                <c:pt idx="45" formatCode="0.00E+00">
                  <c:v>1.2063181818181801</c:v>
                </c:pt>
                <c:pt idx="46" formatCode="0.00E+00">
                  <c:v>1.2966272727272701</c:v>
                </c:pt>
                <c:pt idx="47" formatCode="0.00E+00">
                  <c:v>1.40467272727273</c:v>
                </c:pt>
                <c:pt idx="48" formatCode="0.00E+00">
                  <c:v>1.52453636363636</c:v>
                </c:pt>
                <c:pt idx="49" formatCode="0.00E+00">
                  <c:v>1.66017272727273</c:v>
                </c:pt>
                <c:pt idx="50" formatCode="0.00E+00">
                  <c:v>1.80370909090909</c:v>
                </c:pt>
                <c:pt idx="51" formatCode="0.00E+00">
                  <c:v>1.9610363636363599</c:v>
                </c:pt>
                <c:pt idx="52" formatCode="0.00E+00">
                  <c:v>2.1242999999999999</c:v>
                </c:pt>
                <c:pt idx="53" formatCode="0.00E+00">
                  <c:v>2.30331818181818</c:v>
                </c:pt>
                <c:pt idx="54" formatCode="0.00E+00">
                  <c:v>2.4882727272727299</c:v>
                </c:pt>
                <c:pt idx="55" formatCode="0.00E+00">
                  <c:v>2.6752090909090902</c:v>
                </c:pt>
                <c:pt idx="56" formatCode="0.00E+00">
                  <c:v>2.8680545454545499</c:v>
                </c:pt>
                <c:pt idx="57" formatCode="0.00E+00">
                  <c:v>3.0648454545454502</c:v>
                </c:pt>
                <c:pt idx="58" formatCode="0.00E+00">
                  <c:v>3.2636181818181802</c:v>
                </c:pt>
                <c:pt idx="59" formatCode="0.00E+00">
                  <c:v>3.4663363636363602</c:v>
                </c:pt>
                <c:pt idx="60" formatCode="0.00E+00">
                  <c:v>3.7320727272727301</c:v>
                </c:pt>
                <c:pt idx="61" formatCode="0.00E+00">
                  <c:v>3.9588336363636398</c:v>
                </c:pt>
                <c:pt idx="62" formatCode="0.00E+00">
                  <c:v>4.1855945454545402</c:v>
                </c:pt>
                <c:pt idx="63" formatCode="0.00E+00">
                  <c:v>4.41235545454545</c:v>
                </c:pt>
                <c:pt idx="64" formatCode="0.00E+00">
                  <c:v>4.6391163636363597</c:v>
                </c:pt>
                <c:pt idx="65" formatCode="0.00E+00">
                  <c:v>4.8658772727272703</c:v>
                </c:pt>
              </c:numCache>
            </c:numRef>
          </c:yVal>
          <c:smooth val="1"/>
          <c:extLst>
            <c:ext xmlns:c16="http://schemas.microsoft.com/office/drawing/2014/chart" uri="{C3380CC4-5D6E-409C-BE32-E72D297353CC}">
              <c16:uniqueId val="{00000003-3F94-734E-9C27-FC50574FDD74}"/>
            </c:ext>
          </c:extLst>
        </c:ser>
        <c:dLbls>
          <c:showLegendKey val="0"/>
          <c:showVal val="0"/>
          <c:showCatName val="0"/>
          <c:showSerName val="0"/>
          <c:showPercent val="0"/>
          <c:showBubbleSize val="0"/>
        </c:dLbls>
        <c:axId val="500770176"/>
        <c:axId val="500781824"/>
      </c:scatterChart>
      <c:valAx>
        <c:axId val="500770176"/>
        <c:scaling>
          <c:orientation val="minMax"/>
        </c:scaling>
        <c:delete val="0"/>
        <c:axPos val="b"/>
        <c:title>
          <c:tx>
            <c:rich>
              <a:bodyPr rot="0" spcFirstLastPara="1" vertOverflow="ellipsis" vert="horz" wrap="square" anchor="ctr" anchorCtr="1"/>
              <a:lstStyle/>
              <a:p>
                <a:pPr>
                  <a:defRPr sz="3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3600"/>
                  <a:t>Strain</a:t>
                </a:r>
              </a:p>
            </c:rich>
          </c:tx>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0781824"/>
        <c:crosses val="autoZero"/>
        <c:crossBetween val="midCat"/>
      </c:valAx>
      <c:valAx>
        <c:axId val="500781824"/>
        <c:scaling>
          <c:orientation val="minMax"/>
          <c:max val="2"/>
        </c:scaling>
        <c:delete val="0"/>
        <c:axPos val="l"/>
        <c:title>
          <c:tx>
            <c:rich>
              <a:bodyPr rot="-5400000" spcFirstLastPara="1" vertOverflow="ellipsis" vert="horz" wrap="square" anchor="ctr" anchorCtr="1"/>
              <a:lstStyle/>
              <a:p>
                <a:pPr>
                  <a:defRPr sz="3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3600"/>
                  <a:t>Stress (MPa)</a:t>
                </a:r>
              </a:p>
            </c:rich>
          </c:tx>
          <c:overlay val="0"/>
          <c:spPr>
            <a:noFill/>
            <a:ln>
              <a:noFill/>
            </a:ln>
            <a:effectLst/>
          </c:spPr>
          <c:txPr>
            <a:bodyPr rot="-5400000" spcFirstLastPara="1" vertOverflow="ellipsis" vert="horz" wrap="square" anchor="ctr" anchorCtr="1"/>
            <a:lstStyle/>
            <a:p>
              <a:pPr>
                <a:defRPr sz="3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00770176"/>
        <c:crosses val="autoZero"/>
        <c:crossBetween val="midCat"/>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0.71513</cdr:x>
      <cdr:y>0</cdr:y>
    </cdr:from>
    <cdr:to>
      <cdr:x>0.99409</cdr:x>
      <cdr:y>0.25659</cdr:y>
    </cdr:to>
    <cdr:pic>
      <cdr:nvPicPr>
        <cdr:cNvPr id="2" name="chart">
          <a:extLst xmlns:a="http://schemas.openxmlformats.org/drawingml/2006/main">
            <a:ext uri="{FF2B5EF4-FFF2-40B4-BE49-F238E27FC236}">
              <a16:creationId xmlns:a16="http://schemas.microsoft.com/office/drawing/2014/main" id="{50DB591C-C1CE-4ABA-8CEE-89118D25B6A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FFFFFF"/>
            </a:clrFrom>
            <a:clrTo>
              <a:srgbClr val="FFFFFF">
                <a:alpha val="0"/>
              </a:srgbClr>
            </a:clrTo>
          </a:clrChange>
        </a:blip>
        <a:stretch xmlns:a="http://schemas.openxmlformats.org/drawingml/2006/main">
          <a:fillRect/>
        </a:stretch>
      </cdr:blipFill>
      <cdr:spPr>
        <a:xfrm xmlns:a="http://schemas.openxmlformats.org/drawingml/2006/main">
          <a:off x="6191250" y="0"/>
          <a:ext cx="2415118" cy="161259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0.7241</cdr:x>
      <cdr:y>0</cdr:y>
    </cdr:from>
    <cdr:to>
      <cdr:x>1</cdr:x>
      <cdr:y>0.24087</cdr:y>
    </cdr:to>
    <cdr:pic>
      <cdr:nvPicPr>
        <cdr:cNvPr id="3" name="chart">
          <a:extLst xmlns:a="http://schemas.openxmlformats.org/drawingml/2006/main">
            <a:ext uri="{FF2B5EF4-FFF2-40B4-BE49-F238E27FC236}">
              <a16:creationId xmlns:a16="http://schemas.microsoft.com/office/drawing/2014/main" id="{85081B9A-8D11-477A-A04F-1F218E5E6CF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68941" y="0"/>
          <a:ext cx="2388604" cy="151379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3/16/22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3/16/22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4.xml"/><Relationship Id="rId4" Type="http://schemas.openxmlformats.org/officeDocument/2006/relationships/hyperlink" Target="https://doi.org/10.1016/j.polymertesting.2016.04.018"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3434849"/>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7200" b="1" dirty="0">
                <a:latin typeface="Times New Roman"/>
                <a:cs typeface="Times New Roman"/>
              </a:rPr>
              <a:t>The Mechanical Properties and Impact Performance of Crushable Foams</a:t>
            </a:r>
          </a:p>
          <a:p>
            <a:pPr algn="ctr"/>
            <a:r>
              <a:rPr lang="en-US" sz="5800" b="1" dirty="0">
                <a:latin typeface="Times New Roman"/>
                <a:cs typeface="Times New Roman"/>
              </a:rPr>
              <a:t>Jeremiah Isaacs, Tate Fonville, and Dr. Mark </a:t>
            </a:r>
          </a:p>
          <a:p>
            <a:pPr algn="ctr"/>
            <a:r>
              <a:rPr lang="en-US" sz="5800" b="1" dirty="0">
                <a:latin typeface="Times New Roman"/>
                <a:cs typeface="Times New Roman"/>
              </a:rPr>
              <a:t>Horstemeyer</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215" y="1533103"/>
            <a:ext cx="4840224" cy="1377696"/>
          </a:xfrm>
          <a:prstGeom prst="rect">
            <a:avLst/>
          </a:prstGeom>
        </p:spPr>
      </p:pic>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547033" y="4456657"/>
            <a:ext cx="23069189"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grpSp>
        <p:nvGrpSpPr>
          <p:cNvPr id="5" name="Group 4">
            <a:extLst>
              <a:ext uri="{FF2B5EF4-FFF2-40B4-BE49-F238E27FC236}">
                <a16:creationId xmlns:a16="http://schemas.microsoft.com/office/drawing/2014/main" id="{B4C1A9C4-DE49-7D49-B3C3-E8B83BAFBD85}"/>
              </a:ext>
            </a:extLst>
          </p:cNvPr>
          <p:cNvGrpSpPr/>
          <p:nvPr/>
        </p:nvGrpSpPr>
        <p:grpSpPr>
          <a:xfrm>
            <a:off x="796797" y="4456657"/>
            <a:ext cx="9312771" cy="13733517"/>
            <a:chOff x="797830" y="3934552"/>
            <a:chExt cx="9312771" cy="13733517"/>
          </a:xfrm>
        </p:grpSpPr>
        <p:sp>
          <p:nvSpPr>
            <p:cNvPr id="165" name="TextBox 164"/>
            <p:cNvSpPr txBox="1"/>
            <p:nvPr/>
          </p:nvSpPr>
          <p:spPr>
            <a:xfrm>
              <a:off x="797830" y="4731834"/>
              <a:ext cx="9312771" cy="12936235"/>
            </a:xfrm>
            <a:prstGeom prst="rect">
              <a:avLst/>
            </a:prstGeom>
            <a:solidFill>
              <a:schemeClr val="bg1"/>
            </a:solidFill>
            <a:ln>
              <a:solidFill>
                <a:srgbClr val="000000"/>
              </a:solidFill>
            </a:ln>
          </p:spPr>
          <p:txBody>
            <a:bodyPr wrap="square" lIns="131445" tIns="65723" rIns="131445" bIns="65723" rtlCol="0">
              <a:spAutoFit/>
            </a:bodyPr>
            <a:lstStyle/>
            <a:p>
              <a:endParaRPr lang="en-US" sz="20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Abstract: </a:t>
              </a:r>
              <a:r>
                <a:rPr lang="en-US" sz="2800" dirty="0">
                  <a:latin typeface="Times New Roman" panose="02020603050405020304" pitchFamily="18" charset="0"/>
                  <a:cs typeface="Times New Roman" panose="02020603050405020304" pitchFamily="18" charset="0"/>
                </a:rPr>
                <a:t>In this research, we study the compressive mechanical properties of two types of low-density polymer foams and their applications in protective head gear. The two types of low-density foams include “crushable” Expanded Polystyrene (EPS) and “recoverable” Polyurethane (EPU). Both EPS and EPU are commonly used in sports, civil service, and military headgear which all receive a high level of impact on the brain. EPS foams are lightweight and highly energy absorbent, as such they are typically found in helmets that experience single high-level impacts. However, their usefulness for multiuse helmets is limited. Therefore, the purpose of this study is to identify a candidate recoverable EPU foam that offer enhanced impact performance over a baseline EPS foam for both both low-level (multiuse) and high-level (single use) applications. Two candidate foams were selected based off their compressive mechanical stress-strain behavior at quasistatic (0.1/s) and dynamic (280/s) strain rates. Four impacts were carried out with the equipment in the Helmet Performance Lab (HPL) at the Center for Engineering Research and Education (CERE) to perform side-by-side evaluation of the two liner options. The helmet mass, head acceleration (Peak-G), Severity Index (SI), and Head Injury Criterion (HIC) are metrics used to evaluate helmet performance experimentally. Preliminary test results indicate that a EPU foam liner offers some advantages over an EPS foam liner of comparable weight in the rear position, but not for the other tests. Future studies are planned to continue to evaluate more EPU options in hopes of finding a solution.</a:t>
              </a:r>
              <a:endParaRPr lang="en-US" sz="2000" dirty="0">
                <a:latin typeface="Times New Roman" panose="02020603050405020304" pitchFamily="18" charset="0"/>
                <a:cs typeface="Times New Roman" panose="02020603050405020304" pitchFamily="18" charset="0"/>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a:t>
              </a:r>
              <a:endParaRPr lang="en-US" sz="6000" dirty="0">
                <a:solidFill>
                  <a:schemeClr val="bg1"/>
                </a:solidFill>
                <a:latin typeface="Times New Roman"/>
                <a:cs typeface="Times New Roman"/>
              </a:endParaRPr>
            </a:p>
          </p:txBody>
        </p:sp>
      </p:grpSp>
      <p:grpSp>
        <p:nvGrpSpPr>
          <p:cNvPr id="6" name="Group 5">
            <a:extLst>
              <a:ext uri="{FF2B5EF4-FFF2-40B4-BE49-F238E27FC236}">
                <a16:creationId xmlns:a16="http://schemas.microsoft.com/office/drawing/2014/main" id="{AE3B31EF-0A0B-094E-AF95-BCE9699A4225}"/>
              </a:ext>
            </a:extLst>
          </p:cNvPr>
          <p:cNvGrpSpPr/>
          <p:nvPr/>
        </p:nvGrpSpPr>
        <p:grpSpPr>
          <a:xfrm>
            <a:off x="796282" y="19222570"/>
            <a:ext cx="9337201" cy="3035448"/>
            <a:chOff x="772368" y="13566008"/>
            <a:chExt cx="9337201" cy="3035448"/>
          </a:xfrm>
        </p:grpSpPr>
        <p:sp>
          <p:nvSpPr>
            <p:cNvPr id="167" name="TextBox 166"/>
            <p:cNvSpPr txBox="1"/>
            <p:nvPr/>
          </p:nvSpPr>
          <p:spPr>
            <a:xfrm>
              <a:off x="796797" y="14437401"/>
              <a:ext cx="9312772" cy="2164055"/>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r>
                <a:rPr lang="en-US" sz="2800" b="1" dirty="0">
                  <a:latin typeface="Times New Roman"/>
                  <a:cs typeface="Times New Roman"/>
                </a:rPr>
                <a:t>Research Question</a:t>
              </a:r>
              <a:r>
                <a:rPr lang="en-US" sz="2800" dirty="0">
                  <a:latin typeface="Times New Roman"/>
                  <a:cs typeface="Times New Roman"/>
                </a:rPr>
                <a:t>: The research objective is to analyze the mechanical properties and impact performance of crushable EPS foam compared to recoverable EPU foam with side-by-side impact comparison.</a:t>
              </a:r>
            </a:p>
          </p:txBody>
        </p:sp>
        <p:sp>
          <p:nvSpPr>
            <p:cNvPr id="168" name="TextBox 167"/>
            <p:cNvSpPr txBox="1"/>
            <p:nvPr/>
          </p:nvSpPr>
          <p:spPr>
            <a:xfrm>
              <a:off x="772368" y="13566008"/>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Research Question</a:t>
              </a:r>
              <a:endParaRPr lang="en-US" sz="6000" dirty="0">
                <a:solidFill>
                  <a:schemeClr val="bg1"/>
                </a:solidFill>
                <a:latin typeface="Times New Roman"/>
                <a:cs typeface="Times New Roman"/>
              </a:endParaRPr>
            </a:p>
          </p:txBody>
        </p:sp>
      </p:grpSp>
      <p:grpSp>
        <p:nvGrpSpPr>
          <p:cNvPr id="7" name="Group 6">
            <a:extLst>
              <a:ext uri="{FF2B5EF4-FFF2-40B4-BE49-F238E27FC236}">
                <a16:creationId xmlns:a16="http://schemas.microsoft.com/office/drawing/2014/main" id="{5A809741-66A7-BC48-ADA5-4D04EBACB504}"/>
              </a:ext>
            </a:extLst>
          </p:cNvPr>
          <p:cNvGrpSpPr/>
          <p:nvPr/>
        </p:nvGrpSpPr>
        <p:grpSpPr>
          <a:xfrm>
            <a:off x="796282" y="23310756"/>
            <a:ext cx="9302452" cy="6985197"/>
            <a:chOff x="796797" y="23581782"/>
            <a:chExt cx="9302452" cy="6985197"/>
          </a:xfrm>
        </p:grpSpPr>
        <p:sp>
          <p:nvSpPr>
            <p:cNvPr id="170" name="TextBox 169"/>
            <p:cNvSpPr txBox="1"/>
            <p:nvPr/>
          </p:nvSpPr>
          <p:spPr>
            <a:xfrm>
              <a:off x="796797" y="24429961"/>
              <a:ext cx="9302451" cy="6137018"/>
            </a:xfrm>
            <a:prstGeom prst="rect">
              <a:avLst/>
            </a:prstGeom>
            <a:solidFill>
              <a:schemeClr val="bg1"/>
            </a:solidFill>
            <a:ln cap="rnd">
              <a:solidFill>
                <a:schemeClr val="tx1"/>
              </a:solidFill>
            </a:ln>
          </p:spPr>
          <p:txBody>
            <a:bodyPr wrap="square" lIns="182880" rIns="182880" rtlCol="0">
              <a:noAutofit/>
            </a:bodyPr>
            <a:lstStyle/>
            <a:p>
              <a:pPr algn="just"/>
              <a:endParaRPr lang="en-US" sz="2000" dirty="0">
                <a:latin typeface="Times New Roman"/>
                <a:cs typeface="Times New Roman"/>
              </a:endParaRPr>
            </a:p>
            <a:p>
              <a:pPr algn="just"/>
              <a:r>
                <a:rPr lang="en-US" sz="2800" b="1" dirty="0">
                  <a:latin typeface="Times New Roman"/>
                  <a:cs typeface="Times New Roman"/>
                </a:rPr>
                <a:t>Methods: </a:t>
              </a:r>
              <a:r>
                <a:rPr lang="en-US" sz="2800" dirty="0">
                  <a:latin typeface="Times New Roman"/>
                  <a:cs typeface="Times New Roman"/>
                </a:rPr>
                <a:t>Two candidate foams were selected for the current study based off foam density, availability, and desirable compressive mechanical properties. The two foams, a crushable Expanded Polystyrene (EPS) and a recoverable Expanded Polyurethane (EPU) were used to construct a helmet liner. Guided free fall drop tests with the NOCSAE twin-wire drop tower (pictured to the right) at 3 and 4 ft. were conducted in the top (crown) impact position. A pneumatic linear impactor (pictured to the right) was also used to test both helmet configurations in the oblique rear and side upper locations at 6 m/s. The peak-g values were recorded for the drop tests and peak-g, HIC, and SI values were recorded for the pneumatic linear impactor tests.</a:t>
              </a:r>
            </a:p>
          </p:txBody>
        </p:sp>
        <p:sp>
          <p:nvSpPr>
            <p:cNvPr id="171" name="TextBox 170"/>
            <p:cNvSpPr txBox="1"/>
            <p:nvPr/>
          </p:nvSpPr>
          <p:spPr>
            <a:xfrm>
              <a:off x="806973" y="23581782"/>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grpSp>
        <p:nvGrpSpPr>
          <p:cNvPr id="175" name="Group 174"/>
          <p:cNvGrpSpPr/>
          <p:nvPr/>
        </p:nvGrpSpPr>
        <p:grpSpPr>
          <a:xfrm>
            <a:off x="34160502" y="14583944"/>
            <a:ext cx="9262894" cy="5734114"/>
            <a:chOff x="34114657" y="17838275"/>
            <a:chExt cx="9302450" cy="5338602"/>
          </a:xfrm>
        </p:grpSpPr>
        <p:sp>
          <p:nvSpPr>
            <p:cNvPr id="176" name="TextBox 175"/>
            <p:cNvSpPr txBox="1"/>
            <p:nvPr/>
          </p:nvSpPr>
          <p:spPr>
            <a:xfrm>
              <a:off x="34114657" y="18649563"/>
              <a:ext cx="9302450" cy="4527314"/>
            </a:xfrm>
            <a:prstGeom prst="rect">
              <a:avLst/>
            </a:prstGeom>
            <a:solidFill>
              <a:srgbClr val="FFFFFF"/>
            </a:solidFill>
            <a:ln cap="rnd">
              <a:solidFill>
                <a:schemeClr val="tx1"/>
              </a:solidFill>
            </a:ln>
          </p:spPr>
          <p:txBody>
            <a:bodyPr wrap="square" lIns="182880" rIns="182880" rtlCol="0">
              <a:noAutofit/>
            </a:bodyPr>
            <a:lstStyle/>
            <a:p>
              <a:pPr algn="just"/>
              <a:endParaRPr lang="en-US" sz="2400" dirty="0">
                <a:latin typeface="Times New Roman"/>
                <a:cs typeface="Times New Roman"/>
              </a:endParaRPr>
            </a:p>
            <a:p>
              <a:pPr marL="514350" indent="-514350">
                <a:lnSpc>
                  <a:spcPct val="140000"/>
                </a:lnSpc>
                <a:buFontTx/>
                <a:buAutoNum type="arabicPeriod"/>
              </a:pPr>
              <a:r>
                <a:rPr lang="en-US" sz="2800" dirty="0">
                  <a:latin typeface="Times New Roman"/>
                  <a:cs typeface="Times New Roman"/>
                </a:rPr>
                <a:t>Determine the best layout of a foam liner to maximize protection for different helmets.</a:t>
              </a:r>
            </a:p>
            <a:p>
              <a:pPr marL="514350" indent="-514350">
                <a:lnSpc>
                  <a:spcPct val="140000"/>
                </a:lnSpc>
                <a:buFontTx/>
                <a:buAutoNum type="arabicPeriod"/>
              </a:pPr>
              <a:r>
                <a:rPr lang="en-US" sz="2800" dirty="0">
                  <a:latin typeface="Times New Roman"/>
                  <a:cs typeface="Times New Roman"/>
                </a:rPr>
                <a:t>Determine if a layered foam solution with other types of foam provides improved protection.</a:t>
              </a:r>
            </a:p>
            <a:p>
              <a:pPr marL="514350" indent="-514350">
                <a:lnSpc>
                  <a:spcPct val="140000"/>
                </a:lnSpc>
                <a:buFontTx/>
                <a:buAutoNum type="arabicPeriod"/>
              </a:pPr>
              <a:r>
                <a:rPr lang="en-US" sz="2800" dirty="0">
                  <a:latin typeface="Times New Roman"/>
                  <a:cs typeface="Times New Roman"/>
                </a:rPr>
                <a:t>Apply stronger EPU foam to helmet liners.</a:t>
              </a:r>
            </a:p>
            <a:p>
              <a:pPr marL="514350" indent="-514350">
                <a:lnSpc>
                  <a:spcPct val="140000"/>
                </a:lnSpc>
                <a:buFontTx/>
                <a:buAutoNum type="arabicPeriod"/>
              </a:pPr>
              <a:r>
                <a:rPr lang="en-US" sz="2800" dirty="0">
                  <a:latin typeface="Times New Roman"/>
                  <a:cs typeface="Times New Roman"/>
                </a:rPr>
                <a:t>Use stress-strain data to create computational simulations of helmet liners for testing.</a:t>
              </a:r>
            </a:p>
            <a:p>
              <a:pPr>
                <a:lnSpc>
                  <a:spcPct val="140000"/>
                </a:lnSpc>
              </a:pPr>
              <a:endParaRPr lang="en-US" sz="2000" dirty="0">
                <a:latin typeface="Times New Roman"/>
                <a:cs typeface="Times New Roman"/>
              </a:endParaRPr>
            </a:p>
            <a:p>
              <a:pPr marL="514350" indent="-514350">
                <a:lnSpc>
                  <a:spcPct val="140000"/>
                </a:lnSpc>
                <a:buAutoNum type="arabicPeriod"/>
              </a:pPr>
              <a:endParaRPr lang="en-US" sz="1800" dirty="0">
                <a:solidFill>
                  <a:prstClr val="black"/>
                </a:solidFill>
                <a:latin typeface="Times New Roman"/>
                <a:cs typeface="Times New Roman"/>
              </a:endParaRP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grpSp>
        <p:nvGrpSpPr>
          <p:cNvPr id="3" name="Group 2">
            <a:extLst>
              <a:ext uri="{FF2B5EF4-FFF2-40B4-BE49-F238E27FC236}">
                <a16:creationId xmlns:a16="http://schemas.microsoft.com/office/drawing/2014/main" id="{A64AF7E4-7B61-9D49-B50D-216350991D7F}"/>
              </a:ext>
            </a:extLst>
          </p:cNvPr>
          <p:cNvGrpSpPr/>
          <p:nvPr/>
        </p:nvGrpSpPr>
        <p:grpSpPr>
          <a:xfrm>
            <a:off x="34138881" y="21881443"/>
            <a:ext cx="9321500" cy="9437200"/>
            <a:chOff x="34039958" y="24559849"/>
            <a:chExt cx="9321500" cy="9437200"/>
          </a:xfrm>
        </p:grpSpPr>
        <p:sp>
          <p:nvSpPr>
            <p:cNvPr id="159" name="TextBox 158"/>
            <p:cNvSpPr txBox="1"/>
            <p:nvPr/>
          </p:nvSpPr>
          <p:spPr>
            <a:xfrm>
              <a:off x="34040394" y="25431242"/>
              <a:ext cx="9321064" cy="8565807"/>
            </a:xfrm>
            <a:prstGeom prst="rect">
              <a:avLst/>
            </a:prstGeom>
            <a:solidFill>
              <a:schemeClr val="bg1"/>
            </a:solidFill>
            <a:ln>
              <a:solidFill>
                <a:schemeClr val="tx1"/>
              </a:solidFill>
            </a:ln>
          </p:spPr>
          <p:txBody>
            <a:bodyPr wrap="square" lIns="131445" tIns="65723" rIns="131445" bIns="65723" rtlCol="0">
              <a:spAutoFit/>
            </a:bodyPr>
            <a:lstStyle/>
            <a:p>
              <a:endParaRPr lang="en-US" sz="24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Acknowledgments:</a:t>
              </a:r>
            </a:p>
            <a:p>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Dr. Mark Horstemeyer for the position to conduct research.</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Tate Fonville for access to figures as well as continual support, guidance, and encouragement through this entire process.</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References</a:t>
              </a:r>
              <a:r>
                <a:rPr lang="en-US" sz="280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457200" indent="-457200"/>
              <a:r>
                <a:rPr lang="en-US" sz="2800" dirty="0">
                  <a:latin typeface="Times New Roman" panose="02020603050405020304" pitchFamily="18" charset="0"/>
                  <a:cs typeface="Times New Roman" panose="02020603050405020304" pitchFamily="18" charset="0"/>
                </a:rPr>
                <a:t>[1]Chen, W., Hao, H., Hughes, D., Shi, Y., Cui, J., &amp; Li, Z.-X. (2015). Static and dynamic mechanical properties of expanded polystyrene. </a:t>
              </a:r>
              <a:r>
                <a:rPr lang="en-US" sz="2800" i="1" dirty="0">
                  <a:latin typeface="Times New Roman" panose="02020603050405020304" pitchFamily="18" charset="0"/>
                  <a:cs typeface="Times New Roman" panose="02020603050405020304" pitchFamily="18" charset="0"/>
                </a:rPr>
                <a:t>Materials &amp; Design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69</a:t>
              </a:r>
              <a:r>
                <a:rPr lang="en-US" sz="2800" dirty="0">
                  <a:latin typeface="Times New Roman" panose="02020603050405020304" pitchFamily="18" charset="0"/>
                  <a:cs typeface="Times New Roman" panose="02020603050405020304" pitchFamily="18" charset="0"/>
                </a:rPr>
                <a:t>, 170–180. https://</a:t>
              </a:r>
              <a:r>
                <a:rPr lang="en-US" sz="2800" dirty="0" err="1">
                  <a:latin typeface="Times New Roman" panose="02020603050405020304" pitchFamily="18" charset="0"/>
                  <a:cs typeface="Times New Roman" panose="02020603050405020304" pitchFamily="18" charset="0"/>
                </a:rPr>
                <a:t>doi.org</a:t>
              </a:r>
              <a:r>
                <a:rPr lang="en-US" sz="2800" dirty="0">
                  <a:latin typeface="Times New Roman" panose="02020603050405020304" pitchFamily="18" charset="0"/>
                  <a:cs typeface="Times New Roman" panose="02020603050405020304" pitchFamily="18" charset="0"/>
                </a:rPr>
                <a:t>/10.1016/j.matdes.2014.12.024 </a:t>
              </a:r>
            </a:p>
            <a:p>
              <a:pPr marL="457200" indent="-457200"/>
              <a:r>
                <a:rPr lang="en-US" sz="2800" dirty="0">
                  <a:latin typeface="Times New Roman" panose="02020603050405020304" pitchFamily="18" charset="0"/>
                  <a:cs typeface="Times New Roman" panose="02020603050405020304" pitchFamily="18" charset="0"/>
                </a:rPr>
                <a:t>[2]Cronin, D. S., &amp; Ouellet, S. (2016). Low density polyethylene, expanded polystyrene and expanded polypropylene: Strain rate and size effects on mechanical properties. </a:t>
              </a:r>
              <a:r>
                <a:rPr lang="en-US" sz="2800" i="1" dirty="0">
                  <a:latin typeface="Times New Roman" panose="02020603050405020304" pitchFamily="18" charset="0"/>
                  <a:cs typeface="Times New Roman" panose="02020603050405020304" pitchFamily="18" charset="0"/>
                </a:rPr>
                <a:t>Polymer Testing</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53</a:t>
              </a:r>
              <a:r>
                <a:rPr lang="en-US" sz="2800" dirty="0">
                  <a:latin typeface="Times New Roman" panose="02020603050405020304" pitchFamily="18" charset="0"/>
                  <a:cs typeface="Times New Roman" panose="02020603050405020304" pitchFamily="18" charset="0"/>
                </a:rPr>
                <a:t>, 40–50. </a:t>
              </a:r>
              <a:r>
                <a:rPr lang="en-US" sz="2800" dirty="0">
                  <a:latin typeface="Times New Roman" panose="02020603050405020304" pitchFamily="18" charset="0"/>
                  <a:cs typeface="Times New Roman" panose="02020603050405020304" pitchFamily="18" charset="0"/>
                  <a:hlinkClick r:id="rId4"/>
                </a:rPr>
                <a:t>https://doi.org/10.1016/j.polymertesting.2016.04.018</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a:cs typeface="Times New Roman"/>
              </a:endParaRPr>
            </a:p>
          </p:txBody>
        </p:sp>
        <p:sp>
          <p:nvSpPr>
            <p:cNvPr id="178" name="TextBox 177"/>
            <p:cNvSpPr txBox="1"/>
            <p:nvPr/>
          </p:nvSpPr>
          <p:spPr>
            <a:xfrm>
              <a:off x="34039958" y="24559849"/>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and Acknowledgments</a:t>
              </a:r>
              <a:endParaRPr lang="en-US" sz="6000" dirty="0">
                <a:solidFill>
                  <a:schemeClr val="bg1"/>
                </a:solidFill>
                <a:latin typeface="Times New Roman"/>
                <a:cs typeface="Times New Roman"/>
              </a:endParaRPr>
            </a:p>
          </p:txBody>
        </p:sp>
      </p:grpSp>
      <p:grpSp>
        <p:nvGrpSpPr>
          <p:cNvPr id="179" name="Group 178"/>
          <p:cNvGrpSpPr/>
          <p:nvPr/>
        </p:nvGrpSpPr>
        <p:grpSpPr>
          <a:xfrm>
            <a:off x="34160502" y="4456657"/>
            <a:ext cx="9453820" cy="8484809"/>
            <a:chOff x="34008529" y="3934553"/>
            <a:chExt cx="9453820" cy="7500597"/>
          </a:xfrm>
        </p:grpSpPr>
        <p:sp>
          <p:nvSpPr>
            <p:cNvPr id="180" name="TextBox 179"/>
            <p:cNvSpPr txBox="1"/>
            <p:nvPr/>
          </p:nvSpPr>
          <p:spPr>
            <a:xfrm>
              <a:off x="34008529" y="4704867"/>
              <a:ext cx="9278259" cy="6730283"/>
            </a:xfrm>
            <a:prstGeom prst="rect">
              <a:avLst/>
            </a:prstGeom>
            <a:solidFill>
              <a:srgbClr val="FFFFFF"/>
            </a:solidFill>
            <a:ln cap="rnd">
              <a:solidFill>
                <a:schemeClr val="tx1"/>
              </a:solidFill>
            </a:ln>
          </p:spPr>
          <p:txBody>
            <a:bodyPr wrap="square" lIns="182880" rIns="182880" rtlCol="0">
              <a:noAutofit/>
            </a:bodyPr>
            <a:lstStyle/>
            <a:p>
              <a:endParaRPr lang="en-US" sz="2000" b="1" dirty="0">
                <a:latin typeface="Times New Roman"/>
                <a:cs typeface="Times New Roman"/>
              </a:endParaRPr>
            </a:p>
            <a:p>
              <a:r>
                <a:rPr lang="en-US" sz="2800" b="1" dirty="0">
                  <a:latin typeface="Times New Roman"/>
                  <a:cs typeface="Times New Roman"/>
                </a:rPr>
                <a:t>Results: </a:t>
              </a:r>
              <a:r>
                <a:rPr lang="en-US" sz="2800" dirty="0">
                  <a:latin typeface="Times New Roman"/>
                  <a:cs typeface="Times New Roman"/>
                </a:rPr>
                <a:t>Test results revealed the following:</a:t>
              </a:r>
            </a:p>
            <a:p>
              <a:pPr marL="2530151" lvl="1" indent="-457200">
                <a:buFont typeface="Arial" panose="020B0604020202020204" pitchFamily="34" charset="0"/>
                <a:buChar char="•"/>
              </a:pPr>
              <a:r>
                <a:rPr lang="en-US" sz="2800" dirty="0">
                  <a:latin typeface="Times New Roman"/>
                  <a:cs typeface="Times New Roman"/>
                </a:rPr>
                <a:t>EPU foam does not undergo as much strain as EPS foam when higher levels of stress are applied.</a:t>
              </a:r>
            </a:p>
            <a:p>
              <a:pPr marL="2530151" lvl="1" indent="-457200">
                <a:buFont typeface="Arial" panose="020B0604020202020204" pitchFamily="34" charset="0"/>
                <a:buChar char="•"/>
              </a:pPr>
              <a:r>
                <a:rPr lang="en-US" sz="2800" dirty="0">
                  <a:latin typeface="Times New Roman"/>
                  <a:cs typeface="Times New Roman"/>
                </a:rPr>
                <a:t>Force values are directionally dependent from linear impacts tests as this should be considered for helmets.</a:t>
              </a:r>
            </a:p>
            <a:p>
              <a:pPr marL="2530151" lvl="1" indent="-457200">
                <a:buFont typeface="Arial" panose="020B0604020202020204" pitchFamily="34" charset="0"/>
                <a:buChar char="•"/>
              </a:pPr>
              <a:r>
                <a:rPr lang="en-US" sz="2800" dirty="0">
                  <a:latin typeface="Times New Roman"/>
                  <a:cs typeface="Times New Roman"/>
                </a:rPr>
                <a:t>EPU foam on average can handle higher Peak-G values from greater heights.</a:t>
              </a:r>
            </a:p>
            <a:p>
              <a:pPr marL="2530151" lvl="1" indent="-457200">
                <a:buFont typeface="Arial" panose="020B0604020202020204" pitchFamily="34" charset="0"/>
                <a:buChar char="•"/>
              </a:pPr>
              <a:endParaRPr lang="en-US" sz="2800" dirty="0">
                <a:latin typeface="Times New Roman"/>
                <a:cs typeface="Times New Roman"/>
              </a:endParaRPr>
            </a:p>
            <a:p>
              <a:r>
                <a:rPr lang="en-US" sz="2800" b="1" dirty="0">
                  <a:latin typeface="Times New Roman"/>
                  <a:cs typeface="Times New Roman"/>
                </a:rPr>
                <a:t>Conclusions: </a:t>
              </a:r>
              <a:r>
                <a:rPr lang="en-US" sz="2800" dirty="0">
                  <a:latin typeface="Times New Roman"/>
                  <a:cs typeface="Times New Roman"/>
                </a:rPr>
                <a:t>While the EPU foam outperformed the EPS foam in the oblique rear position in the pneumatic linear impactor tests, we hoped to see improved performance for all tests and locations. Future tests are required to study other available EPU foams and select a suitable replacement.</a:t>
              </a: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Results and Conclusions</a:t>
              </a:r>
              <a:endParaRPr lang="en-US" sz="6000" dirty="0">
                <a:solidFill>
                  <a:schemeClr val="bg1"/>
                </a:solidFill>
                <a:latin typeface="Times New Roman"/>
                <a:cs typeface="Times New Roman"/>
              </a:endParaRPr>
            </a:p>
          </p:txBody>
        </p:sp>
        <p:sp>
          <p:nvSpPr>
            <p:cNvPr id="182" name="Rectangle 181"/>
            <p:cNvSpPr/>
            <p:nvPr/>
          </p:nvSpPr>
          <p:spPr>
            <a:xfrm>
              <a:off x="34159900" y="5167890"/>
              <a:ext cx="9302449" cy="625773"/>
            </a:xfrm>
            <a:prstGeom prst="rect">
              <a:avLst/>
            </a:prstGeom>
          </p:spPr>
          <p:txBody>
            <a:bodyPr wrap="square">
              <a:spAutoFit/>
            </a:bodyPr>
            <a:lstStyle/>
            <a:p>
              <a:endParaRPr lang="en-US" sz="2000" dirty="0">
                <a:latin typeface="Times New Roman"/>
                <a:cs typeface="Times New Roman"/>
              </a:endParaRPr>
            </a:p>
            <a:p>
              <a:endParaRPr lang="en-US" sz="2000" dirty="0">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graphicFrame>
        <p:nvGraphicFramePr>
          <p:cNvPr id="38" name="Chart 37">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15046445"/>
              </p:ext>
            </p:extLst>
          </p:nvPr>
        </p:nvGraphicFramePr>
        <p:xfrm>
          <a:off x="22114793" y="20075486"/>
          <a:ext cx="10708157" cy="92403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784240680"/>
              </p:ext>
            </p:extLst>
          </p:nvPr>
        </p:nvGraphicFramePr>
        <p:xfrm>
          <a:off x="11068251" y="17972043"/>
          <a:ext cx="10708157" cy="64608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74386639"/>
              </p:ext>
            </p:extLst>
          </p:nvPr>
        </p:nvGraphicFramePr>
        <p:xfrm>
          <a:off x="11136894" y="24488006"/>
          <a:ext cx="10639514" cy="6602428"/>
        </p:xfrm>
        <a:graphic>
          <a:graphicData uri="http://schemas.openxmlformats.org/drawingml/2006/chart">
            <c:chart xmlns:c="http://schemas.openxmlformats.org/drawingml/2006/chart" xmlns:r="http://schemas.openxmlformats.org/officeDocument/2006/relationships" r:id="rId7"/>
          </a:graphicData>
        </a:graphic>
      </p:graphicFrame>
      <p:cxnSp>
        <p:nvCxnSpPr>
          <p:cNvPr id="48" name="Straight Connector 47">
            <a:extLst>
              <a:ext uri="{FF2B5EF4-FFF2-40B4-BE49-F238E27FC236}">
                <a16:creationId xmlns:a16="http://schemas.microsoft.com/office/drawing/2014/main" id="{23D0F383-C755-0441-BB22-CE7026A4DFB1}"/>
              </a:ext>
            </a:extLst>
          </p:cNvPr>
          <p:cNvCxnSpPr>
            <a:cxnSpLocks/>
          </p:cNvCxnSpPr>
          <p:nvPr/>
        </p:nvCxnSpPr>
        <p:spPr>
          <a:xfrm>
            <a:off x="10523184" y="17941766"/>
            <a:ext cx="23057838" cy="70458"/>
          </a:xfrm>
          <a:prstGeom prst="line">
            <a:avLst/>
          </a:prstGeom>
        </p:spPr>
        <p:style>
          <a:lnRef idx="2">
            <a:schemeClr val="dk1"/>
          </a:lnRef>
          <a:fillRef idx="0">
            <a:schemeClr val="dk1"/>
          </a:fillRef>
          <a:effectRef idx="1">
            <a:schemeClr val="dk1"/>
          </a:effectRef>
          <a:fontRef idx="minor">
            <a:schemeClr val="tx1"/>
          </a:fontRef>
        </p:style>
      </p:cxnSp>
      <p:grpSp>
        <p:nvGrpSpPr>
          <p:cNvPr id="9" name="Group 8">
            <a:extLst>
              <a:ext uri="{FF2B5EF4-FFF2-40B4-BE49-F238E27FC236}">
                <a16:creationId xmlns:a16="http://schemas.microsoft.com/office/drawing/2014/main" id="{020900E6-738E-B14A-9127-FEBDAB243769}"/>
              </a:ext>
            </a:extLst>
          </p:cNvPr>
          <p:cNvGrpSpPr/>
          <p:nvPr/>
        </p:nvGrpSpPr>
        <p:grpSpPr>
          <a:xfrm>
            <a:off x="25422611" y="4943122"/>
            <a:ext cx="7808704" cy="4827304"/>
            <a:chOff x="21165171" y="6472030"/>
            <a:chExt cx="7808704" cy="4827304"/>
          </a:xfrm>
        </p:grpSpPr>
        <p:pic>
          <p:nvPicPr>
            <p:cNvPr id="8" name="Picture 7" descr="A picture containing floor, indoor, furniture&#10;&#10;Description automatically generated">
              <a:extLst>
                <a:ext uri="{FF2B5EF4-FFF2-40B4-BE49-F238E27FC236}">
                  <a16:creationId xmlns:a16="http://schemas.microsoft.com/office/drawing/2014/main" id="{E6DBE6E4-8AB8-C442-8F9F-EBDA3F021191}"/>
                </a:ext>
              </a:extLst>
            </p:cNvPr>
            <p:cNvPicPr>
              <a:picLocks noChangeAspect="1"/>
            </p:cNvPicPr>
            <p:nvPr/>
          </p:nvPicPr>
          <p:blipFill>
            <a:blip r:embed="rId8"/>
            <a:stretch>
              <a:fillRect/>
            </a:stretch>
          </p:blipFill>
          <p:spPr>
            <a:xfrm>
              <a:off x="21204967" y="6472030"/>
              <a:ext cx="7768908" cy="4087368"/>
            </a:xfrm>
            <a:prstGeom prst="rect">
              <a:avLst/>
            </a:prstGeom>
            <a:ln>
              <a:solidFill>
                <a:schemeClr val="tx1"/>
              </a:solidFill>
            </a:ln>
          </p:spPr>
        </p:pic>
        <p:sp>
          <p:nvSpPr>
            <p:cNvPr id="13" name="TextBox 12">
              <a:extLst>
                <a:ext uri="{FF2B5EF4-FFF2-40B4-BE49-F238E27FC236}">
                  <a16:creationId xmlns:a16="http://schemas.microsoft.com/office/drawing/2014/main" id="{AB379016-7BD7-E14E-B4AF-C8224CB27D4E}"/>
                </a:ext>
              </a:extLst>
            </p:cNvPr>
            <p:cNvSpPr txBox="1"/>
            <p:nvPr/>
          </p:nvSpPr>
          <p:spPr>
            <a:xfrm>
              <a:off x="21165171" y="10653003"/>
              <a:ext cx="7683833"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Pneumatic Linear Impactor</a:t>
              </a:r>
            </a:p>
          </p:txBody>
        </p:sp>
      </p:grpSp>
      <p:sp>
        <p:nvSpPr>
          <p:cNvPr id="49" name="TextBox 48">
            <a:extLst>
              <a:ext uri="{FF2B5EF4-FFF2-40B4-BE49-F238E27FC236}">
                <a16:creationId xmlns:a16="http://schemas.microsoft.com/office/drawing/2014/main" id="{C50BB4DC-1248-E34D-A504-016700C9D57B}"/>
              </a:ext>
            </a:extLst>
          </p:cNvPr>
          <p:cNvSpPr txBox="1"/>
          <p:nvPr/>
        </p:nvSpPr>
        <p:spPr>
          <a:xfrm>
            <a:off x="11747803" y="16223237"/>
            <a:ext cx="1135715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Comparative stress-strain data for EPS and EPU foam.</a:t>
            </a:r>
          </a:p>
        </p:txBody>
      </p:sp>
      <p:sp>
        <p:nvSpPr>
          <p:cNvPr id="50" name="TextBox 49">
            <a:extLst>
              <a:ext uri="{FF2B5EF4-FFF2-40B4-BE49-F238E27FC236}">
                <a16:creationId xmlns:a16="http://schemas.microsoft.com/office/drawing/2014/main" id="{39B2474D-D038-484C-82B4-D2AA82DEB7C9}"/>
              </a:ext>
            </a:extLst>
          </p:cNvPr>
          <p:cNvSpPr txBox="1"/>
          <p:nvPr/>
        </p:nvSpPr>
        <p:spPr>
          <a:xfrm>
            <a:off x="22114793" y="29560373"/>
            <a:ext cx="10708156"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Comparative average Peak-G values between EPS and EPU foams from linear impactor testing.</a:t>
            </a:r>
          </a:p>
        </p:txBody>
      </p:sp>
      <p:sp>
        <p:nvSpPr>
          <p:cNvPr id="51" name="TextBox 50">
            <a:extLst>
              <a:ext uri="{FF2B5EF4-FFF2-40B4-BE49-F238E27FC236}">
                <a16:creationId xmlns:a16="http://schemas.microsoft.com/office/drawing/2014/main" id="{9427BC38-FE9E-274C-A510-1A6FAA10BB81}"/>
              </a:ext>
            </a:extLst>
          </p:cNvPr>
          <p:cNvSpPr txBox="1"/>
          <p:nvPr/>
        </p:nvSpPr>
        <p:spPr>
          <a:xfrm>
            <a:off x="11068251" y="31090434"/>
            <a:ext cx="11284193"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Comparative Peak-G values between EPS and EPU foams from upper and rear linear impactor testing.</a:t>
            </a:r>
          </a:p>
        </p:txBody>
      </p:sp>
      <p:grpSp>
        <p:nvGrpSpPr>
          <p:cNvPr id="2" name="Group 1">
            <a:extLst>
              <a:ext uri="{FF2B5EF4-FFF2-40B4-BE49-F238E27FC236}">
                <a16:creationId xmlns:a16="http://schemas.microsoft.com/office/drawing/2014/main" id="{0C9AE8CD-598D-8E47-8E7B-F2DF7702531C}"/>
              </a:ext>
            </a:extLst>
          </p:cNvPr>
          <p:cNvGrpSpPr/>
          <p:nvPr/>
        </p:nvGrpSpPr>
        <p:grpSpPr>
          <a:xfrm>
            <a:off x="23914578" y="10333678"/>
            <a:ext cx="9388179" cy="7121540"/>
            <a:chOff x="23914577" y="5122631"/>
            <a:chExt cx="9388179" cy="7121540"/>
          </a:xfrm>
        </p:grpSpPr>
        <p:pic>
          <p:nvPicPr>
            <p:cNvPr id="10" name="Picture 9" descr="A picture containing indoor, floor, bathroom&#10;&#10;Description automatically generated">
              <a:extLst>
                <a:ext uri="{FF2B5EF4-FFF2-40B4-BE49-F238E27FC236}">
                  <a16:creationId xmlns:a16="http://schemas.microsoft.com/office/drawing/2014/main" id="{26265C1C-4CD8-334A-A435-81D6A3824978}"/>
                </a:ext>
              </a:extLst>
            </p:cNvPr>
            <p:cNvPicPr>
              <a:picLocks noChangeAspect="1"/>
            </p:cNvPicPr>
            <p:nvPr/>
          </p:nvPicPr>
          <p:blipFill>
            <a:blip r:embed="rId9"/>
            <a:stretch>
              <a:fillRect/>
            </a:stretch>
          </p:blipFill>
          <p:spPr>
            <a:xfrm>
              <a:off x="28989178" y="5122631"/>
              <a:ext cx="4313578" cy="7121540"/>
            </a:xfrm>
            <a:prstGeom prst="rect">
              <a:avLst/>
            </a:prstGeom>
            <a:ln>
              <a:solidFill>
                <a:schemeClr val="tx1"/>
              </a:solidFill>
            </a:ln>
          </p:spPr>
        </p:pic>
        <p:sp>
          <p:nvSpPr>
            <p:cNvPr id="41" name="TextBox 40">
              <a:extLst>
                <a:ext uri="{FF2B5EF4-FFF2-40B4-BE49-F238E27FC236}">
                  <a16:creationId xmlns:a16="http://schemas.microsoft.com/office/drawing/2014/main" id="{21CB5479-266C-4B6A-ADB1-D0F3EAD9B0F6}"/>
                </a:ext>
              </a:extLst>
            </p:cNvPr>
            <p:cNvSpPr txBox="1"/>
            <p:nvPr/>
          </p:nvSpPr>
          <p:spPr>
            <a:xfrm>
              <a:off x="23914577" y="10905583"/>
              <a:ext cx="5276963"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NOCSAE twin-wire drop tower</a:t>
              </a:r>
            </a:p>
          </p:txBody>
        </p:sp>
      </p:grpSp>
      <p:graphicFrame>
        <p:nvGraphicFramePr>
          <p:cNvPr id="57" name="Chart 56">
            <a:extLst>
              <a:ext uri="{FF2B5EF4-FFF2-40B4-BE49-F238E27FC236}">
                <a16:creationId xmlns:a16="http://schemas.microsoft.com/office/drawing/2014/main" id="{7D3420CC-2955-F147-B1FB-D2671C1A6665}"/>
              </a:ext>
            </a:extLst>
          </p:cNvPr>
          <p:cNvGraphicFramePr>
            <a:graphicFrameLocks noGrp="1"/>
          </p:cNvGraphicFramePr>
          <p:nvPr>
            <p:extLst>
              <p:ext uri="{D42A27DB-BD31-4B8C-83A1-F6EECF244321}">
                <p14:modId xmlns:p14="http://schemas.microsoft.com/office/powerpoint/2010/main" val="1896839406"/>
              </p:ext>
            </p:extLst>
          </p:nvPr>
        </p:nvGraphicFramePr>
        <p:xfrm>
          <a:off x="10659884" y="4539535"/>
          <a:ext cx="14802522" cy="11605563"/>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31144</TotalTime>
  <Words>931</Words>
  <Application>Microsoft Macintosh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Isaacs, Jeremiah David</cp:lastModifiedBy>
  <cp:revision>350</cp:revision>
  <dcterms:created xsi:type="dcterms:W3CDTF">2013-10-19T16:33:22Z</dcterms:created>
  <dcterms:modified xsi:type="dcterms:W3CDTF">2022-03-17T13:32:19Z</dcterms:modified>
</cp:coreProperties>
</file>