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29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4590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188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29179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6475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377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1064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5836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6128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sser, Wayne (Mechanical Engineering)" initials="SW(E" lastIdx="9" clrIdx="0">
    <p:extLst>
      <p:ext uri="{19B8F6BF-5375-455C-9EA6-DF929625EA0E}">
        <p15:presenceInfo xmlns:p15="http://schemas.microsoft.com/office/powerpoint/2012/main" userId="S::wstrasser@liberty.edu::f5bd3387-e5bc-4975-b9b2-61bd1bc949ee" providerId="AD"/>
      </p:ext>
    </p:extLst>
  </p:cmAuthor>
  <p:cmAuthor id="2" name="Turman, Eric Michael (Mechanical Engineering)" initials="TEM(E" lastIdx="1" clrIdx="1">
    <p:extLst>
      <p:ext uri="{19B8F6BF-5375-455C-9EA6-DF929625EA0E}">
        <p15:presenceInfo xmlns:p15="http://schemas.microsoft.com/office/powerpoint/2012/main" userId="S::emturman@liberty.edu::1fa41786-e01e-42de-947b-ae010a0eac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54E"/>
    <a:srgbClr val="65CE1E"/>
    <a:srgbClr val="00C28D"/>
    <a:srgbClr val="00B4FF"/>
    <a:srgbClr val="008080"/>
    <a:srgbClr val="1270FC"/>
    <a:srgbClr val="FFA200"/>
    <a:srgbClr val="008000"/>
    <a:srgbClr val="FFFFFF"/>
    <a:srgbClr val="0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98F830-29CA-44D3-A3CF-A482C48419E2}" v="87" dt="2022-03-16T13:34:13.02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08" autoAdjust="0"/>
    <p:restoredTop sz="95300" autoAdjust="0"/>
  </p:normalViewPr>
  <p:slideViewPr>
    <p:cSldViewPr snapToGrid="0" snapToObjects="1">
      <p:cViewPr>
        <p:scale>
          <a:sx n="50" d="100"/>
          <a:sy n="50" d="100"/>
        </p:scale>
        <p:origin x="-2886" y="-3924"/>
      </p:cViewPr>
      <p:guideLst>
        <p:guide orient="horz" pos="10369"/>
        <p:guide pos="1612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man, Eric Michael (School of Engineering Grants)" userId="1fa41786-e01e-42de-947b-ae010a0eac64" providerId="ADAL" clId="{6F33ECFA-F24A-4D0A-8F62-2A361C66A220}"/>
    <pc:docChg chg="undo custSel modSld">
      <pc:chgData name="Turman, Eric Michael (School of Engineering Grants)" userId="1fa41786-e01e-42de-947b-ae010a0eac64" providerId="ADAL" clId="{6F33ECFA-F24A-4D0A-8F62-2A361C66A220}" dt="2022-03-02T14:20:17.853" v="1990" actId="122"/>
      <pc:docMkLst>
        <pc:docMk/>
      </pc:docMkLst>
      <pc:sldChg chg="delSp modSp mod">
        <pc:chgData name="Turman, Eric Michael (School of Engineering Grants)" userId="1fa41786-e01e-42de-947b-ae010a0eac64" providerId="ADAL" clId="{6F33ECFA-F24A-4D0A-8F62-2A361C66A220}" dt="2022-03-02T14:20:17.853" v="1990" actId="122"/>
        <pc:sldMkLst>
          <pc:docMk/>
          <pc:sldMk cId="3247708637" sldId="256"/>
        </pc:sldMkLst>
        <pc:spChg chg="mod">
          <ac:chgData name="Turman, Eric Michael (School of Engineering Grants)" userId="1fa41786-e01e-42de-947b-ae010a0eac64" providerId="ADAL" clId="{6F33ECFA-F24A-4D0A-8F62-2A361C66A220}" dt="2022-03-02T14:19:03.385" v="1977" actId="20577"/>
          <ac:spMkLst>
            <pc:docMk/>
            <pc:sldMk cId="3247708637" sldId="256"/>
            <ac:spMk id="82" creationId="{1ADC77BE-A72C-4D28-B176-3A32303CCA4E}"/>
          </ac:spMkLst>
        </pc:spChg>
        <pc:spChg chg="mod">
          <ac:chgData name="Turman, Eric Michael (School of Engineering Grants)" userId="1fa41786-e01e-42de-947b-ae010a0eac64" providerId="ADAL" clId="{6F33ECFA-F24A-4D0A-8F62-2A361C66A220}" dt="2022-03-02T14:20:14.783" v="1989" actId="123"/>
          <ac:spMkLst>
            <pc:docMk/>
            <pc:sldMk cId="3247708637" sldId="256"/>
            <ac:spMk id="87" creationId="{3554F524-852F-42D9-9C1E-DC80D045F8D4}"/>
          </ac:spMkLst>
        </pc:spChg>
        <pc:spChg chg="mod">
          <ac:chgData name="Turman, Eric Michael (School of Engineering Grants)" userId="1fa41786-e01e-42de-947b-ae010a0eac64" providerId="ADAL" clId="{6F33ECFA-F24A-4D0A-8F62-2A361C66A220}" dt="2022-03-02T14:20:17.853" v="1990" actId="122"/>
          <ac:spMkLst>
            <pc:docMk/>
            <pc:sldMk cId="3247708637" sldId="256"/>
            <ac:spMk id="88" creationId="{61765C8F-93AC-47CC-8F90-4652822AFB6E}"/>
          </ac:spMkLst>
        </pc:spChg>
        <pc:spChg chg="mod">
          <ac:chgData name="Turman, Eric Michael (School of Engineering Grants)" userId="1fa41786-e01e-42de-947b-ae010a0eac64" providerId="ADAL" clId="{6F33ECFA-F24A-4D0A-8F62-2A361C66A220}" dt="2022-03-02T14:20:01.224" v="1986" actId="123"/>
          <ac:spMkLst>
            <pc:docMk/>
            <pc:sldMk cId="3247708637" sldId="256"/>
            <ac:spMk id="315" creationId="{00000000-0000-0000-0000-000000000000}"/>
          </ac:spMkLst>
        </pc:spChg>
        <pc:spChg chg="mod">
          <ac:chgData name="Turman, Eric Michael (School of Engineering Grants)" userId="1fa41786-e01e-42de-947b-ae010a0eac64" providerId="ADAL" clId="{6F33ECFA-F24A-4D0A-8F62-2A361C66A220}" dt="2022-03-02T14:20:05.546" v="1987" actId="122"/>
          <ac:spMkLst>
            <pc:docMk/>
            <pc:sldMk cId="3247708637" sldId="256"/>
            <ac:spMk id="316" creationId="{00000000-0000-0000-0000-000000000000}"/>
          </ac:spMkLst>
        </pc:spChg>
        <pc:grpChg chg="mod">
          <ac:chgData name="Turman, Eric Michael (School of Engineering Grants)" userId="1fa41786-e01e-42de-947b-ae010a0eac64" providerId="ADAL" clId="{6F33ECFA-F24A-4D0A-8F62-2A361C66A220}" dt="2022-03-02T14:19:49.813" v="1982" actId="1076"/>
          <ac:grpSpMkLst>
            <pc:docMk/>
            <pc:sldMk cId="3247708637" sldId="256"/>
            <ac:grpSpMk id="86" creationId="{5890EADB-A450-44B8-814C-887BEA5500D4}"/>
          </ac:grpSpMkLst>
        </pc:grpChg>
        <pc:picChg chg="del">
          <ac:chgData name="Turman, Eric Michael (School of Engineering Grants)" userId="1fa41786-e01e-42de-947b-ae010a0eac64" providerId="ADAL" clId="{6F33ECFA-F24A-4D0A-8F62-2A361C66A220}" dt="2022-03-01T18:23:59.861" v="0" actId="478"/>
          <ac:picMkLst>
            <pc:docMk/>
            <pc:sldMk cId="3247708637" sldId="256"/>
            <ac:picMk id="3" creationId="{70E3B350-78BE-4F23-B3E0-D65C4B6D1E9B}"/>
          </ac:picMkLst>
        </pc:picChg>
      </pc:sldChg>
    </pc:docChg>
  </pc:docChgLst>
  <pc:docChgLst>
    <pc:chgData name="Turman, Eric Michael (School of Engineering Grants)" userId="1fa41786-e01e-42de-947b-ae010a0eac64" providerId="ADAL" clId="{6C98F830-29CA-44D3-A3CF-A482C48419E2}"/>
    <pc:docChg chg="undo custSel modSld">
      <pc:chgData name="Turman, Eric Michael (School of Engineering Grants)" userId="1fa41786-e01e-42de-947b-ae010a0eac64" providerId="ADAL" clId="{6C98F830-29CA-44D3-A3CF-A482C48419E2}" dt="2022-03-16T13:37:10.293" v="9905" actId="20577"/>
      <pc:docMkLst>
        <pc:docMk/>
      </pc:docMkLst>
      <pc:sldChg chg="addSp delSp modSp mod modAnim">
        <pc:chgData name="Turman, Eric Michael (School of Engineering Grants)" userId="1fa41786-e01e-42de-947b-ae010a0eac64" providerId="ADAL" clId="{6C98F830-29CA-44D3-A3CF-A482C48419E2}" dt="2022-03-16T13:37:10.293" v="9905" actId="20577"/>
        <pc:sldMkLst>
          <pc:docMk/>
          <pc:sldMk cId="3247708637" sldId="256"/>
        </pc:sldMkLst>
        <pc:spChg chg="del">
          <ac:chgData name="Turman, Eric Michael (School of Engineering Grants)" userId="1fa41786-e01e-42de-947b-ae010a0eac64" providerId="ADAL" clId="{6C98F830-29CA-44D3-A3CF-A482C48419E2}" dt="2022-03-08T20:46:10.113" v="4" actId="478"/>
          <ac:spMkLst>
            <pc:docMk/>
            <pc:sldMk cId="3247708637" sldId="256"/>
            <ac:spMk id="2" creationId="{C2C7030A-E0E4-43F4-8DDA-EBFC9DBC4DA7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48:30.137" v="5890" actId="1076"/>
          <ac:spMkLst>
            <pc:docMk/>
            <pc:sldMk cId="3247708637" sldId="256"/>
            <ac:spMk id="2" creationId="{F3F3FDA5-8CE4-4C3B-A571-23E1DF5FD949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08T20:56:52.010" v="99" actId="122"/>
          <ac:spMkLst>
            <pc:docMk/>
            <pc:sldMk cId="3247708637" sldId="256"/>
            <ac:spMk id="4" creationId="{00000000-0000-0000-0000-000000000000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5:06.963" v="9608" actId="20577"/>
          <ac:spMkLst>
            <pc:docMk/>
            <pc:sldMk cId="3247708637" sldId="256"/>
            <ac:spMk id="5" creationId="{5170969D-6143-48E6-9424-6F777E571A0C}"/>
          </ac:spMkLst>
        </pc:spChg>
        <pc:spChg chg="add del">
          <ac:chgData name="Turman, Eric Michael (School of Engineering Grants)" userId="1fa41786-e01e-42de-947b-ae010a0eac64" providerId="ADAL" clId="{6C98F830-29CA-44D3-A3CF-A482C48419E2}" dt="2022-03-15T16:55:34.703" v="1010" actId="478"/>
          <ac:spMkLst>
            <pc:docMk/>
            <pc:sldMk cId="3247708637" sldId="256"/>
            <ac:spMk id="6" creationId="{2C1F6873-2917-4A1E-BCE0-690839E7DE21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48:24.113" v="5889" actId="13822"/>
          <ac:spMkLst>
            <pc:docMk/>
            <pc:sldMk cId="3247708637" sldId="256"/>
            <ac:spMk id="6" creationId="{DA49BFCB-12D5-47B8-95B9-FC08A86F7898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51.569" v="1" actId="478"/>
          <ac:spMkLst>
            <pc:docMk/>
            <pc:sldMk cId="3247708637" sldId="256"/>
            <ac:spMk id="7" creationId="{423E00BA-3C78-4FC8-A465-17D888CF067F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34:39.892" v="9863" actId="14100"/>
          <ac:spMkLst>
            <pc:docMk/>
            <pc:sldMk cId="3247708637" sldId="256"/>
            <ac:spMk id="9" creationId="{BD0BE9AC-31C3-4C41-825C-CC68D27DF5B9}"/>
          </ac:spMkLst>
        </pc:spChg>
        <pc:spChg chg="add del mod">
          <ac:chgData name="Turman, Eric Michael (School of Engineering Grants)" userId="1fa41786-e01e-42de-947b-ae010a0eac64" providerId="ADAL" clId="{6C98F830-29CA-44D3-A3CF-A482C48419E2}" dt="2022-03-15T16:43:00.161" v="317" actId="478"/>
          <ac:spMkLst>
            <pc:docMk/>
            <pc:sldMk cId="3247708637" sldId="256"/>
            <ac:spMk id="12" creationId="{A6858D3D-EBA4-459A-9451-C13F8CA7BF9A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5:59.962" v="9627" actId="14100"/>
          <ac:spMkLst>
            <pc:docMk/>
            <pc:sldMk cId="3247708637" sldId="256"/>
            <ac:spMk id="15" creationId="{F5B31A3F-DD8B-4F93-88BA-1F4D833B8772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48.269" v="0" actId="478"/>
          <ac:spMkLst>
            <pc:docMk/>
            <pc:sldMk cId="3247708637" sldId="256"/>
            <ac:spMk id="30" creationId="{523DFFFF-1914-4149-9115-32E9BE6A84F7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58.374" v="2" actId="478"/>
          <ac:spMkLst>
            <pc:docMk/>
            <pc:sldMk cId="3247708637" sldId="256"/>
            <ac:spMk id="31" creationId="{CA661778-3DAC-4923-AFD7-EBC8F8F4BED9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48.269" v="0" actId="478"/>
          <ac:spMkLst>
            <pc:docMk/>
            <pc:sldMk cId="3247708637" sldId="256"/>
            <ac:spMk id="32" creationId="{35701318-6138-4FF3-88BB-899707B0927F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48.269" v="0" actId="478"/>
          <ac:spMkLst>
            <pc:docMk/>
            <pc:sldMk cId="3247708637" sldId="256"/>
            <ac:spMk id="36" creationId="{F775FE1A-D6E2-482B-BA44-FAF98B18A9AC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48.269" v="0" actId="478"/>
          <ac:spMkLst>
            <pc:docMk/>
            <pc:sldMk cId="3247708637" sldId="256"/>
            <ac:spMk id="38" creationId="{ECA40C95-E505-41AF-9052-B78739E9680F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48.269" v="0" actId="478"/>
          <ac:spMkLst>
            <pc:docMk/>
            <pc:sldMk cId="3247708637" sldId="256"/>
            <ac:spMk id="39" creationId="{E62BB342-1663-46FB-9A5F-630877F599A4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6T13:37:10.293" v="9905" actId="20577"/>
          <ac:spMkLst>
            <pc:docMk/>
            <pc:sldMk cId="3247708637" sldId="256"/>
            <ac:spMk id="42" creationId="{E9B23FE4-3C12-44D4-B445-33A424F62D5C}"/>
          </ac:spMkLst>
        </pc:spChg>
        <pc:spChg chg="mod ord">
          <ac:chgData name="Turman, Eric Michael (School of Engineering Grants)" userId="1fa41786-e01e-42de-947b-ae010a0eac64" providerId="ADAL" clId="{6C98F830-29CA-44D3-A3CF-A482C48419E2}" dt="2022-03-15T20:34:04.170" v="9215" actId="20577"/>
          <ac:spMkLst>
            <pc:docMk/>
            <pc:sldMk cId="3247708637" sldId="256"/>
            <ac:spMk id="45" creationId="{DC2A57BD-9B04-4C41-8CBC-21118AA02400}"/>
          </ac:spMkLst>
        </pc:spChg>
        <pc:spChg chg="mod ord">
          <ac:chgData name="Turman, Eric Michael (School of Engineering Grants)" userId="1fa41786-e01e-42de-947b-ae010a0eac64" providerId="ADAL" clId="{6C98F830-29CA-44D3-A3CF-A482C48419E2}" dt="2022-03-15T20:31:38.832" v="8581" actId="1076"/>
          <ac:spMkLst>
            <pc:docMk/>
            <pc:sldMk cId="3247708637" sldId="256"/>
            <ac:spMk id="46" creationId="{9736D7E2-327C-4C7C-8A98-C6C3D2623467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5T20:00:27.625" v="6153" actId="120"/>
          <ac:spMkLst>
            <pc:docMk/>
            <pc:sldMk cId="3247708637" sldId="256"/>
            <ac:spMk id="48" creationId="{1B75BDBB-0B81-4AEC-A12E-C6E470DBF1A5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8:54:42.712" v="3694" actId="20577"/>
          <ac:spMkLst>
            <pc:docMk/>
            <pc:sldMk cId="3247708637" sldId="256"/>
            <ac:spMk id="50" creationId="{7659D6F1-7C9B-461F-9E3F-93937A7D4D34}"/>
          </ac:spMkLst>
        </pc:spChg>
        <pc:spChg chg="del">
          <ac:chgData name="Turman, Eric Michael (School of Engineering Grants)" userId="1fa41786-e01e-42de-947b-ae010a0eac64" providerId="ADAL" clId="{6C98F830-29CA-44D3-A3CF-A482C48419E2}" dt="2022-03-08T20:45:58.374" v="2" actId="478"/>
          <ac:spMkLst>
            <pc:docMk/>
            <pc:sldMk cId="3247708637" sldId="256"/>
            <ac:spMk id="50" creationId="{93EC2CC9-C915-4F06-8818-6170683FAEFB}"/>
          </ac:spMkLst>
        </pc:spChg>
        <pc:spChg chg="add del mod">
          <ac:chgData name="Turman, Eric Michael (School of Engineering Grants)" userId="1fa41786-e01e-42de-947b-ae010a0eac64" providerId="ADAL" clId="{6C98F830-29CA-44D3-A3CF-A482C48419E2}" dt="2022-03-15T17:00:12.664" v="1022" actId="478"/>
          <ac:spMkLst>
            <pc:docMk/>
            <pc:sldMk cId="3247708637" sldId="256"/>
            <ac:spMk id="52" creationId="{8048F573-1137-4473-AC77-DFD9FEE51B06}"/>
          </ac:spMkLst>
        </pc:spChg>
        <pc:spChg chg="add del mod">
          <ac:chgData name="Turman, Eric Michael (School of Engineering Grants)" userId="1fa41786-e01e-42de-947b-ae010a0eac64" providerId="ADAL" clId="{6C98F830-29CA-44D3-A3CF-A482C48419E2}" dt="2022-03-15T17:00:12.664" v="1022" actId="478"/>
          <ac:spMkLst>
            <pc:docMk/>
            <pc:sldMk cId="3247708637" sldId="256"/>
            <ac:spMk id="55" creationId="{7CFDA76B-A9E2-43A4-9C02-B4B5A3F8A707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9:10.054" v="9685" actId="20577"/>
          <ac:spMkLst>
            <pc:docMk/>
            <pc:sldMk cId="3247708637" sldId="256"/>
            <ac:spMk id="58" creationId="{1E3F09CE-7C9D-41CF-84AA-B26CAA1EBC80}"/>
          </ac:spMkLst>
        </pc:spChg>
        <pc:spChg chg="add del">
          <ac:chgData name="Turman, Eric Michael (School of Engineering Grants)" userId="1fa41786-e01e-42de-947b-ae010a0eac64" providerId="ADAL" clId="{6C98F830-29CA-44D3-A3CF-A482C48419E2}" dt="2022-03-15T17:03:59.947" v="1411" actId="22"/>
          <ac:spMkLst>
            <pc:docMk/>
            <pc:sldMk cId="3247708637" sldId="256"/>
            <ac:spMk id="59" creationId="{406C2093-E24E-465D-BCD4-D5C467BD7509}"/>
          </ac:spMkLst>
        </pc:spChg>
        <pc:spChg chg="add del">
          <ac:chgData name="Turman, Eric Michael (School of Engineering Grants)" userId="1fa41786-e01e-42de-947b-ae010a0eac64" providerId="ADAL" clId="{6C98F830-29CA-44D3-A3CF-A482C48419E2}" dt="2022-03-15T17:04:01.995" v="1413" actId="22"/>
          <ac:spMkLst>
            <pc:docMk/>
            <pc:sldMk cId="3247708637" sldId="256"/>
            <ac:spMk id="60" creationId="{9069B55E-5A60-4FE7-B7B4-6B34400B6402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5T17:04:09.369" v="1416" actId="571"/>
          <ac:spMkLst>
            <pc:docMk/>
            <pc:sldMk cId="3247708637" sldId="256"/>
            <ac:spMk id="62" creationId="{1E984EB8-B56A-413B-B28D-54A9921C1F85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5T17:04:09.369" v="1416" actId="571"/>
          <ac:spMkLst>
            <pc:docMk/>
            <pc:sldMk cId="3247708637" sldId="256"/>
            <ac:spMk id="63" creationId="{A0125E74-A5F5-4C61-A3E3-9CF4F62822DF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7:58:47.864" v="2621" actId="571"/>
          <ac:spMkLst>
            <pc:docMk/>
            <pc:sldMk cId="3247708637" sldId="256"/>
            <ac:spMk id="64" creationId="{30D8838C-8529-4DE9-99EE-13D7EED96B19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5:39.038" v="9623" actId="1076"/>
          <ac:spMkLst>
            <pc:docMk/>
            <pc:sldMk cId="3247708637" sldId="256"/>
            <ac:spMk id="65" creationId="{BB663FF9-F557-4F9D-A032-448272590FFF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5T20:41:00.052" v="9425" actId="20577"/>
          <ac:spMkLst>
            <pc:docMk/>
            <pc:sldMk cId="3247708637" sldId="256"/>
            <ac:spMk id="82" creationId="{1ADC77BE-A72C-4D28-B176-3A32303CCA4E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5T20:36:43.104" v="9274" actId="20577"/>
          <ac:spMkLst>
            <pc:docMk/>
            <pc:sldMk cId="3247708637" sldId="256"/>
            <ac:spMk id="87" creationId="{3554F524-852F-42D9-9C1E-DC80D045F8D4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9:45.303" v="9689" actId="113"/>
          <ac:spMkLst>
            <pc:docMk/>
            <pc:sldMk cId="3247708637" sldId="256"/>
            <ac:spMk id="89" creationId="{FCEA78DD-8E04-458A-AE27-308F2DBCC2F7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9:42.319" v="9688" actId="113"/>
          <ac:spMkLst>
            <pc:docMk/>
            <pc:sldMk cId="3247708637" sldId="256"/>
            <ac:spMk id="90" creationId="{1C501376-A227-4053-B796-623F46E819FD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17:41.343" v="4448" actId="571"/>
          <ac:spMkLst>
            <pc:docMk/>
            <pc:sldMk cId="3247708637" sldId="256"/>
            <ac:spMk id="100" creationId="{C21AAFD2-15F6-4490-A115-CFEE9F0CA7BF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18:47.411" v="4503" actId="114"/>
          <ac:spMkLst>
            <pc:docMk/>
            <pc:sldMk cId="3247708637" sldId="256"/>
            <ac:spMk id="106" creationId="{B934170D-EEF2-4132-8305-AD06B1623582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41:06.122" v="5864" actId="1076"/>
          <ac:spMkLst>
            <pc:docMk/>
            <pc:sldMk cId="3247708637" sldId="256"/>
            <ac:spMk id="107" creationId="{FC38A079-712E-40CB-A15E-9304C64E9D27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20:30.195" v="4625" actId="947"/>
          <ac:spMkLst>
            <pc:docMk/>
            <pc:sldMk cId="3247708637" sldId="256"/>
            <ac:spMk id="108" creationId="{8A2B9A77-79F5-4D36-8A73-66A6FA022512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28:56.856" v="4758" actId="571"/>
          <ac:spMkLst>
            <pc:docMk/>
            <pc:sldMk cId="3247708637" sldId="256"/>
            <ac:spMk id="117" creationId="{C786886C-D0B6-4F37-9EE7-E2963C943EFB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28:56.856" v="4758" actId="571"/>
          <ac:spMkLst>
            <pc:docMk/>
            <pc:sldMk cId="3247708637" sldId="256"/>
            <ac:spMk id="118" creationId="{6FBC83F1-DAAA-4B53-98BF-6FE3643E92BE}"/>
          </ac:spMkLst>
        </pc:spChg>
        <pc:spChg chg="add mod ord">
          <ac:chgData name="Turman, Eric Michael (School of Engineering Grants)" userId="1fa41786-e01e-42de-947b-ae010a0eac64" providerId="ADAL" clId="{6C98F830-29CA-44D3-A3CF-A482C48419E2}" dt="2022-03-16T13:35:18.001" v="9872" actId="20577"/>
          <ac:spMkLst>
            <pc:docMk/>
            <pc:sldMk cId="3247708637" sldId="256"/>
            <ac:spMk id="119" creationId="{F792D4D6-BFE7-497E-A10B-C067B24D7B2B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32:02.617" v="9842" actId="20577"/>
          <ac:spMkLst>
            <pc:docMk/>
            <pc:sldMk cId="3247708637" sldId="256"/>
            <ac:spMk id="120" creationId="{8A84607E-6413-4FA5-BB55-71F6EE8EEFE4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6T13:29:47.380" v="9690" actId="113"/>
          <ac:spMkLst>
            <pc:docMk/>
            <pc:sldMk cId="3247708637" sldId="256"/>
            <ac:spMk id="261" creationId="{2E6A9434-6DC0-43F7-B91F-E7D3E2B14FD4}"/>
          </ac:spMkLst>
        </pc:spChg>
        <pc:spChg chg="add mod ord">
          <ac:chgData name="Turman, Eric Michael (School of Engineering Grants)" userId="1fa41786-e01e-42de-947b-ae010a0eac64" providerId="ADAL" clId="{6C98F830-29CA-44D3-A3CF-A482C48419E2}" dt="2022-03-15T19:23:26.409" v="4698" actId="14100"/>
          <ac:spMkLst>
            <pc:docMk/>
            <pc:sldMk cId="3247708637" sldId="256"/>
            <ac:spMk id="277" creationId="{9B78C552-CD8E-4ADB-9DFB-6492689C07AB}"/>
          </ac:spMkLst>
        </pc:spChg>
        <pc:spChg chg="del mod">
          <ac:chgData name="Turman, Eric Michael (School of Engineering Grants)" userId="1fa41786-e01e-42de-947b-ae010a0eac64" providerId="ADAL" clId="{6C98F830-29CA-44D3-A3CF-A482C48419E2}" dt="2022-03-15T19:23:59.962" v="4705" actId="478"/>
          <ac:spMkLst>
            <pc:docMk/>
            <pc:sldMk cId="3247708637" sldId="256"/>
            <ac:spMk id="282" creationId="{00000000-0000-0000-0000-000000000000}"/>
          </ac:spMkLst>
        </pc:spChg>
        <pc:spChg chg="add mod">
          <ac:chgData name="Turman, Eric Michael (School of Engineering Grants)" userId="1fa41786-e01e-42de-947b-ae010a0eac64" providerId="ADAL" clId="{6C98F830-29CA-44D3-A3CF-A482C48419E2}" dt="2022-03-15T19:55:56.830" v="6135" actId="1076"/>
          <ac:spMkLst>
            <pc:docMk/>
            <pc:sldMk cId="3247708637" sldId="256"/>
            <ac:spMk id="283" creationId="{5AB9E61E-D845-48D6-A1F3-BB0A925416ED}"/>
          </ac:spMkLst>
        </pc:spChg>
        <pc:spChg chg="mod ord">
          <ac:chgData name="Turman, Eric Michael (School of Engineering Grants)" userId="1fa41786-e01e-42de-947b-ae010a0eac64" providerId="ADAL" clId="{6C98F830-29CA-44D3-A3CF-A482C48419E2}" dt="2022-03-15T19:55:50.049" v="6133" actId="1076"/>
          <ac:spMkLst>
            <pc:docMk/>
            <pc:sldMk cId="3247708637" sldId="256"/>
            <ac:spMk id="305" creationId="{00000000-0000-0000-0000-000000000000}"/>
          </ac:spMkLst>
        </pc:spChg>
        <pc:spChg chg="mod">
          <ac:chgData name="Turman, Eric Michael (School of Engineering Grants)" userId="1fa41786-e01e-42de-947b-ae010a0eac64" providerId="ADAL" clId="{6C98F830-29CA-44D3-A3CF-A482C48419E2}" dt="2022-03-15T20:35:29.188" v="9269" actId="20577"/>
          <ac:spMkLst>
            <pc:docMk/>
            <pc:sldMk cId="3247708637" sldId="256"/>
            <ac:spMk id="315" creationId="{00000000-0000-0000-0000-000000000000}"/>
          </ac:spMkLst>
        </pc:spChg>
        <pc:grpChg chg="mod">
          <ac:chgData name="Turman, Eric Michael (School of Engineering Grants)" userId="1fa41786-e01e-42de-947b-ae010a0eac64" providerId="ADAL" clId="{6C98F830-29CA-44D3-A3CF-A482C48419E2}" dt="2022-03-08T21:02:59.641" v="152" actId="14100"/>
          <ac:grpSpMkLst>
            <pc:docMk/>
            <pc:sldMk cId="3247708637" sldId="256"/>
            <ac:grpSpMk id="41" creationId="{9242A708-AEDF-4452-9765-855E6BDC86C2}"/>
          </ac:grpSpMkLst>
        </pc:grpChg>
        <pc:grpChg chg="mod">
          <ac:chgData name="Turman, Eric Michael (School of Engineering Grants)" userId="1fa41786-e01e-42de-947b-ae010a0eac64" providerId="ADAL" clId="{6C98F830-29CA-44D3-A3CF-A482C48419E2}" dt="2022-03-15T20:31:15.674" v="8574" actId="1076"/>
          <ac:grpSpMkLst>
            <pc:docMk/>
            <pc:sldMk cId="3247708637" sldId="256"/>
            <ac:grpSpMk id="44" creationId="{507C5D0C-CF38-40E8-A8BA-305A904344D4}"/>
          </ac:grpSpMkLst>
        </pc:grpChg>
        <pc:grpChg chg="mod">
          <ac:chgData name="Turman, Eric Michael (School of Engineering Grants)" userId="1fa41786-e01e-42de-947b-ae010a0eac64" providerId="ADAL" clId="{6C98F830-29CA-44D3-A3CF-A482C48419E2}" dt="2022-03-15T19:54:34.149" v="6114" actId="1076"/>
          <ac:grpSpMkLst>
            <pc:docMk/>
            <pc:sldMk cId="3247708637" sldId="256"/>
            <ac:grpSpMk id="47" creationId="{19054426-F361-4868-8428-56CF4EA5B172}"/>
          </ac:grpSpMkLst>
        </pc:grpChg>
        <pc:grpChg chg="add mod">
          <ac:chgData name="Turman, Eric Michael (School of Engineering Grants)" userId="1fa41786-e01e-42de-947b-ae010a0eac64" providerId="ADAL" clId="{6C98F830-29CA-44D3-A3CF-A482C48419E2}" dt="2022-03-15T17:04:09.369" v="1416" actId="571"/>
          <ac:grpSpMkLst>
            <pc:docMk/>
            <pc:sldMk cId="3247708637" sldId="256"/>
            <ac:grpSpMk id="61" creationId="{498683F5-88B0-430F-88EA-A8A1D6F17950}"/>
          </ac:grpSpMkLst>
        </pc:grpChg>
        <pc:graphicFrameChg chg="del">
          <ac:chgData name="Turman, Eric Michael (School of Engineering Grants)" userId="1fa41786-e01e-42de-947b-ae010a0eac64" providerId="ADAL" clId="{6C98F830-29CA-44D3-A3CF-A482C48419E2}" dt="2022-03-08T20:45:48.269" v="0" actId="478"/>
          <ac:graphicFrameMkLst>
            <pc:docMk/>
            <pc:sldMk cId="3247708637" sldId="256"/>
            <ac:graphicFrameMk id="8" creationId="{0C56DB7F-C343-4239-BAA1-65227A0BF862}"/>
          </ac:graphicFrameMkLst>
        </pc:graphicFrameChg>
        <pc:graphicFrameChg chg="add mod">
          <ac:chgData name="Turman, Eric Michael (School of Engineering Grants)" userId="1fa41786-e01e-42de-947b-ae010a0eac64" providerId="ADAL" clId="{6C98F830-29CA-44D3-A3CF-A482C48419E2}" dt="2022-03-15T18:31:07.652" v="3596"/>
          <ac:graphicFrameMkLst>
            <pc:docMk/>
            <pc:sldMk cId="3247708637" sldId="256"/>
            <ac:graphicFrameMk id="67" creationId="{5C7EC4CF-5776-46F8-BDA6-D997FD289AF6}"/>
          </ac:graphicFrameMkLst>
        </pc:graphicFrameChg>
        <pc:graphicFrameChg chg="add mod">
          <ac:chgData name="Turman, Eric Michael (School of Engineering Grants)" userId="1fa41786-e01e-42de-947b-ae010a0eac64" providerId="ADAL" clId="{6C98F830-29CA-44D3-A3CF-A482C48419E2}" dt="2022-03-15T18:31:34.907" v="3605"/>
          <ac:graphicFrameMkLst>
            <pc:docMk/>
            <pc:sldMk cId="3247708637" sldId="256"/>
            <ac:graphicFrameMk id="68" creationId="{2A47604E-C997-4D03-815E-6B1F1D4A8A23}"/>
          </ac:graphicFrameMkLst>
        </pc:graphicFrameChg>
        <pc:graphicFrameChg chg="add mod">
          <ac:chgData name="Turman, Eric Michael (School of Engineering Grants)" userId="1fa41786-e01e-42de-947b-ae010a0eac64" providerId="ADAL" clId="{6C98F830-29CA-44D3-A3CF-A482C48419E2}" dt="2022-03-15T18:44:48.972" v="3637"/>
          <ac:graphicFrameMkLst>
            <pc:docMk/>
            <pc:sldMk cId="3247708637" sldId="256"/>
            <ac:graphicFrameMk id="72" creationId="{D46E31E7-5EA5-43DD-AD1B-268BDBB8E61F}"/>
          </ac:graphicFrameMkLst>
        </pc:graphicFrameChg>
        <pc:graphicFrameChg chg="add mod">
          <ac:chgData name="Turman, Eric Michael (School of Engineering Grants)" userId="1fa41786-e01e-42de-947b-ae010a0eac64" providerId="ADAL" clId="{6C98F830-29CA-44D3-A3CF-A482C48419E2}" dt="2022-03-15T18:45:03.310" v="3643"/>
          <ac:graphicFrameMkLst>
            <pc:docMk/>
            <pc:sldMk cId="3247708637" sldId="256"/>
            <ac:graphicFrameMk id="74" creationId="{ABE53398-3C63-455F-8717-2ECC35659773}"/>
          </ac:graphicFrameMkLst>
        </pc:graphicFrameChg>
        <pc:graphicFrameChg chg="add del mod">
          <ac:chgData name="Turman, Eric Michael (School of Engineering Grants)" userId="1fa41786-e01e-42de-947b-ae010a0eac64" providerId="ADAL" clId="{6C98F830-29CA-44D3-A3CF-A482C48419E2}" dt="2022-03-15T19:11:42.137" v="4394"/>
          <ac:graphicFrameMkLst>
            <pc:docMk/>
            <pc:sldMk cId="3247708637" sldId="256"/>
            <ac:graphicFrameMk id="262" creationId="{DB4DAA2B-C0FC-4D90-8261-B6B946AD2BD4}"/>
          </ac:graphicFrameMkLst>
        </pc:graphicFrameChg>
        <pc:picChg chg="add mod modCrop">
          <ac:chgData name="Turman, Eric Michael (School of Engineering Grants)" userId="1fa41786-e01e-42de-947b-ae010a0eac64" providerId="ADAL" clId="{6C98F830-29CA-44D3-A3CF-A482C48419E2}" dt="2022-03-15T18:54:20.626" v="3680" actId="14100"/>
          <ac:picMkLst>
            <pc:docMk/>
            <pc:sldMk cId="3247708637" sldId="256"/>
            <ac:picMk id="3" creationId="{89F4CCF1-2C17-45FC-A28D-66BEDB82EB73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08T20:55:30.007" v="10" actId="478"/>
          <ac:picMkLst>
            <pc:docMk/>
            <pc:sldMk cId="3247708637" sldId="256"/>
            <ac:picMk id="5" creationId="{6A87B5F7-916B-4E33-BECD-9787C65400E7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58.374" v="2" actId="478"/>
          <ac:picMkLst>
            <pc:docMk/>
            <pc:sldMk cId="3247708637" sldId="256"/>
            <ac:picMk id="6" creationId="{2C1518A6-1C46-4C70-99EB-C6A2FCF31B77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6T13:27:52.708" v="9635" actId="1076"/>
          <ac:picMkLst>
            <pc:docMk/>
            <pc:sldMk cId="3247708637" sldId="256"/>
            <ac:picMk id="8" creationId="{066D3CF0-3441-4DEA-9ED3-CF5F38612FE3}"/>
          </ac:picMkLst>
        </pc:picChg>
        <pc:picChg chg="add del mod ord">
          <ac:chgData name="Turman, Eric Michael (School of Engineering Grants)" userId="1fa41786-e01e-42de-947b-ae010a0eac64" providerId="ADAL" clId="{6C98F830-29CA-44D3-A3CF-A482C48419E2}" dt="2022-03-16T13:27:36.157" v="9628" actId="478"/>
          <ac:picMkLst>
            <pc:docMk/>
            <pc:sldMk cId="3247708637" sldId="256"/>
            <ac:picMk id="10" creationId="{245D5C1B-E197-4AF5-BAFE-4DE14885399D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58.374" v="2" actId="478"/>
          <ac:picMkLst>
            <pc:docMk/>
            <pc:sldMk cId="3247708637" sldId="256"/>
            <ac:picMk id="10" creationId="{3D855C47-539C-4EBE-B65C-42198C080ADF}"/>
          </ac:picMkLst>
        </pc:picChg>
        <pc:picChg chg="add del mod modCrop">
          <ac:chgData name="Turman, Eric Michael (School of Engineering Grants)" userId="1fa41786-e01e-42de-947b-ae010a0eac64" providerId="ADAL" clId="{6C98F830-29CA-44D3-A3CF-A482C48419E2}" dt="2022-03-15T16:42:57.038" v="316" actId="478"/>
          <ac:picMkLst>
            <pc:docMk/>
            <pc:sldMk cId="3247708637" sldId="256"/>
            <ac:picMk id="11" creationId="{F6D56E81-32A8-4A40-B3AE-BFEF0EED5C48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48.269" v="0" actId="478"/>
          <ac:picMkLst>
            <pc:docMk/>
            <pc:sldMk cId="3247708637" sldId="256"/>
            <ac:picMk id="13" creationId="{74355696-DF64-4420-916A-43BC39FF2494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48.269" v="0" actId="478"/>
          <ac:picMkLst>
            <pc:docMk/>
            <pc:sldMk cId="3247708637" sldId="256"/>
            <ac:picMk id="14" creationId="{BF6CE406-6171-4D89-B8D4-FA08419ABC1F}"/>
          </ac:picMkLst>
        </pc:picChg>
        <pc:picChg chg="add del mod modCrop">
          <ac:chgData name="Turman, Eric Michael (School of Engineering Grants)" userId="1fa41786-e01e-42de-947b-ae010a0eac64" providerId="ADAL" clId="{6C98F830-29CA-44D3-A3CF-A482C48419E2}" dt="2022-03-15T18:26:08.436" v="3575" actId="478"/>
          <ac:picMkLst>
            <pc:docMk/>
            <pc:sldMk cId="3247708637" sldId="256"/>
            <ac:picMk id="17" creationId="{5B48C9B9-36FD-4069-9E82-D138E3AF1E51}"/>
          </ac:picMkLst>
        </pc:picChg>
        <pc:picChg chg="add mod ord modCrop">
          <ac:chgData name="Turman, Eric Michael (School of Engineering Grants)" userId="1fa41786-e01e-42de-947b-ae010a0eac64" providerId="ADAL" clId="{6C98F830-29CA-44D3-A3CF-A482C48419E2}" dt="2022-03-16T13:34:54.283" v="9867" actId="1076"/>
          <ac:picMkLst>
            <pc:docMk/>
            <pc:sldMk cId="3247708637" sldId="256"/>
            <ac:picMk id="19" creationId="{6B5288A2-45EC-42A2-AE99-1D2477776148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8:29:42.037" v="3585" actId="478"/>
          <ac:picMkLst>
            <pc:docMk/>
            <pc:sldMk cId="3247708637" sldId="256"/>
            <ac:picMk id="20" creationId="{2EAB32EE-4C18-4B4C-97AF-542842309443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20:03:57.948" v="6346" actId="14826"/>
          <ac:picMkLst>
            <pc:docMk/>
            <pc:sldMk cId="3247708637" sldId="256"/>
            <ac:picMk id="21" creationId="{F893BF34-7C2A-43E4-9AB9-06533BE27539}"/>
          </ac:picMkLst>
        </pc:picChg>
        <pc:picChg chg="add mod modCrop">
          <ac:chgData name="Turman, Eric Michael (School of Engineering Grants)" userId="1fa41786-e01e-42de-947b-ae010a0eac64" providerId="ADAL" clId="{6C98F830-29CA-44D3-A3CF-A482C48419E2}" dt="2022-03-15T20:04:15.281" v="6348" actId="18131"/>
          <ac:picMkLst>
            <pc:docMk/>
            <pc:sldMk cId="3247708637" sldId="256"/>
            <ac:picMk id="22" creationId="{A93E9529-9EE7-4853-9657-1C7BA4C5E39D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48.269" v="0" actId="478"/>
          <ac:picMkLst>
            <pc:docMk/>
            <pc:sldMk cId="3247708637" sldId="256"/>
            <ac:picMk id="22" creationId="{AC7159F6-79F2-4A24-B131-37634B4A4589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58.374" v="2" actId="478"/>
          <ac:picMkLst>
            <pc:docMk/>
            <pc:sldMk cId="3247708637" sldId="256"/>
            <ac:picMk id="23" creationId="{4E4FBC97-4629-4F76-A1DC-8214F5DC0CBC}"/>
          </ac:picMkLst>
        </pc:picChg>
        <pc:picChg chg="add mod modCrop">
          <ac:chgData name="Turman, Eric Michael (School of Engineering Grants)" userId="1fa41786-e01e-42de-947b-ae010a0eac64" providerId="ADAL" clId="{6C98F830-29CA-44D3-A3CF-A482C48419E2}" dt="2022-03-15T20:04:51.455" v="6350" actId="18131"/>
          <ac:picMkLst>
            <pc:docMk/>
            <pc:sldMk cId="3247708637" sldId="256"/>
            <ac:picMk id="23" creationId="{981ACBBE-6B11-43CE-89B5-D81A3CDB7E4E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48.269" v="0" actId="478"/>
          <ac:picMkLst>
            <pc:docMk/>
            <pc:sldMk cId="3247708637" sldId="256"/>
            <ac:picMk id="24" creationId="{21C35D8D-22B9-4124-8DE8-A5BC70FDAB1F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19:47:52.002" v="5883" actId="1076"/>
          <ac:picMkLst>
            <pc:docMk/>
            <pc:sldMk cId="3247708637" sldId="256"/>
            <ac:picMk id="25" creationId="{CBCC6410-DB95-45D6-BA1A-8D08299F68B7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19:25:25.835" v="4708" actId="14826"/>
          <ac:picMkLst>
            <pc:docMk/>
            <pc:sldMk cId="3247708637" sldId="256"/>
            <ac:picMk id="26" creationId="{E0269984-BC98-4613-8E26-7B4FF567F423}"/>
          </ac:picMkLst>
        </pc:picChg>
        <pc:picChg chg="add mod modCrop">
          <ac:chgData name="Turman, Eric Michael (School of Engineering Grants)" userId="1fa41786-e01e-42de-947b-ae010a0eac64" providerId="ADAL" clId="{6C98F830-29CA-44D3-A3CF-A482C48419E2}" dt="2022-03-15T19:25:33.605" v="4709" actId="14826"/>
          <ac:picMkLst>
            <pc:docMk/>
            <pc:sldMk cId="3247708637" sldId="256"/>
            <ac:picMk id="27" creationId="{5E99EC38-CD35-4AA2-A2B7-51243689E44A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7.642" v="349" actId="478"/>
          <ac:picMkLst>
            <pc:docMk/>
            <pc:sldMk cId="3247708637" sldId="256"/>
            <ac:picMk id="32" creationId="{9AA13B12-EBE5-4521-9B3F-98B40A722336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7.267" v="348" actId="478"/>
          <ac:picMkLst>
            <pc:docMk/>
            <pc:sldMk cId="3247708637" sldId="256"/>
            <ac:picMk id="33" creationId="{188332B1-8733-4133-B4CD-197ACCF5553E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7.937" v="350" actId="478"/>
          <ac:picMkLst>
            <pc:docMk/>
            <pc:sldMk cId="3247708637" sldId="256"/>
            <ac:picMk id="34" creationId="{ACE83356-0345-45DF-A8D5-51BD8ED01488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6.148" v="347" actId="478"/>
          <ac:picMkLst>
            <pc:docMk/>
            <pc:sldMk cId="3247708637" sldId="256"/>
            <ac:picMk id="35" creationId="{A741E8DD-8439-4404-90DB-1BD7472367DA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6.148" v="347" actId="478"/>
          <ac:picMkLst>
            <pc:docMk/>
            <pc:sldMk cId="3247708637" sldId="256"/>
            <ac:picMk id="36" creationId="{7D5066F7-2D33-42C5-8118-7713B4611A59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6.148" v="347" actId="478"/>
          <ac:picMkLst>
            <pc:docMk/>
            <pc:sldMk cId="3247708637" sldId="256"/>
            <ac:picMk id="37" creationId="{DB0BFA60-0D0E-47AF-AC87-F559D42A06F5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8:16.148" v="347" actId="478"/>
          <ac:picMkLst>
            <pc:docMk/>
            <pc:sldMk cId="3247708637" sldId="256"/>
            <ac:picMk id="38" creationId="{7BA12C03-DF89-4E32-9D42-89B37F598D69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8:58:25.656" v="3728" actId="478"/>
          <ac:picMkLst>
            <pc:docMk/>
            <pc:sldMk cId="3247708637" sldId="256"/>
            <ac:picMk id="51" creationId="{ECF8FF15-1136-4A2B-9C71-BAAB1A462626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7:00:12.664" v="1022" actId="478"/>
          <ac:picMkLst>
            <pc:docMk/>
            <pc:sldMk cId="3247708637" sldId="256"/>
            <ac:picMk id="53" creationId="{9C48FC0D-7616-4630-9518-52D2A5B2546A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7:00:12.664" v="1022" actId="478"/>
          <ac:picMkLst>
            <pc:docMk/>
            <pc:sldMk cId="3247708637" sldId="256"/>
            <ac:picMk id="54" creationId="{EBB4064B-57BA-4118-92B7-A28017187D6D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3:00.161" v="317" actId="478"/>
          <ac:picMkLst>
            <pc:docMk/>
            <pc:sldMk cId="3247708637" sldId="256"/>
            <ac:picMk id="56" creationId="{349945F1-9FD6-4A98-A567-1EE0D990BB24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6:43:00.161" v="317" actId="478"/>
          <ac:picMkLst>
            <pc:docMk/>
            <pc:sldMk cId="3247708637" sldId="256"/>
            <ac:picMk id="57" creationId="{E24F64A1-CFFA-4B62-AAC0-95B4074B5EF4}"/>
          </ac:picMkLst>
        </pc:picChg>
        <pc:picChg chg="add del mod modCrop">
          <ac:chgData name="Turman, Eric Michael (School of Engineering Grants)" userId="1fa41786-e01e-42de-947b-ae010a0eac64" providerId="ADAL" clId="{6C98F830-29CA-44D3-A3CF-A482C48419E2}" dt="2022-03-15T18:26:08.436" v="3575" actId="478"/>
          <ac:picMkLst>
            <pc:docMk/>
            <pc:sldMk cId="3247708637" sldId="256"/>
            <ac:picMk id="66" creationId="{DEC67D33-C271-46F4-8FB3-4C3E68533810}"/>
          </ac:picMkLst>
        </pc:picChg>
        <pc:picChg chg="del mod">
          <ac:chgData name="Turman, Eric Michael (School of Engineering Grants)" userId="1fa41786-e01e-42de-947b-ae010a0eac64" providerId="ADAL" clId="{6C98F830-29CA-44D3-A3CF-A482C48419E2}" dt="2022-03-08T20:57:24.611" v="104" actId="478"/>
          <ac:picMkLst>
            <pc:docMk/>
            <pc:sldMk cId="3247708637" sldId="256"/>
            <ac:picMk id="77" creationId="{00000000-0000-0000-0000-000000000000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5:48.269" v="0" actId="478"/>
          <ac:picMkLst>
            <pc:docMk/>
            <pc:sldMk cId="3247708637" sldId="256"/>
            <ac:picMk id="90" creationId="{64518ED7-D2E7-43CB-81EB-FAB6BC677347}"/>
          </ac:picMkLst>
        </pc:picChg>
        <pc:picChg chg="del">
          <ac:chgData name="Turman, Eric Michael (School of Engineering Grants)" userId="1fa41786-e01e-42de-947b-ae010a0eac64" providerId="ADAL" clId="{6C98F830-29CA-44D3-A3CF-A482C48419E2}" dt="2022-03-08T20:46:07.578" v="3" actId="478"/>
          <ac:picMkLst>
            <pc:docMk/>
            <pc:sldMk cId="3247708637" sldId="256"/>
            <ac:picMk id="91" creationId="{2A065D8E-2CD0-4B10-BD7D-35CD95DC549E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8:55:31.557" v="3706" actId="478"/>
          <ac:picMkLst>
            <pc:docMk/>
            <pc:sldMk cId="3247708637" sldId="256"/>
            <ac:picMk id="257" creationId="{DA00A1F6-BF44-4BB0-AA82-FA8B48750C37}"/>
          </ac:picMkLst>
        </pc:picChg>
        <pc:picChg chg="add del mod">
          <ac:chgData name="Turman, Eric Michael (School of Engineering Grants)" userId="1fa41786-e01e-42de-947b-ae010a0eac64" providerId="ADAL" clId="{6C98F830-29CA-44D3-A3CF-A482C48419E2}" dt="2022-03-15T18:56:13.493" v="3711" actId="478"/>
          <ac:picMkLst>
            <pc:docMk/>
            <pc:sldMk cId="3247708637" sldId="256"/>
            <ac:picMk id="258" creationId="{EB904777-A0D6-4346-BE8E-B3A21052A82F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19:12:15.697" v="4406" actId="14100"/>
          <ac:picMkLst>
            <pc:docMk/>
            <pc:sldMk cId="3247708637" sldId="256"/>
            <ac:picMk id="259" creationId="{057356F6-A9FC-4445-9D66-2F4D57E5EA33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19:12:20.681" v="4408" actId="14100"/>
          <ac:picMkLst>
            <pc:docMk/>
            <pc:sldMk cId="3247708637" sldId="256"/>
            <ac:picMk id="260" creationId="{682DC6BF-5730-4D36-940E-0E0873A152B4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19:15:14.464" v="4435" actId="14826"/>
          <ac:picMkLst>
            <pc:docMk/>
            <pc:sldMk cId="3247708637" sldId="256"/>
            <ac:picMk id="263" creationId="{29F91D40-5CF1-4B0E-92BC-D5AB38658742}"/>
          </ac:picMkLst>
        </pc:picChg>
        <pc:picChg chg="add mod">
          <ac:chgData name="Turman, Eric Michael (School of Engineering Grants)" userId="1fa41786-e01e-42de-947b-ae010a0eac64" providerId="ADAL" clId="{6C98F830-29CA-44D3-A3CF-A482C48419E2}" dt="2022-03-15T19:16:16.943" v="4438" actId="14826"/>
          <ac:picMkLst>
            <pc:docMk/>
            <pc:sldMk cId="3247708637" sldId="256"/>
            <ac:picMk id="264" creationId="{90E34CB0-4C34-42E0-8B54-2F7F4D874A32}"/>
          </ac:picMkLst>
        </pc:picChg>
        <pc:picChg chg="add del">
          <ac:chgData name="Turman, Eric Michael (School of Engineering Grants)" userId="1fa41786-e01e-42de-947b-ae010a0eac64" providerId="ADAL" clId="{6C98F830-29CA-44D3-A3CF-A482C48419E2}" dt="2022-03-15T19:16:08.336" v="4437"/>
          <ac:picMkLst>
            <pc:docMk/>
            <pc:sldMk cId="3247708637" sldId="256"/>
            <ac:picMk id="265" creationId="{72AB7312-D034-4D19-BB24-A926F0D8360B}"/>
          </ac:picMkLst>
        </pc:picChg>
        <pc:cxnChg chg="add del">
          <ac:chgData name="Turman, Eric Michael (School of Engineering Grants)" userId="1fa41786-e01e-42de-947b-ae010a0eac64" providerId="ADAL" clId="{6C98F830-29CA-44D3-A3CF-A482C48419E2}" dt="2022-03-15T17:58:36.801" v="2617" actId="478"/>
          <ac:cxnSpMkLst>
            <pc:docMk/>
            <pc:sldMk cId="3247708637" sldId="256"/>
            <ac:cxnSpMk id="14" creationId="{EEBB7EFD-1CC4-40A3-94C6-0835191FE8A6}"/>
          </ac:cxnSpMkLst>
        </pc:cxnChg>
        <pc:cxnChg chg="del">
          <ac:chgData name="Turman, Eric Michael (School of Engineering Grants)" userId="1fa41786-e01e-42de-947b-ae010a0eac64" providerId="ADAL" clId="{6C98F830-29CA-44D3-A3CF-A482C48419E2}" dt="2022-03-08T20:45:48.269" v="0" actId="478"/>
          <ac:cxnSpMkLst>
            <pc:docMk/>
            <pc:sldMk cId="3247708637" sldId="256"/>
            <ac:cxnSpMk id="15" creationId="{AA9C3C61-5760-4A1C-B563-634F7ECBBEEA}"/>
          </ac:cxnSpMkLst>
        </pc:cxnChg>
        <pc:cxnChg chg="add del mod">
          <ac:chgData name="Turman, Eric Michael (School of Engineering Grants)" userId="1fa41786-e01e-42de-947b-ae010a0eac64" providerId="ADAL" clId="{6C98F830-29CA-44D3-A3CF-A482C48419E2}" dt="2022-03-15T18:46:27.837" v="3663" actId="478"/>
          <ac:cxnSpMkLst>
            <pc:docMk/>
            <pc:sldMk cId="3247708637" sldId="256"/>
            <ac:cxnSpMk id="29" creationId="{83719194-6EEB-42C5-A7F1-267FD54EC903}"/>
          </ac:cxnSpMkLst>
        </pc:cxnChg>
        <pc:cxnChg chg="add mod">
          <ac:chgData name="Turman, Eric Michael (School of Engineering Grants)" userId="1fa41786-e01e-42de-947b-ae010a0eac64" providerId="ADAL" clId="{6C98F830-29CA-44D3-A3CF-A482C48419E2}" dt="2022-03-15T19:17:41.343" v="4448" actId="571"/>
          <ac:cxnSpMkLst>
            <pc:docMk/>
            <pc:sldMk cId="3247708637" sldId="256"/>
            <ac:cxnSpMk id="101" creationId="{35668E02-9859-41A6-9F50-8213939CADB7}"/>
          </ac:cxnSpMkLst>
        </pc:cxnChg>
        <pc:cxnChg chg="add mod">
          <ac:chgData name="Turman, Eric Michael (School of Engineering Grants)" userId="1fa41786-e01e-42de-947b-ae010a0eac64" providerId="ADAL" clId="{6C98F830-29CA-44D3-A3CF-A482C48419E2}" dt="2022-03-15T19:19:22.987" v="4528" actId="13822"/>
          <ac:cxnSpMkLst>
            <pc:docMk/>
            <pc:sldMk cId="3247708637" sldId="256"/>
            <ac:cxnSpMk id="102" creationId="{08B30463-9B83-4845-BCC3-79046883DC61}"/>
          </ac:cxnSpMkLst>
        </pc:cxnChg>
        <pc:cxnChg chg="add mod">
          <ac:chgData name="Turman, Eric Michael (School of Engineering Grants)" userId="1fa41786-e01e-42de-947b-ae010a0eac64" providerId="ADAL" clId="{6C98F830-29CA-44D3-A3CF-A482C48419E2}" dt="2022-03-15T19:26:12.111" v="4716" actId="1076"/>
          <ac:cxnSpMkLst>
            <pc:docMk/>
            <pc:sldMk cId="3247708637" sldId="256"/>
            <ac:cxnSpMk id="114" creationId="{64AB06E2-FCCF-41DB-A0CA-F39564BA4E49}"/>
          </ac:cxnSpMkLst>
        </pc:cxnChg>
        <pc:cxnChg chg="add mod">
          <ac:chgData name="Turman, Eric Michael (School of Engineering Grants)" userId="1fa41786-e01e-42de-947b-ae010a0eac64" providerId="ADAL" clId="{6C98F830-29CA-44D3-A3CF-A482C48419E2}" dt="2022-03-15T19:26:07.659" v="4714" actId="571"/>
          <ac:cxnSpMkLst>
            <pc:docMk/>
            <pc:sldMk cId="3247708637" sldId="256"/>
            <ac:cxnSpMk id="115" creationId="{FAA20D75-CA51-4801-A94C-EA84027DCAFE}"/>
          </ac:cxnSpMkLst>
        </pc:cxnChg>
        <pc:cxnChg chg="add mod">
          <ac:chgData name="Turman, Eric Michael (School of Engineering Grants)" userId="1fa41786-e01e-42de-947b-ae010a0eac64" providerId="ADAL" clId="{6C98F830-29CA-44D3-A3CF-A482C48419E2}" dt="2022-03-15T19:26:14.940" v="4717" actId="571"/>
          <ac:cxnSpMkLst>
            <pc:docMk/>
            <pc:sldMk cId="3247708637" sldId="256"/>
            <ac:cxnSpMk id="116" creationId="{9A6083A9-1B4E-4752-A5F7-2E6720120BE6}"/>
          </ac:cxnSpMkLst>
        </pc:cxnChg>
        <pc:cxnChg chg="add mod">
          <ac:chgData name="Turman, Eric Michael (School of Engineering Grants)" userId="1fa41786-e01e-42de-947b-ae010a0eac64" providerId="ADAL" clId="{6C98F830-29CA-44D3-A3CF-A482C48419E2}" dt="2022-03-15T20:43:06.633" v="9429" actId="14100"/>
          <ac:cxnSpMkLst>
            <pc:docMk/>
            <pc:sldMk cId="3247708637" sldId="256"/>
            <ac:cxnSpMk id="267" creationId="{6E64555D-72DB-4FB5-9E1C-5C19963D86A0}"/>
          </ac:cxnSpMkLst>
        </pc:cxnChg>
        <pc:cxnChg chg="add del mod">
          <ac:chgData name="Turman, Eric Michael (School of Engineering Grants)" userId="1fa41786-e01e-42de-947b-ae010a0eac64" providerId="ADAL" clId="{6C98F830-29CA-44D3-A3CF-A482C48419E2}" dt="2022-03-15T19:26:30.862" v="4726" actId="478"/>
          <ac:cxnSpMkLst>
            <pc:docMk/>
            <pc:sldMk cId="3247708637" sldId="256"/>
            <ac:cxnSpMk id="281" creationId="{960D509B-A234-41E9-BBF4-841BE8561A36}"/>
          </ac:cxnSpMkLst>
        </pc:cxnChg>
      </pc:sldChg>
    </pc:docChg>
  </pc:docChgLst>
  <pc:docChgLst>
    <pc:chgData name="Turman, Eric Michael (Mechanical Engineering)" userId="1fa41786-e01e-42de-947b-ae010a0eac64" providerId="ADAL" clId="{9121B331-1803-4288-A1FB-B473C5952DF6}"/>
    <pc:docChg chg="undo custSel modSld">
      <pc:chgData name="Turman, Eric Michael (Mechanical Engineering)" userId="1fa41786-e01e-42de-947b-ae010a0eac64" providerId="ADAL" clId="{9121B331-1803-4288-A1FB-B473C5952DF6}" dt="2021-03-22T12:34:30.071" v="93" actId="1076"/>
      <pc:docMkLst>
        <pc:docMk/>
      </pc:docMkLst>
      <pc:sldChg chg="addSp delSp modSp mod">
        <pc:chgData name="Turman, Eric Michael (Mechanical Engineering)" userId="1fa41786-e01e-42de-947b-ae010a0eac64" providerId="ADAL" clId="{9121B331-1803-4288-A1FB-B473C5952DF6}" dt="2021-03-22T12:34:30.071" v="93" actId="1076"/>
        <pc:sldMkLst>
          <pc:docMk/>
          <pc:sldMk cId="3247708637" sldId="256"/>
        </pc:sldMkLst>
        <pc:spChg chg="add del">
          <ac:chgData name="Turman, Eric Michael (Mechanical Engineering)" userId="1fa41786-e01e-42de-947b-ae010a0eac64" providerId="ADAL" clId="{9121B331-1803-4288-A1FB-B473C5952DF6}" dt="2021-03-12T15:26:15.218" v="83" actId="478"/>
          <ac:spMkLst>
            <pc:docMk/>
            <pc:sldMk cId="3247708637" sldId="256"/>
            <ac:spMk id="5" creationId="{9BDF118B-06ED-42CE-86AE-2880A670D022}"/>
          </ac:spMkLst>
        </pc:spChg>
        <pc:spChg chg="add mod">
          <ac:chgData name="Turman, Eric Michael (Mechanical Engineering)" userId="1fa41786-e01e-42de-947b-ae010a0eac64" providerId="ADAL" clId="{9121B331-1803-4288-A1FB-B473C5952DF6}" dt="2021-03-12T15:27:07.312" v="91" actId="14100"/>
          <ac:spMkLst>
            <pc:docMk/>
            <pc:sldMk cId="3247708637" sldId="256"/>
            <ac:spMk id="7" creationId="{423E00BA-3C78-4FC8-A465-17D888CF067F}"/>
          </ac:spMkLst>
        </pc:spChg>
        <pc:spChg chg="mod">
          <ac:chgData name="Turman, Eric Michael (Mechanical Engineering)" userId="1fa41786-e01e-42de-947b-ae010a0eac64" providerId="ADAL" clId="{9121B331-1803-4288-A1FB-B473C5952DF6}" dt="2021-03-12T15:23:19.425" v="50" actId="20577"/>
          <ac:spMkLst>
            <pc:docMk/>
            <pc:sldMk cId="3247708637" sldId="256"/>
            <ac:spMk id="39" creationId="{E62BB342-1663-46FB-9A5F-630877F599A4}"/>
          </ac:spMkLst>
        </pc:spChg>
        <pc:graphicFrameChg chg="mod modGraphic">
          <ac:chgData name="Turman, Eric Michael (Mechanical Engineering)" userId="1fa41786-e01e-42de-947b-ae010a0eac64" providerId="ADAL" clId="{9121B331-1803-4288-A1FB-B473C5952DF6}" dt="2021-03-12T15:27:14.496" v="92" actId="14100"/>
          <ac:graphicFrameMkLst>
            <pc:docMk/>
            <pc:sldMk cId="3247708637" sldId="256"/>
            <ac:graphicFrameMk id="8" creationId="{0C56DB7F-C343-4239-BAA1-65227A0BF862}"/>
          </ac:graphicFrameMkLst>
        </pc:graphicFrameChg>
        <pc:cxnChg chg="mod">
          <ac:chgData name="Turman, Eric Michael (Mechanical Engineering)" userId="1fa41786-e01e-42de-947b-ae010a0eac64" providerId="ADAL" clId="{9121B331-1803-4288-A1FB-B473C5952DF6}" dt="2021-03-22T12:34:30.071" v="93" actId="1076"/>
          <ac:cxnSpMkLst>
            <pc:docMk/>
            <pc:sldMk cId="3247708637" sldId="256"/>
            <ac:cxnSpMk id="15" creationId="{AA9C3C61-5760-4A1C-B563-634F7ECBBEE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3FE2-9438-354A-B60A-5A471281E58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9BC3-5A08-5C40-8DE6-1B49CE82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6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36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403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7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33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805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272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741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9BC3-5A08-5C40-8DE6-1B49CE826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496" y="8493799"/>
            <a:ext cx="33984125" cy="8778245"/>
          </a:xfrm>
        </p:spPr>
        <p:txBody>
          <a:bodyPr anchor="b">
            <a:normAutofit/>
          </a:bodyPr>
          <a:lstStyle>
            <a:lvl1pPr algn="ctr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496" y="17272029"/>
            <a:ext cx="33984125" cy="503936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6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6" y="2592408"/>
            <a:ext cx="36748848" cy="18404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2" y="21913224"/>
            <a:ext cx="37279176" cy="2608666"/>
          </a:xfrm>
        </p:spPr>
        <p:txBody>
          <a:bodyPr anchor="b">
            <a:normAutofit/>
          </a:bodyPr>
          <a:lstStyle>
            <a:lvl1pPr algn="ctr"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5842" y="3336050"/>
            <a:ext cx="34970880" cy="1692322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600"/>
            </a:lvl1pPr>
            <a:lvl2pPr marL="2194560" indent="0">
              <a:buNone/>
              <a:defRPr sz="9600"/>
            </a:lvl2pPr>
            <a:lvl3pPr marL="4389120" indent="0">
              <a:buNone/>
              <a:defRPr sz="9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4521894"/>
            <a:ext cx="37273546" cy="3275866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920498"/>
            <a:ext cx="37273546" cy="16964851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16864"/>
            <a:ext cx="37273546" cy="7208765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2926080"/>
            <a:ext cx="33489907" cy="14365939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61"/>
            <a:ext cx="31508275" cy="2557195"/>
          </a:xfrm>
        </p:spPr>
        <p:txBody>
          <a:bodyPr anchor="t">
            <a:normAutofit/>
          </a:bodyPr>
          <a:lstStyle>
            <a:lvl1pPr marL="0" indent="0" algn="r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60894"/>
            <a:ext cx="37273546" cy="714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11803" y="4194778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6123" y="14079576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10209329"/>
            <a:ext cx="37273546" cy="1205680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30" y="22322669"/>
            <a:ext cx="37267915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661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661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81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9165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796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679659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47" y="8765016"/>
            <a:ext cx="12139421" cy="880107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302" y="8765016"/>
            <a:ext cx="12139421" cy="880107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232" y="8765016"/>
            <a:ext cx="12139421" cy="880107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66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65170" y="9306807"/>
            <a:ext cx="11132525" cy="769417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661" y="21505774"/>
            <a:ext cx="11883542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4037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364674" y="9307651"/>
            <a:ext cx="11132525" cy="771918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9163" y="21505769"/>
            <a:ext cx="11888414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8011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072515" y="9285274"/>
            <a:ext cx="11132525" cy="771501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679659" y="21505759"/>
            <a:ext cx="11883542" cy="629200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9052" y="2926082"/>
            <a:ext cx="8224152" cy="248716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666" y="2926082"/>
            <a:ext cx="28500739" cy="248716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7" y="8453129"/>
            <a:ext cx="34525982" cy="8778302"/>
          </a:xfrm>
        </p:spPr>
        <p:txBody>
          <a:bodyPr anchor="b"/>
          <a:lstStyle>
            <a:lvl1pPr algn="ctr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7" y="17231419"/>
            <a:ext cx="34525982" cy="7233859"/>
          </a:xfrm>
        </p:spPr>
        <p:txBody>
          <a:bodyPr anchor="t"/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668" y="8315755"/>
            <a:ext cx="18217790" cy="19482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30414" y="8315762"/>
            <a:ext cx="18232795" cy="194820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9" y="8497553"/>
            <a:ext cx="18179630" cy="19742174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79" y="8497553"/>
            <a:ext cx="18179630" cy="197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139" y="8809219"/>
            <a:ext cx="17554838" cy="2615443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1139" y="11424665"/>
            <a:ext cx="17554838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61880" y="8809227"/>
            <a:ext cx="17623190" cy="261543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61880" y="11424665"/>
            <a:ext cx="17623190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0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0"/>
            <a:ext cx="13344802" cy="8745206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0283" y="2926080"/>
            <a:ext cx="23082926" cy="248716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8" y="11671289"/>
            <a:ext cx="13344802" cy="16126469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938" y="2927630"/>
            <a:ext cx="16455101" cy="2498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6" y="2927631"/>
            <a:ext cx="18838445" cy="8780822"/>
          </a:xfrm>
        </p:spPr>
        <p:txBody>
          <a:bodyPr anchor="b">
            <a:noAutofit/>
          </a:bodyPr>
          <a:lstStyle>
            <a:lvl1pPr algn="ctr">
              <a:defRPr sz="15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88297" y="3571147"/>
            <a:ext cx="15193800" cy="2358154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6" y="11708453"/>
            <a:ext cx="18838445" cy="16205443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661" y="8315762"/>
            <a:ext cx="37273546" cy="194820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0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3D97CC-475F-BE49-B579-6BFEF977A37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668" y="28239727"/>
            <a:ext cx="2402231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1276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2194560" rtl="0" eaLnBrk="1" latinLnBrk="0" hangingPunct="1">
        <a:spcBef>
          <a:spcPct val="0"/>
        </a:spcBef>
        <a:buNone/>
        <a:defRPr sz="19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468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9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456000" indent="-12960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86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924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7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6652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80352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96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528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387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4909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hyperlink" Target="https://doi.org/10.1109/ANDESCON50619.2020.9272108" TargetMode="External"/><Relationship Id="rId21" Type="http://schemas.openxmlformats.org/officeDocument/2006/relationships/image" Target="../media/image2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t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hyperlink" Target="https://doi.org/10.3390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304"/>
          <p:cNvSpPr txBox="1"/>
          <p:nvPr/>
        </p:nvSpPr>
        <p:spPr>
          <a:xfrm>
            <a:off x="10508478" y="3958372"/>
            <a:ext cx="22440303" cy="28479321"/>
          </a:xfrm>
          <a:prstGeom prst="rect">
            <a:avLst/>
          </a:prstGeom>
          <a:solidFill>
            <a:srgbClr val="FFFFFF"/>
          </a:solidFill>
          <a:ln cap="rnd">
            <a:solidFill>
              <a:schemeClr val="bg1"/>
            </a:solidFill>
          </a:ln>
        </p:spPr>
        <p:txBody>
          <a:bodyPr wrap="square" lIns="182880" rIns="182880" rtlCol="0">
            <a:noAutofit/>
          </a:bodyPr>
          <a:lstStyle/>
          <a:p>
            <a:pPr algn="just"/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9B78C552-CD8E-4ADB-9DFB-6492689C07AB}"/>
              </a:ext>
            </a:extLst>
          </p:cNvPr>
          <p:cNvSpPr/>
          <p:nvPr/>
        </p:nvSpPr>
        <p:spPr>
          <a:xfrm>
            <a:off x="21150228" y="13022867"/>
            <a:ext cx="11693844" cy="11758362"/>
          </a:xfrm>
          <a:prstGeom prst="roundRect">
            <a:avLst>
              <a:gd name="adj" fmla="val 153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6973" y="504527"/>
            <a:ext cx="42469186" cy="2757741"/>
          </a:xfrm>
          <a:prstGeom prst="rect">
            <a:avLst/>
          </a:prstGeom>
          <a:ln w="12700" cap="rnd" cmpd="sng">
            <a:solidFill>
              <a:schemeClr val="bg1"/>
            </a:solidFill>
            <a:rou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14591" tIns="207295" rIns="414591" bIns="207295" rtlCol="0" anchor="t" anchorCtr="0">
            <a:spAutoFit/>
          </a:bodyPr>
          <a:lstStyle/>
          <a:p>
            <a:pPr algn="ctr"/>
            <a:r>
              <a:rPr lang="en-US" sz="9200" b="1" dirty="0">
                <a:latin typeface="Times New Roman"/>
                <a:cs typeface="Times New Roman"/>
              </a:rPr>
              <a:t>Leveraging Fuzzy Logic to Improve Solver Speed for Complex CFD</a:t>
            </a:r>
          </a:p>
          <a:p>
            <a:pPr algn="ctr"/>
            <a:r>
              <a:rPr lang="en-US" sz="6000" b="1" dirty="0">
                <a:latin typeface="Times New Roman"/>
                <a:cs typeface="Times New Roman"/>
              </a:rPr>
              <a:t>		</a:t>
            </a:r>
            <a:r>
              <a:rPr lang="en-US" sz="6000" dirty="0">
                <a:latin typeface="Times New Roman"/>
                <a:cs typeface="Times New Roman"/>
              </a:rPr>
              <a:t>Eric Turman		Advisor: Dr. Wayne Strasser	Check out our research @ FLUIDgroup.org</a:t>
            </a:r>
            <a:r>
              <a:rPr lang="en-US" sz="6000" b="1" dirty="0">
                <a:latin typeface="Times New Roman"/>
                <a:cs typeface="Times New Roman"/>
              </a:rPr>
              <a:t>		</a:t>
            </a:r>
          </a:p>
        </p:txBody>
      </p:sp>
      <p:grpSp>
        <p:nvGrpSpPr>
          <p:cNvPr id="314" name="Group 313"/>
          <p:cNvGrpSpPr/>
          <p:nvPr/>
        </p:nvGrpSpPr>
        <p:grpSpPr>
          <a:xfrm>
            <a:off x="797371" y="3934555"/>
            <a:ext cx="9323857" cy="9594191"/>
            <a:chOff x="840560" y="26342401"/>
            <a:chExt cx="9323857" cy="4784132"/>
          </a:xfrm>
        </p:grpSpPr>
        <p:sp>
          <p:nvSpPr>
            <p:cNvPr id="315" name="TextBox 314"/>
            <p:cNvSpPr txBox="1"/>
            <p:nvPr/>
          </p:nvSpPr>
          <p:spPr>
            <a:xfrm>
              <a:off x="840560" y="26776921"/>
              <a:ext cx="9323857" cy="4349612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Engineering-based companies are developing computational simulations to replace conventional physical testing.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Companies like General Motors have publicly expressed a plan to reduce physical prototyping in favor of computational simulations.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Though cheaper than physical prototyping, simulations are still time and cost intensive.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Applying automated controllers to guide simulations can increase productivity and reduce cost.</a:t>
              </a:r>
            </a:p>
            <a:p>
              <a:r>
                <a:rPr lang="en-US" sz="3200" b="1" u="sng" dirty="0">
                  <a:solidFill>
                    <a:schemeClr val="bg1"/>
                  </a:solidFill>
                  <a:latin typeface="Times New Roman"/>
                  <a:cs typeface="Times New Roman"/>
                </a:rPr>
                <a:t>Computational fluid dynamics (CFD)</a:t>
              </a:r>
              <a:r>
                <a:rPr lang="en-US" sz="32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is an engineering simulation tool used in the field of fluids research. Accurate CFD is especially expensive to run. Complex models can require hundreds of computing cores to run.</a:t>
              </a:r>
            </a:p>
            <a:p>
              <a:pPr algn="just"/>
              <a:endParaRPr lang="en-US" sz="3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845073" y="26342401"/>
              <a:ext cx="9308592" cy="434519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Background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51C6BF-0479-4544-A269-F6FAFB3EE02C}"/>
              </a:ext>
            </a:extLst>
          </p:cNvPr>
          <p:cNvGrpSpPr/>
          <p:nvPr/>
        </p:nvGrpSpPr>
        <p:grpSpPr>
          <a:xfrm>
            <a:off x="802460" y="23984208"/>
            <a:ext cx="9318769" cy="8453484"/>
            <a:chOff x="834896" y="26342401"/>
            <a:chExt cx="9318769" cy="516898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DC77BE-A72C-4D28-B176-3A32303CCA4E}"/>
                </a:ext>
              </a:extLst>
            </p:cNvPr>
            <p:cNvSpPr txBox="1"/>
            <p:nvPr/>
          </p:nvSpPr>
          <p:spPr>
            <a:xfrm>
              <a:off x="834896" y="26875225"/>
              <a:ext cx="9308592" cy="4636164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FLPID was compared to PID in dealing with a system upset for a nonlinear chemical reactor model in CFD.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Catalyst feeds were increased by 1.5x which dramatically raised the internal temperature of the model.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Controllers altered a kinetics tuning parameter (</a:t>
              </a:r>
              <a:r>
                <a:rPr lang="en-US" sz="3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3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) to bring the temperatures back into the operational range.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 simultaneous independent controllers will change a kinetics tuning parameter </a:t>
              </a:r>
              <a:r>
                <a:rPr lang="en-US" sz="3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3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to alter the reaction rates in CFD.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Controller speed is determined by the overall time it takes to reach QSS. Overshoot and variation from the PID baseline model are also considered.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C8ACD9-F0D9-4995-A7E1-0784ED48AEEB}"/>
                </a:ext>
              </a:extLst>
            </p:cNvPr>
            <p:cNvSpPr txBox="1"/>
            <p:nvPr/>
          </p:nvSpPr>
          <p:spPr>
            <a:xfrm>
              <a:off x="845073" y="26342401"/>
              <a:ext cx="9308592" cy="532824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Methods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890EADB-A450-44B8-814C-887BEA5500D4}"/>
              </a:ext>
            </a:extLst>
          </p:cNvPr>
          <p:cNvGrpSpPr/>
          <p:nvPr/>
        </p:nvGrpSpPr>
        <p:grpSpPr>
          <a:xfrm>
            <a:off x="802460" y="13717730"/>
            <a:ext cx="9317194" cy="10094694"/>
            <a:chOff x="845073" y="26342401"/>
            <a:chExt cx="9317194" cy="510155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554F524-852F-42D9-9C1E-DC80D045F8D4}"/>
                </a:ext>
              </a:extLst>
            </p:cNvPr>
            <p:cNvSpPr txBox="1"/>
            <p:nvPr/>
          </p:nvSpPr>
          <p:spPr>
            <a:xfrm>
              <a:off x="853675" y="26829440"/>
              <a:ext cx="9308592" cy="4614520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Transient CFD models need to calculate enough “simulation time” for the system to reach Quasi Steady State (QSS) in which variables are statistically stationary.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Coupling automated controllers with CFD can get a model to QSS faster [1].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Proportional Integral Derivative (PID) controllers are robust and proven but are slow to reach QSS for nonlinear systems.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u="sng" dirty="0">
                  <a:solidFill>
                    <a:schemeClr val="bg2"/>
                  </a:solidFill>
                  <a:latin typeface="Times New Roman"/>
                  <a:cs typeface="Times New Roman"/>
                </a:rPr>
                <a:t>Fuzzy Logic Proportional Integral Derivative (FLPID)</a:t>
              </a:r>
              <a:r>
                <a:rPr lang="en-US" sz="3200" dirty="0">
                  <a:solidFill>
                    <a:schemeClr val="bg2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controllers have proven to reach setpoint faster while maintaining low computational cost [2].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Previous studies involved simple single equation validation models [3]. This works seeks to evaluate the capabilities of an FLPID to ensure fast convergence for a complex CFD model.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1765C8F-93AC-47CC-8F90-4652822AFB6E}"/>
                </a:ext>
              </a:extLst>
            </p:cNvPr>
            <p:cNvSpPr txBox="1"/>
            <p:nvPr/>
          </p:nvSpPr>
          <p:spPr>
            <a:xfrm>
              <a:off x="845073" y="26342401"/>
              <a:ext cx="9308592" cy="487039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5400" dirty="0">
                  <a:latin typeface="Times New Roman"/>
                  <a:cs typeface="Times New Roman"/>
                </a:rPr>
                <a:t>Introduction</a:t>
              </a:r>
              <a:endParaRPr lang="en-US" sz="6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42A708-AEDF-4452-9765-855E6BDC86C2}"/>
              </a:ext>
            </a:extLst>
          </p:cNvPr>
          <p:cNvGrpSpPr/>
          <p:nvPr/>
        </p:nvGrpSpPr>
        <p:grpSpPr>
          <a:xfrm>
            <a:off x="33800594" y="3934550"/>
            <a:ext cx="9313104" cy="16884515"/>
            <a:chOff x="840561" y="26342401"/>
            <a:chExt cx="9313104" cy="499826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B23FE4-3C12-44D4-B445-33A424F62D5C}"/>
                </a:ext>
              </a:extLst>
            </p:cNvPr>
            <p:cNvSpPr txBox="1"/>
            <p:nvPr/>
          </p:nvSpPr>
          <p:spPr>
            <a:xfrm>
              <a:off x="840561" y="26776921"/>
              <a:ext cx="9308592" cy="4563747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Initial FL structure changed error based on current error alone and did not consider the derivative. </a:t>
              </a:r>
            </a:p>
            <a:p>
              <a:pPr marL="1371600" lvl="1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This method proved no faster than PID control as controllers displayed significant oscillations about setpoint.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The FL structure was changed to consider error and its derivative which significantly improved controller performance.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FLPID-1, 4, &amp; 5 limited the maximum error overshoot to be less than 25%, 40%, and 29% respectively compared to the PID controllers.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Both controller methods resulted in nearly identical </a:t>
              </a:r>
              <a:r>
                <a:rPr lang="en-US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i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 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values. This ensures that QSS reaction rates are not impacted by the new the control strategy.</a:t>
              </a:r>
              <a:endParaRPr lang="en-US" sz="3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All 3 FLPID controllers reached QSS in only 80% of the time it took for the PID controllers to reach QSS.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80% faster convergence can save on the order of </a:t>
              </a:r>
              <a:r>
                <a:rPr lang="en-US" sz="3200" u="sng" dirty="0">
                  <a:solidFill>
                    <a:schemeClr val="bg1"/>
                  </a:solidFill>
                  <a:latin typeface="Times New Roman"/>
                  <a:cs typeface="Times New Roman"/>
                </a:rPr>
                <a:t>thousands of dollars per model</a:t>
              </a: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for models requiring an excess of 100 computing cores.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One downfall of FL is the increase in parameters that need to be tuned to achieve faster convergence.</a:t>
              </a:r>
            </a:p>
            <a:p>
              <a:pPr marL="1371600" lvl="1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PID has 3 constants per controller. FL has 5 factors for MFs, 6 total gain multipliers, and the overall rule structure. (more complexity added)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PID lacks the capability to achieve fast convergence for a nonlinear system even with proper tuning. Although more rigorous to develop, FL presents the best possibility of achieving fast convergence for CFD models.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B8B78AC-06AF-4B0B-93C1-205C00859EE5}"/>
                </a:ext>
              </a:extLst>
            </p:cNvPr>
            <p:cNvSpPr txBox="1"/>
            <p:nvPr/>
          </p:nvSpPr>
          <p:spPr>
            <a:xfrm>
              <a:off x="845073" y="26342401"/>
              <a:ext cx="9308592" cy="434519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Results and Conclusions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7C5D0C-CF38-40E8-A8BA-305A904344D4}"/>
              </a:ext>
            </a:extLst>
          </p:cNvPr>
          <p:cNvGrpSpPr/>
          <p:nvPr/>
        </p:nvGrpSpPr>
        <p:grpSpPr>
          <a:xfrm>
            <a:off x="33796082" y="20994698"/>
            <a:ext cx="9313104" cy="6732997"/>
            <a:chOff x="831537" y="26210190"/>
            <a:chExt cx="9313104" cy="48369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C2A57BD-9B04-4C41-8CBC-21118AA02400}"/>
                </a:ext>
              </a:extLst>
            </p:cNvPr>
            <p:cNvSpPr txBox="1"/>
            <p:nvPr/>
          </p:nvSpPr>
          <p:spPr>
            <a:xfrm>
              <a:off x="831537" y="26836190"/>
              <a:ext cx="9313104" cy="4210923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FL can be further improved by altering the sampling time of a PID controller. The affect of varying the sampling time coupled with changing the controller constants could further improve model speed.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Further validation should be conducted on more rigorous CFD models such as atomization studies. There is an opportunity to save a significant amount of time and money by reducing the required solver time.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36D7E2-327C-4C7C-8A98-C6C3D2623467}"/>
                </a:ext>
              </a:extLst>
            </p:cNvPr>
            <p:cNvSpPr txBox="1"/>
            <p:nvPr/>
          </p:nvSpPr>
          <p:spPr>
            <a:xfrm>
              <a:off x="845073" y="26210190"/>
              <a:ext cx="9264433" cy="626001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Future Work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054426-F361-4868-8428-56CF4EA5B172}"/>
              </a:ext>
            </a:extLst>
          </p:cNvPr>
          <p:cNvGrpSpPr/>
          <p:nvPr/>
        </p:nvGrpSpPr>
        <p:grpSpPr>
          <a:xfrm>
            <a:off x="33765459" y="27880836"/>
            <a:ext cx="9313104" cy="4533037"/>
            <a:chOff x="840561" y="28798400"/>
            <a:chExt cx="9313104" cy="221387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224802-2AB9-4987-9DAD-E3F565BE6014}"/>
                </a:ext>
              </a:extLst>
            </p:cNvPr>
            <p:cNvSpPr txBox="1"/>
            <p:nvPr/>
          </p:nvSpPr>
          <p:spPr>
            <a:xfrm>
              <a:off x="845073" y="28798400"/>
              <a:ext cx="9308592" cy="477927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References &amp; Acknowledgements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75BDBB-0B81-4AEC-A12E-C6E470DBF1A5}"/>
                </a:ext>
              </a:extLst>
            </p:cNvPr>
            <p:cNvSpPr txBox="1"/>
            <p:nvPr/>
          </p:nvSpPr>
          <p:spPr>
            <a:xfrm>
              <a:off x="840561" y="29140040"/>
              <a:ext cx="9308592" cy="1872232"/>
            </a:xfrm>
            <a:prstGeom prst="rect">
              <a:avLst/>
            </a:prstGeom>
            <a:solidFill>
              <a:schemeClr val="tx1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ffectLst/>
                </a:rPr>
                <a:t>[1] E. Turman and W. Strasser, “CFD Modeling of LDPE Autoclave Reactor to Reduce Ethylene Decomposition: Part 1 Validating the Reactor Model,” </a:t>
              </a:r>
              <a:r>
                <a:rPr lang="en-US" sz="2400" i="1" dirty="0">
                  <a:solidFill>
                    <a:schemeClr val="bg1"/>
                  </a:solidFill>
                  <a:effectLst/>
                </a:rPr>
                <a:t>Chemical Engineering Science</a:t>
              </a:r>
              <a:r>
                <a:rPr lang="en-US" sz="2400" dirty="0">
                  <a:solidFill>
                    <a:schemeClr val="bg1"/>
                  </a:solidFill>
                  <a:effectLst/>
                </a:rPr>
                <a:t>.</a:t>
              </a:r>
              <a:endParaRPr lang="en-US" sz="6000" dirty="0">
                <a:solidFill>
                  <a:schemeClr val="bg1"/>
                </a:solidFill>
                <a:effectLst/>
              </a:endParaRPr>
            </a:p>
            <a:p>
              <a:r>
                <a:rPr lang="en-US" sz="2400" dirty="0">
                  <a:solidFill>
                    <a:schemeClr val="bg1"/>
                  </a:solidFill>
                  <a:effectLst/>
                </a:rPr>
                <a:t>[2] Y. García, “A Self-tuning PID Controller Design based on Fuzzy Logic for Nonlinear Chemical Processes,” in </a:t>
              </a:r>
              <a:r>
                <a:rPr lang="en-US" sz="2400" i="1" dirty="0">
                  <a:solidFill>
                    <a:schemeClr val="bg1"/>
                  </a:solidFill>
                  <a:effectLst/>
                </a:rPr>
                <a:t>2020 IEEE ANDESCON</a:t>
              </a:r>
              <a:r>
                <a:rPr lang="en-US" sz="2400" dirty="0">
                  <a:solidFill>
                    <a:schemeClr val="bg1"/>
                  </a:solidFill>
                  <a:effectLst/>
                </a:rPr>
                <a:t>, Oct. 2020, pp. 1–6. </a:t>
              </a:r>
              <a:r>
                <a:rPr lang="en-US" sz="2400" dirty="0" err="1">
                  <a:solidFill>
                    <a:schemeClr val="bg1"/>
                  </a:solidFill>
                  <a:effectLst/>
                </a:rPr>
                <a:t>doi</a:t>
              </a:r>
              <a:r>
                <a:rPr lang="en-US" sz="2400" dirty="0">
                  <a:solidFill>
                    <a:schemeClr val="bg1"/>
                  </a:solidFill>
                  <a:effectLst/>
                </a:rPr>
                <a:t>: </a:t>
              </a:r>
              <a:r>
                <a:rPr lang="en-US" sz="2400" dirty="0">
                  <a:solidFill>
                    <a:schemeClr val="bg1"/>
                  </a:solidFill>
                  <a:effectLst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10.1109/ANDESCON50619.2020.9272108</a:t>
              </a:r>
              <a:r>
                <a:rPr lang="en-US" sz="2400" dirty="0">
                  <a:solidFill>
                    <a:schemeClr val="bg1"/>
                  </a:solidFill>
                  <a:effectLst/>
                </a:rPr>
                <a:t>.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[3] C.-T. Chao, N. </a:t>
              </a:r>
              <a:r>
                <a:rPr lang="en-US" sz="2400" dirty="0" err="1">
                  <a:solidFill>
                    <a:schemeClr val="bg1"/>
                  </a:solidFill>
                </a:rPr>
                <a:t>Sutarna</a:t>
              </a:r>
              <a:r>
                <a:rPr lang="en-US" sz="2400" dirty="0">
                  <a:solidFill>
                    <a:schemeClr val="bg1"/>
                  </a:solidFill>
                </a:rPr>
                <a:t>, J.-S. </a:t>
              </a:r>
              <a:r>
                <a:rPr lang="en-US" sz="2400" dirty="0" err="1">
                  <a:solidFill>
                    <a:schemeClr val="bg1"/>
                  </a:solidFill>
                </a:rPr>
                <a:t>Chiou</a:t>
              </a:r>
              <a:r>
                <a:rPr lang="en-US" sz="2400" dirty="0">
                  <a:solidFill>
                    <a:schemeClr val="bg1"/>
                  </a:solidFill>
                </a:rPr>
                <a:t>, and C.-J. Wang, “An Optimal Fuzzy PID Controller Design Based on Conventional PID Control and Nonlinear Factors,” Applied Sciences, vol. 9, no. 1224, p. 18, Mar. 2019, </a:t>
              </a:r>
              <a:r>
                <a:rPr lang="en-US" sz="2400" dirty="0" err="1">
                  <a:solidFill>
                    <a:schemeClr val="bg1"/>
                  </a:solidFill>
                </a:rPr>
                <a:t>doi</a:t>
              </a:r>
              <a:r>
                <a:rPr lang="en-US" sz="2400" dirty="0">
                  <a:solidFill>
                    <a:schemeClr val="bg1"/>
                  </a:solidFill>
                </a:rPr>
                <a:t>: </a:t>
              </a:r>
              <a:r>
                <a:rPr lang="en-US" sz="24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10.3390</a:t>
              </a:r>
              <a:r>
                <a:rPr lang="en-US" sz="2400" dirty="0">
                  <a:solidFill>
                    <a:schemeClr val="bg1"/>
                  </a:solidFill>
                </a:rPr>
                <a:t>.</a:t>
              </a:r>
            </a:p>
            <a:p>
              <a:endParaRPr lang="en-US" sz="2400" dirty="0">
                <a:solidFill>
                  <a:schemeClr val="bg1"/>
                </a:solidFill>
              </a:endParaRPr>
            </a:p>
            <a:p>
              <a:pPr algn="just"/>
              <a:endParaRPr lang="en-US" sz="20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3" name="Picture 2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89F4CCF1-2C17-45FC-A28D-66BEDB82EB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938" b="5546"/>
          <a:stretch/>
        </p:blipFill>
        <p:spPr>
          <a:xfrm>
            <a:off x="11021973" y="4175726"/>
            <a:ext cx="7570827" cy="6428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0969D-6143-48E6-9424-6F777E571A0C}"/>
              </a:ext>
            </a:extLst>
          </p:cNvPr>
          <p:cNvSpPr txBox="1"/>
          <p:nvPr/>
        </p:nvSpPr>
        <p:spPr>
          <a:xfrm>
            <a:off x="19035416" y="4175726"/>
            <a:ext cx="13814639" cy="3607891"/>
          </a:xfrm>
          <a:prstGeom prst="roundRect">
            <a:avLst>
              <a:gd name="adj" fmla="val 444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CFD requires careful treatment of model settings to get accurate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contours of temperature and turbulent kinetic energy (k) report different results based on different meshes employed for a model of a chemical reactor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2 costs 14x more than Mesh 1 to simulate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CFD requires methods to be validated to remove error due to numerical methods (turbulence model, mesh spacing, time step size, + many more)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59D6F1-7C9B-461F-9E3F-93937A7D4D34}"/>
              </a:ext>
            </a:extLst>
          </p:cNvPr>
          <p:cNvSpPr txBox="1"/>
          <p:nvPr/>
        </p:nvSpPr>
        <p:spPr>
          <a:xfrm>
            <a:off x="11630820" y="10567509"/>
            <a:ext cx="985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1  Mesh 2                 Mesh 1  Mesh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F09CE-7C9D-41CF-84AA-B26CAA1EBC80}"/>
              </a:ext>
            </a:extLst>
          </p:cNvPr>
          <p:cNvSpPr txBox="1"/>
          <p:nvPr/>
        </p:nvSpPr>
        <p:spPr>
          <a:xfrm>
            <a:off x="10942419" y="11676340"/>
            <a:ext cx="9558386" cy="5678507"/>
          </a:xfrm>
          <a:prstGeom prst="roundRect">
            <a:avLst>
              <a:gd name="adj" fmla="val 44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Fuzzy Logic + PID = Fast 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 controllers rely on tuning constants (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τ</a:t>
            </a:r>
            <a:r>
              <a:rPr lang="en-US" sz="32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l-GR" sz="3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τ</a:t>
            </a:r>
            <a:r>
              <a:rPr lang="en-US" sz="32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alter controller 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FLPID allows for the current state of the error and its derivative to alter the controller constants to improve the controller’s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Functions translate current error and its derivative into fuzzy variables (big, medium, small)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defined rule set evaluates the Membership Function values to determine an updated set of PID gains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663FF9-F557-4F9D-A032-448272590FFF}"/>
              </a:ext>
            </a:extLst>
          </p:cNvPr>
          <p:cNvSpPr txBox="1"/>
          <p:nvPr/>
        </p:nvSpPr>
        <p:spPr>
          <a:xfrm>
            <a:off x="20722347" y="7942594"/>
            <a:ext cx="12137979" cy="4937760"/>
          </a:xfrm>
          <a:prstGeom prst="roundRect">
            <a:avLst>
              <a:gd name="adj" fmla="val 444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31A3F-DD8B-4F93-88BA-1F4D833B8772}"/>
              </a:ext>
            </a:extLst>
          </p:cNvPr>
          <p:cNvSpPr txBox="1"/>
          <p:nvPr/>
        </p:nvSpPr>
        <p:spPr>
          <a:xfrm>
            <a:off x="27329763" y="7991389"/>
            <a:ext cx="54376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Fuzzy Logic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Consider someone asks you if your cup of coffee is hot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Traditional logic allows only a yes or no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FL allows you to be specific and describe exactly how hot your coffee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This response can be equated to a value for computational needs (i.e. a controller checking error)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93BF34-7C2A-43E4-9AB9-06533BE27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179876" y="27240569"/>
            <a:ext cx="6352469" cy="5143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3E9529-9EE7-4853-9657-1C7BA4C5E3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5054" t="-414" r="-1178" b="414"/>
          <a:stretch/>
        </p:blipFill>
        <p:spPr>
          <a:xfrm>
            <a:off x="21629815" y="27211009"/>
            <a:ext cx="5469556" cy="5146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1ACBBE-6B11-43CE-89B5-D81A3CDB7E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4237" t="-1449" r="163" b="1449"/>
          <a:stretch/>
        </p:blipFill>
        <p:spPr>
          <a:xfrm>
            <a:off x="27329763" y="27183038"/>
            <a:ext cx="5360037" cy="50702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CC6410-DB95-45D6-BA1A-8D08299F68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71864" y="23116203"/>
            <a:ext cx="7677482" cy="39132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269984-BC98-4613-8E26-7B4FF567F4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1277227" y="14994586"/>
            <a:ext cx="5589877" cy="3099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99EC38-CD35-4AA2-A2B7-51243689E44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76" b="176"/>
          <a:stretch/>
        </p:blipFill>
        <p:spPr>
          <a:xfrm>
            <a:off x="26779467" y="14996687"/>
            <a:ext cx="5590429" cy="3098228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057356F6-A9FC-4445-9D66-2F4D57E5EA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82742" y="20302752"/>
            <a:ext cx="3690667" cy="2852520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682DC6BF-5730-4D36-940E-0E0873A152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50422" y="20302752"/>
            <a:ext cx="3493457" cy="2852520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2E6A9434-6DC0-43F7-B91F-E7D3E2B14FD4}"/>
              </a:ext>
            </a:extLst>
          </p:cNvPr>
          <p:cNvSpPr txBox="1"/>
          <p:nvPr/>
        </p:nvSpPr>
        <p:spPr>
          <a:xfrm>
            <a:off x="21192719" y="13009469"/>
            <a:ext cx="1162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Fuzzy Logic Process: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EA78DD-8E04-458A-AE27-308F2DBCC2F7}"/>
              </a:ext>
            </a:extLst>
          </p:cNvPr>
          <p:cNvSpPr txBox="1"/>
          <p:nvPr/>
        </p:nvSpPr>
        <p:spPr>
          <a:xfrm>
            <a:off x="21281739" y="13871254"/>
            <a:ext cx="114856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1. Evaluate current error (E) and its derivative (DE) using Membership Functions (MF)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501376-A227-4053-B796-623F46E819FD}"/>
              </a:ext>
            </a:extLst>
          </p:cNvPr>
          <p:cNvSpPr txBox="1"/>
          <p:nvPr/>
        </p:nvSpPr>
        <p:spPr>
          <a:xfrm>
            <a:off x="21281739" y="18210141"/>
            <a:ext cx="114856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2. Compare both fuzzy sets using rule sets to select a new Proportional gain (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Derivative gain (</a:t>
            </a:r>
            <a:r>
              <a:rPr lang="el-GR" sz="3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τ</a:t>
            </a:r>
            <a:r>
              <a:rPr lang="en-US" sz="32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ex) If E is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DE is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Gain Output is 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400" dirty="0">
              <a:solidFill>
                <a:srgbClr val="00B050"/>
              </a:solidFill>
            </a:endParaRP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29F91D40-5CF1-4B0E-92BC-D5AB3865874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28871954" y="20884954"/>
            <a:ext cx="2207029" cy="1645506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90E34CB0-4C34-42E0-8B54-2F7F4D874A3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31201918" y="20884632"/>
            <a:ext cx="1618787" cy="1429843"/>
          </a:xfrm>
          <a:prstGeom prst="rect">
            <a:avLst/>
          </a:prstGeom>
        </p:spPr>
      </p:pic>
      <p:cxnSp>
        <p:nvCxnSpPr>
          <p:cNvPr id="267" name="Connector: Elbow 266">
            <a:extLst>
              <a:ext uri="{FF2B5EF4-FFF2-40B4-BE49-F238E27FC236}">
                <a16:creationId xmlns:a16="http://schemas.microsoft.com/office/drawing/2014/main" id="{6E64555D-72DB-4FB5-9E1C-5C19963D86A0}"/>
              </a:ext>
            </a:extLst>
          </p:cNvPr>
          <p:cNvCxnSpPr>
            <a:cxnSpLocks/>
          </p:cNvCxnSpPr>
          <p:nvPr/>
        </p:nvCxnSpPr>
        <p:spPr>
          <a:xfrm rot="5400000">
            <a:off x="29875112" y="18582818"/>
            <a:ext cx="3269886" cy="1334385"/>
          </a:xfrm>
          <a:prstGeom prst="bentConnector3">
            <a:avLst>
              <a:gd name="adj1" fmla="val 87868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08B30463-9B83-4845-BCC3-79046883DC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830456" y="22314474"/>
            <a:ext cx="3104936" cy="658767"/>
          </a:xfrm>
          <a:prstGeom prst="bentConnector3">
            <a:avLst>
              <a:gd name="adj1" fmla="val -18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934170D-EEF2-4132-8305-AD06B1623582}"/>
              </a:ext>
            </a:extLst>
          </p:cNvPr>
          <p:cNvSpPr txBox="1"/>
          <p:nvPr/>
        </p:nvSpPr>
        <p:spPr>
          <a:xfrm>
            <a:off x="29237200" y="20048916"/>
            <a:ext cx="311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Colors Correspond to Fuzzy Sets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C38A079-712E-40CB-A15E-9304C64E9D27}"/>
              </a:ext>
            </a:extLst>
          </p:cNvPr>
          <p:cNvSpPr txBox="1"/>
          <p:nvPr/>
        </p:nvSpPr>
        <p:spPr>
          <a:xfrm>
            <a:off x="28581645" y="23068424"/>
            <a:ext cx="452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Colors Correspond to Output Gains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A2B9A77-79F5-4D36-8A73-66A6FA022512}"/>
              </a:ext>
            </a:extLst>
          </p:cNvPr>
          <p:cNvSpPr txBox="1"/>
          <p:nvPr/>
        </p:nvSpPr>
        <p:spPr>
          <a:xfrm>
            <a:off x="21400931" y="23558129"/>
            <a:ext cx="11485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3.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l-GR" sz="3600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τ</a:t>
            </a:r>
            <a:r>
              <a:rPr lang="en-US" sz="3200" i="1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updated in the PID Controller to determine the latest controller response 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400" dirty="0">
              <a:solidFill>
                <a:srgbClr val="00B050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4AB06E2-FCCF-41DB-A0CA-F39564BA4E49}"/>
              </a:ext>
            </a:extLst>
          </p:cNvPr>
          <p:cNvCxnSpPr/>
          <p:nvPr/>
        </p:nvCxnSpPr>
        <p:spPr>
          <a:xfrm>
            <a:off x="21334669" y="18059051"/>
            <a:ext cx="10719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AA20D75-CA51-4801-A94C-EA84027DCAFE}"/>
              </a:ext>
            </a:extLst>
          </p:cNvPr>
          <p:cNvCxnSpPr/>
          <p:nvPr/>
        </p:nvCxnSpPr>
        <p:spPr>
          <a:xfrm>
            <a:off x="21482742" y="23558129"/>
            <a:ext cx="10719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6083A9-1B4E-4752-A5F7-2E6720120BE6}"/>
              </a:ext>
            </a:extLst>
          </p:cNvPr>
          <p:cNvCxnSpPr/>
          <p:nvPr/>
        </p:nvCxnSpPr>
        <p:spPr>
          <a:xfrm>
            <a:off x="21334669" y="13892540"/>
            <a:ext cx="10719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A84607E-6413-4FA5-BB55-71F6EE8EEFE4}"/>
              </a:ext>
            </a:extLst>
          </p:cNvPr>
          <p:cNvSpPr txBox="1"/>
          <p:nvPr/>
        </p:nvSpPr>
        <p:spPr>
          <a:xfrm>
            <a:off x="19626903" y="25217459"/>
            <a:ext cx="12137980" cy="1600021"/>
          </a:xfrm>
          <a:prstGeom prst="roundRect">
            <a:avLst>
              <a:gd name="adj" fmla="val 444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Thermocouples in CFD record temperatures in the model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= (Current Temperature – Temperature Setpoint)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code coupled to CFD consists of all controllers and chemical reactions</a:t>
            </a:r>
          </a:p>
        </p:txBody>
      </p:sp>
      <p:sp>
        <p:nvSpPr>
          <p:cNvPr id="283" name="Arrow: Right 282">
            <a:extLst>
              <a:ext uri="{FF2B5EF4-FFF2-40B4-BE49-F238E27FC236}">
                <a16:creationId xmlns:a16="http://schemas.microsoft.com/office/drawing/2014/main" id="{5AB9E61E-D845-48D6-A1F3-BB0A925416ED}"/>
              </a:ext>
            </a:extLst>
          </p:cNvPr>
          <p:cNvSpPr/>
          <p:nvPr/>
        </p:nvSpPr>
        <p:spPr>
          <a:xfrm rot="10800000">
            <a:off x="18502318" y="25505094"/>
            <a:ext cx="949020" cy="1015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3FDA5-8CE4-4C3B-A571-23E1DF5FD949}"/>
              </a:ext>
            </a:extLst>
          </p:cNvPr>
          <p:cNvSpPr txBox="1"/>
          <p:nvPr/>
        </p:nvSpPr>
        <p:spPr>
          <a:xfrm>
            <a:off x="10802431" y="28410108"/>
            <a:ext cx="33852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A254E"/>
                </a:solidFill>
              </a:rPr>
              <a:t>Study Results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A49BFCB-12D5-47B8-95B9-FC08A86F7898}"/>
              </a:ext>
            </a:extLst>
          </p:cNvPr>
          <p:cNvSpPr/>
          <p:nvPr/>
        </p:nvSpPr>
        <p:spPr>
          <a:xfrm>
            <a:off x="14104217" y="27425798"/>
            <a:ext cx="978190" cy="431150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D3CF0-3441-4DEA-9ED3-CF5F38612FE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954596" y="8661610"/>
            <a:ext cx="6144775" cy="351243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0BE9AC-31C3-4C41-825C-CC68D27DF5B9}"/>
              </a:ext>
            </a:extLst>
          </p:cNvPr>
          <p:cNvSpPr/>
          <p:nvPr/>
        </p:nvSpPr>
        <p:spPr>
          <a:xfrm>
            <a:off x="10811662" y="17627151"/>
            <a:ext cx="10142934" cy="5143743"/>
          </a:xfrm>
          <a:prstGeom prst="roundRect">
            <a:avLst>
              <a:gd name="adj" fmla="val 185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5288A2-45EC-42A2-AE99-1D247777614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579"/>
          <a:stretch/>
        </p:blipFill>
        <p:spPr>
          <a:xfrm>
            <a:off x="14690410" y="18037451"/>
            <a:ext cx="6239656" cy="444417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792D4D6-BFE7-497E-A10B-C067B24D7B2B}"/>
              </a:ext>
            </a:extLst>
          </p:cNvPr>
          <p:cNvSpPr txBox="1"/>
          <p:nvPr/>
        </p:nvSpPr>
        <p:spPr>
          <a:xfrm>
            <a:off x="10882531" y="17707936"/>
            <a:ext cx="3865183" cy="4988302"/>
          </a:xfrm>
          <a:prstGeom prst="roundRect">
            <a:avLst>
              <a:gd name="adj" fmla="val 4444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CFD Reactor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Controllers, 1 fresh gas feed, 3 catalyst feeds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has an Average Rotational Reynolds # of 25,000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uses SST, 3 million elements, and has a rotating stirrer shaft</a:t>
            </a:r>
          </a:p>
        </p:txBody>
      </p:sp>
    </p:spTree>
    <p:extLst>
      <p:ext uri="{BB962C8B-B14F-4D97-AF65-F5344CB8AC3E}">
        <p14:creationId xmlns:p14="http://schemas.microsoft.com/office/powerpoint/2010/main" val="324770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29894</TotalTime>
  <Words>1194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Calisto MT</vt:lpstr>
      <vt:lpstr>Cambria Math</vt:lpstr>
      <vt:lpstr>Times New Roman</vt:lpstr>
      <vt:lpstr>Wingdings 2</vt:lpstr>
      <vt:lpstr>Slate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Montalvo</dc:creator>
  <cp:lastModifiedBy>Turman, Eric Michael (School of Engineering Grants)</cp:lastModifiedBy>
  <cp:revision>334</cp:revision>
  <dcterms:created xsi:type="dcterms:W3CDTF">2013-10-19T16:33:22Z</dcterms:created>
  <dcterms:modified xsi:type="dcterms:W3CDTF">2022-03-16T13:37:16Z</dcterms:modified>
</cp:coreProperties>
</file>