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9" r:id="rId2"/>
    <p:sldId id="260" r:id="rId3"/>
  </p:sldIdLst>
  <p:sldSz cx="32918400" cy="438912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5" userDrawn="1">
          <p15:clr>
            <a:srgbClr val="A4A3A4"/>
          </p15:clr>
        </p15:guide>
        <p15:guide id="2" pos="12096" userDrawn="1">
          <p15:clr>
            <a:srgbClr val="A4A3A4"/>
          </p15:clr>
        </p15:guide>
        <p15:guide id="3"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449" autoAdjust="0"/>
    <p:restoredTop sz="50000" autoAdjust="0"/>
  </p:normalViewPr>
  <p:slideViewPr>
    <p:cSldViewPr snapToGrid="0" snapToObjects="1">
      <p:cViewPr>
        <p:scale>
          <a:sx n="46" d="100"/>
          <a:sy n="46" d="100"/>
        </p:scale>
        <p:origin x="-2008" y="-7888"/>
      </p:cViewPr>
      <p:guideLst>
        <p:guide orient="horz" pos="13825"/>
        <p:guide pos="12096"/>
        <p:guide pos="10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3/23/22</a:t>
            </a:fld>
            <a:endParaRPr lang="en-US"/>
          </a:p>
        </p:txBody>
      </p:sp>
      <p:sp>
        <p:nvSpPr>
          <p:cNvPr id="4" name="Slide Image Placeholder 3"/>
          <p:cNvSpPr>
            <a:spLocks noGrp="1" noRot="1" noChangeAspect="1"/>
          </p:cNvSpPr>
          <p:nvPr>
            <p:ph type="sldImg" idx="2"/>
          </p:nvPr>
        </p:nvSpPr>
        <p:spPr>
          <a:xfrm>
            <a:off x="3606800" y="514350"/>
            <a:ext cx="19304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87598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A9BC3-5A08-5C40-8DE6-1B49CE826337}" type="slidenum">
              <a:rPr lang="en-US" smtClean="0"/>
              <a:t>2</a:t>
            </a:fld>
            <a:endParaRPr lang="en-US"/>
          </a:p>
        </p:txBody>
      </p:sp>
    </p:spTree>
    <p:extLst>
      <p:ext uri="{BB962C8B-B14F-4D97-AF65-F5344CB8AC3E}">
        <p14:creationId xmlns:p14="http://schemas.microsoft.com/office/powerpoint/2010/main" val="149444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9"/>
            <a:ext cx="27980640" cy="9408161"/>
          </a:xfrm>
        </p:spPr>
        <p:txBody>
          <a:bodyPr/>
          <a:lstStyle/>
          <a:p>
            <a:r>
              <a:rPr lang="en-US"/>
              <a:t>Click to edit Master title style</a:t>
            </a:r>
          </a:p>
        </p:txBody>
      </p:sp>
      <p:sp>
        <p:nvSpPr>
          <p:cNvPr id="3" name="Subtitle 2"/>
          <p:cNvSpPr>
            <a:spLocks noGrp="1"/>
          </p:cNvSpPr>
          <p:nvPr>
            <p:ph type="subTitle" idx="1"/>
          </p:nvPr>
        </p:nvSpPr>
        <p:spPr>
          <a:xfrm>
            <a:off x="4937760" y="24871684"/>
            <a:ext cx="23042880" cy="11216640"/>
          </a:xfrm>
        </p:spPr>
        <p:txBody>
          <a:bodyPr/>
          <a:lstStyle>
            <a:lvl1pPr marL="0" indent="0" algn="ctr">
              <a:buNone/>
              <a:defRPr>
                <a:solidFill>
                  <a:schemeClr val="tx1">
                    <a:tint val="75000"/>
                  </a:schemeClr>
                </a:solidFill>
              </a:defRPr>
            </a:lvl1pPr>
            <a:lvl2pPr marL="2763866" indent="0" algn="ctr">
              <a:buNone/>
              <a:defRPr>
                <a:solidFill>
                  <a:schemeClr val="tx1">
                    <a:tint val="75000"/>
                  </a:schemeClr>
                </a:solidFill>
              </a:defRPr>
            </a:lvl2pPr>
            <a:lvl3pPr marL="5527728" indent="0" algn="ctr">
              <a:buNone/>
              <a:defRPr>
                <a:solidFill>
                  <a:schemeClr val="tx1">
                    <a:tint val="75000"/>
                  </a:schemeClr>
                </a:solidFill>
              </a:defRPr>
            </a:lvl3pPr>
            <a:lvl4pPr marL="8291594" indent="0" algn="ctr">
              <a:buNone/>
              <a:defRPr>
                <a:solidFill>
                  <a:schemeClr val="tx1">
                    <a:tint val="75000"/>
                  </a:schemeClr>
                </a:solidFill>
              </a:defRPr>
            </a:lvl4pPr>
            <a:lvl5pPr marL="11055454" indent="0" algn="ctr">
              <a:buNone/>
              <a:defRPr>
                <a:solidFill>
                  <a:schemeClr val="tx1">
                    <a:tint val="75000"/>
                  </a:schemeClr>
                </a:solidFill>
              </a:defRPr>
            </a:lvl5pPr>
            <a:lvl6pPr marL="13819321" indent="0" algn="ctr">
              <a:buNone/>
              <a:defRPr>
                <a:solidFill>
                  <a:schemeClr val="tx1">
                    <a:tint val="75000"/>
                  </a:schemeClr>
                </a:solidFill>
              </a:defRPr>
            </a:lvl6pPr>
            <a:lvl7pPr marL="16583187" indent="0" algn="ctr">
              <a:buNone/>
              <a:defRPr>
                <a:solidFill>
                  <a:schemeClr val="tx1">
                    <a:tint val="75000"/>
                  </a:schemeClr>
                </a:solidFill>
              </a:defRPr>
            </a:lvl7pPr>
            <a:lvl8pPr marL="19347047" indent="0" algn="ctr">
              <a:buNone/>
              <a:defRPr>
                <a:solidFill>
                  <a:schemeClr val="tx1">
                    <a:tint val="75000"/>
                  </a:schemeClr>
                </a:solidFill>
              </a:defRPr>
            </a:lvl8pPr>
            <a:lvl9pPr marL="221109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757701"/>
            <a:ext cx="7406640" cy="37449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920" y="1757701"/>
            <a:ext cx="21671280" cy="374497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6"/>
            <a:ext cx="27980640" cy="8717281"/>
          </a:xfrm>
        </p:spPr>
        <p:txBody>
          <a:bodyPr anchor="t"/>
          <a:lstStyle>
            <a:lvl1pPr algn="l">
              <a:defRPr sz="24399" b="1" cap="all"/>
            </a:lvl1pPr>
          </a:lstStyle>
          <a:p>
            <a:r>
              <a:rPr lang="en-US"/>
              <a:t>Click to edit Master title style</a:t>
            </a:r>
          </a:p>
        </p:txBody>
      </p:sp>
      <p:sp>
        <p:nvSpPr>
          <p:cNvPr id="3" name="Text Placeholder 2"/>
          <p:cNvSpPr>
            <a:spLocks noGrp="1"/>
          </p:cNvSpPr>
          <p:nvPr>
            <p:ph type="body" idx="1"/>
          </p:nvPr>
        </p:nvSpPr>
        <p:spPr>
          <a:xfrm>
            <a:off x="2600327" y="18602975"/>
            <a:ext cx="27980640" cy="9601200"/>
          </a:xfrm>
        </p:spPr>
        <p:txBody>
          <a:bodyPr anchor="b"/>
          <a:lstStyle>
            <a:lvl1pPr marL="0" indent="0">
              <a:buNone/>
              <a:defRPr sz="12133">
                <a:solidFill>
                  <a:schemeClr val="tx1">
                    <a:tint val="75000"/>
                  </a:schemeClr>
                </a:solidFill>
              </a:defRPr>
            </a:lvl1pPr>
            <a:lvl2pPr marL="2763866" indent="0">
              <a:buNone/>
              <a:defRPr sz="10933">
                <a:solidFill>
                  <a:schemeClr val="tx1">
                    <a:tint val="75000"/>
                  </a:schemeClr>
                </a:solidFill>
              </a:defRPr>
            </a:lvl2pPr>
            <a:lvl3pPr marL="5527728" indent="0">
              <a:buNone/>
              <a:defRPr sz="9600">
                <a:solidFill>
                  <a:schemeClr val="tx1">
                    <a:tint val="75000"/>
                  </a:schemeClr>
                </a:solidFill>
              </a:defRPr>
            </a:lvl3pPr>
            <a:lvl4pPr marL="8291594" indent="0">
              <a:buNone/>
              <a:defRPr sz="8400">
                <a:solidFill>
                  <a:schemeClr val="tx1">
                    <a:tint val="75000"/>
                  </a:schemeClr>
                </a:solidFill>
              </a:defRPr>
            </a:lvl4pPr>
            <a:lvl5pPr marL="11055454" indent="0">
              <a:buNone/>
              <a:defRPr sz="8400">
                <a:solidFill>
                  <a:schemeClr val="tx1">
                    <a:tint val="75000"/>
                  </a:schemeClr>
                </a:solidFill>
              </a:defRPr>
            </a:lvl5pPr>
            <a:lvl6pPr marL="13819321" indent="0">
              <a:buNone/>
              <a:defRPr sz="8400">
                <a:solidFill>
                  <a:schemeClr val="tx1">
                    <a:tint val="75000"/>
                  </a:schemeClr>
                </a:solidFill>
              </a:defRPr>
            </a:lvl6pPr>
            <a:lvl7pPr marL="16583187" indent="0">
              <a:buNone/>
              <a:defRPr sz="8400">
                <a:solidFill>
                  <a:schemeClr val="tx1">
                    <a:tint val="75000"/>
                  </a:schemeClr>
                </a:solidFill>
              </a:defRPr>
            </a:lvl7pPr>
            <a:lvl8pPr marL="19347047" indent="0">
              <a:buNone/>
              <a:defRPr sz="8400">
                <a:solidFill>
                  <a:schemeClr val="tx1">
                    <a:tint val="75000"/>
                  </a:schemeClr>
                </a:solidFill>
              </a:defRPr>
            </a:lvl8pPr>
            <a:lvl9pPr marL="22110915" indent="0">
              <a:buNone/>
              <a:defRPr sz="8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10241294"/>
            <a:ext cx="14538960" cy="28966163"/>
          </a:xfrm>
        </p:spPr>
        <p:txBody>
          <a:bodyPr/>
          <a:lstStyle>
            <a:lvl1pPr>
              <a:defRPr sz="17066"/>
            </a:lvl1pPr>
            <a:lvl2pPr>
              <a:defRPr sz="14533"/>
            </a:lvl2pPr>
            <a:lvl3pPr>
              <a:defRPr sz="12133"/>
            </a:lvl3pPr>
            <a:lvl4pPr>
              <a:defRPr sz="10933"/>
            </a:lvl4pPr>
            <a:lvl5pPr>
              <a:defRPr sz="10933"/>
            </a:lvl5pPr>
            <a:lvl6pPr>
              <a:defRPr sz="10933"/>
            </a:lvl6pPr>
            <a:lvl7pPr>
              <a:defRPr sz="10933"/>
            </a:lvl7pPr>
            <a:lvl8pPr>
              <a:defRPr sz="10933"/>
            </a:lvl8pPr>
            <a:lvl9pPr>
              <a:defRPr sz="10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733520" y="10241294"/>
            <a:ext cx="14538960" cy="28966163"/>
          </a:xfrm>
        </p:spPr>
        <p:txBody>
          <a:bodyPr/>
          <a:lstStyle>
            <a:lvl1pPr>
              <a:defRPr sz="17066"/>
            </a:lvl1pPr>
            <a:lvl2pPr>
              <a:defRPr sz="14533"/>
            </a:lvl2pPr>
            <a:lvl3pPr>
              <a:defRPr sz="12133"/>
            </a:lvl3pPr>
            <a:lvl4pPr>
              <a:defRPr sz="10933"/>
            </a:lvl4pPr>
            <a:lvl5pPr>
              <a:defRPr sz="10933"/>
            </a:lvl5pPr>
            <a:lvl6pPr>
              <a:defRPr sz="10933"/>
            </a:lvl6pPr>
            <a:lvl7pPr>
              <a:defRPr sz="10933"/>
            </a:lvl7pPr>
            <a:lvl8pPr>
              <a:defRPr sz="10933"/>
            </a:lvl8pPr>
            <a:lvl9pPr>
              <a:defRPr sz="10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4" y="9824726"/>
            <a:ext cx="14544677" cy="4094479"/>
          </a:xfrm>
        </p:spPr>
        <p:txBody>
          <a:bodyPr anchor="b"/>
          <a:lstStyle>
            <a:lvl1pPr marL="0" indent="0">
              <a:buNone/>
              <a:defRPr sz="14533" b="1"/>
            </a:lvl1pPr>
            <a:lvl2pPr marL="2763866" indent="0">
              <a:buNone/>
              <a:defRPr sz="12133" b="1"/>
            </a:lvl2pPr>
            <a:lvl3pPr marL="5527728" indent="0">
              <a:buNone/>
              <a:defRPr sz="10933" b="1"/>
            </a:lvl3pPr>
            <a:lvl4pPr marL="8291594" indent="0">
              <a:buNone/>
              <a:defRPr sz="9600" b="1"/>
            </a:lvl4pPr>
            <a:lvl5pPr marL="11055454" indent="0">
              <a:buNone/>
              <a:defRPr sz="9600" b="1"/>
            </a:lvl5pPr>
            <a:lvl6pPr marL="13819321" indent="0">
              <a:buNone/>
              <a:defRPr sz="9600" b="1"/>
            </a:lvl6pPr>
            <a:lvl7pPr marL="16583187" indent="0">
              <a:buNone/>
              <a:defRPr sz="9600" b="1"/>
            </a:lvl7pPr>
            <a:lvl8pPr marL="19347047" indent="0">
              <a:buNone/>
              <a:defRPr sz="9600" b="1"/>
            </a:lvl8pPr>
            <a:lvl9pPr marL="22110915" indent="0">
              <a:buNone/>
              <a:defRPr sz="9600" b="1"/>
            </a:lvl9pPr>
          </a:lstStyle>
          <a:p>
            <a:pPr lvl="0"/>
            <a:r>
              <a:rPr lang="en-US"/>
              <a:t>Click to edit Master text styles</a:t>
            </a:r>
          </a:p>
        </p:txBody>
      </p:sp>
      <p:sp>
        <p:nvSpPr>
          <p:cNvPr id="4" name="Content Placeholder 3"/>
          <p:cNvSpPr>
            <a:spLocks noGrp="1"/>
          </p:cNvSpPr>
          <p:nvPr>
            <p:ph sz="half" idx="2"/>
          </p:nvPr>
        </p:nvSpPr>
        <p:spPr>
          <a:xfrm>
            <a:off x="1645924" y="13919204"/>
            <a:ext cx="14544677" cy="25288241"/>
          </a:xfrm>
        </p:spPr>
        <p:txBody>
          <a:bodyPr/>
          <a:lstStyle>
            <a:lvl1pPr>
              <a:defRPr sz="14533"/>
            </a:lvl1pPr>
            <a:lvl2pPr>
              <a:defRPr sz="12133"/>
            </a:lvl2pPr>
            <a:lvl3pPr>
              <a:defRPr sz="10933"/>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6" y="9824726"/>
            <a:ext cx="14550390" cy="4094479"/>
          </a:xfrm>
        </p:spPr>
        <p:txBody>
          <a:bodyPr anchor="b"/>
          <a:lstStyle>
            <a:lvl1pPr marL="0" indent="0">
              <a:buNone/>
              <a:defRPr sz="14533" b="1"/>
            </a:lvl1pPr>
            <a:lvl2pPr marL="2763866" indent="0">
              <a:buNone/>
              <a:defRPr sz="12133" b="1"/>
            </a:lvl2pPr>
            <a:lvl3pPr marL="5527728" indent="0">
              <a:buNone/>
              <a:defRPr sz="10933" b="1"/>
            </a:lvl3pPr>
            <a:lvl4pPr marL="8291594" indent="0">
              <a:buNone/>
              <a:defRPr sz="9600" b="1"/>
            </a:lvl4pPr>
            <a:lvl5pPr marL="11055454" indent="0">
              <a:buNone/>
              <a:defRPr sz="9600" b="1"/>
            </a:lvl5pPr>
            <a:lvl6pPr marL="13819321" indent="0">
              <a:buNone/>
              <a:defRPr sz="9600" b="1"/>
            </a:lvl6pPr>
            <a:lvl7pPr marL="16583187" indent="0">
              <a:buNone/>
              <a:defRPr sz="9600" b="1"/>
            </a:lvl7pPr>
            <a:lvl8pPr marL="19347047" indent="0">
              <a:buNone/>
              <a:defRPr sz="9600" b="1"/>
            </a:lvl8pPr>
            <a:lvl9pPr marL="22110915" indent="0">
              <a:buNone/>
              <a:defRPr sz="9600" b="1"/>
            </a:lvl9pPr>
          </a:lstStyle>
          <a:p>
            <a:pPr lvl="0"/>
            <a:r>
              <a:rPr lang="en-US"/>
              <a:t>Click to edit Master text styles</a:t>
            </a:r>
          </a:p>
        </p:txBody>
      </p:sp>
      <p:sp>
        <p:nvSpPr>
          <p:cNvPr id="6" name="Content Placeholder 5"/>
          <p:cNvSpPr>
            <a:spLocks noGrp="1"/>
          </p:cNvSpPr>
          <p:nvPr>
            <p:ph sz="quarter" idx="4"/>
          </p:nvPr>
        </p:nvSpPr>
        <p:spPr>
          <a:xfrm>
            <a:off x="16722096" y="13919204"/>
            <a:ext cx="14550390" cy="25288241"/>
          </a:xfrm>
        </p:spPr>
        <p:txBody>
          <a:bodyPr/>
          <a:lstStyle>
            <a:lvl1pPr>
              <a:defRPr sz="14533"/>
            </a:lvl1pPr>
            <a:lvl2pPr>
              <a:defRPr sz="12133"/>
            </a:lvl2pPr>
            <a:lvl3pPr>
              <a:defRPr sz="10933"/>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9" y="1747520"/>
            <a:ext cx="10829927" cy="7437120"/>
          </a:xfrm>
        </p:spPr>
        <p:txBody>
          <a:bodyPr anchor="b"/>
          <a:lstStyle>
            <a:lvl1pPr algn="l">
              <a:defRPr sz="12133" b="1"/>
            </a:lvl1pPr>
          </a:lstStyle>
          <a:p>
            <a:r>
              <a:rPr lang="en-US"/>
              <a:t>Click to edit Master title style</a:t>
            </a:r>
          </a:p>
        </p:txBody>
      </p:sp>
      <p:sp>
        <p:nvSpPr>
          <p:cNvPr id="3" name="Content Placeholder 2"/>
          <p:cNvSpPr>
            <a:spLocks noGrp="1"/>
          </p:cNvSpPr>
          <p:nvPr>
            <p:ph idx="1"/>
          </p:nvPr>
        </p:nvSpPr>
        <p:spPr>
          <a:xfrm>
            <a:off x="12870180" y="1747538"/>
            <a:ext cx="18402300" cy="37459924"/>
          </a:xfrm>
        </p:spPr>
        <p:txBody>
          <a:bodyPr/>
          <a:lstStyle>
            <a:lvl1pPr>
              <a:defRPr sz="19333"/>
            </a:lvl1pPr>
            <a:lvl2pPr>
              <a:defRPr sz="17066"/>
            </a:lvl2pPr>
            <a:lvl3pPr>
              <a:defRPr sz="14533"/>
            </a:lvl3pPr>
            <a:lvl4pPr>
              <a:defRPr sz="12133"/>
            </a:lvl4pPr>
            <a:lvl5pPr>
              <a:defRPr sz="12133"/>
            </a:lvl5pPr>
            <a:lvl6pPr>
              <a:defRPr sz="12133"/>
            </a:lvl6pPr>
            <a:lvl7pPr>
              <a:defRPr sz="12133"/>
            </a:lvl7pPr>
            <a:lvl8pPr>
              <a:defRPr sz="12133"/>
            </a:lvl8pPr>
            <a:lvl9pPr>
              <a:defRPr sz="1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9" y="9184651"/>
            <a:ext cx="10829927" cy="30022804"/>
          </a:xfrm>
        </p:spPr>
        <p:txBody>
          <a:bodyPr/>
          <a:lstStyle>
            <a:lvl1pPr marL="0" indent="0">
              <a:buNone/>
              <a:defRPr sz="8400"/>
            </a:lvl1pPr>
            <a:lvl2pPr marL="2763866" indent="0">
              <a:buNone/>
              <a:defRPr sz="7333"/>
            </a:lvl2pPr>
            <a:lvl3pPr marL="5527728" indent="0">
              <a:buNone/>
              <a:defRPr sz="6000"/>
            </a:lvl3pPr>
            <a:lvl4pPr marL="8291594" indent="0">
              <a:buNone/>
              <a:defRPr sz="5333"/>
            </a:lvl4pPr>
            <a:lvl5pPr marL="11055454" indent="0">
              <a:buNone/>
              <a:defRPr sz="5333"/>
            </a:lvl5pPr>
            <a:lvl6pPr marL="13819321" indent="0">
              <a:buNone/>
              <a:defRPr sz="5333"/>
            </a:lvl6pPr>
            <a:lvl7pPr marL="16583187" indent="0">
              <a:buNone/>
              <a:defRPr sz="5333"/>
            </a:lvl7pPr>
            <a:lvl8pPr marL="19347047" indent="0">
              <a:buNone/>
              <a:defRPr sz="5333"/>
            </a:lvl8pPr>
            <a:lvl9pPr marL="22110915" indent="0">
              <a:buNone/>
              <a:defRPr sz="5333"/>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2"/>
            <a:ext cx="19751040" cy="3627124"/>
          </a:xfrm>
        </p:spPr>
        <p:txBody>
          <a:bodyPr anchor="b"/>
          <a:lstStyle>
            <a:lvl1pPr algn="l">
              <a:defRPr sz="12133" b="1"/>
            </a:lvl1pPr>
          </a:lstStyle>
          <a:p>
            <a:r>
              <a:rPr lang="en-US"/>
              <a:t>Click to edit Master title style</a:t>
            </a:r>
          </a:p>
        </p:txBody>
      </p:sp>
      <p:sp>
        <p:nvSpPr>
          <p:cNvPr id="3" name="Picture Placeholder 2"/>
          <p:cNvSpPr>
            <a:spLocks noGrp="1"/>
          </p:cNvSpPr>
          <p:nvPr>
            <p:ph type="pic" idx="1"/>
          </p:nvPr>
        </p:nvSpPr>
        <p:spPr>
          <a:xfrm>
            <a:off x="6452237" y="3921761"/>
            <a:ext cx="19751040" cy="26334720"/>
          </a:xfrm>
        </p:spPr>
        <p:txBody>
          <a:bodyPr/>
          <a:lstStyle>
            <a:lvl1pPr marL="0" indent="0">
              <a:buNone/>
              <a:defRPr sz="19333"/>
            </a:lvl1pPr>
            <a:lvl2pPr marL="2763866" indent="0">
              <a:buNone/>
              <a:defRPr sz="17066"/>
            </a:lvl2pPr>
            <a:lvl3pPr marL="5527728" indent="0">
              <a:buNone/>
              <a:defRPr sz="14533"/>
            </a:lvl3pPr>
            <a:lvl4pPr marL="8291594" indent="0">
              <a:buNone/>
              <a:defRPr sz="12133"/>
            </a:lvl4pPr>
            <a:lvl5pPr marL="11055454" indent="0">
              <a:buNone/>
              <a:defRPr sz="12133"/>
            </a:lvl5pPr>
            <a:lvl6pPr marL="13819321" indent="0">
              <a:buNone/>
              <a:defRPr sz="12133"/>
            </a:lvl6pPr>
            <a:lvl7pPr marL="16583187" indent="0">
              <a:buNone/>
              <a:defRPr sz="12133"/>
            </a:lvl7pPr>
            <a:lvl8pPr marL="19347047" indent="0">
              <a:buNone/>
              <a:defRPr sz="12133"/>
            </a:lvl8pPr>
            <a:lvl9pPr marL="22110915" indent="0">
              <a:buNone/>
              <a:defRPr sz="12133"/>
            </a:lvl9pPr>
          </a:lstStyle>
          <a:p>
            <a:endParaRPr lang="en-US"/>
          </a:p>
        </p:txBody>
      </p:sp>
      <p:sp>
        <p:nvSpPr>
          <p:cNvPr id="4" name="Text Placeholder 3"/>
          <p:cNvSpPr>
            <a:spLocks noGrp="1"/>
          </p:cNvSpPr>
          <p:nvPr>
            <p:ph type="body" sz="half" idx="2"/>
          </p:nvPr>
        </p:nvSpPr>
        <p:spPr>
          <a:xfrm>
            <a:off x="6452237" y="34350970"/>
            <a:ext cx="19751040" cy="5151116"/>
          </a:xfrm>
        </p:spPr>
        <p:txBody>
          <a:bodyPr/>
          <a:lstStyle>
            <a:lvl1pPr marL="0" indent="0">
              <a:buNone/>
              <a:defRPr sz="8400"/>
            </a:lvl1pPr>
            <a:lvl2pPr marL="2763866" indent="0">
              <a:buNone/>
              <a:defRPr sz="7333"/>
            </a:lvl2pPr>
            <a:lvl3pPr marL="5527728" indent="0">
              <a:buNone/>
              <a:defRPr sz="6000"/>
            </a:lvl3pPr>
            <a:lvl4pPr marL="8291594" indent="0">
              <a:buNone/>
              <a:defRPr sz="5333"/>
            </a:lvl4pPr>
            <a:lvl5pPr marL="11055454" indent="0">
              <a:buNone/>
              <a:defRPr sz="5333"/>
            </a:lvl5pPr>
            <a:lvl6pPr marL="13819321" indent="0">
              <a:buNone/>
              <a:defRPr sz="5333"/>
            </a:lvl6pPr>
            <a:lvl7pPr marL="16583187" indent="0">
              <a:buNone/>
              <a:defRPr sz="5333"/>
            </a:lvl7pPr>
            <a:lvl8pPr marL="19347047" indent="0">
              <a:buNone/>
              <a:defRPr sz="5333"/>
            </a:lvl8pPr>
            <a:lvl9pPr marL="22110915" indent="0">
              <a:buNone/>
              <a:defRPr sz="5333"/>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1645920" y="10241294"/>
            <a:ext cx="29626560" cy="28966163"/>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40680644"/>
            <a:ext cx="7680960" cy="2336801"/>
          </a:xfrm>
          <a:prstGeom prst="rect">
            <a:avLst/>
          </a:prstGeom>
        </p:spPr>
        <p:txBody>
          <a:bodyPr vert="horz" lIns="414591" tIns="207295" rIns="414591" bIns="207295" rtlCol="0" anchor="ctr"/>
          <a:lstStyle>
            <a:lvl1pPr algn="l">
              <a:defRPr sz="7333">
                <a:solidFill>
                  <a:schemeClr val="tx1">
                    <a:tint val="75000"/>
                  </a:schemeClr>
                </a:solidFill>
              </a:defRPr>
            </a:lvl1pPr>
          </a:lstStyle>
          <a:p>
            <a:fld id="{163D97CC-475F-BE49-B579-6BFEF977A37E}" type="datetimeFigureOut">
              <a:rPr lang="en-US" smtClean="0"/>
              <a:t>3/23/22</a:t>
            </a:fld>
            <a:endParaRPr lang="en-US"/>
          </a:p>
        </p:txBody>
      </p:sp>
      <p:sp>
        <p:nvSpPr>
          <p:cNvPr id="5" name="Footer Placeholder 4"/>
          <p:cNvSpPr>
            <a:spLocks noGrp="1"/>
          </p:cNvSpPr>
          <p:nvPr>
            <p:ph type="ftr" sz="quarter" idx="3"/>
          </p:nvPr>
        </p:nvSpPr>
        <p:spPr>
          <a:xfrm>
            <a:off x="11247120" y="40680644"/>
            <a:ext cx="10424160" cy="2336801"/>
          </a:xfrm>
          <a:prstGeom prst="rect">
            <a:avLst/>
          </a:prstGeom>
        </p:spPr>
        <p:txBody>
          <a:bodyPr vert="horz" lIns="414591" tIns="207295" rIns="414591" bIns="207295" rtlCol="0" anchor="ctr"/>
          <a:lstStyle>
            <a:lvl1pPr algn="ctr">
              <a:defRPr sz="73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4"/>
            <a:ext cx="7680960" cy="2336801"/>
          </a:xfrm>
          <a:prstGeom prst="rect">
            <a:avLst/>
          </a:prstGeom>
        </p:spPr>
        <p:txBody>
          <a:bodyPr vert="horz" lIns="414591" tIns="207295" rIns="414591" bIns="207295" rtlCol="0" anchor="ctr"/>
          <a:lstStyle>
            <a:lvl1pPr algn="r">
              <a:defRPr sz="7333">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763866" rtl="0" eaLnBrk="1" latinLnBrk="0" hangingPunct="1">
        <a:spcBef>
          <a:spcPct val="0"/>
        </a:spcBef>
        <a:buNone/>
        <a:defRPr sz="26666" kern="1200">
          <a:solidFill>
            <a:schemeClr val="tx1"/>
          </a:solidFill>
          <a:latin typeface="+mj-lt"/>
          <a:ea typeface="+mj-ea"/>
          <a:cs typeface="+mj-cs"/>
        </a:defRPr>
      </a:lvl1pPr>
    </p:titleStyle>
    <p:bodyStyle>
      <a:lvl1pPr marL="2072896" indent="-2072896" algn="l" defTabSz="2763866" rtl="0" eaLnBrk="1" latinLnBrk="0" hangingPunct="1">
        <a:spcBef>
          <a:spcPct val="20000"/>
        </a:spcBef>
        <a:buFont typeface="Arial"/>
        <a:buChar char="•"/>
        <a:defRPr sz="19333" kern="1200">
          <a:solidFill>
            <a:schemeClr val="tx1"/>
          </a:solidFill>
          <a:latin typeface="+mn-lt"/>
          <a:ea typeface="+mn-ea"/>
          <a:cs typeface="+mn-cs"/>
        </a:defRPr>
      </a:lvl1pPr>
      <a:lvl2pPr marL="4491276" indent="-1727415" algn="l" defTabSz="2763866" rtl="0" eaLnBrk="1" latinLnBrk="0" hangingPunct="1">
        <a:spcBef>
          <a:spcPct val="20000"/>
        </a:spcBef>
        <a:buFont typeface="Arial"/>
        <a:buChar char="–"/>
        <a:defRPr sz="17066" kern="1200">
          <a:solidFill>
            <a:schemeClr val="tx1"/>
          </a:solidFill>
          <a:latin typeface="+mn-lt"/>
          <a:ea typeface="+mn-ea"/>
          <a:cs typeface="+mn-cs"/>
        </a:defRPr>
      </a:lvl2pPr>
      <a:lvl3pPr marL="6909658" indent="-1381929" algn="l" defTabSz="2763866" rtl="0" eaLnBrk="1" latinLnBrk="0" hangingPunct="1">
        <a:spcBef>
          <a:spcPct val="20000"/>
        </a:spcBef>
        <a:buFont typeface="Arial"/>
        <a:buChar char="•"/>
        <a:defRPr sz="14533" kern="1200">
          <a:solidFill>
            <a:schemeClr val="tx1"/>
          </a:solidFill>
          <a:latin typeface="+mn-lt"/>
          <a:ea typeface="+mn-ea"/>
          <a:cs typeface="+mn-cs"/>
        </a:defRPr>
      </a:lvl3pPr>
      <a:lvl4pPr marL="9673523" indent="-1381929" algn="l" defTabSz="2763866" rtl="0" eaLnBrk="1" latinLnBrk="0" hangingPunct="1">
        <a:spcBef>
          <a:spcPct val="20000"/>
        </a:spcBef>
        <a:buFont typeface="Arial"/>
        <a:buChar char="–"/>
        <a:defRPr sz="12133" kern="1200">
          <a:solidFill>
            <a:schemeClr val="tx1"/>
          </a:solidFill>
          <a:latin typeface="+mn-lt"/>
          <a:ea typeface="+mn-ea"/>
          <a:cs typeface="+mn-cs"/>
        </a:defRPr>
      </a:lvl4pPr>
      <a:lvl5pPr marL="12437389" indent="-1381929" algn="l" defTabSz="2763866" rtl="0" eaLnBrk="1" latinLnBrk="0" hangingPunct="1">
        <a:spcBef>
          <a:spcPct val="20000"/>
        </a:spcBef>
        <a:buFont typeface="Arial"/>
        <a:buChar char="»"/>
        <a:defRPr sz="12133" kern="1200">
          <a:solidFill>
            <a:schemeClr val="tx1"/>
          </a:solidFill>
          <a:latin typeface="+mn-lt"/>
          <a:ea typeface="+mn-ea"/>
          <a:cs typeface="+mn-cs"/>
        </a:defRPr>
      </a:lvl5pPr>
      <a:lvl6pPr marL="15201252" indent="-1381929" algn="l" defTabSz="2763866" rtl="0" eaLnBrk="1" latinLnBrk="0" hangingPunct="1">
        <a:spcBef>
          <a:spcPct val="20000"/>
        </a:spcBef>
        <a:buFont typeface="Arial"/>
        <a:buChar char="•"/>
        <a:defRPr sz="12133" kern="1200">
          <a:solidFill>
            <a:schemeClr val="tx1"/>
          </a:solidFill>
          <a:latin typeface="+mn-lt"/>
          <a:ea typeface="+mn-ea"/>
          <a:cs typeface="+mn-cs"/>
        </a:defRPr>
      </a:lvl6pPr>
      <a:lvl7pPr marL="17965118" indent="-1381929" algn="l" defTabSz="2763866" rtl="0" eaLnBrk="1" latinLnBrk="0" hangingPunct="1">
        <a:spcBef>
          <a:spcPct val="20000"/>
        </a:spcBef>
        <a:buFont typeface="Arial"/>
        <a:buChar char="•"/>
        <a:defRPr sz="12133" kern="1200">
          <a:solidFill>
            <a:schemeClr val="tx1"/>
          </a:solidFill>
          <a:latin typeface="+mn-lt"/>
          <a:ea typeface="+mn-ea"/>
          <a:cs typeface="+mn-cs"/>
        </a:defRPr>
      </a:lvl7pPr>
      <a:lvl8pPr marL="20728978" indent="-1381929" algn="l" defTabSz="2763866" rtl="0" eaLnBrk="1" latinLnBrk="0" hangingPunct="1">
        <a:spcBef>
          <a:spcPct val="20000"/>
        </a:spcBef>
        <a:buFont typeface="Arial"/>
        <a:buChar char="•"/>
        <a:defRPr sz="12133" kern="1200">
          <a:solidFill>
            <a:schemeClr val="tx1"/>
          </a:solidFill>
          <a:latin typeface="+mn-lt"/>
          <a:ea typeface="+mn-ea"/>
          <a:cs typeface="+mn-cs"/>
        </a:defRPr>
      </a:lvl8pPr>
      <a:lvl9pPr marL="23492843" indent="-1381929" algn="l" defTabSz="2763866" rtl="0" eaLnBrk="1" latinLnBrk="0" hangingPunct="1">
        <a:spcBef>
          <a:spcPct val="20000"/>
        </a:spcBef>
        <a:buFont typeface="Arial"/>
        <a:buChar char="•"/>
        <a:defRPr sz="12133" kern="1200">
          <a:solidFill>
            <a:schemeClr val="tx1"/>
          </a:solidFill>
          <a:latin typeface="+mn-lt"/>
          <a:ea typeface="+mn-ea"/>
          <a:cs typeface="+mn-cs"/>
        </a:defRPr>
      </a:lvl9pPr>
    </p:bodyStyle>
    <p:otherStyle>
      <a:defPPr>
        <a:defRPr lang="en-US"/>
      </a:defPPr>
      <a:lvl1pPr marL="0" algn="l" defTabSz="2763866" rtl="0" eaLnBrk="1" latinLnBrk="0" hangingPunct="1">
        <a:defRPr sz="10933" kern="1200">
          <a:solidFill>
            <a:schemeClr val="tx1"/>
          </a:solidFill>
          <a:latin typeface="+mn-lt"/>
          <a:ea typeface="+mn-ea"/>
          <a:cs typeface="+mn-cs"/>
        </a:defRPr>
      </a:lvl1pPr>
      <a:lvl2pPr marL="2763866" algn="l" defTabSz="2763866" rtl="0" eaLnBrk="1" latinLnBrk="0" hangingPunct="1">
        <a:defRPr sz="10933" kern="1200">
          <a:solidFill>
            <a:schemeClr val="tx1"/>
          </a:solidFill>
          <a:latin typeface="+mn-lt"/>
          <a:ea typeface="+mn-ea"/>
          <a:cs typeface="+mn-cs"/>
        </a:defRPr>
      </a:lvl2pPr>
      <a:lvl3pPr marL="5527728" algn="l" defTabSz="2763866" rtl="0" eaLnBrk="1" latinLnBrk="0" hangingPunct="1">
        <a:defRPr sz="10933" kern="1200">
          <a:solidFill>
            <a:schemeClr val="tx1"/>
          </a:solidFill>
          <a:latin typeface="+mn-lt"/>
          <a:ea typeface="+mn-ea"/>
          <a:cs typeface="+mn-cs"/>
        </a:defRPr>
      </a:lvl3pPr>
      <a:lvl4pPr marL="8291594" algn="l" defTabSz="2763866" rtl="0" eaLnBrk="1" latinLnBrk="0" hangingPunct="1">
        <a:defRPr sz="10933" kern="1200">
          <a:solidFill>
            <a:schemeClr val="tx1"/>
          </a:solidFill>
          <a:latin typeface="+mn-lt"/>
          <a:ea typeface="+mn-ea"/>
          <a:cs typeface="+mn-cs"/>
        </a:defRPr>
      </a:lvl4pPr>
      <a:lvl5pPr marL="11055454" algn="l" defTabSz="2763866" rtl="0" eaLnBrk="1" latinLnBrk="0" hangingPunct="1">
        <a:defRPr sz="10933" kern="1200">
          <a:solidFill>
            <a:schemeClr val="tx1"/>
          </a:solidFill>
          <a:latin typeface="+mn-lt"/>
          <a:ea typeface="+mn-ea"/>
          <a:cs typeface="+mn-cs"/>
        </a:defRPr>
      </a:lvl5pPr>
      <a:lvl6pPr marL="13819321" algn="l" defTabSz="2763866" rtl="0" eaLnBrk="1" latinLnBrk="0" hangingPunct="1">
        <a:defRPr sz="10933" kern="1200">
          <a:solidFill>
            <a:schemeClr val="tx1"/>
          </a:solidFill>
          <a:latin typeface="+mn-lt"/>
          <a:ea typeface="+mn-ea"/>
          <a:cs typeface="+mn-cs"/>
        </a:defRPr>
      </a:lvl6pPr>
      <a:lvl7pPr marL="16583187" algn="l" defTabSz="2763866" rtl="0" eaLnBrk="1" latinLnBrk="0" hangingPunct="1">
        <a:defRPr sz="10933" kern="1200">
          <a:solidFill>
            <a:schemeClr val="tx1"/>
          </a:solidFill>
          <a:latin typeface="+mn-lt"/>
          <a:ea typeface="+mn-ea"/>
          <a:cs typeface="+mn-cs"/>
        </a:defRPr>
      </a:lvl7pPr>
      <a:lvl8pPr marL="19347047" algn="l" defTabSz="2763866" rtl="0" eaLnBrk="1" latinLnBrk="0" hangingPunct="1">
        <a:defRPr sz="10933" kern="1200">
          <a:solidFill>
            <a:schemeClr val="tx1"/>
          </a:solidFill>
          <a:latin typeface="+mn-lt"/>
          <a:ea typeface="+mn-ea"/>
          <a:cs typeface="+mn-cs"/>
        </a:defRPr>
      </a:lvl8pPr>
      <a:lvl9pPr marL="22110915" algn="l" defTabSz="2763866" rtl="0" eaLnBrk="1" latinLnBrk="0" hangingPunct="1">
        <a:defRPr sz="109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rarehistoricalphotos.com/woodstock-fashion-photos-1969/" TargetMode="External"/><Relationship Id="rId13" Type="http://schemas.openxmlformats.org/officeDocument/2006/relationships/image" Target="../media/image4.jpeg"/><Relationship Id="rId3" Type="http://schemas.openxmlformats.org/officeDocument/2006/relationships/hyperlink" Target="https://en.wikipedia.org/wiki/All_Things_Must_Pass" TargetMode="External"/><Relationship Id="rId7" Type="http://schemas.openxmlformats.org/officeDocument/2006/relationships/hyperlink" Target="https://en.wikipedia.org/wiki/Ravi_Shankar" TargetMode="External"/><Relationship Id="rId12" Type="http://schemas.openxmlformats.org/officeDocument/2006/relationships/image" Target="../media/image3.jpeg"/><Relationship Id="rId17" Type="http://schemas.openxmlformats.org/officeDocument/2006/relationships/image" Target="../media/image8.jpeg"/><Relationship Id="rId2" Type="http://schemas.openxmlformats.org/officeDocument/2006/relationships/notesSlide" Target="../notesSlides/notesSlide1.xml"/><Relationship Id="rId16"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swayingdaisiesblog.wordpress.com/2016/06/10/style-icons-pattie-boyd/" TargetMode="External"/><Relationship Id="rId11" Type="http://schemas.openxmlformats.org/officeDocument/2006/relationships/image" Target="../media/image2.jpeg"/><Relationship Id="rId5" Type="http://schemas.openxmlformats.org/officeDocument/2006/relationships/hyperlink" Target="https://en.wikipedia.org/wiki/The_Beatles_in_India" TargetMode="External"/><Relationship Id="rId15" Type="http://schemas.openxmlformats.org/officeDocument/2006/relationships/image" Target="../media/image6.jpeg"/><Relationship Id="rId10" Type="http://schemas.openxmlformats.org/officeDocument/2006/relationships/image" Target="../media/image1.jpg"/><Relationship Id="rId4" Type="http://schemas.openxmlformats.org/officeDocument/2006/relationships/hyperlink" Target="https://iconicimages.net/news/iconic-spotlight-george-harrison-terry-oneill/" TargetMode="External"/><Relationship Id="rId9" Type="http://schemas.openxmlformats.org/officeDocument/2006/relationships/hyperlink" Target="https://vintagedancer.com/1960s/hippies-in-the-60s-fashion-festivals-flower-power/" TargetMode="External"/><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8458200" y="3526584"/>
            <a:ext cx="16002000" cy="39639240"/>
          </a:xfrm>
          <a:prstGeom prst="rect">
            <a:avLst/>
          </a:prstGeom>
          <a:solidFill>
            <a:schemeClr val="bg1"/>
          </a:solidFill>
          <a:ln>
            <a:solidFill>
              <a:schemeClr val="tx1"/>
            </a:solidFill>
          </a:ln>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a:p>
        </p:txBody>
      </p:sp>
      <p:sp>
        <p:nvSpPr>
          <p:cNvPr id="48" name="TextBox 47"/>
          <p:cNvSpPr txBox="1"/>
          <p:nvPr/>
        </p:nvSpPr>
        <p:spPr>
          <a:xfrm>
            <a:off x="25424055" y="31702610"/>
            <a:ext cx="6646495" cy="11241058"/>
          </a:xfrm>
          <a:prstGeom prst="rect">
            <a:avLst/>
          </a:prstGeom>
          <a:solidFill>
            <a:schemeClr val="bg1"/>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r>
              <a:rPr lang="en-US" sz="2000" dirty="0"/>
              <a:t>Feinstein, Barry. (Photographer.) (1970) </a:t>
            </a:r>
            <a:r>
              <a:rPr lang="en-US" sz="2000" i="1" dirty="0"/>
              <a:t>All Things Must Pass Album Cover. </a:t>
            </a:r>
            <a:r>
              <a:rPr lang="en-US" sz="2000" dirty="0"/>
              <a:t>Wikipedia.</a:t>
            </a:r>
          </a:p>
          <a:p>
            <a:r>
              <a:rPr lang="en-US" sz="2000" dirty="0"/>
              <a:t>Accessed March 16</a:t>
            </a:r>
            <a:r>
              <a:rPr lang="en-US" sz="2000" baseline="30000" dirty="0"/>
              <a:t>th</a:t>
            </a:r>
            <a:r>
              <a:rPr lang="en-US" sz="2000" dirty="0"/>
              <a:t>, 2022. </a:t>
            </a:r>
            <a:r>
              <a:rPr lang="en-US" sz="2000" dirty="0">
                <a:hlinkClick r:id="rId3"/>
              </a:rPr>
              <a:t>https://en.wikipedia.org/wiki/All_Things_Must_Pass</a:t>
            </a:r>
            <a:endParaRPr lang="en-US" sz="2000" dirty="0"/>
          </a:p>
          <a:p>
            <a:r>
              <a:rPr lang="en-US" sz="2000" i="1" dirty="0"/>
              <a:t> </a:t>
            </a:r>
            <a:endParaRPr lang="en-US" sz="2000" dirty="0"/>
          </a:p>
          <a:p>
            <a:r>
              <a:rPr lang="en-US" sz="2000" dirty="0" err="1"/>
              <a:t>O’neill</a:t>
            </a:r>
            <a:r>
              <a:rPr lang="en-US" sz="2000" dirty="0"/>
              <a:t>, Terry. (Photographer) (1975) Accessed March 16</a:t>
            </a:r>
            <a:r>
              <a:rPr lang="en-US" sz="2000" baseline="30000" dirty="0"/>
              <a:t>th</a:t>
            </a:r>
            <a:r>
              <a:rPr lang="en-US" sz="2000" dirty="0"/>
              <a:t>, 2022. </a:t>
            </a:r>
            <a:r>
              <a:rPr lang="en-US" sz="2000" dirty="0">
                <a:hlinkClick r:id="rId4"/>
              </a:rPr>
              <a:t>https://iconicimages.net/news/iconic-spotlight-george-harrison-terry-oneill/</a:t>
            </a:r>
            <a:endParaRPr lang="en-US" sz="2000" dirty="0"/>
          </a:p>
          <a:p>
            <a:endParaRPr lang="en-US" sz="2000" dirty="0"/>
          </a:p>
          <a:p>
            <a:r>
              <a:rPr lang="en-US" sz="2000" dirty="0"/>
              <a:t>Saltzman, Paul. (Photographer) (1968) </a:t>
            </a:r>
            <a:r>
              <a:rPr lang="en-US" sz="2000" i="1" dirty="0"/>
              <a:t>The Beatles in India. </a:t>
            </a:r>
            <a:r>
              <a:rPr lang="en-US" sz="2000" dirty="0"/>
              <a:t>Accessed March 22</a:t>
            </a:r>
            <a:r>
              <a:rPr lang="en-US" sz="2000" baseline="30000" dirty="0"/>
              <a:t>nd</a:t>
            </a:r>
            <a:r>
              <a:rPr lang="en-US" sz="2000" dirty="0"/>
              <a:t>, 2022. </a:t>
            </a:r>
            <a:r>
              <a:rPr lang="en-US" sz="2000" dirty="0">
                <a:hlinkClick r:id="rId5"/>
              </a:rPr>
              <a:t>https://en.wikipedia.org/wiki/The_Beatles_in_India</a:t>
            </a:r>
            <a:endParaRPr lang="en-US" sz="2000" dirty="0"/>
          </a:p>
          <a:p>
            <a:endParaRPr lang="en-US" sz="2000" i="1" dirty="0"/>
          </a:p>
          <a:p>
            <a:r>
              <a:rPr lang="en-US" sz="2000" dirty="0" err="1"/>
              <a:t>Scorcese</a:t>
            </a:r>
            <a:r>
              <a:rPr lang="en-US" sz="2000" dirty="0"/>
              <a:t>, M. (Director.) (2011) </a:t>
            </a:r>
            <a:r>
              <a:rPr lang="en-US" sz="2000" i="1" dirty="0"/>
              <a:t>George Harrison: Living in the Material World.</a:t>
            </a:r>
            <a:r>
              <a:rPr lang="en-US" sz="2000" i="1" dirty="0">
                <a:solidFill>
                  <a:schemeClr val="bg1"/>
                </a:solidFill>
              </a:rPr>
              <a:t> </a:t>
            </a:r>
            <a:r>
              <a:rPr lang="en-US" sz="2000" dirty="0"/>
              <a:t>[Film] Grove Street Pictures.</a:t>
            </a:r>
          </a:p>
          <a:p>
            <a:endParaRPr lang="en-US" sz="2000" dirty="0">
              <a:latin typeface="Times New Roman"/>
              <a:cs typeface="Times New Roman"/>
            </a:endParaRPr>
          </a:p>
          <a:p>
            <a:r>
              <a:rPr lang="en-US" sz="2000" dirty="0">
                <a:latin typeface="Times New Roman"/>
                <a:cs typeface="Times New Roman"/>
              </a:rPr>
              <a:t>Tillery, G. (2011). </a:t>
            </a:r>
            <a:r>
              <a:rPr lang="en-US" sz="2000" i="1" dirty="0">
                <a:latin typeface="Times New Roman"/>
                <a:cs typeface="Times New Roman"/>
              </a:rPr>
              <a:t>Working Class Mystic: A Spiritual Biography of George Harrison. </a:t>
            </a:r>
            <a:r>
              <a:rPr lang="en-US" sz="2000" dirty="0">
                <a:latin typeface="Times New Roman"/>
                <a:cs typeface="Times New Roman"/>
              </a:rPr>
              <a:t>Quest Books.</a:t>
            </a:r>
          </a:p>
          <a:p>
            <a:endParaRPr lang="en-US" sz="2000" dirty="0">
              <a:latin typeface="Times New Roman"/>
              <a:cs typeface="Times New Roman"/>
            </a:endParaRPr>
          </a:p>
          <a:p>
            <a:r>
              <a:rPr lang="en-US" sz="2000" i="1" dirty="0"/>
              <a:t> </a:t>
            </a:r>
            <a:r>
              <a:rPr lang="en-US" sz="2000" dirty="0"/>
              <a:t>Photographer Unknown. (1967) Pattie and George in Haight-Ashbury. </a:t>
            </a:r>
            <a:r>
              <a:rPr lang="en-US" sz="2000" dirty="0">
                <a:hlinkClick r:id="rId6"/>
              </a:rPr>
              <a:t>https://swayingdaisiesblog.wordpress.com/2016/06/10/style-icons-pattie-boyd/</a:t>
            </a:r>
            <a:endParaRPr lang="en-US" sz="2000" dirty="0"/>
          </a:p>
          <a:p>
            <a:endParaRPr lang="en-US" sz="2000" dirty="0">
              <a:latin typeface="Times New Roman"/>
              <a:cs typeface="Times New Roman"/>
            </a:endParaRPr>
          </a:p>
          <a:p>
            <a:r>
              <a:rPr lang="en-US" sz="2000" dirty="0">
                <a:latin typeface="Times New Roman"/>
                <a:cs typeface="Times New Roman"/>
              </a:rPr>
              <a:t>Photographer Unknown. (1967) </a:t>
            </a:r>
            <a:r>
              <a:rPr lang="en-US" sz="2000" i="1" dirty="0">
                <a:latin typeface="Times New Roman"/>
                <a:cs typeface="Times New Roman"/>
              </a:rPr>
              <a:t>Ravi Shankar performing</a:t>
            </a:r>
            <a:r>
              <a:rPr lang="en-US" sz="2000" dirty="0">
                <a:latin typeface="Times New Roman"/>
                <a:cs typeface="Times New Roman"/>
              </a:rPr>
              <a:t>. Accessed March 22</a:t>
            </a:r>
            <a:r>
              <a:rPr lang="en-US" sz="2000" baseline="30000" dirty="0">
                <a:latin typeface="Times New Roman"/>
                <a:cs typeface="Times New Roman"/>
              </a:rPr>
              <a:t>nd</a:t>
            </a:r>
            <a:r>
              <a:rPr lang="en-US" sz="2000" dirty="0">
                <a:latin typeface="Times New Roman"/>
                <a:cs typeface="Times New Roman"/>
              </a:rPr>
              <a:t>, 2022. </a:t>
            </a:r>
            <a:r>
              <a:rPr lang="en-US" sz="2000" dirty="0">
                <a:latin typeface="Times New Roman"/>
                <a:cs typeface="Times New Roman"/>
                <a:hlinkClick r:id="rId7"/>
              </a:rPr>
              <a:t>https://en.wikipedia.org/wiki/Ravi_Shankar</a:t>
            </a:r>
            <a:endParaRPr lang="en-US" sz="2000" dirty="0">
              <a:latin typeface="Times New Roman"/>
              <a:cs typeface="Times New Roman"/>
            </a:endParaRPr>
          </a:p>
          <a:p>
            <a:endParaRPr lang="en-US" sz="2000" dirty="0">
              <a:latin typeface="Times New Roman"/>
              <a:cs typeface="Times New Roman"/>
            </a:endParaRPr>
          </a:p>
          <a:p>
            <a:r>
              <a:rPr lang="en-US" sz="2000" dirty="0">
                <a:latin typeface="Times New Roman"/>
                <a:cs typeface="Times New Roman"/>
              </a:rPr>
              <a:t>Photographer Unknown. (1969) </a:t>
            </a:r>
            <a:r>
              <a:rPr lang="en-US" sz="2000" i="1" dirty="0">
                <a:latin typeface="Times New Roman"/>
                <a:cs typeface="Times New Roman"/>
              </a:rPr>
              <a:t>Woodstock</a:t>
            </a:r>
            <a:r>
              <a:rPr lang="en-US" sz="2000" dirty="0">
                <a:latin typeface="Times New Roman"/>
                <a:cs typeface="Times New Roman"/>
              </a:rPr>
              <a:t>. Accessed March 22</a:t>
            </a:r>
            <a:r>
              <a:rPr lang="en-US" sz="2000" baseline="30000" dirty="0">
                <a:latin typeface="Times New Roman"/>
                <a:cs typeface="Times New Roman"/>
              </a:rPr>
              <a:t>nd</a:t>
            </a:r>
            <a:r>
              <a:rPr lang="en-US" sz="2000" dirty="0">
                <a:latin typeface="Times New Roman"/>
                <a:cs typeface="Times New Roman"/>
              </a:rPr>
              <a:t>, 2022. </a:t>
            </a:r>
            <a:r>
              <a:rPr lang="en-US" sz="2000" dirty="0">
                <a:latin typeface="Times New Roman"/>
                <a:cs typeface="Times New Roman"/>
                <a:hlinkClick r:id="rId8"/>
              </a:rPr>
              <a:t>https://rarehistoricalphotos.com/woodstock-fashion-photos-1969/</a:t>
            </a:r>
            <a:endParaRPr lang="en-US" sz="2000" dirty="0">
              <a:latin typeface="Times New Roman"/>
              <a:cs typeface="Times New Roman"/>
            </a:endParaRPr>
          </a:p>
          <a:p>
            <a:r>
              <a:rPr lang="en-US" sz="2000" dirty="0">
                <a:latin typeface="Times New Roman"/>
                <a:cs typeface="Times New Roman"/>
              </a:rPr>
              <a:t> </a:t>
            </a:r>
          </a:p>
          <a:p>
            <a:r>
              <a:rPr lang="en-US" sz="2000" dirty="0">
                <a:latin typeface="Times New Roman"/>
                <a:cs typeface="Times New Roman"/>
              </a:rPr>
              <a:t>Photographer Unknown. 1970s Fashion Magazine. Accessed March 22nd, 2022. </a:t>
            </a:r>
            <a:r>
              <a:rPr lang="en-US" sz="2000" dirty="0">
                <a:latin typeface="Times New Roman"/>
                <a:cs typeface="Times New Roman"/>
                <a:hlinkClick r:id="rId9"/>
              </a:rPr>
              <a:t>https://vintagedancer.com/1960s/hippies-in-the-60s-fashion-festivals-flower-power/</a:t>
            </a:r>
            <a:endParaRPr lang="en-US" sz="2000" dirty="0">
              <a:latin typeface="Times New Roman"/>
              <a:cs typeface="Times New Roman"/>
            </a:endParaRPr>
          </a:p>
          <a:p>
            <a:endParaRPr lang="en-US" sz="2400" dirty="0">
              <a:latin typeface="Times New Roman"/>
              <a:cs typeface="Times New Roman"/>
            </a:endParaRPr>
          </a:p>
        </p:txBody>
      </p:sp>
      <p:sp>
        <p:nvSpPr>
          <p:cNvPr id="49" name="TextBox 48"/>
          <p:cNvSpPr txBox="1"/>
          <p:nvPr/>
        </p:nvSpPr>
        <p:spPr>
          <a:xfrm>
            <a:off x="980814" y="217549"/>
            <a:ext cx="31199328" cy="4261213"/>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310943" tIns="155471" rIns="310943" bIns="155471" rtlCol="0" anchor="t" anchorCtr="0">
            <a:spAutoFit/>
          </a:bodyPr>
          <a:lstStyle>
            <a:defPPr>
              <a:defRPr lang="en-US"/>
            </a:defPPr>
            <a:lvl1pPr marL="0" algn="l" defTabSz="2072951" rtl="0" eaLnBrk="1" latinLnBrk="0" hangingPunct="1">
              <a:defRPr sz="8200" kern="1200">
                <a:solidFill>
                  <a:schemeClr val="dk1"/>
                </a:solidFill>
                <a:latin typeface="+mn-lt"/>
                <a:ea typeface="+mn-ea"/>
                <a:cs typeface="+mn-cs"/>
              </a:defRPr>
            </a:lvl1pPr>
            <a:lvl2pPr marL="2072951" algn="l" defTabSz="2072951" rtl="0" eaLnBrk="1" latinLnBrk="0" hangingPunct="1">
              <a:defRPr sz="8200" kern="1200">
                <a:solidFill>
                  <a:schemeClr val="dk1"/>
                </a:solidFill>
                <a:latin typeface="+mn-lt"/>
                <a:ea typeface="+mn-ea"/>
                <a:cs typeface="+mn-cs"/>
              </a:defRPr>
            </a:lvl2pPr>
            <a:lvl3pPr marL="4145900" algn="l" defTabSz="2072951" rtl="0" eaLnBrk="1" latinLnBrk="0" hangingPunct="1">
              <a:defRPr sz="8200" kern="1200">
                <a:solidFill>
                  <a:schemeClr val="dk1"/>
                </a:solidFill>
                <a:latin typeface="+mn-lt"/>
                <a:ea typeface="+mn-ea"/>
                <a:cs typeface="+mn-cs"/>
              </a:defRPr>
            </a:lvl3pPr>
            <a:lvl4pPr marL="6218851" algn="l" defTabSz="2072951" rtl="0" eaLnBrk="1" latinLnBrk="0" hangingPunct="1">
              <a:defRPr sz="8200" kern="1200">
                <a:solidFill>
                  <a:schemeClr val="dk1"/>
                </a:solidFill>
                <a:latin typeface="+mn-lt"/>
                <a:ea typeface="+mn-ea"/>
                <a:cs typeface="+mn-cs"/>
              </a:defRPr>
            </a:lvl4pPr>
            <a:lvl5pPr marL="8291798" algn="l" defTabSz="2072951" rtl="0" eaLnBrk="1" latinLnBrk="0" hangingPunct="1">
              <a:defRPr sz="8200" kern="1200">
                <a:solidFill>
                  <a:schemeClr val="dk1"/>
                </a:solidFill>
                <a:latin typeface="+mn-lt"/>
                <a:ea typeface="+mn-ea"/>
                <a:cs typeface="+mn-cs"/>
              </a:defRPr>
            </a:lvl5pPr>
            <a:lvl6pPr marL="10364750" algn="l" defTabSz="2072951" rtl="0" eaLnBrk="1" latinLnBrk="0" hangingPunct="1">
              <a:defRPr sz="8200" kern="1200">
                <a:solidFill>
                  <a:schemeClr val="dk1"/>
                </a:solidFill>
                <a:latin typeface="+mn-lt"/>
                <a:ea typeface="+mn-ea"/>
                <a:cs typeface="+mn-cs"/>
              </a:defRPr>
            </a:lvl6pPr>
            <a:lvl7pPr marL="12437701" algn="l" defTabSz="2072951" rtl="0" eaLnBrk="1" latinLnBrk="0" hangingPunct="1">
              <a:defRPr sz="8200" kern="1200">
                <a:solidFill>
                  <a:schemeClr val="dk1"/>
                </a:solidFill>
                <a:latin typeface="+mn-lt"/>
                <a:ea typeface="+mn-ea"/>
                <a:cs typeface="+mn-cs"/>
              </a:defRPr>
            </a:lvl7pPr>
            <a:lvl8pPr marL="14510648" algn="l" defTabSz="2072951" rtl="0" eaLnBrk="1" latinLnBrk="0" hangingPunct="1">
              <a:defRPr sz="8200" kern="1200">
                <a:solidFill>
                  <a:schemeClr val="dk1"/>
                </a:solidFill>
                <a:latin typeface="+mn-lt"/>
                <a:ea typeface="+mn-ea"/>
                <a:cs typeface="+mn-cs"/>
              </a:defRPr>
            </a:lvl8pPr>
            <a:lvl9pPr marL="16583601" algn="l" defTabSz="2072951" rtl="0" eaLnBrk="1" latinLnBrk="0" hangingPunct="1">
              <a:defRPr sz="8200" kern="1200">
                <a:solidFill>
                  <a:schemeClr val="dk1"/>
                </a:solidFill>
                <a:latin typeface="+mn-lt"/>
                <a:ea typeface="+mn-ea"/>
                <a:cs typeface="+mn-cs"/>
              </a:defRPr>
            </a:lvl9pPr>
          </a:lstStyle>
          <a:p>
            <a:pPr algn="ctr"/>
            <a:endParaRPr lang="en-US" sz="4800" b="1" dirty="0">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Eastern Influence in Western Waves: George Harrison, Indian Mysticism, and the </a:t>
            </a:r>
          </a:p>
          <a:p>
            <a:pPr algn="ctr"/>
            <a:r>
              <a:rPr lang="en-US" sz="4800" b="1" dirty="0">
                <a:latin typeface="Times New Roman" panose="02020603050405020304" pitchFamily="18" charset="0"/>
                <a:cs typeface="Times New Roman" panose="02020603050405020304" pitchFamily="18" charset="0"/>
              </a:rPr>
              <a:t>Arts in Pop Culture of the Mid-Century </a:t>
            </a:r>
          </a:p>
          <a:p>
            <a:pPr algn="ctr"/>
            <a:endParaRPr lang="en-US" sz="6900" b="1" dirty="0">
              <a:latin typeface="Times New Roman"/>
              <a:cs typeface="Times New Roman"/>
            </a:endParaRPr>
          </a:p>
          <a:p>
            <a:pPr algn="ctr"/>
            <a:r>
              <a:rPr lang="en-US" sz="4350" b="1" dirty="0">
                <a:latin typeface="Times New Roman"/>
                <a:cs typeface="Times New Roman"/>
              </a:rPr>
              <a:t>Emma Christine Morgan</a:t>
            </a:r>
          </a:p>
        </p:txBody>
      </p:sp>
      <p:pic>
        <p:nvPicPr>
          <p:cNvPr id="50" name="Picture 4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5443" y="1170106"/>
            <a:ext cx="3630168" cy="1033272"/>
          </a:xfrm>
          <a:prstGeom prst="rect">
            <a:avLst/>
          </a:prstGeom>
        </p:spPr>
      </p:pic>
      <p:sp>
        <p:nvSpPr>
          <p:cNvPr id="51" name="TextBox 50"/>
          <p:cNvSpPr txBox="1"/>
          <p:nvPr/>
        </p:nvSpPr>
        <p:spPr>
          <a:xfrm>
            <a:off x="811856" y="4826915"/>
            <a:ext cx="6858000" cy="653545"/>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Background</a:t>
            </a:r>
            <a:endParaRPr lang="en-US" sz="4500" dirty="0">
              <a:solidFill>
                <a:schemeClr val="bg1"/>
              </a:solidFill>
              <a:latin typeface="Times New Roman"/>
              <a:cs typeface="Times New Roman"/>
            </a:endParaRPr>
          </a:p>
        </p:txBody>
      </p:sp>
      <p:sp>
        <p:nvSpPr>
          <p:cNvPr id="52" name="TextBox 51"/>
          <p:cNvSpPr txBox="1"/>
          <p:nvPr/>
        </p:nvSpPr>
        <p:spPr>
          <a:xfrm>
            <a:off x="890566" y="19493150"/>
            <a:ext cx="6868272" cy="653545"/>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Introduction </a:t>
            </a:r>
            <a:endParaRPr lang="en-US" sz="4500" dirty="0">
              <a:solidFill>
                <a:schemeClr val="bg1"/>
              </a:solidFill>
              <a:latin typeface="Times New Roman"/>
              <a:cs typeface="Times New Roman"/>
            </a:endParaRPr>
          </a:p>
        </p:txBody>
      </p:sp>
      <p:sp>
        <p:nvSpPr>
          <p:cNvPr id="53" name="TextBox 52"/>
          <p:cNvSpPr txBox="1"/>
          <p:nvPr/>
        </p:nvSpPr>
        <p:spPr>
          <a:xfrm>
            <a:off x="922673" y="36187663"/>
            <a:ext cx="6858000" cy="731520"/>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Methods</a:t>
            </a:r>
            <a:endParaRPr lang="en-US" sz="4500" dirty="0">
              <a:solidFill>
                <a:schemeClr val="bg1"/>
              </a:solidFill>
              <a:latin typeface="Times New Roman"/>
              <a:cs typeface="Times New Roman"/>
            </a:endParaRPr>
          </a:p>
        </p:txBody>
      </p:sp>
      <p:sp>
        <p:nvSpPr>
          <p:cNvPr id="88" name="TextBox 87"/>
          <p:cNvSpPr txBox="1"/>
          <p:nvPr/>
        </p:nvSpPr>
        <p:spPr>
          <a:xfrm>
            <a:off x="25337786" y="24617264"/>
            <a:ext cx="6790360" cy="5133526"/>
          </a:xfrm>
          <a:prstGeom prst="rect">
            <a:avLst/>
          </a:prstGeom>
          <a:solidFill>
            <a:srgbClr val="FFFFFF"/>
          </a:solidFill>
          <a:ln cap="rnd">
            <a:solidFill>
              <a:schemeClr val="tx1"/>
            </a:solidFill>
          </a:ln>
        </p:spPr>
        <p:txBody>
          <a:bodyPr wrap="square" lIns="137160" rIns="137160" rtlCol="0">
            <a:no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just"/>
            <a:endParaRPr lang="en-US" sz="1500" dirty="0">
              <a:solidFill>
                <a:schemeClr val="bg1"/>
              </a:solidFill>
              <a:latin typeface="Times New Roman"/>
              <a:cs typeface="Times New Roman"/>
            </a:endParaRPr>
          </a:p>
          <a:p>
            <a:pPr marL="385763" indent="-385763">
              <a:lnSpc>
                <a:spcPct val="140000"/>
              </a:lnSpc>
              <a:buAutoNum type="arabicPeriod"/>
            </a:pPr>
            <a:endParaRPr lang="en-US" sz="1350" dirty="0">
              <a:solidFill>
                <a:prstClr val="black"/>
              </a:solidFill>
              <a:latin typeface="Times New Roman"/>
              <a:cs typeface="Times New Roman"/>
            </a:endParaRPr>
          </a:p>
        </p:txBody>
      </p:sp>
      <p:sp>
        <p:nvSpPr>
          <p:cNvPr id="55" name="TextBox 54"/>
          <p:cNvSpPr txBox="1"/>
          <p:nvPr/>
        </p:nvSpPr>
        <p:spPr>
          <a:xfrm>
            <a:off x="25370819" y="30399927"/>
            <a:ext cx="6858000" cy="653545"/>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References</a:t>
            </a:r>
            <a:endParaRPr lang="en-US" sz="4500" dirty="0">
              <a:solidFill>
                <a:schemeClr val="bg1"/>
              </a:solidFill>
              <a:latin typeface="Times New Roman"/>
              <a:cs typeface="Times New Roman"/>
            </a:endParaRPr>
          </a:p>
        </p:txBody>
      </p:sp>
      <p:grpSp>
        <p:nvGrpSpPr>
          <p:cNvPr id="56" name="Group 55"/>
          <p:cNvGrpSpPr/>
          <p:nvPr/>
        </p:nvGrpSpPr>
        <p:grpSpPr>
          <a:xfrm>
            <a:off x="25290250" y="4665256"/>
            <a:ext cx="6885432" cy="19540888"/>
            <a:chOff x="33284495" y="3917074"/>
            <a:chExt cx="10294118" cy="19199011"/>
          </a:xfrm>
        </p:grpSpPr>
        <p:sp>
          <p:nvSpPr>
            <p:cNvPr id="85" name="TextBox 84"/>
            <p:cNvSpPr txBox="1"/>
            <p:nvPr/>
          </p:nvSpPr>
          <p:spPr>
            <a:xfrm>
              <a:off x="33345120" y="4553610"/>
              <a:ext cx="10233493" cy="17929437"/>
            </a:xfrm>
            <a:prstGeom prst="rect">
              <a:avLst/>
            </a:prstGeom>
            <a:solidFill>
              <a:srgbClr val="FFFFFF"/>
            </a:solidFill>
            <a:ln cap="rnd">
              <a:solidFill>
                <a:schemeClr val="tx1"/>
              </a:solidFill>
            </a:ln>
          </p:spPr>
          <p:txBody>
            <a:bodyPr wrap="square" lIns="137160" rIns="137160" rtlCol="0">
              <a:no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p:txBody>
        </p:sp>
        <p:sp>
          <p:nvSpPr>
            <p:cNvPr id="86" name="TextBox 85"/>
            <p:cNvSpPr txBox="1"/>
            <p:nvPr/>
          </p:nvSpPr>
          <p:spPr>
            <a:xfrm>
              <a:off x="33284495" y="3917074"/>
              <a:ext cx="10294118" cy="671010"/>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Results and/or Conclusion</a:t>
              </a:r>
              <a:endParaRPr lang="en-US" sz="4500" dirty="0">
                <a:solidFill>
                  <a:schemeClr val="bg1"/>
                </a:solidFill>
                <a:latin typeface="Times New Roman"/>
                <a:cs typeface="Times New Roman"/>
              </a:endParaRPr>
            </a:p>
          </p:txBody>
        </p:sp>
        <p:sp>
          <p:nvSpPr>
            <p:cNvPr id="87" name="Rectangle 86"/>
            <p:cNvSpPr/>
            <p:nvPr/>
          </p:nvSpPr>
          <p:spPr>
            <a:xfrm>
              <a:off x="34187800" y="4670181"/>
              <a:ext cx="8886025" cy="18445904"/>
            </a:xfrm>
            <a:prstGeom prst="rect">
              <a:avLst/>
            </a:prstGeom>
            <a:ln>
              <a:noFill/>
            </a:ln>
          </p:spPr>
          <p:txBody>
            <a:bodyPr wrap="square">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r>
                <a:rPr lang="en-US" sz="2000" b="1" dirty="0">
                  <a:solidFill>
                    <a:schemeClr val="bg1"/>
                  </a:solidFill>
                  <a:latin typeface="Times New Roman"/>
                  <a:cs typeface="Times New Roman"/>
                </a:rPr>
                <a:t>Results</a:t>
              </a:r>
            </a:p>
            <a:p>
              <a:r>
                <a:rPr lang="en-US" sz="2400" dirty="0">
                  <a:latin typeface="Times New Roman"/>
                  <a:cs typeface="Times New Roman"/>
                </a:rPr>
                <a:t>Results show that Harrison’s solo work and lifestyle following the breakup of the Beatles was heavily affected by his spiritual journey with Indian mysticism and Hinduism. This infiltrated every aspect of his life, but the aesthetic impact of this journey would have the greatest impact on the West. The cultural impact from Harrison’s spiritual awakening was impactful in a way that was unprecedented. The hippie revolution of the late 1960s and early 1970s was heavily influenced by him through multiple different aesthetic ways. Fashion was one prominent way in which we can visually see Eastern influences at play in the West. Fashions from the East such as beaded necklaces, Indian textiles, kaftans, and more were commonly worn by those that identified as bohemian. The peak of this fashion change can be seen through the garments worn at the Woodstock music festival in August of 1969. These trends soon flowed into commercial fashion and advertising as well, marketing primarily teenagers and young adults that would identify with the hippie movement. This change in popular fashion would last until approximately the mid to late 1970s.  </a:t>
              </a:r>
            </a:p>
            <a:p>
              <a:endParaRPr lang="en-US" sz="2000" dirty="0">
                <a:latin typeface="Times New Roman"/>
                <a:cs typeface="Times New Roman"/>
              </a:endParaRPr>
            </a:p>
            <a:p>
              <a:r>
                <a:rPr lang="en-US" sz="2400" dirty="0">
                  <a:latin typeface="Times New Roman"/>
                  <a:cs typeface="Times New Roman"/>
                </a:rPr>
                <a:t>Music was the other form of art that was infiltrated by Eastern sounds during the late 1960s and early 1970s in the West. George Harrison’s most famous album, </a:t>
              </a:r>
              <a:r>
                <a:rPr lang="en-US" sz="2400" i="1" dirty="0">
                  <a:latin typeface="Times New Roman"/>
                  <a:cs typeface="Times New Roman"/>
                </a:rPr>
                <a:t>All Things Must Pass</a:t>
              </a:r>
              <a:r>
                <a:rPr lang="en-US" sz="2400" dirty="0">
                  <a:latin typeface="Times New Roman"/>
                  <a:cs typeface="Times New Roman"/>
                </a:rPr>
                <a:t>, incorporated the sitar in many of the songs, as well as including many Hindu mantras. In his song, </a:t>
              </a:r>
              <a:r>
                <a:rPr lang="en-US" sz="2400" i="1" dirty="0">
                  <a:latin typeface="Times New Roman"/>
                  <a:cs typeface="Times New Roman"/>
                </a:rPr>
                <a:t>My Sweet Lord</a:t>
              </a:r>
              <a:r>
                <a:rPr lang="en-US" sz="2400" dirty="0">
                  <a:latin typeface="Times New Roman"/>
                  <a:cs typeface="Times New Roman"/>
                </a:rPr>
                <a:t>, we can witness the combination of Western and Eastern religions by the combination of the tune being in the style of the song Oh Happy Day by the Ed Hawkins singers, the Krishna choir singing their Hare Krishna mantra repeatedly throughout the song, and the word “hallelujah” being repeated over 40 times. The other prominent sign of Eastern music in the US is the event of Ravi Shankar, Harrison’s sitar instructor, performing at Woodstock, showing the secular acceptance and preference of Eastern music in America. </a:t>
              </a:r>
            </a:p>
            <a:p>
              <a:endParaRPr lang="en-US" sz="2000" dirty="0">
                <a:solidFill>
                  <a:schemeClr val="bg1"/>
                </a:solidFill>
                <a:latin typeface="Times New Roman"/>
                <a:cs typeface="Times New Roman"/>
              </a:endParaRPr>
            </a:p>
            <a:p>
              <a:endParaRPr lang="en-US" sz="1500" dirty="0">
                <a:solidFill>
                  <a:schemeClr val="bg1"/>
                </a:solidFill>
                <a:latin typeface="Times New Roman"/>
                <a:cs typeface="Times New Roman"/>
              </a:endParaRPr>
            </a:p>
            <a:p>
              <a:endParaRPr lang="en-US" sz="1500" dirty="0">
                <a:solidFill>
                  <a:schemeClr val="bg1"/>
                </a:solidFill>
                <a:latin typeface="Times New Roman"/>
                <a:cs typeface="Times New Roman"/>
              </a:endParaRPr>
            </a:p>
          </p:txBody>
        </p:sp>
      </p:grpSp>
      <p:sp>
        <p:nvSpPr>
          <p:cNvPr id="59" name="TextBox 58"/>
          <p:cNvSpPr txBox="1"/>
          <p:nvPr/>
        </p:nvSpPr>
        <p:spPr>
          <a:xfrm>
            <a:off x="857788" y="5839085"/>
            <a:ext cx="7107083" cy="13404026"/>
          </a:xfrm>
          <a:prstGeom prst="rect">
            <a:avLst/>
          </a:prstGeom>
          <a:solidFill>
            <a:schemeClr val="bg1"/>
          </a:solidFill>
          <a:ln>
            <a:solidFill>
              <a:schemeClr val="tx1"/>
            </a:solidFill>
          </a:ln>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a:p>
        </p:txBody>
      </p:sp>
      <p:sp>
        <p:nvSpPr>
          <p:cNvPr id="60" name="TextBox 59"/>
          <p:cNvSpPr txBox="1"/>
          <p:nvPr/>
        </p:nvSpPr>
        <p:spPr>
          <a:xfrm>
            <a:off x="847850" y="20458814"/>
            <a:ext cx="6932823" cy="15290088"/>
          </a:xfrm>
          <a:prstGeom prst="rect">
            <a:avLst/>
          </a:prstGeom>
          <a:solidFill>
            <a:schemeClr val="bg1"/>
          </a:solidFill>
          <a:ln>
            <a:solidFill>
              <a:schemeClr val="tx1"/>
            </a:solidFill>
          </a:ln>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a:p>
        </p:txBody>
      </p:sp>
      <p:sp>
        <p:nvSpPr>
          <p:cNvPr id="61" name="TextBox 60"/>
          <p:cNvSpPr txBox="1"/>
          <p:nvPr/>
        </p:nvSpPr>
        <p:spPr>
          <a:xfrm>
            <a:off x="904658" y="37218551"/>
            <a:ext cx="6801653" cy="6034432"/>
          </a:xfrm>
          <a:prstGeom prst="rect">
            <a:avLst/>
          </a:prstGeom>
          <a:solidFill>
            <a:schemeClr val="bg1"/>
          </a:solidFill>
          <a:ln>
            <a:solidFill>
              <a:schemeClr val="tx1"/>
            </a:solidFill>
          </a:ln>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sz="1500" dirty="0">
              <a:latin typeface="Times New Roman" charset="0"/>
              <a:ea typeface="Times New Roman" charset="0"/>
              <a:cs typeface="Times New Roman" charset="0"/>
            </a:endParaRPr>
          </a:p>
        </p:txBody>
      </p:sp>
      <p:sp>
        <p:nvSpPr>
          <p:cNvPr id="62" name="TextBox 61"/>
          <p:cNvSpPr txBox="1"/>
          <p:nvPr/>
        </p:nvSpPr>
        <p:spPr>
          <a:xfrm>
            <a:off x="25781441" y="24810010"/>
            <a:ext cx="5943600" cy="4688784"/>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marL="385763" indent="-385763">
              <a:lnSpc>
                <a:spcPct val="140000"/>
              </a:lnSpc>
              <a:buFontTx/>
              <a:buAutoNum type="arabicPeriod"/>
            </a:pPr>
            <a:r>
              <a:rPr lang="en-US" sz="2400" dirty="0">
                <a:latin typeface="Times New Roman"/>
                <a:cs typeface="Times New Roman"/>
              </a:rPr>
              <a:t>Determine the correlation between religious influence in secular movements in hope of spreading Christianity.</a:t>
            </a:r>
          </a:p>
          <a:p>
            <a:pPr marL="385763" indent="-385763">
              <a:lnSpc>
                <a:spcPct val="140000"/>
              </a:lnSpc>
              <a:buAutoNum type="arabicPeriod"/>
            </a:pPr>
            <a:r>
              <a:rPr lang="en-US" sz="2400" dirty="0">
                <a:latin typeface="Times New Roman"/>
                <a:cs typeface="Times New Roman"/>
              </a:rPr>
              <a:t>Determine the power and influence of pop artists to single-handedly start movements within pop culture.</a:t>
            </a:r>
          </a:p>
          <a:p>
            <a:pPr marL="385763" indent="-385763">
              <a:lnSpc>
                <a:spcPct val="140000"/>
              </a:lnSpc>
              <a:buAutoNum type="arabicPeriod"/>
            </a:pPr>
            <a:r>
              <a:rPr lang="en-US" sz="2400" dirty="0">
                <a:latin typeface="Times New Roman"/>
                <a:cs typeface="Times New Roman"/>
              </a:rPr>
              <a:t>Find the correlation between religious movements and trends in the arts, such as fashion and music.</a:t>
            </a:r>
            <a:endParaRPr lang="en-US" sz="2400" dirty="0">
              <a:solidFill>
                <a:schemeClr val="bg1"/>
              </a:solidFill>
              <a:latin typeface="Times New Roman"/>
              <a:cs typeface="Times New Roman"/>
            </a:endParaRPr>
          </a:p>
        </p:txBody>
      </p:sp>
      <p:sp>
        <p:nvSpPr>
          <p:cNvPr id="63" name="TextBox 62"/>
          <p:cNvSpPr txBox="1"/>
          <p:nvPr/>
        </p:nvSpPr>
        <p:spPr>
          <a:xfrm>
            <a:off x="1221481" y="5854831"/>
            <a:ext cx="5943600" cy="13388280"/>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sz="2400" b="1" dirty="0"/>
          </a:p>
          <a:p>
            <a:r>
              <a:rPr lang="en-US" sz="2400" b="1" dirty="0">
                <a:latin typeface="Times New Roman"/>
                <a:cs typeface="Times New Roman"/>
              </a:rPr>
              <a:t>Background</a:t>
            </a:r>
            <a:r>
              <a:rPr lang="en-US" sz="2400" dirty="0">
                <a:latin typeface="Times New Roman"/>
                <a:cs typeface="Times New Roman"/>
              </a:rPr>
              <a:t>:  George Harrison was one of the founding members of the world famous band, The Beatles. Known as the “quiet Beatle”, Harrison often turned to introspection as his means of creativity. Towards the end of the Beatles career as a band and after their breakup, Harrison would spend much of his life dedicated to Indian mysticism and Hinduism. This greatly affected his music and fashion taste as a solo artist. Harrison created a large impact on pop culture and many eastern influences such as music, belief systems, and fashion had a role in the arts during the decade of the 1970s.</a:t>
            </a:r>
          </a:p>
          <a:p>
            <a:r>
              <a:rPr lang="en-US" sz="2400" b="1" dirty="0">
                <a:latin typeface="Times New Roman"/>
                <a:cs typeface="Times New Roman"/>
              </a:rPr>
              <a:t>Methods</a:t>
            </a:r>
            <a:r>
              <a:rPr lang="en-US" sz="2400" dirty="0">
                <a:latin typeface="Times New Roman"/>
                <a:cs typeface="Times New Roman"/>
              </a:rPr>
              <a:t>: Since no one had previously measured the degree to which George Harrison’s spirituality affected the hippie revolution and pop culture of Mid-Century America, we measured how the arts were affected through means of music styles, fashion trends, changes in popular religions in the US, and more. </a:t>
            </a:r>
          </a:p>
          <a:p>
            <a:r>
              <a:rPr lang="en-US" sz="2400" b="1" dirty="0">
                <a:latin typeface="Times New Roman"/>
                <a:cs typeface="Times New Roman"/>
              </a:rPr>
              <a:t>Results:</a:t>
            </a:r>
            <a:r>
              <a:rPr lang="en-US" sz="2400" dirty="0">
                <a:latin typeface="Times New Roman"/>
                <a:cs typeface="Times New Roman"/>
              </a:rPr>
              <a:t> Results show that there was a significant cultural impact on belief systems, fashion influences, and music of young adults in the US, that incorporated many eastern elements. We found that the hippie revolution and the climactic event of the Woodstock event were direct results of this change in creative influences in pop culture in the mid century USA. </a:t>
            </a:r>
          </a:p>
          <a:p>
            <a:r>
              <a:rPr lang="en-US" sz="2400" b="1" dirty="0">
                <a:latin typeface="Times New Roman"/>
                <a:cs typeface="Times New Roman"/>
              </a:rPr>
              <a:t>Conclusions: </a:t>
            </a:r>
            <a:r>
              <a:rPr lang="en-US" sz="2400" dirty="0">
                <a:latin typeface="Times New Roman"/>
                <a:cs typeface="Times New Roman"/>
              </a:rPr>
              <a:t>Results show that religious beliefs held by pop culture icons can have a large impact on secular pop culture, in the form of music, fashion, and more.</a:t>
            </a:r>
            <a:endParaRPr lang="en-US" sz="2400" dirty="0">
              <a:latin typeface="Times New Roman" charset="0"/>
              <a:ea typeface="Times New Roman" charset="0"/>
              <a:cs typeface="Times New Roman" charset="0"/>
            </a:endParaRPr>
          </a:p>
        </p:txBody>
      </p:sp>
      <p:sp>
        <p:nvSpPr>
          <p:cNvPr id="64" name="TextBox 63"/>
          <p:cNvSpPr txBox="1"/>
          <p:nvPr/>
        </p:nvSpPr>
        <p:spPr>
          <a:xfrm>
            <a:off x="1396011" y="20885277"/>
            <a:ext cx="5789881" cy="16358324"/>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This research investigates the life and impact of George Harrison. The star who began his career in a sensational band that took the world by storm left a curious cultural impact that many did not expect. While he was an icon and inspired much of western culture, what many didn’t know is that his greatest influences came from the East. His interest in Indian mysticism led to a complete transformation of his wardrobe, philosophy, and even music and eventually found itself leaking into American culture. What began as an Eastern fusion into the musical styles of the Beatles became an all-encompassing lifestyle for Harrison, strongly affecting the fashion and musical choices of Harrison throughout his solo career. By examining the journey that Harrison went through during his extended time in India, and his subsequent cultural and spiritual changes heretofore, we are we able to witness how he brought a foreign cultural element to popular culture in the 1960s and 1970s, and how this influence affected culture as a whole for years to come.  By surveying popular culture of the 1960s and 1970s through media and articles such as music, fashion trends, belief systems, and social and political revolutions of the time will we be able to see firsthand the cultural change towards accepting a more Eastern way of life. George Harrison and his decision to incorporate Indian influences in his life changed the tide for cultural and social revolutions for the decade to follow. This study allows for future investigation into popular icons in mainstream media having the ability (often unbeknownst to them), to strongly impact culture through many facets of culture by their personal and religious endeavors.</a:t>
            </a:r>
          </a:p>
          <a:p>
            <a:r>
              <a:rPr lang="en-US" dirty="0"/>
              <a:t> </a:t>
            </a:r>
          </a:p>
          <a:p>
            <a:endParaRPr lang="en-US" sz="1500" dirty="0">
              <a:latin typeface="Times New Roman" charset="0"/>
              <a:ea typeface="Times New Roman" charset="0"/>
              <a:cs typeface="Times New Roman" charset="0"/>
            </a:endParaRPr>
          </a:p>
        </p:txBody>
      </p:sp>
      <p:sp>
        <p:nvSpPr>
          <p:cNvPr id="65" name="TextBox 64"/>
          <p:cNvSpPr txBox="1"/>
          <p:nvPr/>
        </p:nvSpPr>
        <p:spPr>
          <a:xfrm>
            <a:off x="1221481" y="37628350"/>
            <a:ext cx="5943600" cy="3108543"/>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latin typeface="Times New Roman"/>
                <a:ea typeface="Times New Roman" charset="0"/>
                <a:cs typeface="Times New Roman"/>
              </a:rPr>
              <a:t>Observed primarily secular media and subject matter</a:t>
            </a:r>
          </a:p>
          <a:p>
            <a:pPr marL="342900" indent="-342900">
              <a:buFont typeface="Arial" panose="020B0604020202020204" pitchFamily="34" charset="0"/>
              <a:buChar char="•"/>
            </a:pPr>
            <a:r>
              <a:rPr lang="en-US" sz="2800" dirty="0">
                <a:latin typeface="Times New Roman"/>
                <a:ea typeface="Times New Roman" charset="0"/>
                <a:cs typeface="Times New Roman"/>
              </a:rPr>
              <a:t>Reviewed film, literature, art, music, and fashion of the 1960s and 1970s in mainstream USA.</a:t>
            </a:r>
          </a:p>
          <a:p>
            <a:pPr marL="342900" indent="-342900">
              <a:buFont typeface="Arial" panose="020B0604020202020204" pitchFamily="34" charset="0"/>
              <a:buChar char="•"/>
            </a:pPr>
            <a:r>
              <a:rPr lang="en-US" sz="2800" dirty="0">
                <a:latin typeface="Times New Roman"/>
                <a:ea typeface="Times New Roman" charset="0"/>
                <a:cs typeface="Times New Roman"/>
              </a:rPr>
              <a:t>Studied from a diverse list of authors, producers, artists, and photographers.</a:t>
            </a:r>
            <a:endParaRPr lang="en-US" sz="2800" dirty="0">
              <a:latin typeface="Times New Roman" charset="0"/>
              <a:ea typeface="Times New Roman" charset="0"/>
              <a:cs typeface="Times New Roman" charset="0"/>
            </a:endParaRPr>
          </a:p>
        </p:txBody>
      </p:sp>
      <p:sp>
        <p:nvSpPr>
          <p:cNvPr id="72" name="Rectangle 71"/>
          <p:cNvSpPr/>
          <p:nvPr/>
        </p:nvSpPr>
        <p:spPr>
          <a:xfrm>
            <a:off x="11574038" y="21646848"/>
            <a:ext cx="10160985" cy="1569660"/>
          </a:xfrm>
          <a:prstGeom prst="rect">
            <a:avLst/>
          </a:prstGeom>
        </p:spPr>
        <p:txBody>
          <a:bodyPr wrap="square">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lvl="0" algn="ctr" defTabSz="457200"/>
            <a:r>
              <a:rPr lang="en-US" sz="2400" b="1" dirty="0">
                <a:solidFill>
                  <a:prstClr val="black"/>
                </a:solidFill>
                <a:latin typeface="Times New Roman"/>
                <a:cs typeface="Times New Roman"/>
              </a:rPr>
              <a:t>Figure 3. All Things Must Pass Album Cover</a:t>
            </a:r>
          </a:p>
          <a:p>
            <a:pPr lvl="0" algn="ctr" defTabSz="457200"/>
            <a:r>
              <a:rPr lang="en-US" sz="2400" dirty="0">
                <a:solidFill>
                  <a:prstClr val="black"/>
                </a:solidFill>
                <a:latin typeface="Times New Roman"/>
                <a:cs typeface="Times New Roman"/>
              </a:rPr>
              <a:t>George Harrison’s first solo album following the breakup of the Beatles. This album exemplified the spiritual awakening Harrison was experiencing. Especially in the song “My Sweet Lord”, which combines multiple religious influences</a:t>
            </a:r>
            <a:r>
              <a:rPr lang="en-US" sz="1600" dirty="0">
                <a:solidFill>
                  <a:prstClr val="black"/>
                </a:solidFill>
                <a:latin typeface="Times New Roman"/>
                <a:cs typeface="Times New Roman"/>
              </a:rPr>
              <a:t>.</a:t>
            </a:r>
          </a:p>
        </p:txBody>
      </p:sp>
      <p:sp>
        <p:nvSpPr>
          <p:cNvPr id="76" name="TextBox 75"/>
          <p:cNvSpPr txBox="1"/>
          <p:nvPr/>
        </p:nvSpPr>
        <p:spPr>
          <a:xfrm>
            <a:off x="9166244" y="31275706"/>
            <a:ext cx="7094189" cy="1569660"/>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r>
              <a:rPr lang="en-US" sz="2400" b="1" dirty="0">
                <a:solidFill>
                  <a:prstClr val="black"/>
                </a:solidFill>
                <a:latin typeface="Times New Roman"/>
                <a:cs typeface="Times New Roman"/>
              </a:rPr>
              <a:t>Figure 4. Pattie Boyd and George Harrison, 1967 </a:t>
            </a:r>
          </a:p>
          <a:p>
            <a:r>
              <a:rPr lang="en-US" sz="2400" dirty="0">
                <a:solidFill>
                  <a:prstClr val="black"/>
                </a:solidFill>
                <a:latin typeface="Times New Roman"/>
                <a:cs typeface="Times New Roman"/>
              </a:rPr>
              <a:t>Pattie Boyd and George Harrison in the midst of the Hippie Revolution, sporting many eastern inspired fashions at the time.</a:t>
            </a:r>
            <a:endParaRPr lang="en-US" sz="2400" dirty="0"/>
          </a:p>
        </p:txBody>
      </p:sp>
      <p:sp>
        <p:nvSpPr>
          <p:cNvPr id="79" name="Rectangle 78"/>
          <p:cNvSpPr/>
          <p:nvPr/>
        </p:nvSpPr>
        <p:spPr>
          <a:xfrm>
            <a:off x="8874039" y="11810179"/>
            <a:ext cx="7954707" cy="1569660"/>
          </a:xfrm>
          <a:prstGeom prst="rect">
            <a:avLst/>
          </a:prstGeom>
        </p:spPr>
        <p:txBody>
          <a:bodyPr wrap="square">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lvl="0" algn="just"/>
            <a:r>
              <a:rPr lang="en-US" sz="2400" b="1" dirty="0">
                <a:solidFill>
                  <a:prstClr val="black"/>
                </a:solidFill>
                <a:latin typeface="Times New Roman"/>
                <a:cs typeface="Times New Roman"/>
              </a:rPr>
              <a:t>Figure 1. The Beatles first trip to India (February, 1968)</a:t>
            </a:r>
          </a:p>
          <a:p>
            <a:pPr lvl="0" algn="just"/>
            <a:r>
              <a:rPr lang="en-US" sz="2400" dirty="0">
                <a:solidFill>
                  <a:prstClr val="black"/>
                </a:solidFill>
                <a:latin typeface="Times New Roman"/>
                <a:cs typeface="Times New Roman"/>
              </a:rPr>
              <a:t>The Beatles traveled to India to spend time at the Maharishi’s ashram, learning from Maharishi Mahesh Yogi, the leader of the Transcendental Meditation movement. </a:t>
            </a:r>
          </a:p>
        </p:txBody>
      </p:sp>
      <p:sp>
        <p:nvSpPr>
          <p:cNvPr id="80" name="Rectangle 79"/>
          <p:cNvSpPr/>
          <p:nvPr/>
        </p:nvSpPr>
        <p:spPr>
          <a:xfrm>
            <a:off x="9395215" y="39681657"/>
            <a:ext cx="5536706" cy="2677656"/>
          </a:xfrm>
          <a:prstGeom prst="rect">
            <a:avLst/>
          </a:prstGeom>
        </p:spPr>
        <p:txBody>
          <a:bodyPr wrap="square">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lvl="0"/>
            <a:r>
              <a:rPr lang="en-US" sz="2400" b="1" dirty="0">
                <a:solidFill>
                  <a:prstClr val="black"/>
                </a:solidFill>
                <a:latin typeface="Times New Roman"/>
                <a:cs typeface="Times New Roman"/>
              </a:rPr>
              <a:t>Figure 6. Magazine Fashion Plate</a:t>
            </a:r>
          </a:p>
          <a:p>
            <a:pPr lvl="0"/>
            <a:r>
              <a:rPr lang="en-US" sz="2400" dirty="0">
                <a:solidFill>
                  <a:prstClr val="black"/>
                </a:solidFill>
                <a:latin typeface="Times New Roman"/>
                <a:cs typeface="Times New Roman"/>
              </a:rPr>
              <a:t>This magazine ad that was in circulation during the 1970s shows the prominent trend of those in pop culture in the West, specifically teens and young adults, wearing Indian textiles, Hindu beads, and traditional Indian garment designs.</a:t>
            </a:r>
            <a:endParaRPr lang="en-US" sz="2400" dirty="0">
              <a:solidFill>
                <a:prstClr val="black"/>
              </a:solidFill>
            </a:endParaRPr>
          </a:p>
        </p:txBody>
      </p:sp>
      <p:sp>
        <p:nvSpPr>
          <p:cNvPr id="45" name="TextBox 44"/>
          <p:cNvSpPr txBox="1"/>
          <p:nvPr/>
        </p:nvSpPr>
        <p:spPr>
          <a:xfrm>
            <a:off x="25370819" y="23748328"/>
            <a:ext cx="6885432" cy="731520"/>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Future Work</a:t>
            </a:r>
            <a:endParaRPr lang="en-US" sz="4500" dirty="0">
              <a:solidFill>
                <a:schemeClr val="bg1"/>
              </a:solidFill>
              <a:latin typeface="Times New Roman"/>
              <a:cs typeface="Times New Roman"/>
            </a:endParaRPr>
          </a:p>
        </p:txBody>
      </p:sp>
      <p:pic>
        <p:nvPicPr>
          <p:cNvPr id="3" name="Picture 2" descr="A person sitting on a dock&#10;&#10;Description automatically generated with low confidence">
            <a:extLst>
              <a:ext uri="{FF2B5EF4-FFF2-40B4-BE49-F238E27FC236}">
                <a16:creationId xmlns:a16="http://schemas.microsoft.com/office/drawing/2014/main" id="{4CF2E7D4-02D7-204D-BC0A-974C29360603}"/>
              </a:ext>
            </a:extLst>
          </p:cNvPr>
          <p:cNvPicPr>
            <a:picLocks noChangeAspect="1"/>
          </p:cNvPicPr>
          <p:nvPr/>
        </p:nvPicPr>
        <p:blipFill>
          <a:blip r:embed="rId11"/>
          <a:stretch>
            <a:fillRect/>
          </a:stretch>
        </p:blipFill>
        <p:spPr>
          <a:xfrm>
            <a:off x="17363532" y="5112674"/>
            <a:ext cx="6540695" cy="6540695"/>
          </a:xfrm>
          <a:prstGeom prst="rect">
            <a:avLst/>
          </a:prstGeom>
        </p:spPr>
      </p:pic>
      <p:pic>
        <p:nvPicPr>
          <p:cNvPr id="7" name="Picture 6" descr="A group of people in garment&#10;&#10;Description automatically generated with medium confidence">
            <a:extLst>
              <a:ext uri="{FF2B5EF4-FFF2-40B4-BE49-F238E27FC236}">
                <a16:creationId xmlns:a16="http://schemas.microsoft.com/office/drawing/2014/main" id="{B7ECCF6F-9720-3C43-B794-3F38BF94B9DC}"/>
              </a:ext>
            </a:extLst>
          </p:cNvPr>
          <p:cNvPicPr>
            <a:picLocks noChangeAspect="1"/>
          </p:cNvPicPr>
          <p:nvPr/>
        </p:nvPicPr>
        <p:blipFill>
          <a:blip r:embed="rId12"/>
          <a:stretch>
            <a:fillRect/>
          </a:stretch>
        </p:blipFill>
        <p:spPr>
          <a:xfrm>
            <a:off x="9166244" y="23517967"/>
            <a:ext cx="5765677" cy="7666940"/>
          </a:xfrm>
          <a:prstGeom prst="rect">
            <a:avLst/>
          </a:prstGeom>
        </p:spPr>
      </p:pic>
      <p:pic>
        <p:nvPicPr>
          <p:cNvPr id="13" name="Picture 12" descr="A picture containing grass, person, outdoor, field&#10;&#10;Description automatically generated">
            <a:extLst>
              <a:ext uri="{FF2B5EF4-FFF2-40B4-BE49-F238E27FC236}">
                <a16:creationId xmlns:a16="http://schemas.microsoft.com/office/drawing/2014/main" id="{F46E5D02-0D07-AE4E-A485-68A2A8D0BA06}"/>
              </a:ext>
            </a:extLst>
          </p:cNvPr>
          <p:cNvPicPr>
            <a:picLocks noChangeAspect="1"/>
          </p:cNvPicPr>
          <p:nvPr/>
        </p:nvPicPr>
        <p:blipFill>
          <a:blip r:embed="rId13"/>
          <a:stretch>
            <a:fillRect/>
          </a:stretch>
        </p:blipFill>
        <p:spPr>
          <a:xfrm>
            <a:off x="17918332" y="23517967"/>
            <a:ext cx="5094313" cy="7666940"/>
          </a:xfrm>
          <a:prstGeom prst="rect">
            <a:avLst/>
          </a:prstGeom>
        </p:spPr>
      </p:pic>
      <p:pic>
        <p:nvPicPr>
          <p:cNvPr id="15" name="Picture 14" descr="A picture containing person&#10;&#10;Description automatically generated">
            <a:extLst>
              <a:ext uri="{FF2B5EF4-FFF2-40B4-BE49-F238E27FC236}">
                <a16:creationId xmlns:a16="http://schemas.microsoft.com/office/drawing/2014/main" id="{4D0A4719-F397-6F48-9FB8-19475BEE956A}"/>
              </a:ext>
            </a:extLst>
          </p:cNvPr>
          <p:cNvPicPr>
            <a:picLocks noChangeAspect="1"/>
          </p:cNvPicPr>
          <p:nvPr/>
        </p:nvPicPr>
        <p:blipFill>
          <a:blip r:embed="rId14"/>
          <a:stretch>
            <a:fillRect/>
          </a:stretch>
        </p:blipFill>
        <p:spPr>
          <a:xfrm>
            <a:off x="9395215" y="33096378"/>
            <a:ext cx="5133054" cy="6486990"/>
          </a:xfrm>
          <a:prstGeom prst="rect">
            <a:avLst/>
          </a:prstGeom>
        </p:spPr>
      </p:pic>
      <p:pic>
        <p:nvPicPr>
          <p:cNvPr id="17" name="Picture 16" descr="A picture containing text, outdoor, people, old&#10;&#10;Description automatically generated">
            <a:extLst>
              <a:ext uri="{FF2B5EF4-FFF2-40B4-BE49-F238E27FC236}">
                <a16:creationId xmlns:a16="http://schemas.microsoft.com/office/drawing/2014/main" id="{7C635AB9-8C72-834D-9619-799EE698B03D}"/>
              </a:ext>
            </a:extLst>
          </p:cNvPr>
          <p:cNvPicPr>
            <a:picLocks noChangeAspect="1"/>
          </p:cNvPicPr>
          <p:nvPr/>
        </p:nvPicPr>
        <p:blipFill>
          <a:blip r:embed="rId15"/>
          <a:stretch>
            <a:fillRect/>
          </a:stretch>
        </p:blipFill>
        <p:spPr>
          <a:xfrm>
            <a:off x="12510781" y="13438487"/>
            <a:ext cx="7954707" cy="7954707"/>
          </a:xfrm>
          <a:prstGeom prst="rect">
            <a:avLst/>
          </a:prstGeom>
        </p:spPr>
      </p:pic>
      <p:pic>
        <p:nvPicPr>
          <p:cNvPr id="19" name="Picture 18" descr="A picture containing text, person, sport, group&#10;&#10;Description automatically generated">
            <a:extLst>
              <a:ext uri="{FF2B5EF4-FFF2-40B4-BE49-F238E27FC236}">
                <a16:creationId xmlns:a16="http://schemas.microsoft.com/office/drawing/2014/main" id="{0A3F97CA-33F1-9F43-86B8-DC18B74324EE}"/>
              </a:ext>
            </a:extLst>
          </p:cNvPr>
          <p:cNvPicPr>
            <a:picLocks noChangeAspect="1"/>
          </p:cNvPicPr>
          <p:nvPr/>
        </p:nvPicPr>
        <p:blipFill>
          <a:blip r:embed="rId16"/>
          <a:stretch>
            <a:fillRect/>
          </a:stretch>
        </p:blipFill>
        <p:spPr>
          <a:xfrm>
            <a:off x="9014175" y="5112674"/>
            <a:ext cx="6540695" cy="6540695"/>
          </a:xfrm>
          <a:prstGeom prst="rect">
            <a:avLst/>
          </a:prstGeom>
        </p:spPr>
      </p:pic>
      <p:sp>
        <p:nvSpPr>
          <p:cNvPr id="20" name="TextBox 19">
            <a:extLst>
              <a:ext uri="{FF2B5EF4-FFF2-40B4-BE49-F238E27FC236}">
                <a16:creationId xmlns:a16="http://schemas.microsoft.com/office/drawing/2014/main" id="{12DBD5F8-4861-3E47-9922-877D259FD386}"/>
              </a:ext>
            </a:extLst>
          </p:cNvPr>
          <p:cNvSpPr txBox="1"/>
          <p:nvPr/>
        </p:nvSpPr>
        <p:spPr>
          <a:xfrm>
            <a:off x="17553552" y="31309887"/>
            <a:ext cx="6206502"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Figure 5. Woodstock, 1969</a:t>
            </a:r>
          </a:p>
          <a:p>
            <a:r>
              <a:rPr lang="en-US" sz="2400" dirty="0">
                <a:latin typeface="Times New Roman" panose="02020603050405020304" pitchFamily="18" charset="0"/>
                <a:cs typeface="Times New Roman" panose="02020603050405020304" pitchFamily="18" charset="0"/>
              </a:rPr>
              <a:t>An attendee at Woodstock sports a kaftan and pants made of traditional Indian fabrics. </a:t>
            </a:r>
          </a:p>
        </p:txBody>
      </p:sp>
      <p:sp>
        <p:nvSpPr>
          <p:cNvPr id="23" name="TextBox 22">
            <a:extLst>
              <a:ext uri="{FF2B5EF4-FFF2-40B4-BE49-F238E27FC236}">
                <a16:creationId xmlns:a16="http://schemas.microsoft.com/office/drawing/2014/main" id="{A4963D05-953E-B040-8B8C-B6FF1B43A868}"/>
              </a:ext>
            </a:extLst>
          </p:cNvPr>
          <p:cNvSpPr txBox="1"/>
          <p:nvPr/>
        </p:nvSpPr>
        <p:spPr>
          <a:xfrm>
            <a:off x="17218511" y="11742000"/>
            <a:ext cx="7150575" cy="15696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Figure 2. George Harrison 1975</a:t>
            </a:r>
          </a:p>
          <a:p>
            <a:r>
              <a:rPr lang="en-US" sz="2400" dirty="0">
                <a:latin typeface="Times New Roman" panose="02020603050405020304" pitchFamily="18" charset="0"/>
                <a:cs typeface="Times New Roman" panose="02020603050405020304" pitchFamily="18" charset="0"/>
              </a:rPr>
              <a:t>Harrison shown photographed at his home in Friar Park, about 25 miles outside of London. Here, he spent much time on the grounds meditating and gardening.</a:t>
            </a:r>
          </a:p>
        </p:txBody>
      </p:sp>
      <p:pic>
        <p:nvPicPr>
          <p:cNvPr id="25" name="Picture 24" descr="A person playing a guitar next to a person playing a guitar&#10;&#10;Description automatically generated with low confidence">
            <a:extLst>
              <a:ext uri="{FF2B5EF4-FFF2-40B4-BE49-F238E27FC236}">
                <a16:creationId xmlns:a16="http://schemas.microsoft.com/office/drawing/2014/main" id="{0074E5C2-B322-6146-AAD1-8F511F2ADDF4}"/>
              </a:ext>
            </a:extLst>
          </p:cNvPr>
          <p:cNvPicPr>
            <a:picLocks noChangeAspect="1"/>
          </p:cNvPicPr>
          <p:nvPr/>
        </p:nvPicPr>
        <p:blipFill>
          <a:blip r:embed="rId17"/>
          <a:stretch>
            <a:fillRect/>
          </a:stretch>
        </p:blipFill>
        <p:spPr>
          <a:xfrm>
            <a:off x="16356969" y="35331401"/>
            <a:ext cx="6833954" cy="3983476"/>
          </a:xfrm>
          <a:prstGeom prst="rect">
            <a:avLst/>
          </a:prstGeom>
        </p:spPr>
      </p:pic>
      <p:sp>
        <p:nvSpPr>
          <p:cNvPr id="26" name="TextBox 25">
            <a:extLst>
              <a:ext uri="{FF2B5EF4-FFF2-40B4-BE49-F238E27FC236}">
                <a16:creationId xmlns:a16="http://schemas.microsoft.com/office/drawing/2014/main" id="{3CBFBA86-1498-D545-B752-2E82D45972EC}"/>
              </a:ext>
            </a:extLst>
          </p:cNvPr>
          <p:cNvSpPr txBox="1"/>
          <p:nvPr/>
        </p:nvSpPr>
        <p:spPr>
          <a:xfrm>
            <a:off x="16580478" y="39767397"/>
            <a:ext cx="7179576"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Figure 7. Ravi Shankar at Woodstock, 1969</a:t>
            </a:r>
          </a:p>
          <a:p>
            <a:r>
              <a:rPr lang="en-US" sz="2400" dirty="0">
                <a:latin typeface="Times New Roman" panose="02020603050405020304" pitchFamily="18" charset="0"/>
                <a:cs typeface="Times New Roman" panose="02020603050405020304" pitchFamily="18" charset="0"/>
              </a:rPr>
              <a:t>The instructor of Harrison’s sitar lessons, Ravi Shankar performed at the Woodstock festival in 1969.</a:t>
            </a:r>
          </a:p>
        </p:txBody>
      </p:sp>
    </p:spTree>
    <p:extLst>
      <p:ext uri="{BB962C8B-B14F-4D97-AF65-F5344CB8AC3E}">
        <p14:creationId xmlns:p14="http://schemas.microsoft.com/office/powerpoint/2010/main" val="2030453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920C-EEFD-2048-8D51-9477623D84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93B1B6-B3A5-B04C-9854-7E815ECEC8E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93156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24961</TotalTime>
  <Words>1548</Words>
  <Application>Microsoft Macintosh PowerPoint</Application>
  <PresentationFormat>Custom</PresentationFormat>
  <Paragraphs>70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Garamond</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Morgan, Emma Christine</cp:lastModifiedBy>
  <cp:revision>319</cp:revision>
  <dcterms:created xsi:type="dcterms:W3CDTF">2013-10-19T16:33:22Z</dcterms:created>
  <dcterms:modified xsi:type="dcterms:W3CDTF">2022-03-24T03:00:38Z</dcterms:modified>
</cp:coreProperties>
</file>