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modernComment_106_13FED20.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57" r:id="rId3"/>
    <p:sldId id="275" r:id="rId4"/>
    <p:sldId id="259" r:id="rId5"/>
    <p:sldId id="260" r:id="rId6"/>
    <p:sldId id="262" r:id="rId7"/>
    <p:sldId id="264" r:id="rId8"/>
    <p:sldId id="266" r:id="rId9"/>
    <p:sldId id="267" r:id="rId10"/>
    <p:sldId id="268" r:id="rId11"/>
    <p:sldId id="271" r:id="rId12"/>
    <p:sldId id="273" r:id="rId13"/>
    <p:sldId id="274" r:id="rId14"/>
    <p:sldId id="276" r:id="rId1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92B4CD0-9598-A727-E7E3-595F3D82F361}" name="Contreras Lopez, Bianca Kristal Sofia" initials="CS" userId="S::bkcontreraslopez@liberty.edu::b20e0705-9ee6-4dbc-9762-ce21267f99da"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49A53-517F-4072-8A57-46ECF9E5984E}" v="73" dt="2022-03-08T14:16:07.020"/>
    <p1510:client id="{6C0C8A91-94C5-25E6-450F-8BFEE7E681E0}" v="67" dt="2022-02-10T21:06:17.716"/>
    <p1510:client id="{7A91EC0D-23C9-E6AA-E6D8-0C0956B8F8F8}" v="292" dt="2022-02-24T16:50:27.841"/>
    <p1510:client id="{9807B7F4-14BB-CE3B-2CED-C1B3FC6A7428}" v="179" dt="2022-02-03T20:57:45.299"/>
    <p1510:client id="{A2E7D738-885F-09FC-B1DC-A641D90C23CA}" v="16" dt="2022-02-24T20:34:09.541"/>
    <p1510:client id="{D22B6602-942D-4105-B0EE-08F64B480801}" v="14" dt="2021-12-13T15:57:54.819"/>
    <p1510:client id="{E9A97948-075B-5DB6-E37B-8AAB3782E497}" v="482" dt="2022-02-01T22:26:09.4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45"/>
    <p:restoredTop sz="94674"/>
  </p:normalViewPr>
  <p:slideViewPr>
    <p:cSldViewPr snapToGrid="0" snapToObjects="1">
      <p:cViewPr varScale="1">
        <p:scale>
          <a:sx n="107" d="100"/>
          <a:sy n="107" d="100"/>
        </p:scale>
        <p:origin x="773" y="8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ntreras Lopez, Bianca Kristal Sofia" userId="S::bkcontreraslopez@liberty.edu::b20e0705-9ee6-4dbc-9762-ce21267f99da" providerId="AD" clId="Web-{6C0C8A91-94C5-25E6-450F-8BFEE7E681E0}"/>
    <pc:docChg chg="addSld modSld">
      <pc:chgData name="Contreras Lopez, Bianca Kristal Sofia" userId="S::bkcontreraslopez@liberty.edu::b20e0705-9ee6-4dbc-9762-ce21267f99da" providerId="AD" clId="Web-{6C0C8A91-94C5-25E6-450F-8BFEE7E681E0}" dt="2022-02-10T21:06:17.716" v="71" actId="20577"/>
      <pc:docMkLst>
        <pc:docMk/>
      </pc:docMkLst>
      <pc:sldChg chg="modSp">
        <pc:chgData name="Contreras Lopez, Bianca Kristal Sofia" userId="S::bkcontreraslopez@liberty.edu::b20e0705-9ee6-4dbc-9762-ce21267f99da" providerId="AD" clId="Web-{6C0C8A91-94C5-25E6-450F-8BFEE7E681E0}" dt="2022-02-10T20:54:33.684" v="38" actId="20577"/>
        <pc:sldMkLst>
          <pc:docMk/>
          <pc:sldMk cId="2533866835" sldId="259"/>
        </pc:sldMkLst>
        <pc:spChg chg="mod">
          <ac:chgData name="Contreras Lopez, Bianca Kristal Sofia" userId="S::bkcontreraslopez@liberty.edu::b20e0705-9ee6-4dbc-9762-ce21267f99da" providerId="AD" clId="Web-{6C0C8A91-94C5-25E6-450F-8BFEE7E681E0}" dt="2022-02-10T20:54:33.684" v="38" actId="20577"/>
          <ac:spMkLst>
            <pc:docMk/>
            <pc:sldMk cId="2533866835" sldId="259"/>
            <ac:spMk id="3" creationId="{C490B940-847B-484E-8487-2DC76E7AA511}"/>
          </ac:spMkLst>
        </pc:spChg>
      </pc:sldChg>
      <pc:sldChg chg="addCm">
        <pc:chgData name="Contreras Lopez, Bianca Kristal Sofia" userId="S::bkcontreraslopez@liberty.edu::b20e0705-9ee6-4dbc-9762-ce21267f99da" providerId="AD" clId="Web-{6C0C8A91-94C5-25E6-450F-8BFEE7E681E0}" dt="2022-02-10T20:58:45.393" v="39"/>
        <pc:sldMkLst>
          <pc:docMk/>
          <pc:sldMk cId="20966688" sldId="262"/>
        </pc:sldMkLst>
      </pc:sldChg>
      <pc:sldChg chg="modCm">
        <pc:chgData name="Contreras Lopez, Bianca Kristal Sofia" userId="S::bkcontreraslopez@liberty.edu::b20e0705-9ee6-4dbc-9762-ce21267f99da" providerId="AD" clId="Web-{6C0C8A91-94C5-25E6-450F-8BFEE7E681E0}" dt="2022-02-10T21:00:26.723" v="40"/>
        <pc:sldMkLst>
          <pc:docMk/>
          <pc:sldMk cId="1672283824" sldId="266"/>
        </pc:sldMkLst>
      </pc:sldChg>
      <pc:sldChg chg="addCm modCm">
        <pc:chgData name="Contreras Lopez, Bianca Kristal Sofia" userId="S::bkcontreraslopez@liberty.edu::b20e0705-9ee6-4dbc-9762-ce21267f99da" providerId="AD" clId="Web-{6C0C8A91-94C5-25E6-450F-8BFEE7E681E0}" dt="2022-02-10T21:04:11.072" v="42"/>
        <pc:sldMkLst>
          <pc:docMk/>
          <pc:sldMk cId="1112536949" sldId="271"/>
        </pc:sldMkLst>
      </pc:sldChg>
      <pc:sldChg chg="modSp">
        <pc:chgData name="Contreras Lopez, Bianca Kristal Sofia" userId="S::bkcontreraslopez@liberty.edu::b20e0705-9ee6-4dbc-9762-ce21267f99da" providerId="AD" clId="Web-{6C0C8A91-94C5-25E6-450F-8BFEE7E681E0}" dt="2022-02-10T21:06:17.716" v="71" actId="20577"/>
        <pc:sldMkLst>
          <pc:docMk/>
          <pc:sldMk cId="2015042536" sldId="274"/>
        </pc:sldMkLst>
        <pc:spChg chg="mod">
          <ac:chgData name="Contreras Lopez, Bianca Kristal Sofia" userId="S::bkcontreraslopez@liberty.edu::b20e0705-9ee6-4dbc-9762-ce21267f99da" providerId="AD" clId="Web-{6C0C8A91-94C5-25E6-450F-8BFEE7E681E0}" dt="2022-02-10T21:06:17.716" v="71" actId="20577"/>
          <ac:spMkLst>
            <pc:docMk/>
            <pc:sldMk cId="2015042536" sldId="274"/>
            <ac:spMk id="3" creationId="{C490B940-847B-484E-8487-2DC76E7AA511}"/>
          </ac:spMkLst>
        </pc:spChg>
      </pc:sldChg>
      <pc:sldChg chg="modSp new">
        <pc:chgData name="Contreras Lopez, Bianca Kristal Sofia" userId="S::bkcontreraslopez@liberty.edu::b20e0705-9ee6-4dbc-9762-ce21267f99da" providerId="AD" clId="Web-{6C0C8A91-94C5-25E6-450F-8BFEE7E681E0}" dt="2022-02-10T21:05:29.199" v="66" actId="20577"/>
        <pc:sldMkLst>
          <pc:docMk/>
          <pc:sldMk cId="4078488450" sldId="276"/>
        </pc:sldMkLst>
        <pc:spChg chg="mod">
          <ac:chgData name="Contreras Lopez, Bianca Kristal Sofia" userId="S::bkcontreraslopez@liberty.edu::b20e0705-9ee6-4dbc-9762-ce21267f99da" providerId="AD" clId="Web-{6C0C8A91-94C5-25E6-450F-8BFEE7E681E0}" dt="2022-02-10T21:05:29.199" v="66" actId="20577"/>
          <ac:spMkLst>
            <pc:docMk/>
            <pc:sldMk cId="4078488450" sldId="276"/>
            <ac:spMk id="2" creationId="{444ED769-D46F-477D-B9BB-DA5CCBBB64CF}"/>
          </ac:spMkLst>
        </pc:spChg>
        <pc:spChg chg="mod">
          <ac:chgData name="Contreras Lopez, Bianca Kristal Sofia" userId="S::bkcontreraslopez@liberty.edu::b20e0705-9ee6-4dbc-9762-ce21267f99da" providerId="AD" clId="Web-{6C0C8A91-94C5-25E6-450F-8BFEE7E681E0}" dt="2022-02-10T21:05:13.370" v="61" actId="20577"/>
          <ac:spMkLst>
            <pc:docMk/>
            <pc:sldMk cId="4078488450" sldId="276"/>
            <ac:spMk id="3" creationId="{FCCB7834-251C-4A09-8FDB-3788B9449D07}"/>
          </ac:spMkLst>
        </pc:spChg>
      </pc:sldChg>
    </pc:docChg>
  </pc:docChgLst>
  <pc:docChgLst>
    <pc:chgData name="Contreras Lopez, Bianca Kristal Sofia" userId="S::bkcontreraslopez@liberty.edu::b20e0705-9ee6-4dbc-9762-ce21267f99da" providerId="AD" clId="Web-{12049A53-517F-4072-8A57-46ECF9E5984E}"/>
    <pc:docChg chg="modSld">
      <pc:chgData name="Contreras Lopez, Bianca Kristal Sofia" userId="S::bkcontreraslopez@liberty.edu::b20e0705-9ee6-4dbc-9762-ce21267f99da" providerId="AD" clId="Web-{12049A53-517F-4072-8A57-46ECF9E5984E}" dt="2022-03-08T14:16:06.661" v="68" actId="20577"/>
      <pc:docMkLst>
        <pc:docMk/>
      </pc:docMkLst>
      <pc:sldChg chg="modSp">
        <pc:chgData name="Contreras Lopez, Bianca Kristal Sofia" userId="S::bkcontreraslopez@liberty.edu::b20e0705-9ee6-4dbc-9762-ce21267f99da" providerId="AD" clId="Web-{12049A53-517F-4072-8A57-46ECF9E5984E}" dt="2022-03-08T14:10:32.279" v="11" actId="20577"/>
        <pc:sldMkLst>
          <pc:docMk/>
          <pc:sldMk cId="4049915525" sldId="264"/>
        </pc:sldMkLst>
        <pc:spChg chg="mod">
          <ac:chgData name="Contreras Lopez, Bianca Kristal Sofia" userId="S::bkcontreraslopez@liberty.edu::b20e0705-9ee6-4dbc-9762-ce21267f99da" providerId="AD" clId="Web-{12049A53-517F-4072-8A57-46ECF9E5984E}" dt="2022-03-08T14:10:32.279" v="11" actId="20577"/>
          <ac:spMkLst>
            <pc:docMk/>
            <pc:sldMk cId="4049915525" sldId="264"/>
            <ac:spMk id="3" creationId="{C490B940-847B-484E-8487-2DC76E7AA511}"/>
          </ac:spMkLst>
        </pc:spChg>
      </pc:sldChg>
      <pc:sldChg chg="modSp">
        <pc:chgData name="Contreras Lopez, Bianca Kristal Sofia" userId="S::bkcontreraslopez@liberty.edu::b20e0705-9ee6-4dbc-9762-ce21267f99da" providerId="AD" clId="Web-{12049A53-517F-4072-8A57-46ECF9E5984E}" dt="2022-03-08T14:16:06.661" v="68" actId="20577"/>
        <pc:sldMkLst>
          <pc:docMk/>
          <pc:sldMk cId="2077586206" sldId="273"/>
        </pc:sldMkLst>
        <pc:spChg chg="mod">
          <ac:chgData name="Contreras Lopez, Bianca Kristal Sofia" userId="S::bkcontreraslopez@liberty.edu::b20e0705-9ee6-4dbc-9762-ce21267f99da" providerId="AD" clId="Web-{12049A53-517F-4072-8A57-46ECF9E5984E}" dt="2022-03-08T14:16:06.661" v="68" actId="20577"/>
          <ac:spMkLst>
            <pc:docMk/>
            <pc:sldMk cId="2077586206" sldId="273"/>
            <ac:spMk id="3" creationId="{C490B940-847B-484E-8487-2DC76E7AA511}"/>
          </ac:spMkLst>
        </pc:spChg>
      </pc:sldChg>
    </pc:docChg>
  </pc:docChgLst>
  <pc:docChgLst>
    <pc:chgData name="Contreras Lopez, Bianca Kristal Sofia" userId="b20e0705-9ee6-4dbc-9762-ce21267f99da" providerId="ADAL" clId="{D22B6602-942D-4105-B0EE-08F64B480801}"/>
    <pc:docChg chg="undo custSel addSld delSld modSld">
      <pc:chgData name="Contreras Lopez, Bianca Kristal Sofia" userId="b20e0705-9ee6-4dbc-9762-ce21267f99da" providerId="ADAL" clId="{D22B6602-942D-4105-B0EE-08F64B480801}" dt="2021-12-13T16:10:06.010" v="1076" actId="20577"/>
      <pc:docMkLst>
        <pc:docMk/>
      </pc:docMkLst>
      <pc:sldChg chg="modSp mod">
        <pc:chgData name="Contreras Lopez, Bianca Kristal Sofia" userId="b20e0705-9ee6-4dbc-9762-ce21267f99da" providerId="ADAL" clId="{D22B6602-942D-4105-B0EE-08F64B480801}" dt="2021-12-13T16:00:54.008" v="804" actId="20577"/>
        <pc:sldMkLst>
          <pc:docMk/>
          <pc:sldMk cId="2910443229" sldId="257"/>
        </pc:sldMkLst>
        <pc:spChg chg="mod">
          <ac:chgData name="Contreras Lopez, Bianca Kristal Sofia" userId="b20e0705-9ee6-4dbc-9762-ce21267f99da" providerId="ADAL" clId="{D22B6602-942D-4105-B0EE-08F64B480801}" dt="2021-12-13T15:15:50.040" v="63" actId="113"/>
          <ac:spMkLst>
            <pc:docMk/>
            <pc:sldMk cId="2910443229" sldId="257"/>
            <ac:spMk id="2" creationId="{00000000-0000-0000-0000-000000000000}"/>
          </ac:spMkLst>
        </pc:spChg>
        <pc:spChg chg="mod">
          <ac:chgData name="Contreras Lopez, Bianca Kristal Sofia" userId="b20e0705-9ee6-4dbc-9762-ce21267f99da" providerId="ADAL" clId="{D22B6602-942D-4105-B0EE-08F64B480801}" dt="2021-12-13T16:00:54.008" v="804" actId="20577"/>
          <ac:spMkLst>
            <pc:docMk/>
            <pc:sldMk cId="2910443229" sldId="257"/>
            <ac:spMk id="3" creationId="{00000000-0000-0000-0000-000000000000}"/>
          </ac:spMkLst>
        </pc:spChg>
      </pc:sldChg>
      <pc:sldChg chg="modSp mod">
        <pc:chgData name="Contreras Lopez, Bianca Kristal Sofia" userId="b20e0705-9ee6-4dbc-9762-ce21267f99da" providerId="ADAL" clId="{D22B6602-942D-4105-B0EE-08F64B480801}" dt="2021-12-13T16:10:06.010" v="1076" actId="20577"/>
        <pc:sldMkLst>
          <pc:docMk/>
          <pc:sldMk cId="4232403522" sldId="258"/>
        </pc:sldMkLst>
        <pc:spChg chg="mod">
          <ac:chgData name="Contreras Lopez, Bianca Kristal Sofia" userId="b20e0705-9ee6-4dbc-9762-ce21267f99da" providerId="ADAL" clId="{D22B6602-942D-4105-B0EE-08F64B480801}" dt="2021-12-13T16:00:24.983" v="795" actId="27636"/>
          <ac:spMkLst>
            <pc:docMk/>
            <pc:sldMk cId="4232403522" sldId="258"/>
            <ac:spMk id="2" creationId="{00000000-0000-0000-0000-000000000000}"/>
          </ac:spMkLst>
        </pc:spChg>
        <pc:spChg chg="mod">
          <ac:chgData name="Contreras Lopez, Bianca Kristal Sofia" userId="b20e0705-9ee6-4dbc-9762-ce21267f99da" providerId="ADAL" clId="{D22B6602-942D-4105-B0EE-08F64B480801}" dt="2021-12-13T16:10:06.010" v="1076" actId="20577"/>
          <ac:spMkLst>
            <pc:docMk/>
            <pc:sldMk cId="4232403522" sldId="258"/>
            <ac:spMk id="3" creationId="{00000000-0000-0000-0000-000000000000}"/>
          </ac:spMkLst>
        </pc:spChg>
      </pc:sldChg>
      <pc:sldChg chg="modSp new mod">
        <pc:chgData name="Contreras Lopez, Bianca Kristal Sofia" userId="b20e0705-9ee6-4dbc-9762-ce21267f99da" providerId="ADAL" clId="{D22B6602-942D-4105-B0EE-08F64B480801}" dt="2021-12-13T16:01:40.169" v="844" actId="20577"/>
        <pc:sldMkLst>
          <pc:docMk/>
          <pc:sldMk cId="2533866835" sldId="259"/>
        </pc:sldMkLst>
        <pc:spChg chg="mod">
          <ac:chgData name="Contreras Lopez, Bianca Kristal Sofia" userId="b20e0705-9ee6-4dbc-9762-ce21267f99da" providerId="ADAL" clId="{D22B6602-942D-4105-B0EE-08F64B480801}" dt="2021-12-13T15:15:07.092" v="42" actId="403"/>
          <ac:spMkLst>
            <pc:docMk/>
            <pc:sldMk cId="2533866835" sldId="259"/>
            <ac:spMk id="2" creationId="{2F7C7FA7-DB48-458B-AC5E-A9E28D00C8FF}"/>
          </ac:spMkLst>
        </pc:spChg>
        <pc:spChg chg="mod">
          <ac:chgData name="Contreras Lopez, Bianca Kristal Sofia" userId="b20e0705-9ee6-4dbc-9762-ce21267f99da" providerId="ADAL" clId="{D22B6602-942D-4105-B0EE-08F64B480801}" dt="2021-12-13T16:01:40.169" v="844" actId="20577"/>
          <ac:spMkLst>
            <pc:docMk/>
            <pc:sldMk cId="2533866835" sldId="259"/>
            <ac:spMk id="3" creationId="{C490B940-847B-484E-8487-2DC76E7AA511}"/>
          </ac:spMkLst>
        </pc:spChg>
      </pc:sldChg>
      <pc:sldChg chg="modSp add mod">
        <pc:chgData name="Contreras Lopez, Bianca Kristal Sofia" userId="b20e0705-9ee6-4dbc-9762-ce21267f99da" providerId="ADAL" clId="{D22B6602-942D-4105-B0EE-08F64B480801}" dt="2021-12-13T15:19:15.408" v="134" actId="20577"/>
        <pc:sldMkLst>
          <pc:docMk/>
          <pc:sldMk cId="1001613293" sldId="260"/>
        </pc:sldMkLst>
        <pc:spChg chg="mod">
          <ac:chgData name="Contreras Lopez, Bianca Kristal Sofia" userId="b20e0705-9ee6-4dbc-9762-ce21267f99da" providerId="ADAL" clId="{D22B6602-942D-4105-B0EE-08F64B480801}" dt="2021-12-13T15:19:15.408" v="134" actId="20577"/>
          <ac:spMkLst>
            <pc:docMk/>
            <pc:sldMk cId="1001613293" sldId="260"/>
            <ac:spMk id="3" creationId="{C490B940-847B-484E-8487-2DC76E7AA511}"/>
          </ac:spMkLst>
        </pc:spChg>
      </pc:sldChg>
      <pc:sldChg chg="modSp add mod">
        <pc:chgData name="Contreras Lopez, Bianca Kristal Sofia" userId="b20e0705-9ee6-4dbc-9762-ce21267f99da" providerId="ADAL" clId="{D22B6602-942D-4105-B0EE-08F64B480801}" dt="2021-12-13T16:02:55.651" v="874" actId="20577"/>
        <pc:sldMkLst>
          <pc:docMk/>
          <pc:sldMk cId="3667649447" sldId="261"/>
        </pc:sldMkLst>
        <pc:spChg chg="mod">
          <ac:chgData name="Contreras Lopez, Bianca Kristal Sofia" userId="b20e0705-9ee6-4dbc-9762-ce21267f99da" providerId="ADAL" clId="{D22B6602-942D-4105-B0EE-08F64B480801}" dt="2021-12-13T16:02:55.651" v="874" actId="20577"/>
          <ac:spMkLst>
            <pc:docMk/>
            <pc:sldMk cId="3667649447" sldId="261"/>
            <ac:spMk id="3" creationId="{C490B940-847B-484E-8487-2DC76E7AA511}"/>
          </ac:spMkLst>
        </pc:spChg>
      </pc:sldChg>
      <pc:sldChg chg="modSp add mod">
        <pc:chgData name="Contreras Lopez, Bianca Kristal Sofia" userId="b20e0705-9ee6-4dbc-9762-ce21267f99da" providerId="ADAL" clId="{D22B6602-942D-4105-B0EE-08F64B480801}" dt="2021-12-13T16:03:18.062" v="875" actId="20577"/>
        <pc:sldMkLst>
          <pc:docMk/>
          <pc:sldMk cId="20966688" sldId="262"/>
        </pc:sldMkLst>
        <pc:spChg chg="mod">
          <ac:chgData name="Contreras Lopez, Bianca Kristal Sofia" userId="b20e0705-9ee6-4dbc-9762-ce21267f99da" providerId="ADAL" clId="{D22B6602-942D-4105-B0EE-08F64B480801}" dt="2021-12-13T15:21:46.173" v="206"/>
          <ac:spMkLst>
            <pc:docMk/>
            <pc:sldMk cId="20966688" sldId="262"/>
            <ac:spMk id="2" creationId="{2F7C7FA7-DB48-458B-AC5E-A9E28D00C8FF}"/>
          </ac:spMkLst>
        </pc:spChg>
        <pc:spChg chg="mod">
          <ac:chgData name="Contreras Lopez, Bianca Kristal Sofia" userId="b20e0705-9ee6-4dbc-9762-ce21267f99da" providerId="ADAL" clId="{D22B6602-942D-4105-B0EE-08F64B480801}" dt="2021-12-13T16:03:18.062" v="875" actId="20577"/>
          <ac:spMkLst>
            <pc:docMk/>
            <pc:sldMk cId="20966688" sldId="262"/>
            <ac:spMk id="3" creationId="{C490B940-847B-484E-8487-2DC76E7AA511}"/>
          </ac:spMkLst>
        </pc:spChg>
      </pc:sldChg>
      <pc:sldChg chg="modSp add mod">
        <pc:chgData name="Contreras Lopez, Bianca Kristal Sofia" userId="b20e0705-9ee6-4dbc-9762-ce21267f99da" providerId="ADAL" clId="{D22B6602-942D-4105-B0EE-08F64B480801}" dt="2021-12-13T16:03:53.412" v="877" actId="20577"/>
        <pc:sldMkLst>
          <pc:docMk/>
          <pc:sldMk cId="327993096" sldId="263"/>
        </pc:sldMkLst>
        <pc:spChg chg="mod">
          <ac:chgData name="Contreras Lopez, Bianca Kristal Sofia" userId="b20e0705-9ee6-4dbc-9762-ce21267f99da" providerId="ADAL" clId="{D22B6602-942D-4105-B0EE-08F64B480801}" dt="2021-12-13T16:03:53.412" v="877" actId="20577"/>
          <ac:spMkLst>
            <pc:docMk/>
            <pc:sldMk cId="327993096" sldId="263"/>
            <ac:spMk id="3" creationId="{C490B940-847B-484E-8487-2DC76E7AA511}"/>
          </ac:spMkLst>
        </pc:spChg>
      </pc:sldChg>
      <pc:sldChg chg="modSp add mod">
        <pc:chgData name="Contreras Lopez, Bianca Kristal Sofia" userId="b20e0705-9ee6-4dbc-9762-ce21267f99da" providerId="ADAL" clId="{D22B6602-942D-4105-B0EE-08F64B480801}" dt="2021-12-13T15:39:50.467" v="342" actId="20577"/>
        <pc:sldMkLst>
          <pc:docMk/>
          <pc:sldMk cId="4049915525" sldId="264"/>
        </pc:sldMkLst>
        <pc:spChg chg="mod">
          <ac:chgData name="Contreras Lopez, Bianca Kristal Sofia" userId="b20e0705-9ee6-4dbc-9762-ce21267f99da" providerId="ADAL" clId="{D22B6602-942D-4105-B0EE-08F64B480801}" dt="2021-12-13T15:39:50.467" v="342" actId="20577"/>
          <ac:spMkLst>
            <pc:docMk/>
            <pc:sldMk cId="4049915525" sldId="264"/>
            <ac:spMk id="3" creationId="{C490B940-847B-484E-8487-2DC76E7AA511}"/>
          </ac:spMkLst>
        </pc:spChg>
      </pc:sldChg>
      <pc:sldChg chg="modSp add mod">
        <pc:chgData name="Contreras Lopez, Bianca Kristal Sofia" userId="b20e0705-9ee6-4dbc-9762-ce21267f99da" providerId="ADAL" clId="{D22B6602-942D-4105-B0EE-08F64B480801}" dt="2021-12-13T15:40:41.548" v="352" actId="20577"/>
        <pc:sldMkLst>
          <pc:docMk/>
          <pc:sldMk cId="1814646978" sldId="265"/>
        </pc:sldMkLst>
        <pc:spChg chg="mod">
          <ac:chgData name="Contreras Lopez, Bianca Kristal Sofia" userId="b20e0705-9ee6-4dbc-9762-ce21267f99da" providerId="ADAL" clId="{D22B6602-942D-4105-B0EE-08F64B480801}" dt="2021-12-13T15:40:41.548" v="352" actId="20577"/>
          <ac:spMkLst>
            <pc:docMk/>
            <pc:sldMk cId="1814646978" sldId="265"/>
            <ac:spMk id="3" creationId="{C490B940-847B-484E-8487-2DC76E7AA511}"/>
          </ac:spMkLst>
        </pc:spChg>
      </pc:sldChg>
      <pc:sldChg chg="modSp add mod">
        <pc:chgData name="Contreras Lopez, Bianca Kristal Sofia" userId="b20e0705-9ee6-4dbc-9762-ce21267f99da" providerId="ADAL" clId="{D22B6602-942D-4105-B0EE-08F64B480801}" dt="2021-12-13T15:45:17.004" v="406" actId="20577"/>
        <pc:sldMkLst>
          <pc:docMk/>
          <pc:sldMk cId="1672283824" sldId="266"/>
        </pc:sldMkLst>
        <pc:spChg chg="mod">
          <ac:chgData name="Contreras Lopez, Bianca Kristal Sofia" userId="b20e0705-9ee6-4dbc-9762-ce21267f99da" providerId="ADAL" clId="{D22B6602-942D-4105-B0EE-08F64B480801}" dt="2021-12-13T15:40:57.971" v="355"/>
          <ac:spMkLst>
            <pc:docMk/>
            <pc:sldMk cId="1672283824" sldId="266"/>
            <ac:spMk id="2" creationId="{2F7C7FA7-DB48-458B-AC5E-A9E28D00C8FF}"/>
          </ac:spMkLst>
        </pc:spChg>
        <pc:spChg chg="mod">
          <ac:chgData name="Contreras Lopez, Bianca Kristal Sofia" userId="b20e0705-9ee6-4dbc-9762-ce21267f99da" providerId="ADAL" clId="{D22B6602-942D-4105-B0EE-08F64B480801}" dt="2021-12-13T15:45:17.004" v="406" actId="20577"/>
          <ac:spMkLst>
            <pc:docMk/>
            <pc:sldMk cId="1672283824" sldId="266"/>
            <ac:spMk id="3" creationId="{C490B940-847B-484E-8487-2DC76E7AA511}"/>
          </ac:spMkLst>
        </pc:spChg>
      </pc:sldChg>
      <pc:sldChg chg="modSp add mod">
        <pc:chgData name="Contreras Lopez, Bianca Kristal Sofia" userId="b20e0705-9ee6-4dbc-9762-ce21267f99da" providerId="ADAL" clId="{D22B6602-942D-4105-B0EE-08F64B480801}" dt="2021-12-13T15:46:45.411" v="424" actId="20577"/>
        <pc:sldMkLst>
          <pc:docMk/>
          <pc:sldMk cId="1757567938" sldId="267"/>
        </pc:sldMkLst>
        <pc:spChg chg="mod">
          <ac:chgData name="Contreras Lopez, Bianca Kristal Sofia" userId="b20e0705-9ee6-4dbc-9762-ce21267f99da" providerId="ADAL" clId="{D22B6602-942D-4105-B0EE-08F64B480801}" dt="2021-12-13T15:46:45.411" v="424" actId="20577"/>
          <ac:spMkLst>
            <pc:docMk/>
            <pc:sldMk cId="1757567938" sldId="267"/>
            <ac:spMk id="3" creationId="{C490B940-847B-484E-8487-2DC76E7AA511}"/>
          </ac:spMkLst>
        </pc:spChg>
      </pc:sldChg>
      <pc:sldChg chg="modSp add mod">
        <pc:chgData name="Contreras Lopez, Bianca Kristal Sofia" userId="b20e0705-9ee6-4dbc-9762-ce21267f99da" providerId="ADAL" clId="{D22B6602-942D-4105-B0EE-08F64B480801}" dt="2021-12-13T16:06:26.242" v="883" actId="20577"/>
        <pc:sldMkLst>
          <pc:docMk/>
          <pc:sldMk cId="882861471" sldId="268"/>
        </pc:sldMkLst>
        <pc:spChg chg="mod">
          <ac:chgData name="Contreras Lopez, Bianca Kristal Sofia" userId="b20e0705-9ee6-4dbc-9762-ce21267f99da" providerId="ADAL" clId="{D22B6602-942D-4105-B0EE-08F64B480801}" dt="2021-12-13T15:47:07.566" v="429"/>
          <ac:spMkLst>
            <pc:docMk/>
            <pc:sldMk cId="882861471" sldId="268"/>
            <ac:spMk id="2" creationId="{2F7C7FA7-DB48-458B-AC5E-A9E28D00C8FF}"/>
          </ac:spMkLst>
        </pc:spChg>
        <pc:spChg chg="mod">
          <ac:chgData name="Contreras Lopez, Bianca Kristal Sofia" userId="b20e0705-9ee6-4dbc-9762-ce21267f99da" providerId="ADAL" clId="{D22B6602-942D-4105-B0EE-08F64B480801}" dt="2021-12-13T16:06:26.242" v="883" actId="20577"/>
          <ac:spMkLst>
            <pc:docMk/>
            <pc:sldMk cId="882861471" sldId="268"/>
            <ac:spMk id="3" creationId="{C490B940-847B-484E-8487-2DC76E7AA511}"/>
          </ac:spMkLst>
        </pc:spChg>
      </pc:sldChg>
      <pc:sldChg chg="new del">
        <pc:chgData name="Contreras Lopez, Bianca Kristal Sofia" userId="b20e0705-9ee6-4dbc-9762-ce21267f99da" providerId="ADAL" clId="{D22B6602-942D-4105-B0EE-08F64B480801}" dt="2021-12-13T15:46:53.086" v="426" actId="680"/>
        <pc:sldMkLst>
          <pc:docMk/>
          <pc:sldMk cId="4003063821" sldId="268"/>
        </pc:sldMkLst>
      </pc:sldChg>
      <pc:sldChg chg="modSp add mod">
        <pc:chgData name="Contreras Lopez, Bianca Kristal Sofia" userId="b20e0705-9ee6-4dbc-9762-ce21267f99da" providerId="ADAL" clId="{D22B6602-942D-4105-B0EE-08F64B480801}" dt="2021-12-13T16:06:42.858" v="885" actId="20577"/>
        <pc:sldMkLst>
          <pc:docMk/>
          <pc:sldMk cId="575341109" sldId="269"/>
        </pc:sldMkLst>
        <pc:spChg chg="mod">
          <ac:chgData name="Contreras Lopez, Bianca Kristal Sofia" userId="b20e0705-9ee6-4dbc-9762-ce21267f99da" providerId="ADAL" clId="{D22B6602-942D-4105-B0EE-08F64B480801}" dt="2021-12-13T16:06:42.858" v="885" actId="20577"/>
          <ac:spMkLst>
            <pc:docMk/>
            <pc:sldMk cId="575341109" sldId="269"/>
            <ac:spMk id="3" creationId="{C490B940-847B-484E-8487-2DC76E7AA511}"/>
          </ac:spMkLst>
        </pc:spChg>
      </pc:sldChg>
      <pc:sldChg chg="modSp add mod">
        <pc:chgData name="Contreras Lopez, Bianca Kristal Sofia" userId="b20e0705-9ee6-4dbc-9762-ce21267f99da" providerId="ADAL" clId="{D22B6602-942D-4105-B0EE-08F64B480801}" dt="2021-12-13T16:07:07.694" v="893" actId="27636"/>
        <pc:sldMkLst>
          <pc:docMk/>
          <pc:sldMk cId="3262529366" sldId="270"/>
        </pc:sldMkLst>
        <pc:spChg chg="mod">
          <ac:chgData name="Contreras Lopez, Bianca Kristal Sofia" userId="b20e0705-9ee6-4dbc-9762-ce21267f99da" providerId="ADAL" clId="{D22B6602-942D-4105-B0EE-08F64B480801}" dt="2021-12-13T15:52:29.618" v="542" actId="27636"/>
          <ac:spMkLst>
            <pc:docMk/>
            <pc:sldMk cId="3262529366" sldId="270"/>
            <ac:spMk id="2" creationId="{2F7C7FA7-DB48-458B-AC5E-A9E28D00C8FF}"/>
          </ac:spMkLst>
        </pc:spChg>
        <pc:spChg chg="mod">
          <ac:chgData name="Contreras Lopez, Bianca Kristal Sofia" userId="b20e0705-9ee6-4dbc-9762-ce21267f99da" providerId="ADAL" clId="{D22B6602-942D-4105-B0EE-08F64B480801}" dt="2021-12-13T16:07:07.694" v="893" actId="27636"/>
          <ac:spMkLst>
            <pc:docMk/>
            <pc:sldMk cId="3262529366" sldId="270"/>
            <ac:spMk id="3" creationId="{C490B940-847B-484E-8487-2DC76E7AA511}"/>
          </ac:spMkLst>
        </pc:spChg>
      </pc:sldChg>
      <pc:sldChg chg="modSp add mod">
        <pc:chgData name="Contreras Lopez, Bianca Kristal Sofia" userId="b20e0705-9ee6-4dbc-9762-ce21267f99da" providerId="ADAL" clId="{D22B6602-942D-4105-B0EE-08F64B480801}" dt="2021-12-13T15:56:27.239" v="681" actId="20577"/>
        <pc:sldMkLst>
          <pc:docMk/>
          <pc:sldMk cId="1112536949" sldId="271"/>
        </pc:sldMkLst>
        <pc:spChg chg="mod">
          <ac:chgData name="Contreras Lopez, Bianca Kristal Sofia" userId="b20e0705-9ee6-4dbc-9762-ce21267f99da" providerId="ADAL" clId="{D22B6602-942D-4105-B0EE-08F64B480801}" dt="2021-12-13T15:56:27.239" v="681" actId="20577"/>
          <ac:spMkLst>
            <pc:docMk/>
            <pc:sldMk cId="1112536949" sldId="271"/>
            <ac:spMk id="3" creationId="{C490B940-847B-484E-8487-2DC76E7AA511}"/>
          </ac:spMkLst>
        </pc:spChg>
      </pc:sldChg>
      <pc:sldChg chg="modSp add mod">
        <pc:chgData name="Contreras Lopez, Bianca Kristal Sofia" userId="b20e0705-9ee6-4dbc-9762-ce21267f99da" providerId="ADAL" clId="{D22B6602-942D-4105-B0EE-08F64B480801}" dt="2021-12-13T16:08:45.148" v="984" actId="20577"/>
        <pc:sldMkLst>
          <pc:docMk/>
          <pc:sldMk cId="564326837" sldId="272"/>
        </pc:sldMkLst>
        <pc:spChg chg="mod">
          <ac:chgData name="Contreras Lopez, Bianca Kristal Sofia" userId="b20e0705-9ee6-4dbc-9762-ce21267f99da" providerId="ADAL" clId="{D22B6602-942D-4105-B0EE-08F64B480801}" dt="2021-12-13T15:56:46.651" v="717" actId="5793"/>
          <ac:spMkLst>
            <pc:docMk/>
            <pc:sldMk cId="564326837" sldId="272"/>
            <ac:spMk id="2" creationId="{2F7C7FA7-DB48-458B-AC5E-A9E28D00C8FF}"/>
          </ac:spMkLst>
        </pc:spChg>
        <pc:spChg chg="mod">
          <ac:chgData name="Contreras Lopez, Bianca Kristal Sofia" userId="b20e0705-9ee6-4dbc-9762-ce21267f99da" providerId="ADAL" clId="{D22B6602-942D-4105-B0EE-08F64B480801}" dt="2021-12-13T16:08:45.148" v="984" actId="20577"/>
          <ac:spMkLst>
            <pc:docMk/>
            <pc:sldMk cId="564326837" sldId="272"/>
            <ac:spMk id="3" creationId="{C490B940-847B-484E-8487-2DC76E7AA511}"/>
          </ac:spMkLst>
        </pc:spChg>
      </pc:sldChg>
      <pc:sldChg chg="modSp add mod">
        <pc:chgData name="Contreras Lopez, Bianca Kristal Sofia" userId="b20e0705-9ee6-4dbc-9762-ce21267f99da" providerId="ADAL" clId="{D22B6602-942D-4105-B0EE-08F64B480801}" dt="2021-12-13T16:09:41.750" v="1074" actId="20577"/>
        <pc:sldMkLst>
          <pc:docMk/>
          <pc:sldMk cId="2077586206" sldId="273"/>
        </pc:sldMkLst>
        <pc:spChg chg="mod">
          <ac:chgData name="Contreras Lopez, Bianca Kristal Sofia" userId="b20e0705-9ee6-4dbc-9762-ce21267f99da" providerId="ADAL" clId="{D22B6602-942D-4105-B0EE-08F64B480801}" dt="2021-12-13T15:58:00.987" v="756" actId="20577"/>
          <ac:spMkLst>
            <pc:docMk/>
            <pc:sldMk cId="2077586206" sldId="273"/>
            <ac:spMk id="2" creationId="{2F7C7FA7-DB48-458B-AC5E-A9E28D00C8FF}"/>
          </ac:spMkLst>
        </pc:spChg>
        <pc:spChg chg="mod">
          <ac:chgData name="Contreras Lopez, Bianca Kristal Sofia" userId="b20e0705-9ee6-4dbc-9762-ce21267f99da" providerId="ADAL" clId="{D22B6602-942D-4105-B0EE-08F64B480801}" dt="2021-12-13T16:09:41.750" v="1074" actId="20577"/>
          <ac:spMkLst>
            <pc:docMk/>
            <pc:sldMk cId="2077586206" sldId="273"/>
            <ac:spMk id="3" creationId="{C490B940-847B-484E-8487-2DC76E7AA511}"/>
          </ac:spMkLst>
        </pc:spChg>
      </pc:sldChg>
    </pc:docChg>
  </pc:docChgLst>
  <pc:docChgLst>
    <pc:chgData name="Contreras Lopez, Bianca Kristal Sofia" userId="S::bkcontreraslopez@liberty.edu::b20e0705-9ee6-4dbc-9762-ce21267f99da" providerId="AD" clId="Web-{E9A97948-075B-5DB6-E37B-8AAB3782E497}"/>
    <pc:docChg chg="addSld delSld modSld">
      <pc:chgData name="Contreras Lopez, Bianca Kristal Sofia" userId="S::bkcontreraslopez@liberty.edu::b20e0705-9ee6-4dbc-9762-ce21267f99da" providerId="AD" clId="Web-{E9A97948-075B-5DB6-E37B-8AAB3782E497}" dt="2022-02-01T22:26:09.419" v="467" actId="20577"/>
      <pc:docMkLst>
        <pc:docMk/>
      </pc:docMkLst>
      <pc:sldChg chg="modSp">
        <pc:chgData name="Contreras Lopez, Bianca Kristal Sofia" userId="S::bkcontreraslopez@liberty.edu::b20e0705-9ee6-4dbc-9762-ce21267f99da" providerId="AD" clId="Web-{E9A97948-075B-5DB6-E37B-8AAB3782E497}" dt="2022-02-01T22:21:55.069" v="423" actId="20577"/>
        <pc:sldMkLst>
          <pc:docMk/>
          <pc:sldMk cId="2910443229" sldId="257"/>
        </pc:sldMkLst>
        <pc:spChg chg="mod">
          <ac:chgData name="Contreras Lopez, Bianca Kristal Sofia" userId="S::bkcontreraslopez@liberty.edu::b20e0705-9ee6-4dbc-9762-ce21267f99da" providerId="AD" clId="Web-{E9A97948-075B-5DB6-E37B-8AAB3782E497}" dt="2022-02-01T22:21:55.069" v="423" actId="20577"/>
          <ac:spMkLst>
            <pc:docMk/>
            <pc:sldMk cId="2910443229" sldId="257"/>
            <ac:spMk id="3" creationId="{00000000-0000-0000-0000-000000000000}"/>
          </ac:spMkLst>
        </pc:spChg>
      </pc:sldChg>
      <pc:sldChg chg="modSp">
        <pc:chgData name="Contreras Lopez, Bianca Kristal Sofia" userId="S::bkcontreraslopez@liberty.edu::b20e0705-9ee6-4dbc-9762-ce21267f99da" providerId="AD" clId="Web-{E9A97948-075B-5DB6-E37B-8AAB3782E497}" dt="2022-02-01T22:23:25.180" v="447" actId="20577"/>
        <pc:sldMkLst>
          <pc:docMk/>
          <pc:sldMk cId="2533866835" sldId="259"/>
        </pc:sldMkLst>
        <pc:spChg chg="mod">
          <ac:chgData name="Contreras Lopez, Bianca Kristal Sofia" userId="S::bkcontreraslopez@liberty.edu::b20e0705-9ee6-4dbc-9762-ce21267f99da" providerId="AD" clId="Web-{E9A97948-075B-5DB6-E37B-8AAB3782E497}" dt="2022-02-01T22:23:25.180" v="447" actId="20577"/>
          <ac:spMkLst>
            <pc:docMk/>
            <pc:sldMk cId="2533866835" sldId="259"/>
            <ac:spMk id="3" creationId="{C490B940-847B-484E-8487-2DC76E7AA511}"/>
          </ac:spMkLst>
        </pc:spChg>
      </pc:sldChg>
      <pc:sldChg chg="modSp">
        <pc:chgData name="Contreras Lopez, Bianca Kristal Sofia" userId="S::bkcontreraslopez@liberty.edu::b20e0705-9ee6-4dbc-9762-ce21267f99da" providerId="AD" clId="Web-{E9A97948-075B-5DB6-E37B-8AAB3782E497}" dt="2022-02-01T22:23:50.118" v="455" actId="20577"/>
        <pc:sldMkLst>
          <pc:docMk/>
          <pc:sldMk cId="1001613293" sldId="260"/>
        </pc:sldMkLst>
        <pc:spChg chg="mod">
          <ac:chgData name="Contreras Lopez, Bianca Kristal Sofia" userId="S::bkcontreraslopez@liberty.edu::b20e0705-9ee6-4dbc-9762-ce21267f99da" providerId="AD" clId="Web-{E9A97948-075B-5DB6-E37B-8AAB3782E497}" dt="2022-02-01T22:23:50.118" v="455" actId="20577"/>
          <ac:spMkLst>
            <pc:docMk/>
            <pc:sldMk cId="1001613293" sldId="260"/>
            <ac:spMk id="3" creationId="{C490B940-847B-484E-8487-2DC76E7AA511}"/>
          </ac:spMkLst>
        </pc:spChg>
      </pc:sldChg>
      <pc:sldChg chg="del">
        <pc:chgData name="Contreras Lopez, Bianca Kristal Sofia" userId="S::bkcontreraslopez@liberty.edu::b20e0705-9ee6-4dbc-9762-ce21267f99da" providerId="AD" clId="Web-{E9A97948-075B-5DB6-E37B-8AAB3782E497}" dt="2022-02-01T22:08:39.175" v="186"/>
        <pc:sldMkLst>
          <pc:docMk/>
          <pc:sldMk cId="3667649447" sldId="261"/>
        </pc:sldMkLst>
      </pc:sldChg>
      <pc:sldChg chg="modSp">
        <pc:chgData name="Contreras Lopez, Bianca Kristal Sofia" userId="S::bkcontreraslopez@liberty.edu::b20e0705-9ee6-4dbc-9762-ce21267f99da" providerId="AD" clId="Web-{E9A97948-075B-5DB6-E37B-8AAB3782E497}" dt="2022-02-01T22:24:27.291" v="460" actId="20577"/>
        <pc:sldMkLst>
          <pc:docMk/>
          <pc:sldMk cId="20966688" sldId="262"/>
        </pc:sldMkLst>
        <pc:spChg chg="mod">
          <ac:chgData name="Contreras Lopez, Bianca Kristal Sofia" userId="S::bkcontreraslopez@liberty.edu::b20e0705-9ee6-4dbc-9762-ce21267f99da" providerId="AD" clId="Web-{E9A97948-075B-5DB6-E37B-8AAB3782E497}" dt="2022-02-01T22:24:27.291" v="460" actId="20577"/>
          <ac:spMkLst>
            <pc:docMk/>
            <pc:sldMk cId="20966688" sldId="262"/>
            <ac:spMk id="3" creationId="{C490B940-847B-484E-8487-2DC76E7AA511}"/>
          </ac:spMkLst>
        </pc:spChg>
      </pc:sldChg>
      <pc:sldChg chg="del">
        <pc:chgData name="Contreras Lopez, Bianca Kristal Sofia" userId="S::bkcontreraslopez@liberty.edu::b20e0705-9ee6-4dbc-9762-ce21267f99da" providerId="AD" clId="Web-{E9A97948-075B-5DB6-E37B-8AAB3782E497}" dt="2022-02-01T22:10:58.553" v="201"/>
        <pc:sldMkLst>
          <pc:docMk/>
          <pc:sldMk cId="327993096" sldId="263"/>
        </pc:sldMkLst>
      </pc:sldChg>
      <pc:sldChg chg="modSp">
        <pc:chgData name="Contreras Lopez, Bianca Kristal Sofia" userId="S::bkcontreraslopez@liberty.edu::b20e0705-9ee6-4dbc-9762-ce21267f99da" providerId="AD" clId="Web-{E9A97948-075B-5DB6-E37B-8AAB3782E497}" dt="2022-02-01T22:24:33.916" v="462" actId="20577"/>
        <pc:sldMkLst>
          <pc:docMk/>
          <pc:sldMk cId="4049915525" sldId="264"/>
        </pc:sldMkLst>
        <pc:spChg chg="mod">
          <ac:chgData name="Contreras Lopez, Bianca Kristal Sofia" userId="S::bkcontreraslopez@liberty.edu::b20e0705-9ee6-4dbc-9762-ce21267f99da" providerId="AD" clId="Web-{E9A97948-075B-5DB6-E37B-8AAB3782E497}" dt="2022-02-01T22:24:33.916" v="462" actId="20577"/>
          <ac:spMkLst>
            <pc:docMk/>
            <pc:sldMk cId="4049915525" sldId="264"/>
            <ac:spMk id="3" creationId="{C490B940-847B-484E-8487-2DC76E7AA511}"/>
          </ac:spMkLst>
        </pc:spChg>
      </pc:sldChg>
      <pc:sldChg chg="del">
        <pc:chgData name="Contreras Lopez, Bianca Kristal Sofia" userId="S::bkcontreraslopez@liberty.edu::b20e0705-9ee6-4dbc-9762-ce21267f99da" providerId="AD" clId="Web-{E9A97948-075B-5DB6-E37B-8AAB3782E497}" dt="2022-02-01T22:11:29.382" v="207"/>
        <pc:sldMkLst>
          <pc:docMk/>
          <pc:sldMk cId="1814646978" sldId="265"/>
        </pc:sldMkLst>
      </pc:sldChg>
      <pc:sldChg chg="modSp">
        <pc:chgData name="Contreras Lopez, Bianca Kristal Sofia" userId="S::bkcontreraslopez@liberty.edu::b20e0705-9ee6-4dbc-9762-ce21267f99da" providerId="AD" clId="Web-{E9A97948-075B-5DB6-E37B-8AAB3782E497}" dt="2022-02-01T22:12:32.274" v="218" actId="20577"/>
        <pc:sldMkLst>
          <pc:docMk/>
          <pc:sldMk cId="1672283824" sldId="266"/>
        </pc:sldMkLst>
        <pc:spChg chg="mod">
          <ac:chgData name="Contreras Lopez, Bianca Kristal Sofia" userId="S::bkcontreraslopez@liberty.edu::b20e0705-9ee6-4dbc-9762-ce21267f99da" providerId="AD" clId="Web-{E9A97948-075B-5DB6-E37B-8AAB3782E497}" dt="2022-02-01T22:12:32.274" v="218" actId="20577"/>
          <ac:spMkLst>
            <pc:docMk/>
            <pc:sldMk cId="1672283824" sldId="266"/>
            <ac:spMk id="3" creationId="{C490B940-847B-484E-8487-2DC76E7AA511}"/>
          </ac:spMkLst>
        </pc:spChg>
      </pc:sldChg>
      <pc:sldChg chg="modSp">
        <pc:chgData name="Contreras Lopez, Bianca Kristal Sofia" userId="S::bkcontreraslopez@liberty.edu::b20e0705-9ee6-4dbc-9762-ce21267f99da" providerId="AD" clId="Web-{E9A97948-075B-5DB6-E37B-8AAB3782E497}" dt="2022-02-01T22:13:41.807" v="249" actId="20577"/>
        <pc:sldMkLst>
          <pc:docMk/>
          <pc:sldMk cId="1757567938" sldId="267"/>
        </pc:sldMkLst>
        <pc:spChg chg="mod">
          <ac:chgData name="Contreras Lopez, Bianca Kristal Sofia" userId="S::bkcontreraslopez@liberty.edu::b20e0705-9ee6-4dbc-9762-ce21267f99da" providerId="AD" clId="Web-{E9A97948-075B-5DB6-E37B-8AAB3782E497}" dt="2022-02-01T22:13:41.807" v="249" actId="20577"/>
          <ac:spMkLst>
            <pc:docMk/>
            <pc:sldMk cId="1757567938" sldId="267"/>
            <ac:spMk id="3" creationId="{C490B940-847B-484E-8487-2DC76E7AA511}"/>
          </ac:spMkLst>
        </pc:spChg>
      </pc:sldChg>
      <pc:sldChg chg="modSp">
        <pc:chgData name="Contreras Lopez, Bianca Kristal Sofia" userId="S::bkcontreraslopez@liberty.edu::b20e0705-9ee6-4dbc-9762-ce21267f99da" providerId="AD" clId="Web-{E9A97948-075B-5DB6-E37B-8AAB3782E497}" dt="2022-02-01T22:15:49.419" v="283" actId="20577"/>
        <pc:sldMkLst>
          <pc:docMk/>
          <pc:sldMk cId="882861471" sldId="268"/>
        </pc:sldMkLst>
        <pc:spChg chg="mod">
          <ac:chgData name="Contreras Lopez, Bianca Kristal Sofia" userId="S::bkcontreraslopez@liberty.edu::b20e0705-9ee6-4dbc-9762-ce21267f99da" providerId="AD" clId="Web-{E9A97948-075B-5DB6-E37B-8AAB3782E497}" dt="2022-02-01T22:15:49.419" v="283" actId="20577"/>
          <ac:spMkLst>
            <pc:docMk/>
            <pc:sldMk cId="882861471" sldId="268"/>
            <ac:spMk id="3" creationId="{C490B940-847B-484E-8487-2DC76E7AA511}"/>
          </ac:spMkLst>
        </pc:spChg>
      </pc:sldChg>
      <pc:sldChg chg="modSp del">
        <pc:chgData name="Contreras Lopez, Bianca Kristal Sofia" userId="S::bkcontreraslopez@liberty.edu::b20e0705-9ee6-4dbc-9762-ce21267f99da" providerId="AD" clId="Web-{E9A97948-075B-5DB6-E37B-8AAB3782E497}" dt="2022-02-01T22:15:50.591" v="284"/>
        <pc:sldMkLst>
          <pc:docMk/>
          <pc:sldMk cId="575341109" sldId="269"/>
        </pc:sldMkLst>
        <pc:spChg chg="mod">
          <ac:chgData name="Contreras Lopez, Bianca Kristal Sofia" userId="S::bkcontreraslopez@liberty.edu::b20e0705-9ee6-4dbc-9762-ce21267f99da" providerId="AD" clId="Web-{E9A97948-075B-5DB6-E37B-8AAB3782E497}" dt="2022-02-01T22:15:44.060" v="280" actId="20577"/>
          <ac:spMkLst>
            <pc:docMk/>
            <pc:sldMk cId="575341109" sldId="269"/>
            <ac:spMk id="3" creationId="{C490B940-847B-484E-8487-2DC76E7AA511}"/>
          </ac:spMkLst>
        </pc:spChg>
      </pc:sldChg>
      <pc:sldChg chg="modSp">
        <pc:chgData name="Contreras Lopez, Bianca Kristal Sofia" userId="S::bkcontreraslopez@liberty.edu::b20e0705-9ee6-4dbc-9762-ce21267f99da" providerId="AD" clId="Web-{E9A97948-075B-5DB6-E37B-8AAB3782E497}" dt="2022-02-01T22:26:09.419" v="467" actId="20577"/>
        <pc:sldMkLst>
          <pc:docMk/>
          <pc:sldMk cId="3262529366" sldId="270"/>
        </pc:sldMkLst>
        <pc:spChg chg="mod">
          <ac:chgData name="Contreras Lopez, Bianca Kristal Sofia" userId="S::bkcontreraslopez@liberty.edu::b20e0705-9ee6-4dbc-9762-ce21267f99da" providerId="AD" clId="Web-{E9A97948-075B-5DB6-E37B-8AAB3782E497}" dt="2022-02-01T22:26:09.419" v="467" actId="20577"/>
          <ac:spMkLst>
            <pc:docMk/>
            <pc:sldMk cId="3262529366" sldId="270"/>
            <ac:spMk id="3" creationId="{C490B940-847B-484E-8487-2DC76E7AA511}"/>
          </ac:spMkLst>
        </pc:spChg>
      </pc:sldChg>
      <pc:sldChg chg="modSp">
        <pc:chgData name="Contreras Lopez, Bianca Kristal Sofia" userId="S::bkcontreraslopez@liberty.edu::b20e0705-9ee6-4dbc-9762-ce21267f99da" providerId="AD" clId="Web-{E9A97948-075B-5DB6-E37B-8AAB3782E497}" dt="2022-02-01T22:19:42.237" v="330" actId="20577"/>
        <pc:sldMkLst>
          <pc:docMk/>
          <pc:sldMk cId="1112536949" sldId="271"/>
        </pc:sldMkLst>
        <pc:spChg chg="mod">
          <ac:chgData name="Contreras Lopez, Bianca Kristal Sofia" userId="S::bkcontreraslopez@liberty.edu::b20e0705-9ee6-4dbc-9762-ce21267f99da" providerId="AD" clId="Web-{E9A97948-075B-5DB6-E37B-8AAB3782E497}" dt="2022-02-01T22:17:41.703" v="294" actId="20577"/>
          <ac:spMkLst>
            <pc:docMk/>
            <pc:sldMk cId="1112536949" sldId="271"/>
            <ac:spMk id="2" creationId="{2F7C7FA7-DB48-458B-AC5E-A9E28D00C8FF}"/>
          </ac:spMkLst>
        </pc:spChg>
        <pc:spChg chg="mod">
          <ac:chgData name="Contreras Lopez, Bianca Kristal Sofia" userId="S::bkcontreraslopez@liberty.edu::b20e0705-9ee6-4dbc-9762-ce21267f99da" providerId="AD" clId="Web-{E9A97948-075B-5DB6-E37B-8AAB3782E497}" dt="2022-02-01T22:19:42.237" v="330" actId="20577"/>
          <ac:spMkLst>
            <pc:docMk/>
            <pc:sldMk cId="1112536949" sldId="271"/>
            <ac:spMk id="3" creationId="{C490B940-847B-484E-8487-2DC76E7AA511}"/>
          </ac:spMkLst>
        </pc:spChg>
      </pc:sldChg>
      <pc:sldChg chg="del">
        <pc:chgData name="Contreras Lopez, Bianca Kristal Sofia" userId="S::bkcontreraslopez@liberty.edu::b20e0705-9ee6-4dbc-9762-ce21267f99da" providerId="AD" clId="Web-{E9A97948-075B-5DB6-E37B-8AAB3782E497}" dt="2022-02-01T22:17:56.547" v="301"/>
        <pc:sldMkLst>
          <pc:docMk/>
          <pc:sldMk cId="564326837" sldId="272"/>
        </pc:sldMkLst>
      </pc:sldChg>
      <pc:sldChg chg="modSp">
        <pc:chgData name="Contreras Lopez, Bianca Kristal Sofia" userId="S::bkcontreraslopez@liberty.edu::b20e0705-9ee6-4dbc-9762-ce21267f99da" providerId="AD" clId="Web-{E9A97948-075B-5DB6-E37B-8AAB3782E497}" dt="2022-02-01T22:20:46.364" v="411" actId="20577"/>
        <pc:sldMkLst>
          <pc:docMk/>
          <pc:sldMk cId="2077586206" sldId="273"/>
        </pc:sldMkLst>
        <pc:spChg chg="mod">
          <ac:chgData name="Contreras Lopez, Bianca Kristal Sofia" userId="S::bkcontreraslopez@liberty.edu::b20e0705-9ee6-4dbc-9762-ce21267f99da" providerId="AD" clId="Web-{E9A97948-075B-5DB6-E37B-8AAB3782E497}" dt="2022-02-01T22:20:46.364" v="411" actId="20577"/>
          <ac:spMkLst>
            <pc:docMk/>
            <pc:sldMk cId="2077586206" sldId="273"/>
            <ac:spMk id="3" creationId="{C490B940-847B-484E-8487-2DC76E7AA511}"/>
          </ac:spMkLst>
        </pc:spChg>
      </pc:sldChg>
      <pc:sldChg chg="modSp new">
        <pc:chgData name="Contreras Lopez, Bianca Kristal Sofia" userId="S::bkcontreraslopez@liberty.edu::b20e0705-9ee6-4dbc-9762-ce21267f99da" providerId="AD" clId="Web-{E9A97948-075B-5DB6-E37B-8AAB3782E497}" dt="2022-02-01T22:22:38.351" v="428" actId="20577"/>
        <pc:sldMkLst>
          <pc:docMk/>
          <pc:sldMk cId="3213429175" sldId="275"/>
        </pc:sldMkLst>
        <pc:spChg chg="mod">
          <ac:chgData name="Contreras Lopez, Bianca Kristal Sofia" userId="S::bkcontreraslopez@liberty.edu::b20e0705-9ee6-4dbc-9762-ce21267f99da" providerId="AD" clId="Web-{E9A97948-075B-5DB6-E37B-8AAB3782E497}" dt="2022-02-01T22:22:38.351" v="428" actId="20577"/>
          <ac:spMkLst>
            <pc:docMk/>
            <pc:sldMk cId="3213429175" sldId="275"/>
            <ac:spMk id="2" creationId="{749D1EDE-0FEE-4E2F-B24A-6207681B3D9F}"/>
          </ac:spMkLst>
        </pc:spChg>
        <pc:spChg chg="mod">
          <ac:chgData name="Contreras Lopez, Bianca Kristal Sofia" userId="S::bkcontreraslopez@liberty.edu::b20e0705-9ee6-4dbc-9762-ce21267f99da" providerId="AD" clId="Web-{E9A97948-075B-5DB6-E37B-8AAB3782E497}" dt="2022-02-01T22:22:18.116" v="426" actId="20577"/>
          <ac:spMkLst>
            <pc:docMk/>
            <pc:sldMk cId="3213429175" sldId="275"/>
            <ac:spMk id="3" creationId="{2483CDA2-95CC-478A-82BD-920558B59A17}"/>
          </ac:spMkLst>
        </pc:spChg>
      </pc:sldChg>
    </pc:docChg>
  </pc:docChgLst>
  <pc:docChgLst>
    <pc:chgData name="Contreras Lopez, Bianca Kristal Sofia" userId="S::bkcontreraslopez@liberty.edu::b20e0705-9ee6-4dbc-9762-ce21267f99da" providerId="AD" clId="Web-{9807B7F4-14BB-CE3B-2CED-C1B3FC6A7428}"/>
    <pc:docChg chg="mod delSld modSld">
      <pc:chgData name="Contreras Lopez, Bianca Kristal Sofia" userId="S::bkcontreraslopez@liberty.edu::b20e0705-9ee6-4dbc-9762-ce21267f99da" providerId="AD" clId="Web-{9807B7F4-14BB-CE3B-2CED-C1B3FC6A7428}" dt="2022-02-03T20:57:45.299" v="169"/>
      <pc:docMkLst>
        <pc:docMk/>
      </pc:docMkLst>
      <pc:sldChg chg="modSp">
        <pc:chgData name="Contreras Lopez, Bianca Kristal Sofia" userId="S::bkcontreraslopez@liberty.edu::b20e0705-9ee6-4dbc-9762-ce21267f99da" providerId="AD" clId="Web-{9807B7F4-14BB-CE3B-2CED-C1B3FC6A7428}" dt="2022-02-03T20:42:01.851" v="56" actId="20577"/>
        <pc:sldMkLst>
          <pc:docMk/>
          <pc:sldMk cId="2910443229" sldId="257"/>
        </pc:sldMkLst>
        <pc:spChg chg="mod">
          <ac:chgData name="Contreras Lopez, Bianca Kristal Sofia" userId="S::bkcontreraslopez@liberty.edu::b20e0705-9ee6-4dbc-9762-ce21267f99da" providerId="AD" clId="Web-{9807B7F4-14BB-CE3B-2CED-C1B3FC6A7428}" dt="2022-02-03T20:42:01.851" v="56" actId="20577"/>
          <ac:spMkLst>
            <pc:docMk/>
            <pc:sldMk cId="2910443229" sldId="257"/>
            <ac:spMk id="3" creationId="{00000000-0000-0000-0000-000000000000}"/>
          </ac:spMkLst>
        </pc:spChg>
      </pc:sldChg>
      <pc:sldChg chg="modSp">
        <pc:chgData name="Contreras Lopez, Bianca Kristal Sofia" userId="S::bkcontreraslopez@liberty.edu::b20e0705-9ee6-4dbc-9762-ce21267f99da" providerId="AD" clId="Web-{9807B7F4-14BB-CE3B-2CED-C1B3FC6A7428}" dt="2022-02-03T20:46:05.874" v="91" actId="20577"/>
        <pc:sldMkLst>
          <pc:docMk/>
          <pc:sldMk cId="2533866835" sldId="259"/>
        </pc:sldMkLst>
        <pc:spChg chg="mod">
          <ac:chgData name="Contreras Lopez, Bianca Kristal Sofia" userId="S::bkcontreraslopez@liberty.edu::b20e0705-9ee6-4dbc-9762-ce21267f99da" providerId="AD" clId="Web-{9807B7F4-14BB-CE3B-2CED-C1B3FC6A7428}" dt="2022-02-03T20:46:05.874" v="91" actId="20577"/>
          <ac:spMkLst>
            <pc:docMk/>
            <pc:sldMk cId="2533866835" sldId="259"/>
            <ac:spMk id="2" creationId="{2F7C7FA7-DB48-458B-AC5E-A9E28D00C8FF}"/>
          </ac:spMkLst>
        </pc:spChg>
        <pc:spChg chg="mod">
          <ac:chgData name="Contreras Lopez, Bianca Kristal Sofia" userId="S::bkcontreraslopez@liberty.edu::b20e0705-9ee6-4dbc-9762-ce21267f99da" providerId="AD" clId="Web-{9807B7F4-14BB-CE3B-2CED-C1B3FC6A7428}" dt="2022-02-03T20:45:03.216" v="71" actId="20577"/>
          <ac:spMkLst>
            <pc:docMk/>
            <pc:sldMk cId="2533866835" sldId="259"/>
            <ac:spMk id="3" creationId="{C490B940-847B-484E-8487-2DC76E7AA511}"/>
          </ac:spMkLst>
        </pc:spChg>
      </pc:sldChg>
      <pc:sldChg chg="modSp">
        <pc:chgData name="Contreras Lopez, Bianca Kristal Sofia" userId="S::bkcontreraslopez@liberty.edu::b20e0705-9ee6-4dbc-9762-ce21267f99da" providerId="AD" clId="Web-{9807B7F4-14BB-CE3B-2CED-C1B3FC6A7428}" dt="2022-02-03T20:46:24.952" v="99" actId="20577"/>
        <pc:sldMkLst>
          <pc:docMk/>
          <pc:sldMk cId="1001613293" sldId="260"/>
        </pc:sldMkLst>
        <pc:spChg chg="mod">
          <ac:chgData name="Contreras Lopez, Bianca Kristal Sofia" userId="S::bkcontreraslopez@liberty.edu::b20e0705-9ee6-4dbc-9762-ce21267f99da" providerId="AD" clId="Web-{9807B7F4-14BB-CE3B-2CED-C1B3FC6A7428}" dt="2022-02-03T20:46:24.952" v="99" actId="20577"/>
          <ac:spMkLst>
            <pc:docMk/>
            <pc:sldMk cId="1001613293" sldId="260"/>
            <ac:spMk id="2" creationId="{2F7C7FA7-DB48-458B-AC5E-A9E28D00C8FF}"/>
          </ac:spMkLst>
        </pc:spChg>
        <pc:spChg chg="mod">
          <ac:chgData name="Contreras Lopez, Bianca Kristal Sofia" userId="S::bkcontreraslopez@liberty.edu::b20e0705-9ee6-4dbc-9762-ce21267f99da" providerId="AD" clId="Web-{9807B7F4-14BB-CE3B-2CED-C1B3FC6A7428}" dt="2022-02-03T20:45:32.513" v="88" actId="20577"/>
          <ac:spMkLst>
            <pc:docMk/>
            <pc:sldMk cId="1001613293" sldId="260"/>
            <ac:spMk id="3" creationId="{C490B940-847B-484E-8487-2DC76E7AA511}"/>
          </ac:spMkLst>
        </pc:spChg>
      </pc:sldChg>
      <pc:sldChg chg="modSp">
        <pc:chgData name="Contreras Lopez, Bianca Kristal Sofia" userId="S::bkcontreraslopez@liberty.edu::b20e0705-9ee6-4dbc-9762-ce21267f99da" providerId="AD" clId="Web-{9807B7F4-14BB-CE3B-2CED-C1B3FC6A7428}" dt="2022-02-03T20:49:50.145" v="150" actId="20577"/>
        <pc:sldMkLst>
          <pc:docMk/>
          <pc:sldMk cId="20966688" sldId="262"/>
        </pc:sldMkLst>
        <pc:spChg chg="mod">
          <ac:chgData name="Contreras Lopez, Bianca Kristal Sofia" userId="S::bkcontreraslopez@liberty.edu::b20e0705-9ee6-4dbc-9762-ce21267f99da" providerId="AD" clId="Web-{9807B7F4-14BB-CE3B-2CED-C1B3FC6A7428}" dt="2022-02-03T20:47:28.860" v="101" actId="20577"/>
          <ac:spMkLst>
            <pc:docMk/>
            <pc:sldMk cId="20966688" sldId="262"/>
            <ac:spMk id="2" creationId="{2F7C7FA7-DB48-458B-AC5E-A9E28D00C8FF}"/>
          </ac:spMkLst>
        </pc:spChg>
        <pc:spChg chg="mod">
          <ac:chgData name="Contreras Lopez, Bianca Kristal Sofia" userId="S::bkcontreraslopez@liberty.edu::b20e0705-9ee6-4dbc-9762-ce21267f99da" providerId="AD" clId="Web-{9807B7F4-14BB-CE3B-2CED-C1B3FC6A7428}" dt="2022-02-03T20:49:50.145" v="150" actId="20577"/>
          <ac:spMkLst>
            <pc:docMk/>
            <pc:sldMk cId="20966688" sldId="262"/>
            <ac:spMk id="3" creationId="{C490B940-847B-484E-8487-2DC76E7AA511}"/>
          </ac:spMkLst>
        </pc:spChg>
      </pc:sldChg>
      <pc:sldChg chg="addSp delSp modSp addCm">
        <pc:chgData name="Contreras Lopez, Bianca Kristal Sofia" userId="S::bkcontreraslopez@liberty.edu::b20e0705-9ee6-4dbc-9762-ce21267f99da" providerId="AD" clId="Web-{9807B7F4-14BB-CE3B-2CED-C1B3FC6A7428}" dt="2022-02-03T20:51:02.366" v="152"/>
        <pc:sldMkLst>
          <pc:docMk/>
          <pc:sldMk cId="4049915525" sldId="264"/>
        </pc:sldMkLst>
        <pc:spChg chg="mod">
          <ac:chgData name="Contreras Lopez, Bianca Kristal Sofia" userId="S::bkcontreraslopez@liberty.edu::b20e0705-9ee6-4dbc-9762-ce21267f99da" providerId="AD" clId="Web-{9807B7F4-14BB-CE3B-2CED-C1B3FC6A7428}" dt="2022-02-03T20:47:39.251" v="110" actId="20577"/>
          <ac:spMkLst>
            <pc:docMk/>
            <pc:sldMk cId="4049915525" sldId="264"/>
            <ac:spMk id="2" creationId="{2F7C7FA7-DB48-458B-AC5E-A9E28D00C8FF}"/>
          </ac:spMkLst>
        </pc:spChg>
        <pc:spChg chg="add del">
          <ac:chgData name="Contreras Lopez, Bianca Kristal Sofia" userId="S::bkcontreraslopez@liberty.edu::b20e0705-9ee6-4dbc-9762-ce21267f99da" providerId="AD" clId="Web-{9807B7F4-14BB-CE3B-2CED-C1B3FC6A7428}" dt="2022-02-03T20:47:34.220" v="103"/>
          <ac:spMkLst>
            <pc:docMk/>
            <pc:sldMk cId="4049915525" sldId="264"/>
            <ac:spMk id="4" creationId="{D2FA99ED-5100-465D-98C2-E4DD749F0816}"/>
          </ac:spMkLst>
        </pc:spChg>
      </pc:sldChg>
      <pc:sldChg chg="modSp addCm modCm">
        <pc:chgData name="Contreras Lopez, Bianca Kristal Sofia" userId="S::bkcontreraslopez@liberty.edu::b20e0705-9ee6-4dbc-9762-ce21267f99da" providerId="AD" clId="Web-{9807B7F4-14BB-CE3B-2CED-C1B3FC6A7428}" dt="2022-02-03T20:53:01.885" v="158" actId="20577"/>
        <pc:sldMkLst>
          <pc:docMk/>
          <pc:sldMk cId="1672283824" sldId="266"/>
        </pc:sldMkLst>
        <pc:spChg chg="mod">
          <ac:chgData name="Contreras Lopez, Bianca Kristal Sofia" userId="S::bkcontreraslopez@liberty.edu::b20e0705-9ee6-4dbc-9762-ce21267f99da" providerId="AD" clId="Web-{9807B7F4-14BB-CE3B-2CED-C1B3FC6A7428}" dt="2022-02-03T20:53:01.885" v="158" actId="20577"/>
          <ac:spMkLst>
            <pc:docMk/>
            <pc:sldMk cId="1672283824" sldId="266"/>
            <ac:spMk id="2" creationId="{2F7C7FA7-DB48-458B-AC5E-A9E28D00C8FF}"/>
          </ac:spMkLst>
        </pc:spChg>
      </pc:sldChg>
      <pc:sldChg chg="modSp">
        <pc:chgData name="Contreras Lopez, Bianca Kristal Sofia" userId="S::bkcontreraslopez@liberty.edu::b20e0705-9ee6-4dbc-9762-ce21267f99da" providerId="AD" clId="Web-{9807B7F4-14BB-CE3B-2CED-C1B3FC6A7428}" dt="2022-02-03T20:53:09.135" v="167" actId="20577"/>
        <pc:sldMkLst>
          <pc:docMk/>
          <pc:sldMk cId="1757567938" sldId="267"/>
        </pc:sldMkLst>
        <pc:spChg chg="mod">
          <ac:chgData name="Contreras Lopez, Bianca Kristal Sofia" userId="S::bkcontreraslopez@liberty.edu::b20e0705-9ee6-4dbc-9762-ce21267f99da" providerId="AD" clId="Web-{9807B7F4-14BB-CE3B-2CED-C1B3FC6A7428}" dt="2022-02-03T20:53:09.135" v="167" actId="20577"/>
          <ac:spMkLst>
            <pc:docMk/>
            <pc:sldMk cId="1757567938" sldId="267"/>
            <ac:spMk id="2" creationId="{2F7C7FA7-DB48-458B-AC5E-A9E28D00C8FF}"/>
          </ac:spMkLst>
        </pc:spChg>
      </pc:sldChg>
      <pc:sldChg chg="addCm">
        <pc:chgData name="Contreras Lopez, Bianca Kristal Sofia" userId="S::bkcontreraslopez@liberty.edu::b20e0705-9ee6-4dbc-9762-ce21267f99da" providerId="AD" clId="Web-{9807B7F4-14BB-CE3B-2CED-C1B3FC6A7428}" dt="2022-02-03T20:56:31.703" v="168"/>
        <pc:sldMkLst>
          <pc:docMk/>
          <pc:sldMk cId="882861471" sldId="268"/>
        </pc:sldMkLst>
      </pc:sldChg>
      <pc:sldChg chg="del">
        <pc:chgData name="Contreras Lopez, Bianca Kristal Sofia" userId="S::bkcontreraslopez@liberty.edu::b20e0705-9ee6-4dbc-9762-ce21267f99da" providerId="AD" clId="Web-{9807B7F4-14BB-CE3B-2CED-C1B3FC6A7428}" dt="2022-02-03T20:57:45.299" v="169"/>
        <pc:sldMkLst>
          <pc:docMk/>
          <pc:sldMk cId="3262529366" sldId="270"/>
        </pc:sldMkLst>
      </pc:sldChg>
    </pc:docChg>
  </pc:docChgLst>
  <pc:docChgLst>
    <pc:chgData name="Contreras Lopez, Bianca Kristal Sofia" userId="S::bkcontreraslopez@liberty.edu::b20e0705-9ee6-4dbc-9762-ce21267f99da" providerId="AD" clId="Web-{7A91EC0D-23C9-E6AA-E6D8-0C0956B8F8F8}"/>
    <pc:docChg chg="modSld">
      <pc:chgData name="Contreras Lopez, Bianca Kristal Sofia" userId="S::bkcontreraslopez@liberty.edu::b20e0705-9ee6-4dbc-9762-ce21267f99da" providerId="AD" clId="Web-{7A91EC0D-23C9-E6AA-E6D8-0C0956B8F8F8}" dt="2022-02-24T16:50:27.247" v="289" actId="20577"/>
      <pc:docMkLst>
        <pc:docMk/>
      </pc:docMkLst>
      <pc:sldChg chg="modSp">
        <pc:chgData name="Contreras Lopez, Bianca Kristal Sofia" userId="S::bkcontreraslopez@liberty.edu::b20e0705-9ee6-4dbc-9762-ce21267f99da" providerId="AD" clId="Web-{7A91EC0D-23C9-E6AA-E6D8-0C0956B8F8F8}" dt="2022-02-24T16:50:27.247" v="289" actId="20577"/>
        <pc:sldMkLst>
          <pc:docMk/>
          <pc:sldMk cId="1672283824" sldId="266"/>
        </pc:sldMkLst>
        <pc:spChg chg="mod">
          <ac:chgData name="Contreras Lopez, Bianca Kristal Sofia" userId="S::bkcontreraslopez@liberty.edu::b20e0705-9ee6-4dbc-9762-ce21267f99da" providerId="AD" clId="Web-{7A91EC0D-23C9-E6AA-E6D8-0C0956B8F8F8}" dt="2022-02-24T16:50:27.247" v="289" actId="20577"/>
          <ac:spMkLst>
            <pc:docMk/>
            <pc:sldMk cId="1672283824" sldId="266"/>
            <ac:spMk id="3" creationId="{C490B940-847B-484E-8487-2DC76E7AA511}"/>
          </ac:spMkLst>
        </pc:spChg>
      </pc:sldChg>
      <pc:sldChg chg="modSp">
        <pc:chgData name="Contreras Lopez, Bianca Kristal Sofia" userId="S::bkcontreraslopez@liberty.edu::b20e0705-9ee6-4dbc-9762-ce21267f99da" providerId="AD" clId="Web-{7A91EC0D-23C9-E6AA-E6D8-0C0956B8F8F8}" dt="2022-02-24T16:45:13.479" v="220" actId="20577"/>
        <pc:sldMkLst>
          <pc:docMk/>
          <pc:sldMk cId="882861471" sldId="268"/>
        </pc:sldMkLst>
        <pc:spChg chg="mod">
          <ac:chgData name="Contreras Lopez, Bianca Kristal Sofia" userId="S::bkcontreraslopez@liberty.edu::b20e0705-9ee6-4dbc-9762-ce21267f99da" providerId="AD" clId="Web-{7A91EC0D-23C9-E6AA-E6D8-0C0956B8F8F8}" dt="2022-02-24T16:45:13.479" v="220" actId="20577"/>
          <ac:spMkLst>
            <pc:docMk/>
            <pc:sldMk cId="882861471" sldId="268"/>
            <ac:spMk id="3" creationId="{C490B940-847B-484E-8487-2DC76E7AA511}"/>
          </ac:spMkLst>
        </pc:spChg>
      </pc:sldChg>
      <pc:sldChg chg="modSp">
        <pc:chgData name="Contreras Lopez, Bianca Kristal Sofia" userId="S::bkcontreraslopez@liberty.edu::b20e0705-9ee6-4dbc-9762-ce21267f99da" providerId="AD" clId="Web-{7A91EC0D-23C9-E6AA-E6D8-0C0956B8F8F8}" dt="2022-02-24T16:32:58.170" v="40" actId="20577"/>
        <pc:sldMkLst>
          <pc:docMk/>
          <pc:sldMk cId="1112536949" sldId="271"/>
        </pc:sldMkLst>
        <pc:spChg chg="mod">
          <ac:chgData name="Contreras Lopez, Bianca Kristal Sofia" userId="S::bkcontreraslopez@liberty.edu::b20e0705-9ee6-4dbc-9762-ce21267f99da" providerId="AD" clId="Web-{7A91EC0D-23C9-E6AA-E6D8-0C0956B8F8F8}" dt="2022-02-24T16:32:58.170" v="40" actId="20577"/>
          <ac:spMkLst>
            <pc:docMk/>
            <pc:sldMk cId="1112536949" sldId="271"/>
            <ac:spMk id="3" creationId="{C490B940-847B-484E-8487-2DC76E7AA511}"/>
          </ac:spMkLst>
        </pc:spChg>
      </pc:sldChg>
      <pc:sldChg chg="modSp">
        <pc:chgData name="Contreras Lopez, Bianca Kristal Sofia" userId="S::bkcontreraslopez@liberty.edu::b20e0705-9ee6-4dbc-9762-ce21267f99da" providerId="AD" clId="Web-{7A91EC0D-23C9-E6AA-E6D8-0C0956B8F8F8}" dt="2022-02-24T16:48:46.323" v="248" actId="20577"/>
        <pc:sldMkLst>
          <pc:docMk/>
          <pc:sldMk cId="2015042536" sldId="274"/>
        </pc:sldMkLst>
        <pc:spChg chg="mod">
          <ac:chgData name="Contreras Lopez, Bianca Kristal Sofia" userId="S::bkcontreraslopez@liberty.edu::b20e0705-9ee6-4dbc-9762-ce21267f99da" providerId="AD" clId="Web-{7A91EC0D-23C9-E6AA-E6D8-0C0956B8F8F8}" dt="2022-02-24T16:48:46.323" v="248" actId="20577"/>
          <ac:spMkLst>
            <pc:docMk/>
            <pc:sldMk cId="2015042536" sldId="274"/>
            <ac:spMk id="3" creationId="{C490B940-847B-484E-8487-2DC76E7AA511}"/>
          </ac:spMkLst>
        </pc:spChg>
      </pc:sldChg>
      <pc:sldChg chg="modSp">
        <pc:chgData name="Contreras Lopez, Bianca Kristal Sofia" userId="S::bkcontreraslopez@liberty.edu::b20e0705-9ee6-4dbc-9762-ce21267f99da" providerId="AD" clId="Web-{7A91EC0D-23C9-E6AA-E6D8-0C0956B8F8F8}" dt="2022-02-24T16:49:07.008" v="253" actId="20577"/>
        <pc:sldMkLst>
          <pc:docMk/>
          <pc:sldMk cId="4078488450" sldId="276"/>
        </pc:sldMkLst>
        <pc:spChg chg="mod">
          <ac:chgData name="Contreras Lopez, Bianca Kristal Sofia" userId="S::bkcontreraslopez@liberty.edu::b20e0705-9ee6-4dbc-9762-ce21267f99da" providerId="AD" clId="Web-{7A91EC0D-23C9-E6AA-E6D8-0C0956B8F8F8}" dt="2022-02-24T16:49:07.008" v="253" actId="20577"/>
          <ac:spMkLst>
            <pc:docMk/>
            <pc:sldMk cId="4078488450" sldId="276"/>
            <ac:spMk id="3" creationId="{FCCB7834-251C-4A09-8FDB-3788B9449D07}"/>
          </ac:spMkLst>
        </pc:spChg>
      </pc:sldChg>
    </pc:docChg>
  </pc:docChgLst>
  <pc:docChgLst>
    <pc:chgData name="Contreras Lopez, Bianca Kristal Sofia" userId="S::bkcontreraslopez@liberty.edu::b20e0705-9ee6-4dbc-9762-ce21267f99da" providerId="AD" clId="Web-{A2E7D738-885F-09FC-B1DC-A641D90C23CA}"/>
    <pc:docChg chg="modSld">
      <pc:chgData name="Contreras Lopez, Bianca Kristal Sofia" userId="S::bkcontreraslopez@liberty.edu::b20e0705-9ee6-4dbc-9762-ce21267f99da" providerId="AD" clId="Web-{A2E7D738-885F-09FC-B1DC-A641D90C23CA}" dt="2022-02-24T20:34:09.229" v="15" actId="20577"/>
      <pc:docMkLst>
        <pc:docMk/>
      </pc:docMkLst>
      <pc:sldChg chg="modSp">
        <pc:chgData name="Contreras Lopez, Bianca Kristal Sofia" userId="S::bkcontreraslopez@liberty.edu::b20e0705-9ee6-4dbc-9762-ce21267f99da" providerId="AD" clId="Web-{A2E7D738-885F-09FC-B1DC-A641D90C23CA}" dt="2022-02-24T20:34:09.229" v="15" actId="20577"/>
        <pc:sldMkLst>
          <pc:docMk/>
          <pc:sldMk cId="20966688" sldId="262"/>
        </pc:sldMkLst>
        <pc:spChg chg="mod">
          <ac:chgData name="Contreras Lopez, Bianca Kristal Sofia" userId="S::bkcontreraslopez@liberty.edu::b20e0705-9ee6-4dbc-9762-ce21267f99da" providerId="AD" clId="Web-{A2E7D738-885F-09FC-B1DC-A641D90C23CA}" dt="2022-02-24T20:34:09.229" v="15" actId="20577"/>
          <ac:spMkLst>
            <pc:docMk/>
            <pc:sldMk cId="20966688" sldId="262"/>
            <ac:spMk id="3" creationId="{C490B940-847B-484E-8487-2DC76E7AA511}"/>
          </ac:spMkLst>
        </pc:spChg>
      </pc:sldChg>
    </pc:docChg>
  </pc:docChgLst>
</pc:chgInfo>
</file>

<file path=ppt/comments/modernComment_106_13FED20.xml><?xml version="1.0" encoding="utf-8"?>
<p188:cmLst xmlns:a="http://schemas.openxmlformats.org/drawingml/2006/main" xmlns:r="http://schemas.openxmlformats.org/officeDocument/2006/relationships" xmlns:p188="http://schemas.microsoft.com/office/powerpoint/2018/8/main">
  <p188:cm id="{194E6E06-884C-45BD-8200-48C167B872D3}" authorId="{792B4CD0-9598-A727-E7E3-595F3D82F361}" status="resolved" created="2022-02-10T20:58:45.393">
    <ac:deMkLst xmlns:ac="http://schemas.microsoft.com/office/drawing/2013/main/command">
      <pc:docMk xmlns:pc="http://schemas.microsoft.com/office/powerpoint/2013/main/command"/>
      <pc:sldMk xmlns:pc="http://schemas.microsoft.com/office/powerpoint/2013/main/command" cId="20966688" sldId="262"/>
      <ac:spMk id="3" creationId="{C490B940-847B-484E-8487-2DC76E7AA511}"/>
    </ac:deMkLst>
    <p188:txBody>
      <a:bodyPr/>
      <a:lstStyle/>
      <a:p>
        <a:r>
          <a:rPr lang="en-US"/>
          <a:t>add something about culture, take out product divisional company</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C9F539B8-959B-9F40-A9B4-335D47313F70}" type="datetimeFigureOut">
              <a:rPr lang="en-US" smtClean="0"/>
              <a:t>3/8/2022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155799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4063553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463286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928342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9F539B8-959B-9F40-A9B4-335D47313F70}" type="datetimeFigureOut">
              <a:rPr lang="en-US" smtClean="0"/>
              <a:t>3/8/2022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899219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9F539B8-959B-9F40-A9B4-335D47313F70}" type="datetimeFigureOut">
              <a:rPr lang="en-US" smtClean="0"/>
              <a:t>3/8/2022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351708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9F539B8-959B-9F40-A9B4-335D47313F70}" type="datetimeFigureOut">
              <a:rPr lang="en-US" smtClean="0"/>
              <a:t>3/8/2022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72744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9F539B8-959B-9F40-A9B4-335D47313F70}" type="datetimeFigureOut">
              <a:rPr lang="en-US" smtClean="0"/>
              <a:t>3/8/2022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214685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F539B8-959B-9F40-A9B4-335D47313F70}" type="datetimeFigureOut">
              <a:rPr lang="en-US" smtClean="0"/>
              <a:t>3/8/2022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2750575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solidFill>
                  <a:schemeClr val="accent2">
                    <a:lumMod val="20000"/>
                    <a:lumOff val="8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9F539B8-959B-9F40-A9B4-335D47313F70}" type="datetimeFigureOut">
              <a:rPr lang="en-US" smtClean="0"/>
              <a:t>3/8/2022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900289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9F539B8-959B-9F40-A9B4-335D47313F70}" type="datetimeFigureOut">
              <a:rPr lang="en-US" smtClean="0"/>
              <a:t>3/8/2022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4177482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F539B8-959B-9F40-A9B4-335D47313F70}" type="datetimeFigureOut">
              <a:rPr lang="en-US" smtClean="0"/>
              <a:t>3/8/2022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6E8E2560-1547-9E46-9222-AB130F27EA50}" type="slidenum">
              <a:rPr lang="en-US" smtClean="0"/>
              <a:t>‹#›</a:t>
            </a:fld>
            <a:endParaRPr lang="en-US"/>
          </a:p>
        </p:txBody>
      </p:sp>
    </p:spTree>
    <p:extLst>
      <p:ext uri="{BB962C8B-B14F-4D97-AF65-F5344CB8AC3E}">
        <p14:creationId xmlns:p14="http://schemas.microsoft.com/office/powerpoint/2010/main" val="3116190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accent2"/>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accent2">
              <a:lumMod val="60000"/>
              <a:lumOff val="40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accent2">
              <a:lumMod val="40000"/>
              <a:lumOff val="60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accent2">
              <a:lumMod val="20000"/>
              <a:lumOff val="8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ezproxy.liberty.edu/login?qurl=https%3A%2F%2Fwww.proquest.com%2Fscholarly-journals%2Fcorporate-social-responsibility-millennials%2Fdocview%2F1994863070%2Fse-2%3Faccountid%3D12085" TargetMode="External"/><Relationship Id="rId3" Type="http://schemas.openxmlformats.org/officeDocument/2006/relationships/hyperlink" Target="https://www.microsoft.com/en-us/diversity/inside-microsoft/cross-disability/disabilityhiring" TargetMode="External"/><Relationship Id="rId7" Type="http://schemas.openxmlformats.org/officeDocument/2006/relationships/hyperlink" Target="http://ezproxy.liberty.edu/login?qurl=https%3A%2F%2Fwww.proquest.com%2Fscholarly-journals%2Fhow-can-hrm-meaningfully-impact-people-with%2Fdocview%2F2209862205%2Fse-2%3Faccountid%3D12085" TargetMode="External"/><Relationship Id="rId2" Type="http://schemas.openxmlformats.org/officeDocument/2006/relationships/hyperlink" Target="http://ezproxy.liberty.edu/login?qurl=https%3A%2F%2Fwww.proquest.com%2Fscholarly-journals%2Femployers-perspective-towards-people-with%2Fdocview%2F1800742296%2Fse-2%3Faccountid%3D12085" TargetMode="External"/><Relationship Id="rId1" Type="http://schemas.openxmlformats.org/officeDocument/2006/relationships/slideLayout" Target="../slideLayouts/slideLayout2.xml"/><Relationship Id="rId6" Type="http://schemas.openxmlformats.org/officeDocument/2006/relationships/hyperlink" Target="http://ezproxy.liberty.edu/login?qurl=https%3A%2F%2Fwww.proquest.com%2Fwire-feeds%2Fpress-release-old-national-bank-named-best-place%2Fdocview%2F2071037303%2Fse-2%3Faccountid%3D12085" TargetMode="External"/><Relationship Id="rId5" Type="http://schemas.openxmlformats.org/officeDocument/2006/relationships/hyperlink" Target="http://dx.doi.org/10.1108/JMD-05-2019-0211" TargetMode="External"/><Relationship Id="rId10" Type="http://schemas.openxmlformats.org/officeDocument/2006/relationships/hyperlink" Target="http://dx.doi.org/10.1108/JIBR-03-2019-0068" TargetMode="External"/><Relationship Id="rId4" Type="http://schemas.openxmlformats.org/officeDocument/2006/relationships/hyperlink" Target="http://ezproxy.liberty.edu/login?qurl=https%3A%2F%2Fwww.proquest.com%2Fscholarly-journals%2Fdisability-inclusion-catalyst-adaptive%2Fdocview%2F2399872147%2Fse-2%3Faccountid%3D12085" TargetMode="External"/><Relationship Id="rId9" Type="http://schemas.openxmlformats.org/officeDocument/2006/relationships/hyperlink" Target="http://dx.doi.org/10.1108/PR-08-2018-0289"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microsoft.com/office/2018/10/relationships/comments" Target="../comments/modernComment_106_13FED2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200" b="1" i="0" dirty="0">
                <a:solidFill>
                  <a:schemeClr val="bg1"/>
                </a:solidFill>
                <a:effectLst/>
                <a:latin typeface="Times New Roman" panose="02020603050405020304" pitchFamily="18" charset="0"/>
              </a:rPr>
              <a:t>The impact of disability inclusion programs on organizational culture and strategy</a:t>
            </a:r>
            <a:r>
              <a:rPr lang="en-US" sz="3200" b="0" i="0" dirty="0">
                <a:solidFill>
                  <a:schemeClr val="bg1"/>
                </a:solidFill>
                <a:effectLst/>
                <a:latin typeface="Times New Roman" panose="02020603050405020304" pitchFamily="18" charset="0"/>
              </a:rPr>
              <a:t> </a:t>
            </a:r>
            <a:endParaRPr lang="en-US" sz="6600" dirty="0">
              <a:solidFill>
                <a:schemeClr val="bg1"/>
              </a:solidFill>
            </a:endParaRPr>
          </a:p>
        </p:txBody>
      </p:sp>
      <p:sp>
        <p:nvSpPr>
          <p:cNvPr id="3" name="Subtitle 2"/>
          <p:cNvSpPr>
            <a:spLocks noGrp="1"/>
          </p:cNvSpPr>
          <p:nvPr>
            <p:ph type="subTitle" idx="1"/>
          </p:nvPr>
        </p:nvSpPr>
        <p:spPr/>
        <p:txBody>
          <a:bodyPr>
            <a:normAutofit/>
          </a:bodyPr>
          <a:lstStyle/>
          <a:p>
            <a:r>
              <a:rPr lang="en-US" sz="2800" b="0" i="0" dirty="0">
                <a:solidFill>
                  <a:schemeClr val="bg1"/>
                </a:solidFill>
                <a:effectLst/>
                <a:latin typeface="Times New Roman" panose="02020603050405020304" pitchFamily="18" charset="0"/>
              </a:rPr>
              <a:t>Bianca Contreras</a:t>
            </a:r>
            <a:endParaRPr lang="en-US" sz="4400" dirty="0">
              <a:solidFill>
                <a:schemeClr val="bg1"/>
              </a:solidFill>
            </a:endParaRPr>
          </a:p>
        </p:txBody>
      </p:sp>
    </p:spTree>
    <p:extLst>
      <p:ext uri="{BB962C8B-B14F-4D97-AF65-F5344CB8AC3E}">
        <p14:creationId xmlns:p14="http://schemas.microsoft.com/office/powerpoint/2010/main" val="4232403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C7FA7-DB48-458B-AC5E-A9E28D00C8FF}"/>
              </a:ext>
            </a:extLst>
          </p:cNvPr>
          <p:cNvSpPr>
            <a:spLocks noGrp="1"/>
          </p:cNvSpPr>
          <p:nvPr>
            <p:ph type="title"/>
          </p:nvPr>
        </p:nvSpPr>
        <p:spPr/>
        <p:txBody>
          <a:bodyPr>
            <a:normAutofit/>
          </a:bodyPr>
          <a:lstStyle/>
          <a:p>
            <a:r>
              <a:rPr lang="en-US" sz="2800" b="1" i="0" dirty="0">
                <a:solidFill>
                  <a:schemeClr val="bg1"/>
                </a:solidFill>
                <a:effectLst/>
                <a:latin typeface="Times New Roman" panose="02020603050405020304" pitchFamily="18" charset="0"/>
              </a:rPr>
              <a:t>Disability Inclusion: Hiring and placement </a:t>
            </a:r>
            <a:endParaRPr lang="en-US" sz="6000" dirty="0">
              <a:solidFill>
                <a:schemeClr val="bg1"/>
              </a:solidFill>
            </a:endParaRPr>
          </a:p>
        </p:txBody>
      </p:sp>
      <p:sp>
        <p:nvSpPr>
          <p:cNvPr id="3" name="Content Placeholder 2">
            <a:extLst>
              <a:ext uri="{FF2B5EF4-FFF2-40B4-BE49-F238E27FC236}">
                <a16:creationId xmlns:a16="http://schemas.microsoft.com/office/drawing/2014/main" id="{C490B940-847B-484E-8487-2DC76E7AA511}"/>
              </a:ext>
            </a:extLst>
          </p:cNvPr>
          <p:cNvSpPr>
            <a:spLocks noGrp="1"/>
          </p:cNvSpPr>
          <p:nvPr>
            <p:ph idx="1"/>
          </p:nvPr>
        </p:nvSpPr>
        <p:spPr/>
        <p:txBody>
          <a:bodyPr vert="horz" lIns="91440" tIns="45720" rIns="91440" bIns="45720" rtlCol="0" anchor="t">
            <a:normAutofit/>
          </a:bodyPr>
          <a:lstStyle/>
          <a:p>
            <a:pPr marL="285750" indent="-285750"/>
            <a:r>
              <a:rPr lang="en-US" sz="1800" dirty="0">
                <a:solidFill>
                  <a:schemeClr val="bg1"/>
                </a:solidFill>
                <a:latin typeface="Times New Roman"/>
                <a:cs typeface="Times New Roman"/>
              </a:rPr>
              <a:t>Organizations also must understand that individuals with disabilities have unique abilities (Suresh, 2020)</a:t>
            </a:r>
          </a:p>
          <a:p>
            <a:pPr marL="285750" indent="-285750"/>
            <a:r>
              <a:rPr lang="en-US" sz="1800" dirty="0">
                <a:ea typeface="+mn-lt"/>
                <a:cs typeface="+mn-lt"/>
              </a:rPr>
              <a:t>According to Stein (2021) said the United Nation's Convention of the Rights of Person's with Disabilities  proposes that </a:t>
            </a:r>
            <a:r>
              <a:rPr lang="en-US" sz="1800" dirty="0" err="1">
                <a:ea typeface="+mn-lt"/>
                <a:cs typeface="+mn-lt"/>
              </a:rPr>
              <a:t>goverments</a:t>
            </a:r>
            <a:r>
              <a:rPr lang="en-US" sz="1800" dirty="0">
                <a:ea typeface="+mn-lt"/>
                <a:cs typeface="+mn-lt"/>
              </a:rPr>
              <a:t> encourage the hiring and placement of individuals with disabilities through trial employment, vocational guidance, assistance in supported employment, technical advice and financial incentives.</a:t>
            </a:r>
            <a:endParaRPr lang="en-US" sz="1800" dirty="0">
              <a:solidFill>
                <a:schemeClr val="bg1"/>
              </a:solidFill>
              <a:latin typeface="Cambria"/>
              <a:ea typeface="Cambria"/>
              <a:cs typeface="Times New Roman"/>
            </a:endParaRPr>
          </a:p>
          <a:p>
            <a:r>
              <a:rPr lang="en-US" sz="1800" dirty="0">
                <a:solidFill>
                  <a:schemeClr val="bg1"/>
                </a:solidFill>
                <a:latin typeface="Times New Roman"/>
                <a:cs typeface="Times New Roman"/>
              </a:rPr>
              <a:t>Companies must ensure that tasks and processes are customized based on individual skills and abilities for each employee with a disability (Suresh, 2020)</a:t>
            </a:r>
          </a:p>
          <a:p>
            <a:r>
              <a:rPr lang="en-US" sz="1800" dirty="0">
                <a:solidFill>
                  <a:schemeClr val="bg1"/>
                </a:solidFill>
                <a:latin typeface="Times New Roman"/>
                <a:cs typeface="Times New Roman"/>
              </a:rPr>
              <a:t>Few organizations encourage people with disabilities to aspire to build a career within the company regardless of their impairment (Suresh, 2020)</a:t>
            </a:r>
            <a:endParaRPr lang="en-US" sz="1800" dirty="0">
              <a:solidFill>
                <a:schemeClr val="bg1"/>
              </a:solidFill>
              <a:latin typeface="Times New Roman"/>
              <a:ea typeface="+mn-lt"/>
              <a:cs typeface="Times New Roman"/>
            </a:endParaRPr>
          </a:p>
          <a:p>
            <a:endParaRPr lang="en-US" sz="1800" dirty="0">
              <a:solidFill>
                <a:schemeClr val="bg1"/>
              </a:solidFill>
              <a:latin typeface="Times New Roman" panose="02020603050405020304" pitchFamily="18" charset="0"/>
              <a:cs typeface="Times New Roman" panose="02020603050405020304" pitchFamily="18" charset="0"/>
            </a:endParaRPr>
          </a:p>
          <a:p>
            <a:endParaRPr lang="en-US" sz="1800" dirty="0">
              <a:solidFill>
                <a:schemeClr val="bg1"/>
              </a:solidFill>
              <a:latin typeface="Times New Roman" panose="02020603050405020304" pitchFamily="18" charset="0"/>
              <a:cs typeface="Times New Roman" panose="02020603050405020304" pitchFamily="18" charset="0"/>
            </a:endParaRPr>
          </a:p>
          <a:p>
            <a:endParaRPr lang="en-US" sz="1800" dirty="0">
              <a:solidFill>
                <a:schemeClr val="bg1"/>
              </a:solidFill>
              <a:latin typeface="Times New Roman" panose="02020603050405020304" pitchFamily="18" charset="0"/>
              <a:cs typeface="Times New Roman" panose="02020603050405020304" pitchFamily="18" charset="0"/>
            </a:endParaRPr>
          </a:p>
          <a:p>
            <a:endParaRPr lang="en-US" sz="1800" dirty="0">
              <a:solidFill>
                <a:schemeClr val="bg1"/>
              </a:solidFill>
              <a:latin typeface="Times New Roman" panose="02020603050405020304" pitchFamily="18" charset="0"/>
              <a:cs typeface="Times New Roman" panose="02020603050405020304" pitchFamily="18" charset="0"/>
            </a:endParaRPr>
          </a:p>
          <a:p>
            <a:endParaRPr lang="en-US" sz="1800" dirty="0">
              <a:solidFill>
                <a:schemeClr val="bg1"/>
              </a:solidFill>
              <a:latin typeface="Times New Roman" panose="02020603050405020304" pitchFamily="18" charset="0"/>
              <a:cs typeface="Times New Roman" panose="02020603050405020304" pitchFamily="18" charset="0"/>
            </a:endParaRPr>
          </a:p>
          <a:p>
            <a:endParaRPr lang="en-US" sz="1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2861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C7FA7-DB48-458B-AC5E-A9E28D00C8FF}"/>
              </a:ext>
            </a:extLst>
          </p:cNvPr>
          <p:cNvSpPr>
            <a:spLocks noGrp="1"/>
          </p:cNvSpPr>
          <p:nvPr>
            <p:ph type="title"/>
          </p:nvPr>
        </p:nvSpPr>
        <p:spPr/>
        <p:txBody>
          <a:bodyPr>
            <a:normAutofit/>
          </a:bodyPr>
          <a:lstStyle/>
          <a:p>
            <a:r>
              <a:rPr lang="en-US" sz="2800" b="1" dirty="0">
                <a:solidFill>
                  <a:schemeClr val="bg1"/>
                </a:solidFill>
                <a:latin typeface="Times New Roman"/>
                <a:cs typeface="Times New Roman"/>
              </a:rPr>
              <a:t>Conclusion</a:t>
            </a:r>
            <a:endParaRPr lang="en-US" dirty="0">
              <a:solidFill>
                <a:schemeClr val="bg1"/>
              </a:solidFill>
            </a:endParaRPr>
          </a:p>
        </p:txBody>
      </p:sp>
      <p:sp>
        <p:nvSpPr>
          <p:cNvPr id="3" name="Content Placeholder 2">
            <a:extLst>
              <a:ext uri="{FF2B5EF4-FFF2-40B4-BE49-F238E27FC236}">
                <a16:creationId xmlns:a16="http://schemas.microsoft.com/office/drawing/2014/main" id="{C490B940-847B-484E-8487-2DC76E7AA511}"/>
              </a:ext>
            </a:extLst>
          </p:cNvPr>
          <p:cNvSpPr>
            <a:spLocks noGrp="1"/>
          </p:cNvSpPr>
          <p:nvPr>
            <p:ph idx="1"/>
          </p:nvPr>
        </p:nvSpPr>
        <p:spPr/>
        <p:txBody>
          <a:bodyPr vert="horz" lIns="91440" tIns="45720" rIns="91440" bIns="45720" rtlCol="0" anchor="t">
            <a:normAutofit/>
          </a:bodyPr>
          <a:lstStyle/>
          <a:p>
            <a:pPr marL="285750" indent="-285750"/>
            <a:r>
              <a:rPr lang="en-US" sz="1800" dirty="0">
                <a:solidFill>
                  <a:schemeClr val="bg1"/>
                </a:solidFill>
                <a:latin typeface="Times New Roman"/>
                <a:cs typeface="Times New Roman"/>
              </a:rPr>
              <a:t>An inclusive workplace is achieved using inclusive management leadership methods such as relationship-based leadership and complexity leadership (Moore, 2020)</a:t>
            </a:r>
            <a:endParaRPr lang="en-US" sz="1800">
              <a:solidFill>
                <a:schemeClr val="bg1"/>
              </a:solidFill>
              <a:latin typeface="Times New Roman"/>
              <a:cs typeface="Times New Roman"/>
            </a:endParaRPr>
          </a:p>
          <a:p>
            <a:r>
              <a:rPr lang="en-US" sz="1800" dirty="0">
                <a:solidFill>
                  <a:schemeClr val="bg1"/>
                </a:solidFill>
                <a:latin typeface="Times New Roman"/>
                <a:cs typeface="Times New Roman"/>
              </a:rPr>
              <a:t>Adaptive cultures are more productive and innovative (Moore, 2020)</a:t>
            </a:r>
          </a:p>
          <a:p>
            <a:r>
              <a:rPr lang="en-US" sz="1800" dirty="0">
                <a:solidFill>
                  <a:schemeClr val="bg1"/>
                </a:solidFill>
                <a:latin typeface="Times New Roman"/>
                <a:cs typeface="Times New Roman"/>
              </a:rPr>
              <a:t>Consumers today buy products and services from companies that support social causes they also agree with (Reavis, 2017)</a:t>
            </a:r>
            <a:endParaRPr lang="en-US" sz="1800" dirty="0">
              <a:solidFill>
                <a:schemeClr val="bg1"/>
              </a:solidFill>
              <a:latin typeface="Times New Roman" panose="02020603050405020304" pitchFamily="18" charset="0"/>
              <a:cs typeface="Times New Roman" panose="02020603050405020304" pitchFamily="18" charset="0"/>
            </a:endParaRPr>
          </a:p>
          <a:p>
            <a:r>
              <a:rPr lang="en-US" sz="1800" dirty="0">
                <a:solidFill>
                  <a:schemeClr val="bg1"/>
                </a:solidFill>
                <a:latin typeface="Times New Roman"/>
                <a:cs typeface="Times New Roman"/>
              </a:rPr>
              <a:t>Walgreens', Old National Bank's and Microsoft's </a:t>
            </a:r>
            <a:r>
              <a:rPr lang="en-US" sz="1800" dirty="0">
                <a:solidFill>
                  <a:schemeClr val="bg1"/>
                </a:solidFill>
                <a:latin typeface="Cambria"/>
                <a:ea typeface="Cambria"/>
                <a:cs typeface="Times New Roman"/>
              </a:rPr>
              <a:t>efforts</a:t>
            </a:r>
            <a:r>
              <a:rPr lang="en-US" sz="1800" dirty="0">
                <a:ea typeface="+mn-lt"/>
                <a:cs typeface="+mn-lt"/>
              </a:rPr>
              <a:t> are aimed at helping people with disabilities in the communities they operate in, not only their own employees.</a:t>
            </a:r>
            <a:endParaRPr lang="en-US" sz="1800" dirty="0">
              <a:solidFill>
                <a:schemeClr val="bg1"/>
              </a:solidFill>
              <a:latin typeface="Times New Roman" panose="02020603050405020304" pitchFamily="18" charset="0"/>
              <a:cs typeface="Times New Roman" panose="02020603050405020304" pitchFamily="18" charset="0"/>
            </a:endParaRPr>
          </a:p>
          <a:p>
            <a:r>
              <a:rPr lang="en-US" sz="1800" dirty="0">
                <a:ea typeface="+mn-lt"/>
                <a:cs typeface="+mn-lt"/>
              </a:rPr>
              <a:t>Disability inclusion programs have a positive impact on the company’s overall organizational culture.</a:t>
            </a:r>
            <a:endParaRPr lang="en-US" sz="1800" dirty="0">
              <a:solidFill>
                <a:schemeClr val="bg1"/>
              </a:solidFill>
              <a:latin typeface="Cambria"/>
              <a:ea typeface="Cambria"/>
              <a:cs typeface="Times New Roman" panose="02020603050405020304" pitchFamily="18" charset="0"/>
            </a:endParaRPr>
          </a:p>
          <a:p>
            <a:endParaRPr lang="en-US" sz="1800" dirty="0">
              <a:solidFill>
                <a:schemeClr val="bg1"/>
              </a:solidFill>
              <a:latin typeface="Times New Roman" panose="02020603050405020304" pitchFamily="18" charset="0"/>
              <a:cs typeface="Times New Roman" panose="02020603050405020304" pitchFamily="18" charset="0"/>
            </a:endParaRPr>
          </a:p>
          <a:p>
            <a:endParaRPr lang="en-US" sz="1800" dirty="0">
              <a:solidFill>
                <a:schemeClr val="bg1"/>
              </a:solidFill>
              <a:latin typeface="Times New Roman" panose="02020603050405020304" pitchFamily="18" charset="0"/>
              <a:cs typeface="Times New Roman" panose="02020603050405020304" pitchFamily="18" charset="0"/>
            </a:endParaRPr>
          </a:p>
          <a:p>
            <a:endParaRPr lang="en-US" sz="1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2536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C7FA7-DB48-458B-AC5E-A9E28D00C8FF}"/>
              </a:ext>
            </a:extLst>
          </p:cNvPr>
          <p:cNvSpPr>
            <a:spLocks noGrp="1"/>
          </p:cNvSpPr>
          <p:nvPr>
            <p:ph type="title"/>
          </p:nvPr>
        </p:nvSpPr>
        <p:spPr/>
        <p:txBody>
          <a:bodyPr>
            <a:normAutofit/>
          </a:bodyPr>
          <a:lstStyle/>
          <a:p>
            <a:r>
              <a:rPr lang="en-US" sz="2800" b="1" i="0" dirty="0">
                <a:solidFill>
                  <a:schemeClr val="bg1"/>
                </a:solidFill>
                <a:effectLst/>
                <a:latin typeface="Times New Roman" panose="02020603050405020304" pitchFamily="18" charset="0"/>
              </a:rPr>
              <a:t>Biblical Integration</a:t>
            </a:r>
            <a:endParaRPr lang="en-US" sz="6000" dirty="0">
              <a:solidFill>
                <a:schemeClr val="bg1"/>
              </a:solidFill>
            </a:endParaRPr>
          </a:p>
        </p:txBody>
      </p:sp>
      <p:sp>
        <p:nvSpPr>
          <p:cNvPr id="3" name="Content Placeholder 2">
            <a:extLst>
              <a:ext uri="{FF2B5EF4-FFF2-40B4-BE49-F238E27FC236}">
                <a16:creationId xmlns:a16="http://schemas.microsoft.com/office/drawing/2014/main" id="{C490B940-847B-484E-8487-2DC76E7AA511}"/>
              </a:ext>
            </a:extLst>
          </p:cNvPr>
          <p:cNvSpPr>
            <a:spLocks noGrp="1"/>
          </p:cNvSpPr>
          <p:nvPr>
            <p:ph idx="1"/>
          </p:nvPr>
        </p:nvSpPr>
        <p:spPr/>
        <p:txBody>
          <a:bodyPr vert="horz" lIns="91440" tIns="45720" rIns="91440" bIns="45720" rtlCol="0" anchor="t">
            <a:normAutofit/>
          </a:bodyPr>
          <a:lstStyle/>
          <a:p>
            <a:r>
              <a:rPr lang="en-US" sz="1800" dirty="0">
                <a:solidFill>
                  <a:schemeClr val="bg1"/>
                </a:solidFill>
                <a:latin typeface="Times New Roman"/>
                <a:cs typeface="Times New Roman"/>
              </a:rPr>
              <a:t>Genesis 1:27 states “So God created man in his own image, in the image of God he created them; male and female he created them”</a:t>
            </a:r>
          </a:p>
          <a:p>
            <a:r>
              <a:rPr lang="en-US" sz="1800" dirty="0">
                <a:solidFill>
                  <a:schemeClr val="bg1"/>
                </a:solidFill>
                <a:latin typeface="Times New Roman"/>
                <a:cs typeface="Times New Roman"/>
              </a:rPr>
              <a:t>Disability inclusion programs are a reminder of the Imago Dei principle</a:t>
            </a:r>
          </a:p>
          <a:p>
            <a:r>
              <a:rPr lang="en-US" sz="1800" dirty="0">
                <a:solidFill>
                  <a:schemeClr val="bg1"/>
                </a:solidFill>
                <a:latin typeface="Times New Roman"/>
                <a:cs typeface="Times New Roman"/>
              </a:rPr>
              <a:t>Disability Inclusion Programs can integrate an entire sector of the unemployed</a:t>
            </a:r>
          </a:p>
          <a:p>
            <a:r>
              <a:rPr lang="en-US" sz="1800" dirty="0">
                <a:ea typeface="+mn-lt"/>
                <a:cs typeface="+mn-lt"/>
              </a:rPr>
              <a:t>James explains the Imago Dei as being related to the treatment of others (Buckles, 2018).</a:t>
            </a:r>
          </a:p>
          <a:p>
            <a:r>
              <a:rPr lang="en-US" sz="1800" dirty="0">
                <a:ea typeface="+mn-lt"/>
                <a:cs typeface="+mn-lt"/>
              </a:rPr>
              <a:t>Christians are required to honor God by loving people, recognizing that people were made in the likeness of God (Imago Dei). </a:t>
            </a:r>
            <a:endParaRPr lang="en-US" sz="1800" dirty="0">
              <a:ea typeface="Cambria"/>
            </a:endParaRPr>
          </a:p>
        </p:txBody>
      </p:sp>
    </p:spTree>
    <p:extLst>
      <p:ext uri="{BB962C8B-B14F-4D97-AF65-F5344CB8AC3E}">
        <p14:creationId xmlns:p14="http://schemas.microsoft.com/office/powerpoint/2010/main" val="2077586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C7FA7-DB48-458B-AC5E-A9E28D00C8FF}"/>
              </a:ext>
            </a:extLst>
          </p:cNvPr>
          <p:cNvSpPr>
            <a:spLocks noGrp="1"/>
          </p:cNvSpPr>
          <p:nvPr>
            <p:ph type="title"/>
          </p:nvPr>
        </p:nvSpPr>
        <p:spPr/>
        <p:txBody>
          <a:bodyPr>
            <a:normAutofit/>
          </a:bodyPr>
          <a:lstStyle/>
          <a:p>
            <a:r>
              <a:rPr lang="en-US" sz="2800" b="1" i="0" dirty="0">
                <a:solidFill>
                  <a:schemeClr val="bg1"/>
                </a:solidFill>
                <a:effectLst/>
                <a:latin typeface="Times New Roman" panose="02020603050405020304" pitchFamily="18" charset="0"/>
              </a:rPr>
              <a:t>References</a:t>
            </a:r>
            <a:endParaRPr lang="en-US" sz="6000" dirty="0">
              <a:solidFill>
                <a:schemeClr val="bg1"/>
              </a:solidFill>
            </a:endParaRPr>
          </a:p>
        </p:txBody>
      </p:sp>
      <p:sp>
        <p:nvSpPr>
          <p:cNvPr id="3" name="Content Placeholder 2">
            <a:extLst>
              <a:ext uri="{FF2B5EF4-FFF2-40B4-BE49-F238E27FC236}">
                <a16:creationId xmlns:a16="http://schemas.microsoft.com/office/drawing/2014/main" id="{C490B940-847B-484E-8487-2DC76E7AA511}"/>
              </a:ext>
            </a:extLst>
          </p:cNvPr>
          <p:cNvSpPr>
            <a:spLocks noGrp="1"/>
          </p:cNvSpPr>
          <p:nvPr>
            <p:ph idx="1"/>
          </p:nvPr>
        </p:nvSpPr>
        <p:spPr>
          <a:xfrm>
            <a:off x="457200" y="1200151"/>
            <a:ext cx="8229600" cy="3464273"/>
          </a:xfrm>
        </p:spPr>
        <p:txBody>
          <a:bodyPr vert="horz" lIns="91440" tIns="45720" rIns="91440" bIns="45720" rtlCol="0" anchor="t">
            <a:noAutofit/>
          </a:bodyPr>
          <a:lstStyle/>
          <a:p>
            <a:pPr marL="0" indent="0">
              <a:buNone/>
            </a:pPr>
            <a:r>
              <a:rPr lang="en-US" sz="950" dirty="0">
                <a:solidFill>
                  <a:schemeClr val="bg1"/>
                </a:solidFill>
                <a:latin typeface="Times New Roman"/>
                <a:cs typeface="Times New Roman"/>
              </a:rPr>
              <a:t>Bordey, D. (2020). Microsoft reveals 6.1% disability representation for the first time. Forbes. https://www.forbes.com/sites/denisebrodey/2020/10/21/in-bold-benchmarking-move-	microsoft-reveals-61-disability-representation-for-the-first-time/?</a:t>
            </a:r>
            <a:r>
              <a:rPr lang="en-US" sz="950" dirty="0" err="1">
                <a:solidFill>
                  <a:schemeClr val="bg1"/>
                </a:solidFill>
                <a:latin typeface="Times New Roman"/>
                <a:cs typeface="Times New Roman"/>
              </a:rPr>
              <a:t>sh</a:t>
            </a:r>
            <a:r>
              <a:rPr lang="en-US" sz="950" dirty="0">
                <a:solidFill>
                  <a:schemeClr val="bg1"/>
                </a:solidFill>
                <a:latin typeface="Times New Roman"/>
                <a:cs typeface="Times New Roman"/>
              </a:rPr>
              <a:t>=1b7f475714b0 </a:t>
            </a:r>
            <a:endParaRPr lang="en-US" sz="950">
              <a:solidFill>
                <a:schemeClr val="bg1"/>
              </a:solidFill>
              <a:latin typeface="Times New Roman" panose="02020603050405020304" pitchFamily="18" charset="0"/>
              <a:cs typeface="Times New Roman" panose="02020603050405020304" pitchFamily="18" charset="0"/>
            </a:endParaRPr>
          </a:p>
          <a:p>
            <a:pPr marL="0" indent="0">
              <a:buNone/>
            </a:pPr>
            <a:r>
              <a:rPr lang="en-US" sz="950" dirty="0">
                <a:solidFill>
                  <a:schemeClr val="bg1"/>
                </a:solidFill>
                <a:latin typeface="Times New Roman"/>
                <a:cs typeface="Times New Roman"/>
              </a:rPr>
              <a:t>Buckles, J. R. (2018). Unashamed of the gospel of Jesus Christ: on public policy and public service by Evangelical. Harvard Journal of Law and Public Policy, 41(3), 813-899. http://ezproxy.liberty.edu/login?qurl=https%3A%2F%2Fwww.proquest.com%2Fscholarly-journals%2Funashamed-gospel-jesus-christ-on-public-policy%2Fdocview%2F2062641370%2Fse-2%3Faccountid%3D12085 </a:t>
            </a:r>
            <a:endParaRPr lang="en-US" sz="950">
              <a:solidFill>
                <a:schemeClr val="bg1"/>
              </a:solidFill>
              <a:latin typeface="Times New Roman" panose="02020603050405020304" pitchFamily="18" charset="0"/>
              <a:cs typeface="Times New Roman" panose="02020603050405020304" pitchFamily="18" charset="0"/>
            </a:endParaRPr>
          </a:p>
          <a:p>
            <a:pPr marL="0" indent="0">
              <a:buNone/>
            </a:pPr>
            <a:r>
              <a:rPr lang="en-US" sz="950" dirty="0">
                <a:solidFill>
                  <a:schemeClr val="bg1"/>
                </a:solidFill>
                <a:latin typeface="Times New Roman"/>
                <a:cs typeface="Times New Roman"/>
              </a:rPr>
              <a:t>Camelia, G., Ioana-Valentina-Alexandra, M., &amp; Larisa-Andreea, N. (2019). Organizational culture: a case study on the impact ethical organizational culture and the efficiency of Accor Hotels. Romanian Economic and Business Review, 14(2), 86-96. http://ezproxy.liberty.edu/login?qurl=https%3A%2F%2Fwww.proquest.com%2Fscholarly-journals%2Forganizational-culture-case-study-impact-ethical%2Fdocview%2F2267397195%2Fse-2%3Faccountid%3D12085 </a:t>
            </a:r>
            <a:endParaRPr lang="en-US" sz="950">
              <a:solidFill>
                <a:schemeClr val="bg1"/>
              </a:solidFill>
              <a:latin typeface="Times New Roman" panose="02020603050405020304" pitchFamily="18" charset="0"/>
              <a:cs typeface="Times New Roman" panose="02020603050405020304" pitchFamily="18" charset="0"/>
            </a:endParaRPr>
          </a:p>
          <a:p>
            <a:pPr marL="0" indent="0">
              <a:buNone/>
            </a:pPr>
            <a:r>
              <a:rPr lang="en-US" sz="950" dirty="0">
                <a:solidFill>
                  <a:schemeClr val="bg1"/>
                </a:solidFill>
                <a:latin typeface="Times New Roman"/>
                <a:cs typeface="Times New Roman"/>
              </a:rPr>
              <a:t>Chan, F., Tansey, T. N., Kanako, I., Jill, B., Wehman, P., Phillips, B. N., Strauser, D. R., &amp; Anderson, C. (2021). Company Characteristics, Disability Inclusion Practices, and Employment of People with Disabilities in the Post COVID-19 Job Economy: A Cross Sectional Survey Study. Journal of Occupational Rehabilitation, 31(3), 463-473. 	http://dx.doi.org/10.1007/s10926-020-09941-8 </a:t>
            </a:r>
            <a:endParaRPr lang="en-US" sz="950">
              <a:solidFill>
                <a:schemeClr val="bg1"/>
              </a:solidFill>
              <a:latin typeface="Times New Roman" panose="02020603050405020304" pitchFamily="18" charset="0"/>
              <a:cs typeface="Times New Roman" panose="02020603050405020304" pitchFamily="18" charset="0"/>
            </a:endParaRPr>
          </a:p>
          <a:p>
            <a:pPr marL="0" indent="0">
              <a:buNone/>
            </a:pPr>
            <a:r>
              <a:rPr lang="en-US" sz="950" dirty="0">
                <a:solidFill>
                  <a:schemeClr val="bg1"/>
                </a:solidFill>
                <a:latin typeface="Times New Roman"/>
                <a:cs typeface="Times New Roman"/>
              </a:rPr>
              <a:t>Couture, K. A., &amp; Johnson, K. R. (2017). Website Barriers to Employment for People with Disabilities. The Journal of Business Diversity, 17(1), 110-121. http://ezproxy.liberty.edu/login?qurl=https%3A%2F%2Fwww.proquest.com%2Fscholarly-journals%2Fwebsite-barriers-employment-people-with%2Fdocview%2F1926954889%2Fse-2%3Faccountid%3D12085 </a:t>
            </a:r>
            <a:endParaRPr lang="en-US" sz="950">
              <a:solidFill>
                <a:schemeClr val="bg1"/>
              </a:solidFill>
              <a:latin typeface="Times New Roman" panose="02020603050405020304" pitchFamily="18" charset="0"/>
              <a:cs typeface="Times New Roman" panose="02020603050405020304" pitchFamily="18" charset="0"/>
            </a:endParaRPr>
          </a:p>
          <a:p>
            <a:pPr marL="0" indent="0">
              <a:buNone/>
            </a:pPr>
            <a:r>
              <a:rPr lang="en-US" sz="950" dirty="0">
                <a:solidFill>
                  <a:schemeClr val="bg1"/>
                </a:solidFill>
                <a:latin typeface="Times New Roman"/>
                <a:cs typeface="Times New Roman"/>
              </a:rPr>
              <a:t>Daft, R. (2019). Organization Theory &amp; Design. Ed. 13. Cengage Learning: Boston.  </a:t>
            </a:r>
            <a:endParaRPr lang="en-US" sz="950">
              <a:solidFill>
                <a:schemeClr val="bg1"/>
              </a:solidFill>
              <a:latin typeface="Times New Roman" panose="02020603050405020304" pitchFamily="18" charset="0"/>
              <a:cs typeface="Times New Roman" panose="02020603050405020304" pitchFamily="18" charset="0"/>
            </a:endParaRPr>
          </a:p>
          <a:p>
            <a:pPr marL="0" indent="0">
              <a:buNone/>
            </a:pPr>
            <a:r>
              <a:rPr lang="en-US" sz="950" dirty="0">
                <a:solidFill>
                  <a:schemeClr val="bg1"/>
                </a:solidFill>
                <a:latin typeface="Times New Roman"/>
                <a:cs typeface="Times New Roman"/>
              </a:rPr>
              <a:t>Disability Equality Index reveals 2020 “Best Places to Work for Disability Inclusion”: Disability Equality Index report highlights industry trends and global insights. (2020, Jul 15). NASDAQ OMX's News Release Distribution Channel http://ezproxy.liberty.edu/login?qurl=https%3A%2F%2Fwww.proquest.com%2Fwire-	feeds%2Fdisability-equality-index-reveals-2020-best%2Fdocview%2F2423765419%2Fse-2%3Faccountid%3D12085 </a:t>
            </a:r>
            <a:endParaRPr lang="en-US" sz="950">
              <a:solidFill>
                <a:schemeClr val="bg1"/>
              </a:solidFill>
              <a:latin typeface="Times New Roman" panose="02020603050405020304" pitchFamily="18" charset="0"/>
              <a:cs typeface="Times New Roman" panose="02020603050405020304" pitchFamily="18" charset="0"/>
            </a:endParaRPr>
          </a:p>
          <a:p>
            <a:pPr marL="0" indent="0">
              <a:buNone/>
            </a:pPr>
            <a:r>
              <a:rPr lang="en-US" sz="950" dirty="0">
                <a:solidFill>
                  <a:schemeClr val="bg1"/>
                </a:solidFill>
                <a:latin typeface="Times New Roman"/>
                <a:cs typeface="Times New Roman"/>
              </a:rPr>
              <a:t>Elbrecht, D. Doan, D. (2018). Expanding workforce abilities. The Journal Gazette. https://www.journalgazette.net/opinion/columns/20180607/expanding-workforce-abilities </a:t>
            </a:r>
            <a:endParaRPr lang="en-US" sz="950">
              <a:solidFill>
                <a:schemeClr val="bg1"/>
              </a:solidFill>
              <a:latin typeface="Times New Roman" panose="02020603050405020304" pitchFamily="18" charset="0"/>
              <a:cs typeface="Times New Roman" panose="02020603050405020304" pitchFamily="18" charset="0"/>
            </a:endParaRPr>
          </a:p>
          <a:p>
            <a:pPr marL="0" indent="0">
              <a:buNone/>
            </a:pPr>
            <a:r>
              <a:rPr lang="en-US" sz="950" dirty="0" err="1">
                <a:solidFill>
                  <a:schemeClr val="bg1"/>
                </a:solidFill>
                <a:latin typeface="Times New Roman"/>
                <a:cs typeface="Times New Roman"/>
              </a:rPr>
              <a:t>Grześkowiak</a:t>
            </a:r>
            <a:r>
              <a:rPr lang="en-US" sz="950" dirty="0">
                <a:solidFill>
                  <a:schemeClr val="bg1"/>
                </a:solidFill>
                <a:latin typeface="Times New Roman"/>
                <a:cs typeface="Times New Roman"/>
              </a:rPr>
              <a:t>, A., </a:t>
            </a:r>
            <a:r>
              <a:rPr lang="en-US" sz="950" dirty="0" err="1">
                <a:solidFill>
                  <a:schemeClr val="bg1"/>
                </a:solidFill>
                <a:latin typeface="Times New Roman"/>
                <a:cs typeface="Times New Roman"/>
              </a:rPr>
              <a:t>Załuska</a:t>
            </a:r>
            <a:r>
              <a:rPr lang="en-US" sz="950" dirty="0">
                <a:solidFill>
                  <a:schemeClr val="bg1"/>
                </a:solidFill>
                <a:latin typeface="Times New Roman"/>
                <a:cs typeface="Times New Roman"/>
              </a:rPr>
              <a:t>, U., Kozyra, C., &amp; Kwiatkowska-</a:t>
            </a:r>
            <a:r>
              <a:rPr lang="en-US" sz="950" dirty="0" err="1">
                <a:solidFill>
                  <a:schemeClr val="bg1"/>
                </a:solidFill>
                <a:latin typeface="Times New Roman"/>
                <a:cs typeface="Times New Roman"/>
              </a:rPr>
              <a:t>Ciotucha</a:t>
            </a:r>
            <a:r>
              <a:rPr lang="en-US" sz="950" dirty="0">
                <a:solidFill>
                  <a:schemeClr val="bg1"/>
                </a:solidFill>
                <a:latin typeface="Times New Roman"/>
                <a:cs typeface="Times New Roman"/>
              </a:rPr>
              <a:t>, D. (2021). Perception and Acceptance of People with Disabilities by Employers and Co-Workers. International Journal of Environmental Research and Public Health, 18(10), 5278. http://dx.doi.org/10.3390/ijerph18105278 </a:t>
            </a:r>
            <a:endParaRPr lang="en-US" sz="95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50425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ED769-D46F-477D-B9BB-DA5CCBBB64CF}"/>
              </a:ext>
            </a:extLst>
          </p:cNvPr>
          <p:cNvSpPr>
            <a:spLocks noGrp="1"/>
          </p:cNvSpPr>
          <p:nvPr>
            <p:ph type="title"/>
          </p:nvPr>
        </p:nvSpPr>
        <p:spPr/>
        <p:txBody>
          <a:bodyPr>
            <a:normAutofit/>
          </a:bodyPr>
          <a:lstStyle/>
          <a:p>
            <a:r>
              <a:rPr lang="en-US" sz="2800" dirty="0">
                <a:latin typeface="Times New Roman"/>
                <a:cs typeface="Calibri"/>
              </a:rPr>
              <a:t>References</a:t>
            </a:r>
            <a:endParaRPr lang="en-US" sz="2800" dirty="0">
              <a:latin typeface="Times New Roman"/>
            </a:endParaRPr>
          </a:p>
        </p:txBody>
      </p:sp>
      <p:sp>
        <p:nvSpPr>
          <p:cNvPr id="3" name="Content Placeholder 2">
            <a:extLst>
              <a:ext uri="{FF2B5EF4-FFF2-40B4-BE49-F238E27FC236}">
                <a16:creationId xmlns:a16="http://schemas.microsoft.com/office/drawing/2014/main" id="{FCCB7834-251C-4A09-8FDB-3788B9449D07}"/>
              </a:ext>
            </a:extLst>
          </p:cNvPr>
          <p:cNvSpPr>
            <a:spLocks noGrp="1"/>
          </p:cNvSpPr>
          <p:nvPr>
            <p:ph idx="1"/>
          </p:nvPr>
        </p:nvSpPr>
        <p:spPr>
          <a:xfrm>
            <a:off x="457200" y="1200151"/>
            <a:ext cx="8229600" cy="3685613"/>
          </a:xfrm>
        </p:spPr>
        <p:txBody>
          <a:bodyPr vert="horz" lIns="91440" tIns="45720" rIns="91440" bIns="45720" rtlCol="0" anchor="t">
            <a:noAutofit/>
          </a:bodyPr>
          <a:lstStyle/>
          <a:p>
            <a:pPr marL="0" indent="0">
              <a:buNone/>
            </a:pPr>
            <a:r>
              <a:rPr lang="en-US" sz="900" dirty="0">
                <a:solidFill>
                  <a:schemeClr val="bg1"/>
                </a:solidFill>
                <a:latin typeface="Times New Roman"/>
                <a:cs typeface="Times New Roman"/>
              </a:rPr>
              <a:t>Heera, S. (2016). Employer’s perspective towards people with disabilities: a review of literature. The South East Asian Journal of Management, 10(1), 54-74. </a:t>
            </a:r>
            <a:r>
              <a:rPr lang="en-US" sz="900" dirty="0">
                <a:solidFill>
                  <a:schemeClr val="bg1"/>
                </a:solidFill>
                <a:latin typeface="Times New Roman"/>
                <a:cs typeface="Times New Roman"/>
                <a:hlinkClick r:id="rId2">
                  <a:extLst>
                    <a:ext uri="{A12FA001-AC4F-418D-AE19-62706E023703}">
                      <ahyp:hlinkClr xmlns:ahyp="http://schemas.microsoft.com/office/drawing/2018/hyperlinkcolor" val="tx"/>
                    </a:ext>
                  </a:extLst>
                </a:hlinkClick>
              </a:rPr>
              <a:t>http://ezproxy.liberty.edu/login?qurl=https%3A%2F%2Fwww.proquest.com%2Fscholarly-journals%2Femployers-perspective-towards-people-with%2Fdocview%2F1800742296%2Fse-2%3Faccountid%3D12085</a:t>
            </a:r>
            <a:r>
              <a:rPr lang="en-US" sz="900" dirty="0">
                <a:solidFill>
                  <a:schemeClr val="bg1"/>
                </a:solidFill>
                <a:latin typeface="Times New Roman"/>
                <a:cs typeface="Times New Roman"/>
              </a:rPr>
              <a:t> </a:t>
            </a:r>
            <a:endParaRPr lang="en-US" sz="900">
              <a:solidFill>
                <a:schemeClr val="bg1"/>
              </a:solidFill>
              <a:ea typeface="+mn-lt"/>
              <a:cs typeface="+mn-lt"/>
            </a:endParaRPr>
          </a:p>
          <a:p>
            <a:pPr marL="0" indent="0">
              <a:buNone/>
            </a:pPr>
            <a:r>
              <a:rPr lang="en-US" sz="900" dirty="0">
                <a:solidFill>
                  <a:schemeClr val="bg1"/>
                </a:solidFill>
                <a:latin typeface="Times New Roman"/>
                <a:cs typeface="Times New Roman"/>
              </a:rPr>
              <a:t>Microsoft (2021). Global Diversity and Inclusion. </a:t>
            </a:r>
            <a:r>
              <a:rPr lang="en-US" sz="900" dirty="0">
                <a:solidFill>
                  <a:schemeClr val="bg1"/>
                </a:solidFill>
                <a:latin typeface="Times New Roman"/>
                <a:cs typeface="Times New Roman"/>
                <a:hlinkClick r:id="rId3">
                  <a:extLst>
                    <a:ext uri="{A12FA001-AC4F-418D-AE19-62706E023703}">
                      <ahyp:hlinkClr xmlns:ahyp="http://schemas.microsoft.com/office/drawing/2018/hyperlinkcolor" val="tx"/>
                    </a:ext>
                  </a:extLst>
                </a:hlinkClick>
              </a:rPr>
              <a:t>https://www.microsoft.com/en-us/diversity/inside-microsoft/cross-disability/disabilityhiring</a:t>
            </a:r>
            <a:r>
              <a:rPr lang="en-US" sz="900" dirty="0">
                <a:solidFill>
                  <a:schemeClr val="bg1"/>
                </a:solidFill>
                <a:latin typeface="Times New Roman"/>
                <a:cs typeface="Times New Roman"/>
              </a:rPr>
              <a:t> </a:t>
            </a:r>
            <a:endParaRPr lang="en-US" sz="900">
              <a:solidFill>
                <a:schemeClr val="bg1"/>
              </a:solidFill>
              <a:ea typeface="+mn-lt"/>
              <a:cs typeface="+mn-lt"/>
            </a:endParaRPr>
          </a:p>
          <a:p>
            <a:pPr marL="0" indent="0">
              <a:buNone/>
            </a:pPr>
            <a:r>
              <a:rPr lang="en-US" sz="900" dirty="0">
                <a:solidFill>
                  <a:schemeClr val="bg1"/>
                </a:solidFill>
                <a:latin typeface="Times New Roman"/>
                <a:cs typeface="Times New Roman"/>
              </a:rPr>
              <a:t>Moore, J. R., Hanson, W., R., &amp; Maxey, E., C. (2020). Disability Inclusion: Catalyst to Adaptive Organizations. Organization Development Journal, 38(1), 89-105. </a:t>
            </a:r>
            <a:r>
              <a:rPr lang="en-US" sz="900" dirty="0">
                <a:solidFill>
                  <a:schemeClr val="bg1"/>
                </a:solidFill>
                <a:latin typeface="Times New Roman"/>
                <a:cs typeface="Times New Roman"/>
                <a:hlinkClick r:id="rId4">
                  <a:extLst>
                    <a:ext uri="{A12FA001-AC4F-418D-AE19-62706E023703}">
                      <ahyp:hlinkClr xmlns:ahyp="http://schemas.microsoft.com/office/drawing/2018/hyperlinkcolor" val="tx"/>
                    </a:ext>
                  </a:extLst>
                </a:hlinkClick>
              </a:rPr>
              <a:t>http://ezproxy.liberty.edu/login?qurl=https%3A%2F%2Fwww.proquest.com%2Fscholarly-journals%2Fdisability-inclusion-catalyst-adaptive%2Fdocview%2F2399872147%2Fse-2%3Faccountid%3D12085</a:t>
            </a:r>
            <a:r>
              <a:rPr lang="en-US" sz="900" dirty="0">
                <a:solidFill>
                  <a:schemeClr val="bg1"/>
                </a:solidFill>
                <a:latin typeface="Times New Roman"/>
                <a:cs typeface="Times New Roman"/>
              </a:rPr>
              <a:t> </a:t>
            </a:r>
            <a:endParaRPr lang="en-US" sz="900">
              <a:solidFill>
                <a:schemeClr val="bg1"/>
              </a:solidFill>
              <a:ea typeface="+mn-lt"/>
              <a:cs typeface="+mn-lt"/>
            </a:endParaRPr>
          </a:p>
          <a:p>
            <a:pPr marL="0" indent="0">
              <a:buNone/>
            </a:pPr>
            <a:r>
              <a:rPr lang="en-US" sz="900" dirty="0">
                <a:solidFill>
                  <a:schemeClr val="bg1"/>
                </a:solidFill>
                <a:latin typeface="Times New Roman"/>
                <a:cs typeface="Times New Roman"/>
              </a:rPr>
              <a:t>Moore, J. R., Maxey, E. C., Waite, A. M., &amp; Wendover, J. D. (2020). Inclusive organizations: developmental reciprocity through authentic leader-employee relationships. The Journal of Management Development, 39(9), 1029-1039. </a:t>
            </a:r>
            <a:r>
              <a:rPr lang="en-US" sz="900" dirty="0">
                <a:solidFill>
                  <a:schemeClr val="bg1"/>
                </a:solidFill>
                <a:latin typeface="Times New Roman"/>
                <a:cs typeface="Times New Roman"/>
                <a:hlinkClick r:id="rId5">
                  <a:extLst>
                    <a:ext uri="{A12FA001-AC4F-418D-AE19-62706E023703}">
                      <ahyp:hlinkClr xmlns:ahyp="http://schemas.microsoft.com/office/drawing/2018/hyperlinkcolor" val="tx"/>
                    </a:ext>
                  </a:extLst>
                </a:hlinkClick>
              </a:rPr>
              <a:t>http://dx.doi.org/10.1108/JMD-05-2019-0211</a:t>
            </a:r>
            <a:r>
              <a:rPr lang="en-US" sz="900" dirty="0">
                <a:solidFill>
                  <a:schemeClr val="bg1"/>
                </a:solidFill>
                <a:latin typeface="Times New Roman"/>
                <a:cs typeface="Times New Roman"/>
              </a:rPr>
              <a:t> </a:t>
            </a:r>
            <a:endParaRPr lang="en-US" sz="900">
              <a:solidFill>
                <a:schemeClr val="bg1"/>
              </a:solidFill>
              <a:ea typeface="+mn-lt"/>
              <a:cs typeface="+mn-lt"/>
            </a:endParaRPr>
          </a:p>
          <a:p>
            <a:pPr marL="0" indent="0">
              <a:buNone/>
            </a:pPr>
            <a:r>
              <a:rPr lang="en-US" sz="900" dirty="0">
                <a:solidFill>
                  <a:schemeClr val="bg1"/>
                </a:solidFill>
                <a:latin typeface="Times New Roman"/>
                <a:cs typeface="Times New Roman"/>
              </a:rPr>
              <a:t>Press Release: Old National Bank named a Best Place to Work for Disability Inclusion by AAPD and USBLN. (2018, Jul 17). Dow Jones Institutional News </a:t>
            </a:r>
            <a:r>
              <a:rPr lang="en-US" sz="900" dirty="0">
                <a:solidFill>
                  <a:schemeClr val="bg1"/>
                </a:solidFill>
                <a:latin typeface="Times New Roman"/>
                <a:cs typeface="Times New Roman"/>
                <a:hlinkClick r:id="rId6">
                  <a:extLst>
                    <a:ext uri="{A12FA001-AC4F-418D-AE19-62706E023703}">
                      <ahyp:hlinkClr xmlns:ahyp="http://schemas.microsoft.com/office/drawing/2018/hyperlinkcolor" val="tx"/>
                    </a:ext>
                  </a:extLst>
                </a:hlinkClick>
              </a:rPr>
              <a:t>http://ezproxy.liberty.edu/login?qurl=https%3A%2F%2Fwww.proquest.com%2Fwire-feeds%2Fpress-release-old-national-bank-named-best-place%2Fdocview%2F2071037303%2Fse-2%3Faccountid%3D12085</a:t>
            </a:r>
            <a:r>
              <a:rPr lang="en-US" sz="900" dirty="0">
                <a:solidFill>
                  <a:schemeClr val="bg1"/>
                </a:solidFill>
                <a:latin typeface="Times New Roman"/>
                <a:cs typeface="Times New Roman"/>
              </a:rPr>
              <a:t> </a:t>
            </a:r>
            <a:endParaRPr lang="en-US" sz="900">
              <a:solidFill>
                <a:schemeClr val="bg1"/>
              </a:solidFill>
              <a:ea typeface="+mn-lt"/>
              <a:cs typeface="+mn-lt"/>
            </a:endParaRPr>
          </a:p>
          <a:p>
            <a:pPr marL="0" indent="0">
              <a:buNone/>
            </a:pPr>
            <a:r>
              <a:rPr lang="en-US" sz="900" dirty="0">
                <a:solidFill>
                  <a:schemeClr val="bg1"/>
                </a:solidFill>
                <a:latin typeface="Times New Roman"/>
                <a:cs typeface="Times New Roman"/>
              </a:rPr>
              <a:t>Rao, A., </a:t>
            </a:r>
            <a:r>
              <a:rPr lang="en-US" sz="900" dirty="0" err="1">
                <a:solidFill>
                  <a:schemeClr val="bg1"/>
                </a:solidFill>
                <a:latin typeface="Times New Roman"/>
                <a:cs typeface="Times New Roman"/>
              </a:rPr>
              <a:t>Selvarajan</a:t>
            </a:r>
            <a:r>
              <a:rPr lang="en-US" sz="900" dirty="0">
                <a:solidFill>
                  <a:schemeClr val="bg1"/>
                </a:solidFill>
                <a:latin typeface="Times New Roman"/>
                <a:cs typeface="Times New Roman"/>
              </a:rPr>
              <a:t>, R., &amp; Haller, B. (2018). How Can HRM Meaningfully Impact People with Disabilities? Finding Them a Place at the Table. Academy of Business Research Journal, 1, 53-62. </a:t>
            </a:r>
            <a:r>
              <a:rPr lang="en-US" sz="900" dirty="0">
                <a:solidFill>
                  <a:schemeClr val="bg1"/>
                </a:solidFill>
                <a:latin typeface="Times New Roman"/>
                <a:cs typeface="Times New Roman"/>
                <a:hlinkClick r:id="rId7">
                  <a:extLst>
                    <a:ext uri="{A12FA001-AC4F-418D-AE19-62706E023703}">
                      <ahyp:hlinkClr xmlns:ahyp="http://schemas.microsoft.com/office/drawing/2018/hyperlinkcolor" val="tx"/>
                    </a:ext>
                  </a:extLst>
                </a:hlinkClick>
              </a:rPr>
              <a:t>http://ezproxy.liberty.edu/login?qurl=https%3A%2F%2Fwww.proquest.com%2Fscholarly-journals%2Fhow-can-hrm-meaningfully-impact-people-with%2Fdocview%2F2209862205%2Fse-2%3Faccountid%3D12085</a:t>
            </a:r>
            <a:r>
              <a:rPr lang="en-US" sz="900" dirty="0">
                <a:solidFill>
                  <a:schemeClr val="bg1"/>
                </a:solidFill>
                <a:latin typeface="Times New Roman"/>
                <a:cs typeface="Times New Roman"/>
              </a:rPr>
              <a:t> </a:t>
            </a:r>
            <a:endParaRPr lang="en-US" sz="900">
              <a:solidFill>
                <a:schemeClr val="bg1"/>
              </a:solidFill>
              <a:ea typeface="+mn-lt"/>
              <a:cs typeface="+mn-lt"/>
            </a:endParaRPr>
          </a:p>
          <a:p>
            <a:pPr marL="0" indent="0">
              <a:buNone/>
            </a:pPr>
            <a:r>
              <a:rPr lang="en-US" sz="900" dirty="0">
                <a:solidFill>
                  <a:schemeClr val="bg1"/>
                </a:solidFill>
                <a:latin typeface="Times New Roman"/>
                <a:cs typeface="Times New Roman"/>
              </a:rPr>
              <a:t>Reavis, M. R., Tucci, J. E., &amp; St Pierre, G. (2017). Corporate Social Responsibility and Millennials' Stakeholder Approach. Journal of Leadership, Accountability and Ethics, 14(4), 74-83. </a:t>
            </a:r>
            <a:r>
              <a:rPr lang="en-US" sz="900" dirty="0">
                <a:solidFill>
                  <a:schemeClr val="bg1"/>
                </a:solidFill>
                <a:latin typeface="Times New Roman"/>
                <a:cs typeface="Times New Roman"/>
                <a:hlinkClick r:id="rId8">
                  <a:extLst>
                    <a:ext uri="{A12FA001-AC4F-418D-AE19-62706E023703}">
                      <ahyp:hlinkClr xmlns:ahyp="http://schemas.microsoft.com/office/drawing/2018/hyperlinkcolor" val="tx"/>
                    </a:ext>
                  </a:extLst>
                </a:hlinkClick>
              </a:rPr>
              <a:t>http://ezproxy.liberty.edu/login?qurl=https%3A%2F%2Fwww.proquest.com%2Fscholarly-journals%2Fcorporate-social-responsibility-millennials%2Fdocview%2F1994863070%2Fse-2%3Faccountid%3D12085</a:t>
            </a:r>
            <a:r>
              <a:rPr lang="en-US" sz="900" dirty="0">
                <a:solidFill>
                  <a:schemeClr val="bg1"/>
                </a:solidFill>
                <a:latin typeface="Times New Roman"/>
                <a:cs typeface="Times New Roman"/>
              </a:rPr>
              <a:t> </a:t>
            </a:r>
            <a:endParaRPr lang="en-US" sz="900">
              <a:solidFill>
                <a:schemeClr val="bg1"/>
              </a:solidFill>
              <a:ea typeface="+mn-lt"/>
              <a:cs typeface="+mn-lt"/>
            </a:endParaRPr>
          </a:p>
          <a:p>
            <a:pPr marL="0" indent="0">
              <a:buNone/>
            </a:pPr>
            <a:r>
              <a:rPr lang="en-US" sz="900" dirty="0">
                <a:solidFill>
                  <a:schemeClr val="bg1"/>
                </a:solidFill>
                <a:latin typeface="Times New Roman"/>
                <a:cs typeface="Times New Roman"/>
              </a:rPr>
              <a:t>Richards, J., Sang, K., Marks, A., &amp; Gill, S. (2019). “I’ve found it extremely draining”: Emotional labor and the lived experience of line managing neurodiversity. Personnel Review, 48(7), 1903-1923. </a:t>
            </a:r>
            <a:r>
              <a:rPr lang="en-US" sz="900" dirty="0">
                <a:solidFill>
                  <a:schemeClr val="bg1"/>
                </a:solidFill>
                <a:latin typeface="Times New Roman"/>
                <a:cs typeface="Times New Roman"/>
                <a:hlinkClick r:id="rId9">
                  <a:extLst>
                    <a:ext uri="{A12FA001-AC4F-418D-AE19-62706E023703}">
                      <ahyp:hlinkClr xmlns:ahyp="http://schemas.microsoft.com/office/drawing/2018/hyperlinkcolor" val="tx"/>
                    </a:ext>
                  </a:extLst>
                </a:hlinkClick>
              </a:rPr>
              <a:t>http://dx.doi.org/10.1108/PR-08-2018-0289</a:t>
            </a:r>
            <a:r>
              <a:rPr lang="en-US" sz="900" dirty="0">
                <a:solidFill>
                  <a:schemeClr val="bg1"/>
                </a:solidFill>
                <a:latin typeface="Times New Roman"/>
                <a:cs typeface="Times New Roman"/>
              </a:rPr>
              <a:t> </a:t>
            </a:r>
            <a:endParaRPr lang="en-US" sz="900">
              <a:solidFill>
                <a:schemeClr val="bg1"/>
              </a:solidFill>
              <a:ea typeface="+mn-lt"/>
              <a:cs typeface="+mn-lt"/>
            </a:endParaRPr>
          </a:p>
          <a:p>
            <a:pPr marL="0" indent="0">
              <a:buNone/>
            </a:pPr>
            <a:r>
              <a:rPr lang="en-US" sz="900" dirty="0">
                <a:solidFill>
                  <a:schemeClr val="bg1"/>
                </a:solidFill>
                <a:latin typeface="Times New Roman"/>
                <a:cs typeface="Times New Roman"/>
              </a:rPr>
              <a:t>Suresh, V., &amp; </a:t>
            </a:r>
            <a:r>
              <a:rPr lang="en-US" sz="900" dirty="0" err="1">
                <a:solidFill>
                  <a:schemeClr val="bg1"/>
                </a:solidFill>
                <a:latin typeface="Times New Roman"/>
                <a:cs typeface="Times New Roman"/>
              </a:rPr>
              <a:t>Dyaram</a:t>
            </a:r>
            <a:r>
              <a:rPr lang="en-US" sz="900" dirty="0">
                <a:solidFill>
                  <a:schemeClr val="bg1"/>
                </a:solidFill>
                <a:latin typeface="Times New Roman"/>
                <a:cs typeface="Times New Roman"/>
              </a:rPr>
              <a:t>, L. (2020). Towards a confluence: disability inclusion and organizational change. Journal of Indian Business Research, 12(4), 625-644. </a:t>
            </a:r>
            <a:r>
              <a:rPr lang="en-US" sz="900" dirty="0">
                <a:solidFill>
                  <a:schemeClr val="bg1"/>
                </a:solidFill>
                <a:latin typeface="Times New Roman"/>
                <a:cs typeface="Times New Roman"/>
                <a:hlinkClick r:id="rId10">
                  <a:extLst>
                    <a:ext uri="{A12FA001-AC4F-418D-AE19-62706E023703}">
                      <ahyp:hlinkClr xmlns:ahyp="http://schemas.microsoft.com/office/drawing/2018/hyperlinkcolor" val="tx"/>
                    </a:ext>
                  </a:extLst>
                </a:hlinkClick>
              </a:rPr>
              <a:t>http://dx.doi.org/10.1108/JIBR-03-2019-0068</a:t>
            </a:r>
            <a:r>
              <a:rPr lang="en-US" sz="900" dirty="0">
                <a:solidFill>
                  <a:schemeClr val="bg1"/>
                </a:solidFill>
                <a:latin typeface="Times New Roman"/>
                <a:cs typeface="Times New Roman"/>
              </a:rPr>
              <a:t> </a:t>
            </a:r>
            <a:endParaRPr lang="en-US" sz="900">
              <a:solidFill>
                <a:schemeClr val="bg1"/>
              </a:solidFill>
              <a:ea typeface="+mn-lt"/>
              <a:cs typeface="+mn-lt"/>
            </a:endParaRPr>
          </a:p>
          <a:p>
            <a:pPr marL="0" indent="0">
              <a:buNone/>
            </a:pPr>
            <a:r>
              <a:rPr lang="en-US" sz="900" dirty="0">
                <a:ea typeface="+mn-lt"/>
                <a:cs typeface="+mn-lt"/>
              </a:rPr>
              <a:t>Stein, M., </a:t>
            </a:r>
            <a:r>
              <a:rPr lang="en-US" sz="900" err="1">
                <a:ea typeface="+mn-lt"/>
                <a:cs typeface="+mn-lt"/>
              </a:rPr>
              <a:t>Bantekas</a:t>
            </a:r>
            <a:r>
              <a:rPr lang="en-US" sz="900" dirty="0">
                <a:ea typeface="+mn-lt"/>
                <a:cs typeface="+mn-lt"/>
              </a:rPr>
              <a:t>, I. (2021). Including Disability in Business and Human Rights Discourse and Corporate Practice. </a:t>
            </a:r>
            <a:r>
              <a:rPr lang="en-US" sz="900" i="1" dirty="0">
                <a:ea typeface="+mn-lt"/>
                <a:cs typeface="+mn-lt"/>
              </a:rPr>
              <a:t>Business and Human Rights Journa</a:t>
            </a:r>
            <a:r>
              <a:rPr lang="en-US" sz="900" dirty="0">
                <a:ea typeface="+mn-lt"/>
                <a:cs typeface="+mn-lt"/>
              </a:rPr>
              <a:t>l, 6(3), 490-513.</a:t>
            </a:r>
            <a:endParaRPr lang="en-US" sz="900">
              <a:ea typeface="Cambria"/>
            </a:endParaRPr>
          </a:p>
          <a:p>
            <a:pPr marL="0" indent="0">
              <a:buNone/>
            </a:pPr>
            <a:r>
              <a:rPr lang="en-US" sz="900" dirty="0">
                <a:solidFill>
                  <a:schemeClr val="bg1"/>
                </a:solidFill>
                <a:latin typeface="Times New Roman"/>
                <a:cs typeface="Times New Roman"/>
              </a:rPr>
              <a:t>The Holy Bible (English Standard Version). </a:t>
            </a:r>
            <a:endParaRPr lang="en-US" sz="900" dirty="0">
              <a:solidFill>
                <a:schemeClr val="bg1"/>
              </a:solidFill>
              <a:ea typeface="Cambria"/>
            </a:endParaRPr>
          </a:p>
        </p:txBody>
      </p:sp>
    </p:spTree>
    <p:extLst>
      <p:ext uri="{BB962C8B-B14F-4D97-AF65-F5344CB8AC3E}">
        <p14:creationId xmlns:p14="http://schemas.microsoft.com/office/powerpoint/2010/main" val="4078488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latin typeface="Times New Roman" panose="02020603050405020304" pitchFamily="18" charset="0"/>
                <a:cs typeface="Times New Roman" panose="02020603050405020304" pitchFamily="18" charset="0"/>
              </a:rPr>
              <a:t>Introduction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vert="horz" lIns="91440" tIns="45720" rIns="91440" bIns="45720" rtlCol="0" anchor="t">
            <a:normAutofit/>
          </a:bodyPr>
          <a:lstStyle/>
          <a:p>
            <a:r>
              <a:rPr lang="en-US" sz="1600" dirty="0">
                <a:latin typeface="Times New Roman"/>
                <a:ea typeface="+mn-lt"/>
                <a:cs typeface="+mn-lt"/>
              </a:rPr>
              <a:t>Disability inclusion encompasses leadership commitment, diversity and inclusion policies and processes, and a strong emphasis on ability (Chan, 2021)</a:t>
            </a:r>
            <a:endParaRPr lang="en-US" sz="1600" dirty="0">
              <a:latin typeface="Times New Roman"/>
              <a:ea typeface="+mn-lt"/>
              <a:cs typeface="Times New Roman"/>
            </a:endParaRPr>
          </a:p>
          <a:p>
            <a:r>
              <a:rPr lang="en-US" sz="1600" dirty="0">
                <a:latin typeface="Times New Roman"/>
                <a:ea typeface="+mn-lt"/>
                <a:cs typeface="+mn-lt"/>
              </a:rPr>
              <a:t>Disability inclusion programs require knowledge and experience in job accommodation and workplace support </a:t>
            </a:r>
            <a:r>
              <a:rPr lang="en-US" sz="1600" dirty="0">
                <a:solidFill>
                  <a:schemeClr val="bg1"/>
                </a:solidFill>
                <a:latin typeface="Times New Roman"/>
                <a:ea typeface="+mn-lt"/>
                <a:cs typeface="Times New Roman"/>
              </a:rPr>
              <a:t>(Chan, 2021)</a:t>
            </a:r>
            <a:endParaRPr lang="en-US" sz="1600">
              <a:solidFill>
                <a:schemeClr val="bg1"/>
              </a:solidFill>
              <a:latin typeface="Times New Roman"/>
              <a:cs typeface="Times New Roman"/>
            </a:endParaRPr>
          </a:p>
          <a:p>
            <a:r>
              <a:rPr lang="en-US" sz="1600" dirty="0">
                <a:solidFill>
                  <a:schemeClr val="bg1"/>
                </a:solidFill>
                <a:latin typeface="Times New Roman"/>
                <a:ea typeface="Cambria"/>
                <a:cs typeface="Times New Roman"/>
              </a:rPr>
              <a:t>Disability inclusion can affect organizational culture and strategy through change in leadership approach </a:t>
            </a:r>
          </a:p>
          <a:p>
            <a:r>
              <a:rPr lang="en-US" sz="1600" b="0" i="0" dirty="0">
                <a:solidFill>
                  <a:schemeClr val="bg1"/>
                </a:solidFill>
                <a:effectLst/>
                <a:latin typeface="Times New Roman"/>
                <a:cs typeface="Times New Roman"/>
              </a:rPr>
              <a:t>Walgreens, Microsoft, and Old National Bank have some of the most successful disability inclusion programs in the U.S (The Disability Equality Index, 2021)</a:t>
            </a:r>
            <a:endParaRPr lang="en-US" sz="1600" dirty="0">
              <a:solidFill>
                <a:schemeClr val="bg1"/>
              </a:solidFill>
              <a:latin typeface="Times New Roman"/>
              <a:cs typeface="Times New Roman"/>
            </a:endParaRPr>
          </a:p>
        </p:txBody>
      </p:sp>
    </p:spTree>
    <p:extLst>
      <p:ext uri="{BB962C8B-B14F-4D97-AF65-F5344CB8AC3E}">
        <p14:creationId xmlns:p14="http://schemas.microsoft.com/office/powerpoint/2010/main" val="2910443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D1EDE-0FEE-4E2F-B24A-6207681B3D9F}"/>
              </a:ext>
            </a:extLst>
          </p:cNvPr>
          <p:cNvSpPr>
            <a:spLocks noGrp="1"/>
          </p:cNvSpPr>
          <p:nvPr>
            <p:ph type="title"/>
          </p:nvPr>
        </p:nvSpPr>
        <p:spPr/>
        <p:txBody>
          <a:bodyPr>
            <a:normAutofit/>
          </a:bodyPr>
          <a:lstStyle/>
          <a:p>
            <a:r>
              <a:rPr lang="en-US" sz="2800" b="1" dirty="0">
                <a:latin typeface="Times New Roman"/>
                <a:cs typeface="Calibri"/>
              </a:rPr>
              <a:t>Statistics about Disability Inclusion</a:t>
            </a:r>
          </a:p>
        </p:txBody>
      </p:sp>
      <p:sp>
        <p:nvSpPr>
          <p:cNvPr id="3" name="Content Placeholder 2">
            <a:extLst>
              <a:ext uri="{FF2B5EF4-FFF2-40B4-BE49-F238E27FC236}">
                <a16:creationId xmlns:a16="http://schemas.microsoft.com/office/drawing/2014/main" id="{2483CDA2-95CC-478A-82BD-920558B59A17}"/>
              </a:ext>
            </a:extLst>
          </p:cNvPr>
          <p:cNvSpPr>
            <a:spLocks noGrp="1"/>
          </p:cNvSpPr>
          <p:nvPr>
            <p:ph idx="1"/>
          </p:nvPr>
        </p:nvSpPr>
        <p:spPr/>
        <p:txBody>
          <a:bodyPr vert="horz" lIns="91440" tIns="45720" rIns="91440" bIns="45720" rtlCol="0" anchor="t">
            <a:noAutofit/>
          </a:bodyPr>
          <a:lstStyle/>
          <a:p>
            <a:r>
              <a:rPr lang="en-US" sz="1600" dirty="0">
                <a:solidFill>
                  <a:schemeClr val="bg1"/>
                </a:solidFill>
                <a:latin typeface="Times New Roman"/>
                <a:cs typeface="Times New Roman"/>
              </a:rPr>
              <a:t>One in five Americans are disabled, which makes people with disabilities one of the biggest minority groups in the U.S. (Rao, 2018)</a:t>
            </a:r>
            <a:endParaRPr lang="en-US" sz="1600" dirty="0">
              <a:solidFill>
                <a:schemeClr val="bg1"/>
              </a:solidFill>
              <a:ea typeface="+mn-lt"/>
              <a:cs typeface="+mn-lt"/>
            </a:endParaRPr>
          </a:p>
          <a:p>
            <a:r>
              <a:rPr lang="en-US" sz="1600" dirty="0">
                <a:solidFill>
                  <a:schemeClr val="bg1"/>
                </a:solidFill>
                <a:latin typeface="Times New Roman"/>
                <a:cs typeface="Times New Roman"/>
              </a:rPr>
              <a:t>The unemployment rate for people with disabilities was 12.5% before the pandemic (Chan, 2021)</a:t>
            </a:r>
            <a:endParaRPr lang="en-US" sz="1600">
              <a:solidFill>
                <a:schemeClr val="bg1"/>
              </a:solidFill>
              <a:ea typeface="+mn-lt"/>
              <a:cs typeface="+mn-lt"/>
            </a:endParaRPr>
          </a:p>
          <a:p>
            <a:r>
              <a:rPr lang="en-US" sz="1600" dirty="0">
                <a:solidFill>
                  <a:schemeClr val="bg1"/>
                </a:solidFill>
                <a:latin typeface="Times New Roman"/>
                <a:cs typeface="Times New Roman"/>
              </a:rPr>
              <a:t>15% of the world’s population lives with a disability (Suresh, 2020)</a:t>
            </a:r>
            <a:endParaRPr lang="en-US" sz="1600">
              <a:solidFill>
                <a:schemeClr val="bg1"/>
              </a:solidFill>
              <a:ea typeface="+mn-lt"/>
              <a:cs typeface="+mn-lt"/>
            </a:endParaRPr>
          </a:p>
          <a:p>
            <a:r>
              <a:rPr lang="en-US" sz="1600" dirty="0">
                <a:solidFill>
                  <a:schemeClr val="bg1"/>
                </a:solidFill>
                <a:latin typeface="Times New Roman"/>
                <a:cs typeface="Times New Roman"/>
              </a:rPr>
              <a:t>In developing nations 80-90% of individuals with disabilities who are of working age are unemployed (Suresh, 2020)</a:t>
            </a:r>
            <a:endParaRPr lang="en-US" sz="1600">
              <a:solidFill>
                <a:schemeClr val="bg1"/>
              </a:solidFill>
              <a:ea typeface="+mn-lt"/>
              <a:cs typeface="+mn-lt"/>
            </a:endParaRPr>
          </a:p>
          <a:p>
            <a:r>
              <a:rPr lang="en-US" sz="1600" dirty="0">
                <a:solidFill>
                  <a:schemeClr val="bg1"/>
                </a:solidFill>
                <a:latin typeface="Times New Roman"/>
                <a:cs typeface="Times New Roman"/>
              </a:rPr>
              <a:t>After Covid-19 the excess labor supply will greatly affect people with disabilities to find or retain employment (Chan, 2021)</a:t>
            </a:r>
            <a:endParaRPr lang="en-US" sz="1600">
              <a:solidFill>
                <a:schemeClr val="bg1"/>
              </a:solidFill>
              <a:ea typeface="+mn-lt"/>
              <a:cs typeface="+mn-lt"/>
            </a:endParaRPr>
          </a:p>
          <a:p>
            <a:endParaRPr lang="en-US" dirty="0">
              <a:ea typeface="Cambria"/>
            </a:endParaRPr>
          </a:p>
        </p:txBody>
      </p:sp>
    </p:spTree>
    <p:extLst>
      <p:ext uri="{BB962C8B-B14F-4D97-AF65-F5344CB8AC3E}">
        <p14:creationId xmlns:p14="http://schemas.microsoft.com/office/powerpoint/2010/main" val="3213429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C7FA7-DB48-458B-AC5E-A9E28D00C8FF}"/>
              </a:ext>
            </a:extLst>
          </p:cNvPr>
          <p:cNvSpPr>
            <a:spLocks noGrp="1"/>
          </p:cNvSpPr>
          <p:nvPr>
            <p:ph type="title"/>
          </p:nvPr>
        </p:nvSpPr>
        <p:spPr/>
        <p:txBody>
          <a:bodyPr>
            <a:normAutofit/>
          </a:bodyPr>
          <a:lstStyle/>
          <a:p>
            <a:r>
              <a:rPr lang="en-US" sz="2800" b="1" i="0" dirty="0">
                <a:solidFill>
                  <a:schemeClr val="bg1"/>
                </a:solidFill>
                <a:effectLst/>
                <a:latin typeface="Times New Roman"/>
                <a:cs typeface="Times New Roman"/>
              </a:rPr>
              <a:t>Walgreens: Disability Inclusion</a:t>
            </a:r>
            <a:r>
              <a:rPr lang="en-US" sz="2800" b="1" dirty="0">
                <a:solidFill>
                  <a:schemeClr val="bg1"/>
                </a:solidFill>
                <a:latin typeface="Times New Roman"/>
                <a:cs typeface="Times New Roman"/>
              </a:rPr>
              <a:t> Culture</a:t>
            </a:r>
            <a:r>
              <a:rPr lang="en-US" sz="2800" b="1" i="0" dirty="0">
                <a:solidFill>
                  <a:schemeClr val="bg1"/>
                </a:solidFill>
                <a:effectLst/>
                <a:latin typeface="Times New Roman"/>
                <a:cs typeface="Times New Roman"/>
              </a:rPr>
              <a:t> </a:t>
            </a:r>
            <a:r>
              <a:rPr lang="en-US" sz="2800" dirty="0">
                <a:solidFill>
                  <a:schemeClr val="bg1"/>
                </a:solidFill>
                <a:latin typeface="Times New Roman"/>
                <a:cs typeface="Times New Roman"/>
              </a:rPr>
              <a:t> </a:t>
            </a:r>
            <a:endParaRPr lang="en-US" sz="6000" dirty="0">
              <a:solidFill>
                <a:schemeClr val="bg1"/>
              </a:solidFill>
            </a:endParaRPr>
          </a:p>
        </p:txBody>
      </p:sp>
      <p:sp>
        <p:nvSpPr>
          <p:cNvPr id="3" name="Content Placeholder 2">
            <a:extLst>
              <a:ext uri="{FF2B5EF4-FFF2-40B4-BE49-F238E27FC236}">
                <a16:creationId xmlns:a16="http://schemas.microsoft.com/office/drawing/2014/main" id="{C490B940-847B-484E-8487-2DC76E7AA511}"/>
              </a:ext>
            </a:extLst>
          </p:cNvPr>
          <p:cNvSpPr>
            <a:spLocks noGrp="1"/>
          </p:cNvSpPr>
          <p:nvPr>
            <p:ph idx="1"/>
          </p:nvPr>
        </p:nvSpPr>
        <p:spPr/>
        <p:txBody>
          <a:bodyPr vert="horz" lIns="91440" tIns="45720" rIns="91440" bIns="45720" rtlCol="0" anchor="t">
            <a:normAutofit/>
          </a:bodyPr>
          <a:lstStyle/>
          <a:p>
            <a:r>
              <a:rPr lang="en-US" sz="1800" dirty="0">
                <a:solidFill>
                  <a:schemeClr val="bg1"/>
                </a:solidFill>
                <a:latin typeface="Times New Roman"/>
                <a:cs typeface="Times New Roman"/>
              </a:rPr>
              <a:t>The first Walgreens opened in Chicago, Illinois in 1893 </a:t>
            </a:r>
            <a:endParaRPr lang="en-US" dirty="0">
              <a:solidFill>
                <a:schemeClr val="bg1"/>
              </a:solidFill>
              <a:latin typeface="Cambria"/>
              <a:ea typeface="Cambria"/>
              <a:cs typeface="Times New Roman"/>
            </a:endParaRPr>
          </a:p>
          <a:p>
            <a:r>
              <a:rPr lang="en-US" sz="1800" dirty="0">
                <a:solidFill>
                  <a:schemeClr val="bg1"/>
                </a:solidFill>
                <a:latin typeface="Times New Roman"/>
                <a:cs typeface="Times New Roman"/>
              </a:rPr>
              <a:t>Walgreen's disability Inclusion Program launched in 2012</a:t>
            </a:r>
            <a:endParaRPr lang="en-US" dirty="0">
              <a:solidFill>
                <a:schemeClr val="bg1"/>
              </a:solidFill>
              <a:ea typeface="Cambria"/>
            </a:endParaRPr>
          </a:p>
          <a:p>
            <a:r>
              <a:rPr lang="en-US" sz="1800" dirty="0">
                <a:solidFill>
                  <a:schemeClr val="bg1"/>
                </a:solidFill>
                <a:latin typeface="Times New Roman"/>
                <a:cs typeface="Times New Roman"/>
              </a:rPr>
              <a:t>The firm has an organic structure that is decentralized and fosters employee collaboration</a:t>
            </a:r>
          </a:p>
          <a:p>
            <a:r>
              <a:rPr lang="en-US" sz="1800" dirty="0">
                <a:solidFill>
                  <a:schemeClr val="bg1"/>
                </a:solidFill>
                <a:latin typeface="Times New Roman"/>
                <a:cs typeface="Times New Roman"/>
              </a:rPr>
              <a:t>Company has a subsidiary model and relationship-based leadership approach</a:t>
            </a:r>
            <a:endParaRPr lang="en-US" dirty="0">
              <a:solidFill>
                <a:schemeClr val="bg1"/>
              </a:solidFill>
            </a:endParaRPr>
          </a:p>
          <a:p>
            <a:r>
              <a:rPr lang="en-US" sz="1800" dirty="0">
                <a:solidFill>
                  <a:schemeClr val="bg1"/>
                </a:solidFill>
                <a:latin typeface="Times New Roman"/>
                <a:cs typeface="Times New Roman"/>
              </a:rPr>
              <a:t>Walgreens has moved away from an achievement culture and autocratic, performance driven management style towards an adaptive and inclusive culture (Moore, 2020)</a:t>
            </a:r>
          </a:p>
        </p:txBody>
      </p:sp>
    </p:spTree>
    <p:extLst>
      <p:ext uri="{BB962C8B-B14F-4D97-AF65-F5344CB8AC3E}">
        <p14:creationId xmlns:p14="http://schemas.microsoft.com/office/powerpoint/2010/main" val="2533866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C7FA7-DB48-458B-AC5E-A9E28D00C8FF}"/>
              </a:ext>
            </a:extLst>
          </p:cNvPr>
          <p:cNvSpPr>
            <a:spLocks noGrp="1"/>
          </p:cNvSpPr>
          <p:nvPr>
            <p:ph type="title"/>
          </p:nvPr>
        </p:nvSpPr>
        <p:spPr/>
        <p:txBody>
          <a:bodyPr>
            <a:normAutofit fontScale="90000"/>
          </a:bodyPr>
          <a:lstStyle/>
          <a:p>
            <a:r>
              <a:rPr lang="en-US" sz="2800" b="1" i="0" dirty="0">
                <a:solidFill>
                  <a:schemeClr val="bg1"/>
                </a:solidFill>
                <a:effectLst/>
                <a:latin typeface="Times New Roman"/>
                <a:cs typeface="Times New Roman"/>
              </a:rPr>
              <a:t>Walgreens: Disability Inclusion</a:t>
            </a:r>
            <a:r>
              <a:rPr lang="en-US" sz="2800" b="1" dirty="0">
                <a:solidFill>
                  <a:schemeClr val="bg1"/>
                </a:solidFill>
                <a:latin typeface="Times New Roman"/>
                <a:cs typeface="Times New Roman"/>
              </a:rPr>
              <a:t> Competitive Advantage</a:t>
            </a:r>
            <a:r>
              <a:rPr lang="en-US" sz="2800" b="1" i="0" dirty="0">
                <a:solidFill>
                  <a:schemeClr val="bg1"/>
                </a:solidFill>
                <a:effectLst/>
                <a:latin typeface="Times New Roman"/>
                <a:cs typeface="Times New Roman"/>
              </a:rPr>
              <a:t> </a:t>
            </a:r>
            <a:r>
              <a:rPr lang="en-US" sz="2800" dirty="0">
                <a:solidFill>
                  <a:schemeClr val="bg1"/>
                </a:solidFill>
                <a:latin typeface="Times New Roman"/>
                <a:cs typeface="Times New Roman"/>
              </a:rPr>
              <a:t> </a:t>
            </a:r>
            <a:endParaRPr lang="en-US" sz="6000" dirty="0">
              <a:solidFill>
                <a:schemeClr val="bg1"/>
              </a:solidFill>
            </a:endParaRPr>
          </a:p>
        </p:txBody>
      </p:sp>
      <p:sp>
        <p:nvSpPr>
          <p:cNvPr id="3" name="Content Placeholder 2">
            <a:extLst>
              <a:ext uri="{FF2B5EF4-FFF2-40B4-BE49-F238E27FC236}">
                <a16:creationId xmlns:a16="http://schemas.microsoft.com/office/drawing/2014/main" id="{C490B940-847B-484E-8487-2DC76E7AA511}"/>
              </a:ext>
            </a:extLst>
          </p:cNvPr>
          <p:cNvSpPr>
            <a:spLocks noGrp="1"/>
          </p:cNvSpPr>
          <p:nvPr>
            <p:ph idx="1"/>
          </p:nvPr>
        </p:nvSpPr>
        <p:spPr/>
        <p:txBody>
          <a:bodyPr vert="horz" lIns="91440" tIns="45720" rIns="91440" bIns="45720" rtlCol="0" anchor="t">
            <a:normAutofit/>
          </a:bodyPr>
          <a:lstStyle/>
          <a:p>
            <a:pPr marL="285750" indent="-285750"/>
            <a:r>
              <a:rPr lang="en-US" sz="1800" dirty="0">
                <a:solidFill>
                  <a:schemeClr val="bg1"/>
                </a:solidFill>
                <a:latin typeface="Times New Roman"/>
                <a:cs typeface="Times New Roman"/>
              </a:rPr>
              <a:t>Employees with disabilities are often found to have a good work ethic, be reliable and consistently come to work on time (Rao, 2018)</a:t>
            </a:r>
            <a:endParaRPr lang="en-US" sz="1800" dirty="0">
              <a:solidFill>
                <a:schemeClr val="bg1"/>
              </a:solidFill>
              <a:latin typeface="Times New Roman" panose="02020603050405020304" pitchFamily="18" charset="0"/>
              <a:cs typeface="Times New Roman" panose="02020603050405020304" pitchFamily="18" charset="0"/>
            </a:endParaRPr>
          </a:p>
          <a:p>
            <a:r>
              <a:rPr lang="en-US" sz="1800" dirty="0">
                <a:solidFill>
                  <a:schemeClr val="bg1"/>
                </a:solidFill>
                <a:latin typeface="Times New Roman"/>
                <a:cs typeface="Times New Roman"/>
              </a:rPr>
              <a:t>Walgreen's disability inclusion program is a competitive advantage because the company can now attract diverse customers (Rao, 2018)</a:t>
            </a:r>
          </a:p>
          <a:p>
            <a:r>
              <a:rPr lang="en-US" sz="1800" dirty="0">
                <a:solidFill>
                  <a:schemeClr val="bg1"/>
                </a:solidFill>
                <a:latin typeface="Times New Roman"/>
                <a:cs typeface="Times New Roman"/>
              </a:rPr>
              <a:t>Walgreens distribution center has integrated over 30% of employees with disabilities (Rao, 2018)</a:t>
            </a:r>
            <a:endParaRPr lang="en-US" sz="1800" dirty="0">
              <a:solidFill>
                <a:schemeClr val="bg1"/>
              </a:solidFill>
              <a:latin typeface="Times New Roman"/>
              <a:ea typeface="+mn-lt"/>
              <a:cs typeface="Times New Roman"/>
            </a:endParaRPr>
          </a:p>
          <a:p>
            <a:endParaRPr lang="en-US" sz="18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1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1613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C7FA7-DB48-458B-AC5E-A9E28D00C8FF}"/>
              </a:ext>
            </a:extLst>
          </p:cNvPr>
          <p:cNvSpPr>
            <a:spLocks noGrp="1"/>
          </p:cNvSpPr>
          <p:nvPr>
            <p:ph type="title"/>
          </p:nvPr>
        </p:nvSpPr>
        <p:spPr/>
        <p:txBody>
          <a:bodyPr>
            <a:normAutofit/>
          </a:bodyPr>
          <a:lstStyle/>
          <a:p>
            <a:r>
              <a:rPr lang="en-US" sz="2800" b="1" i="0" dirty="0">
                <a:solidFill>
                  <a:schemeClr val="bg1"/>
                </a:solidFill>
                <a:effectLst/>
                <a:latin typeface="Times New Roman"/>
                <a:cs typeface="Times New Roman"/>
              </a:rPr>
              <a:t>Microsoft: Disability Inclusion</a:t>
            </a:r>
            <a:r>
              <a:rPr lang="en-US" sz="2800" b="1" dirty="0">
                <a:solidFill>
                  <a:schemeClr val="bg1"/>
                </a:solidFill>
                <a:latin typeface="Times New Roman"/>
                <a:cs typeface="Times New Roman"/>
              </a:rPr>
              <a:t> Culture </a:t>
            </a:r>
            <a:endParaRPr lang="en-US" sz="6000" dirty="0">
              <a:solidFill>
                <a:schemeClr val="bg1"/>
              </a:solidFill>
            </a:endParaRPr>
          </a:p>
        </p:txBody>
      </p:sp>
      <p:sp>
        <p:nvSpPr>
          <p:cNvPr id="3" name="Content Placeholder 2">
            <a:extLst>
              <a:ext uri="{FF2B5EF4-FFF2-40B4-BE49-F238E27FC236}">
                <a16:creationId xmlns:a16="http://schemas.microsoft.com/office/drawing/2014/main" id="{C490B940-847B-484E-8487-2DC76E7AA511}"/>
              </a:ext>
            </a:extLst>
          </p:cNvPr>
          <p:cNvSpPr>
            <a:spLocks noGrp="1"/>
          </p:cNvSpPr>
          <p:nvPr>
            <p:ph idx="1"/>
          </p:nvPr>
        </p:nvSpPr>
        <p:spPr/>
        <p:txBody>
          <a:bodyPr vert="horz" lIns="91440" tIns="45720" rIns="91440" bIns="45720" rtlCol="0" anchor="t">
            <a:normAutofit/>
          </a:bodyPr>
          <a:lstStyle/>
          <a:p>
            <a:r>
              <a:rPr lang="en-US" sz="1800" dirty="0">
                <a:solidFill>
                  <a:schemeClr val="bg1"/>
                </a:solidFill>
                <a:latin typeface="Times New Roman"/>
                <a:cs typeface="Times New Roman"/>
              </a:rPr>
              <a:t>Microsoft Corp is one of the biggest software companies in the world</a:t>
            </a:r>
            <a:endParaRPr lang="en-US" dirty="0">
              <a:solidFill>
                <a:schemeClr val="bg1"/>
              </a:solidFill>
            </a:endParaRPr>
          </a:p>
          <a:p>
            <a:r>
              <a:rPr lang="en-US" sz="1800" dirty="0">
                <a:solidFill>
                  <a:schemeClr val="bg1"/>
                </a:solidFill>
                <a:latin typeface="Times New Roman"/>
                <a:cs typeface="Times New Roman"/>
              </a:rPr>
              <a:t>At Microsoft, 6.1% of all company’s U.S. employees identify as individuals with a disability (Brodey, 2020)</a:t>
            </a:r>
          </a:p>
          <a:p>
            <a:r>
              <a:rPr lang="en-US" sz="1800" dirty="0">
                <a:solidFill>
                  <a:schemeClr val="bg1"/>
                </a:solidFill>
                <a:latin typeface="Times New Roman"/>
                <a:cs typeface="Times New Roman"/>
              </a:rPr>
              <a:t>The company employs disability Employee Resource Groups (ERG) focused on mental health to facilitate employees talking openly about their mental health without stigma (Brodey, 2020). There are 20 ERG in Microsoft's U.S. </a:t>
            </a:r>
          </a:p>
          <a:p>
            <a:r>
              <a:rPr lang="en-US" sz="1800" dirty="0">
                <a:ea typeface="+mn-lt"/>
                <a:cs typeface="+mn-lt"/>
              </a:rPr>
              <a:t>According to Brodey (2020) technology can build a culture of mental health inclusion.</a:t>
            </a:r>
          </a:p>
          <a:p>
            <a:endParaRPr lang="en-US" sz="1800" dirty="0">
              <a:solidFill>
                <a:schemeClr val="bg1"/>
              </a:solidFill>
              <a:latin typeface="Cambria"/>
              <a:ea typeface="Cambria"/>
              <a:cs typeface="Times New Roman"/>
            </a:endParaRPr>
          </a:p>
        </p:txBody>
      </p:sp>
    </p:spTree>
    <p:extLst>
      <p:ext uri="{BB962C8B-B14F-4D97-AF65-F5344CB8AC3E}">
        <p14:creationId xmlns:p14="http://schemas.microsoft.com/office/powerpoint/2010/main" val="20966688"/>
      </p:ext>
    </p:extLst>
  </p:cSld>
  <p:clrMapOvr>
    <a:masterClrMapping/>
  </p:clrMapOvr>
  <p:extLst>
    <p:ext uri="{6950BFC3-D8DA-4A85-94F7-54DA5524770B}">
      <p188:commentRel xmlns:p188="http://schemas.microsoft.com/office/powerpoint/2018/8/main" r:id="rId2"/>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C7FA7-DB48-458B-AC5E-A9E28D00C8FF}"/>
              </a:ext>
            </a:extLst>
          </p:cNvPr>
          <p:cNvSpPr>
            <a:spLocks noGrp="1"/>
          </p:cNvSpPr>
          <p:nvPr>
            <p:ph type="title"/>
          </p:nvPr>
        </p:nvSpPr>
        <p:spPr/>
        <p:txBody>
          <a:bodyPr>
            <a:normAutofit fontScale="90000"/>
          </a:bodyPr>
          <a:lstStyle/>
          <a:p>
            <a:r>
              <a:rPr lang="en-US" sz="2800" b="1" i="0" dirty="0">
                <a:solidFill>
                  <a:schemeClr val="bg1"/>
                </a:solidFill>
                <a:effectLst/>
                <a:latin typeface="Times New Roman"/>
                <a:cs typeface="Times New Roman"/>
              </a:rPr>
              <a:t>Microsoft: Disability Inclusion </a:t>
            </a:r>
            <a:r>
              <a:rPr lang="en-US" sz="2800" b="1" dirty="0">
                <a:solidFill>
                  <a:schemeClr val="bg1"/>
                </a:solidFill>
                <a:latin typeface="Times New Roman"/>
                <a:cs typeface="Times New Roman"/>
              </a:rPr>
              <a:t>Competitive Advantage</a:t>
            </a:r>
            <a:endParaRPr lang="en-US" sz="6000" dirty="0">
              <a:solidFill>
                <a:schemeClr val="bg1"/>
              </a:solidFill>
            </a:endParaRPr>
          </a:p>
        </p:txBody>
      </p:sp>
      <p:sp>
        <p:nvSpPr>
          <p:cNvPr id="3" name="Content Placeholder 2">
            <a:extLst>
              <a:ext uri="{FF2B5EF4-FFF2-40B4-BE49-F238E27FC236}">
                <a16:creationId xmlns:a16="http://schemas.microsoft.com/office/drawing/2014/main" id="{C490B940-847B-484E-8487-2DC76E7AA511}"/>
              </a:ext>
            </a:extLst>
          </p:cNvPr>
          <p:cNvSpPr>
            <a:spLocks noGrp="1"/>
          </p:cNvSpPr>
          <p:nvPr>
            <p:ph idx="1"/>
          </p:nvPr>
        </p:nvSpPr>
        <p:spPr/>
        <p:txBody>
          <a:bodyPr vert="horz" lIns="91440" tIns="45720" rIns="91440" bIns="45720" rtlCol="0" anchor="t">
            <a:normAutofit/>
          </a:bodyPr>
          <a:lstStyle/>
          <a:p>
            <a:r>
              <a:rPr lang="en-US" sz="1800" dirty="0">
                <a:ea typeface="+mn-lt"/>
                <a:cs typeface="+mn-lt"/>
              </a:rPr>
              <a:t>The company is dedicated to inclusive hiring for people with disabilities.</a:t>
            </a:r>
            <a:r>
              <a:rPr lang="en-US" sz="1800" dirty="0">
                <a:solidFill>
                  <a:schemeClr val="bg1"/>
                </a:solidFill>
                <a:latin typeface="Times New Roman"/>
                <a:cs typeface="Times New Roman"/>
              </a:rPr>
              <a:t> (Brodey, 2020). </a:t>
            </a:r>
            <a:endParaRPr lang="en-US" sz="1800" dirty="0">
              <a:solidFill>
                <a:schemeClr val="bg1"/>
              </a:solidFill>
              <a:latin typeface="Times New Roman" panose="02020603050405020304" pitchFamily="18" charset="0"/>
              <a:cs typeface="Times New Roman" panose="02020603050405020304" pitchFamily="18" charset="0"/>
            </a:endParaRPr>
          </a:p>
          <a:p>
            <a:r>
              <a:rPr lang="en-US" sz="1800" dirty="0">
                <a:solidFill>
                  <a:schemeClr val="bg1"/>
                </a:solidFill>
                <a:latin typeface="Times New Roman"/>
                <a:cs typeface="Times New Roman"/>
              </a:rPr>
              <a:t>The organization has a Neurodiversity program to recruit and develop Neurodiverse individuals as well as support employment for people with disabilities (Brodey, 2020)</a:t>
            </a:r>
          </a:p>
          <a:p>
            <a:r>
              <a:rPr lang="en-US" sz="1800" dirty="0">
                <a:solidFill>
                  <a:schemeClr val="bg1"/>
                </a:solidFill>
                <a:latin typeface="Times New Roman"/>
                <a:cs typeface="Times New Roman"/>
              </a:rPr>
              <a:t>Microsoft hosts “Ability Hiring events”, provides inclusive interviews and trains to educate employees on disability inclusion (Brodey, 2020)</a:t>
            </a:r>
          </a:p>
          <a:p>
            <a:r>
              <a:rPr lang="en-US" sz="1800" dirty="0">
                <a:solidFill>
                  <a:schemeClr val="bg1"/>
                </a:solidFill>
                <a:latin typeface="Times New Roman"/>
                <a:cs typeface="Times New Roman"/>
              </a:rPr>
              <a:t>The company provides interview accommodation for candidates with disabilities (Microsoft, 2021)</a:t>
            </a:r>
          </a:p>
          <a:p>
            <a:endParaRPr lang="en-US" sz="1800" dirty="0">
              <a:solidFill>
                <a:schemeClr val="bg1"/>
              </a:solidFill>
              <a:latin typeface="Times New Roman" panose="02020603050405020304" pitchFamily="18" charset="0"/>
              <a:cs typeface="Times New Roman" panose="02020603050405020304" pitchFamily="18" charset="0"/>
            </a:endParaRPr>
          </a:p>
          <a:p>
            <a:endParaRPr lang="en-US" sz="1800" dirty="0">
              <a:solidFill>
                <a:schemeClr val="bg1"/>
              </a:solidFill>
              <a:latin typeface="Times New Roman" panose="02020603050405020304" pitchFamily="18" charset="0"/>
              <a:cs typeface="Times New Roman" panose="02020603050405020304" pitchFamily="18" charset="0"/>
            </a:endParaRPr>
          </a:p>
          <a:p>
            <a:endParaRPr lang="en-US" sz="1800" dirty="0">
              <a:solidFill>
                <a:schemeClr val="bg1"/>
              </a:solidFill>
              <a:latin typeface="Times New Roman" panose="02020603050405020304" pitchFamily="18" charset="0"/>
              <a:cs typeface="Times New Roman" panose="02020603050405020304" pitchFamily="18" charset="0"/>
            </a:endParaRPr>
          </a:p>
          <a:p>
            <a:endParaRPr lang="en-US" sz="1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9915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C7FA7-DB48-458B-AC5E-A9E28D00C8FF}"/>
              </a:ext>
            </a:extLst>
          </p:cNvPr>
          <p:cNvSpPr>
            <a:spLocks noGrp="1"/>
          </p:cNvSpPr>
          <p:nvPr>
            <p:ph type="title"/>
          </p:nvPr>
        </p:nvSpPr>
        <p:spPr/>
        <p:txBody>
          <a:bodyPr>
            <a:normAutofit/>
          </a:bodyPr>
          <a:lstStyle/>
          <a:p>
            <a:r>
              <a:rPr lang="en-US" sz="2800" b="1" i="0" dirty="0">
                <a:solidFill>
                  <a:schemeClr val="bg1"/>
                </a:solidFill>
                <a:effectLst/>
                <a:latin typeface="Times New Roman"/>
                <a:cs typeface="Times New Roman"/>
              </a:rPr>
              <a:t>Old National Bank: Disability Inclusion </a:t>
            </a:r>
            <a:r>
              <a:rPr lang="en-US" sz="2800" b="1" dirty="0">
                <a:solidFill>
                  <a:schemeClr val="bg1"/>
                </a:solidFill>
                <a:latin typeface="Times New Roman"/>
                <a:cs typeface="Times New Roman"/>
              </a:rPr>
              <a:t>Culture</a:t>
            </a:r>
            <a:endParaRPr lang="en-US" sz="6000" dirty="0">
              <a:solidFill>
                <a:schemeClr val="bg1"/>
              </a:solidFill>
            </a:endParaRPr>
          </a:p>
        </p:txBody>
      </p:sp>
      <p:sp>
        <p:nvSpPr>
          <p:cNvPr id="3" name="Content Placeholder 2">
            <a:extLst>
              <a:ext uri="{FF2B5EF4-FFF2-40B4-BE49-F238E27FC236}">
                <a16:creationId xmlns:a16="http://schemas.microsoft.com/office/drawing/2014/main" id="{C490B940-847B-484E-8487-2DC76E7AA511}"/>
              </a:ext>
            </a:extLst>
          </p:cNvPr>
          <p:cNvSpPr>
            <a:spLocks noGrp="1"/>
          </p:cNvSpPr>
          <p:nvPr>
            <p:ph idx="1"/>
          </p:nvPr>
        </p:nvSpPr>
        <p:spPr/>
        <p:txBody>
          <a:bodyPr vert="horz" lIns="91440" tIns="45720" rIns="91440" bIns="45720" rtlCol="0" anchor="t">
            <a:normAutofit/>
          </a:bodyPr>
          <a:lstStyle/>
          <a:p>
            <a:r>
              <a:rPr lang="en-US" sz="1800" dirty="0">
                <a:solidFill>
                  <a:schemeClr val="bg1"/>
                </a:solidFill>
                <a:latin typeface="Times New Roman"/>
                <a:cs typeface="Times New Roman"/>
              </a:rPr>
              <a:t>The company is based in Evansville and has $17.5 billion in assets, which makes it the largest Indiana-based bank (Dow Jones, 2018). </a:t>
            </a:r>
            <a:endParaRPr lang="en-US" dirty="0">
              <a:solidFill>
                <a:schemeClr val="bg1"/>
              </a:solidFill>
            </a:endParaRPr>
          </a:p>
          <a:p>
            <a:r>
              <a:rPr lang="en-US" sz="1800" dirty="0">
                <a:solidFill>
                  <a:schemeClr val="bg1"/>
                </a:solidFill>
                <a:latin typeface="Times New Roman"/>
                <a:cs typeface="Times New Roman"/>
              </a:rPr>
              <a:t>The bank has a subsidiary model (Dow Jones, 2018)</a:t>
            </a:r>
          </a:p>
          <a:p>
            <a:r>
              <a:rPr lang="en-US" sz="1800" dirty="0">
                <a:solidFill>
                  <a:schemeClr val="bg1"/>
                </a:solidFill>
                <a:latin typeface="Times New Roman"/>
                <a:cs typeface="Times New Roman"/>
              </a:rPr>
              <a:t>Old National Bank has a top score of 100% in the Disability Equality Index ®</a:t>
            </a:r>
          </a:p>
          <a:p>
            <a:r>
              <a:rPr lang="en-US" sz="1800" dirty="0">
                <a:ea typeface="+mn-lt"/>
                <a:cs typeface="+mn-lt"/>
              </a:rPr>
              <a:t>According to Elbrecht (2018) Old National Bank is committed to company values of diversity and inclusion.  </a:t>
            </a:r>
          </a:p>
          <a:p>
            <a:r>
              <a:rPr lang="en-US" sz="1800" dirty="0">
                <a:solidFill>
                  <a:schemeClr val="bg1"/>
                </a:solidFill>
                <a:latin typeface="Times New Roman"/>
                <a:cs typeface="Times New Roman"/>
              </a:rPr>
              <a:t>The company started an internship and mentorship program for individuals with disabilities, bank executives and associates (Elbrecht, 2018)</a:t>
            </a:r>
          </a:p>
          <a:p>
            <a:endParaRPr lang="en-US" sz="1800" dirty="0">
              <a:solidFill>
                <a:schemeClr val="bg1"/>
              </a:solidFill>
              <a:latin typeface="Times New Roman" panose="02020603050405020304" pitchFamily="18" charset="0"/>
              <a:cs typeface="Times New Roman" panose="02020603050405020304" pitchFamily="18" charset="0"/>
            </a:endParaRPr>
          </a:p>
          <a:p>
            <a:endParaRPr lang="en-US" sz="1800" dirty="0">
              <a:solidFill>
                <a:schemeClr val="bg1"/>
              </a:solidFill>
              <a:latin typeface="Times New Roman" panose="02020603050405020304" pitchFamily="18" charset="0"/>
              <a:cs typeface="Times New Roman" panose="02020603050405020304" pitchFamily="18" charset="0"/>
            </a:endParaRPr>
          </a:p>
          <a:p>
            <a:endParaRPr lang="en-US" sz="1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2283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C7FA7-DB48-458B-AC5E-A9E28D00C8FF}"/>
              </a:ext>
            </a:extLst>
          </p:cNvPr>
          <p:cNvSpPr>
            <a:spLocks noGrp="1"/>
          </p:cNvSpPr>
          <p:nvPr>
            <p:ph type="title"/>
          </p:nvPr>
        </p:nvSpPr>
        <p:spPr/>
        <p:txBody>
          <a:bodyPr>
            <a:normAutofit fontScale="90000"/>
          </a:bodyPr>
          <a:lstStyle/>
          <a:p>
            <a:r>
              <a:rPr lang="en-US" sz="2800" b="1" i="0" dirty="0">
                <a:solidFill>
                  <a:schemeClr val="bg1"/>
                </a:solidFill>
                <a:effectLst/>
                <a:latin typeface="Times New Roman"/>
                <a:cs typeface="Times New Roman"/>
              </a:rPr>
              <a:t>Old National Bank: Disability Inclusion </a:t>
            </a:r>
            <a:r>
              <a:rPr lang="en-US" sz="2800" b="1" dirty="0">
                <a:solidFill>
                  <a:schemeClr val="bg1"/>
                </a:solidFill>
                <a:latin typeface="Times New Roman"/>
                <a:cs typeface="Times New Roman"/>
              </a:rPr>
              <a:t>Competitive Advantage </a:t>
            </a:r>
            <a:endParaRPr lang="en-US" sz="6000" dirty="0">
              <a:solidFill>
                <a:schemeClr val="bg1"/>
              </a:solidFill>
            </a:endParaRPr>
          </a:p>
        </p:txBody>
      </p:sp>
      <p:sp>
        <p:nvSpPr>
          <p:cNvPr id="3" name="Content Placeholder 2">
            <a:extLst>
              <a:ext uri="{FF2B5EF4-FFF2-40B4-BE49-F238E27FC236}">
                <a16:creationId xmlns:a16="http://schemas.microsoft.com/office/drawing/2014/main" id="{C490B940-847B-484E-8487-2DC76E7AA511}"/>
              </a:ext>
            </a:extLst>
          </p:cNvPr>
          <p:cNvSpPr>
            <a:spLocks noGrp="1"/>
          </p:cNvSpPr>
          <p:nvPr>
            <p:ph idx="1"/>
          </p:nvPr>
        </p:nvSpPr>
        <p:spPr/>
        <p:txBody>
          <a:bodyPr vert="horz" lIns="91440" tIns="45720" rIns="91440" bIns="45720" rtlCol="0" anchor="t">
            <a:normAutofit/>
          </a:bodyPr>
          <a:lstStyle/>
          <a:p>
            <a:r>
              <a:rPr lang="en-US" sz="1800" dirty="0">
                <a:solidFill>
                  <a:schemeClr val="bg1"/>
                </a:solidFill>
                <a:latin typeface="Times New Roman"/>
                <a:cs typeface="Times New Roman"/>
              </a:rPr>
              <a:t>Old National Bank has met with experts in disability inclusion, like Walgreens’ Randy Lewis to adapt their hiring practices (Elbrecht, 2018)</a:t>
            </a:r>
          </a:p>
          <a:p>
            <a:r>
              <a:rPr lang="en-US" sz="1800" dirty="0">
                <a:solidFill>
                  <a:schemeClr val="bg1"/>
                </a:solidFill>
                <a:latin typeface="Times New Roman"/>
                <a:cs typeface="Times New Roman"/>
              </a:rPr>
              <a:t>Old National Bank also has a business-to-business approach to aid local businesses in discovering options for including individuals with disabilities in their workforce (Elbrecht, 2018)</a:t>
            </a:r>
          </a:p>
          <a:p>
            <a:r>
              <a:rPr lang="en-US" sz="1800" dirty="0">
                <a:solidFill>
                  <a:schemeClr val="bg1"/>
                </a:solidFill>
                <a:latin typeface="Times New Roman"/>
                <a:cs typeface="Times New Roman"/>
              </a:rPr>
              <a:t>The company hopes to expand job opportunities for people with disabilities (Elbrecht, 2018)</a:t>
            </a:r>
          </a:p>
          <a:p>
            <a:endParaRPr lang="en-US" sz="1800" dirty="0">
              <a:solidFill>
                <a:schemeClr val="bg1"/>
              </a:solidFill>
              <a:latin typeface="Times New Roman" panose="02020603050405020304" pitchFamily="18" charset="0"/>
              <a:cs typeface="Times New Roman" panose="02020603050405020304" pitchFamily="18" charset="0"/>
            </a:endParaRPr>
          </a:p>
          <a:p>
            <a:endParaRPr lang="en-US" sz="1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7567938"/>
      </p:ext>
    </p:extLst>
  </p:cSld>
  <p:clrMapOvr>
    <a:masterClrMapping/>
  </p:clrMapOvr>
</p:sld>
</file>

<file path=ppt/theme/theme1.xml><?xml version="1.0" encoding="utf-8"?>
<a:theme xmlns:a="http://schemas.openxmlformats.org/drawingml/2006/main" name="Office Theme">
  <a:themeElements>
    <a:clrScheme name="Liberty">
      <a:dk1>
        <a:srgbClr val="FFFFFF"/>
      </a:dk1>
      <a:lt1>
        <a:sysClr val="window" lastClr="FFFFFF"/>
      </a:lt1>
      <a:dk2>
        <a:srgbClr val="0A193E"/>
      </a:dk2>
      <a:lt2>
        <a:srgbClr val="0A193E"/>
      </a:lt2>
      <a:accent1>
        <a:srgbClr val="8EC1EB"/>
      </a:accent1>
      <a:accent2>
        <a:srgbClr val="BCBDBF"/>
      </a:accent2>
      <a:accent3>
        <a:srgbClr val="3C3E42"/>
      </a:accent3>
      <a:accent4>
        <a:srgbClr val="8A0000"/>
      </a:accent4>
      <a:accent5>
        <a:srgbClr val="CE1126"/>
      </a:accent5>
      <a:accent6>
        <a:srgbClr val="008ED6"/>
      </a:accent6>
      <a:hlink>
        <a:srgbClr val="8EC1EB"/>
      </a:hlink>
      <a:folHlink>
        <a:srgbClr val="BCBDBF"/>
      </a:folHlink>
    </a:clrScheme>
    <a:fontScheme name="Office 2">
      <a:majorFont>
        <a:latin typeface="Calibri"/>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86</TotalTime>
  <Words>2132</Words>
  <Application>Microsoft Office PowerPoint</Application>
  <PresentationFormat>On-screen Show (16:9)</PresentationFormat>
  <Paragraphs>90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Cambria</vt:lpstr>
      <vt:lpstr>Times New Roman</vt:lpstr>
      <vt:lpstr>Office Theme</vt:lpstr>
      <vt:lpstr>The impact of disability inclusion programs on organizational culture and strategy </vt:lpstr>
      <vt:lpstr>Introduction</vt:lpstr>
      <vt:lpstr>Statistics about Disability Inclusion</vt:lpstr>
      <vt:lpstr>Walgreens: Disability Inclusion Culture  </vt:lpstr>
      <vt:lpstr>Walgreens: Disability Inclusion Competitive Advantage  </vt:lpstr>
      <vt:lpstr>Microsoft: Disability Inclusion Culture </vt:lpstr>
      <vt:lpstr>Microsoft: Disability Inclusion Competitive Advantage</vt:lpstr>
      <vt:lpstr>Old National Bank: Disability Inclusion Culture</vt:lpstr>
      <vt:lpstr>Old National Bank: Disability Inclusion Competitive Advantage </vt:lpstr>
      <vt:lpstr>Disability Inclusion: Hiring and placement </vt:lpstr>
      <vt:lpstr>Conclusion</vt:lpstr>
      <vt:lpstr>Biblical Integration</vt:lpstr>
      <vt:lpstr>References</vt:lpstr>
      <vt:lpstr>References</vt:lpstr>
    </vt:vector>
  </TitlesOfParts>
  <Company>Liberty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Dugan</dc:creator>
  <cp:lastModifiedBy>Contreras Lopez, Bianca Kristal Sofia</cp:lastModifiedBy>
  <cp:revision>252</cp:revision>
  <dcterms:created xsi:type="dcterms:W3CDTF">2014-11-10T20:35:24Z</dcterms:created>
  <dcterms:modified xsi:type="dcterms:W3CDTF">2022-03-08T14:18:14Z</dcterms:modified>
</cp:coreProperties>
</file>