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5"/>
  </p:notesMasterIdLst>
  <p:sldIdLst>
    <p:sldId id="261" r:id="rId5"/>
    <p:sldId id="268" r:id="rId6"/>
    <p:sldId id="267" r:id="rId7"/>
    <p:sldId id="277" r:id="rId8"/>
    <p:sldId id="278" r:id="rId9"/>
    <p:sldId id="271" r:id="rId10"/>
    <p:sldId id="275" r:id="rId11"/>
    <p:sldId id="266" r:id="rId12"/>
    <p:sldId id="265" r:id="rId13"/>
    <p:sldId id="27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wards, Nivischi (Ctr for Counseling &amp; Family Studies)" initials="ES" lastIdx="5" clrIdx="0">
    <p:extLst>
      <p:ext uri="{19B8F6BF-5375-455C-9EA6-DF929625EA0E}">
        <p15:presenceInfo xmlns:p15="http://schemas.microsoft.com/office/powerpoint/2012/main" userId="S::nedwards10@liberty.edu::bc0b3f5d-198c-4c86-9f60-49ff8ba9daf4" providerId="AD"/>
      </p:ext>
    </p:extLst>
  </p:cmAuthor>
  <p:cmAuthor id="2" name="Bohecker, Lynn (Ctr for Counseling &amp; Family Studies)" initials="BS" lastIdx="3" clrIdx="1">
    <p:extLst>
      <p:ext uri="{19B8F6BF-5375-455C-9EA6-DF929625EA0E}">
        <p15:presenceInfo xmlns:p15="http://schemas.microsoft.com/office/powerpoint/2012/main" userId="S::lrbohecker@liberty.edu::5764d75d-ecb9-47bb-934d-1e2e069103ce" providerId="AD"/>
      </p:ext>
    </p:extLst>
  </p:cmAuthor>
  <p:cmAuthor id="3" name="Van Cook, Bridget" initials="VB" lastIdx="6" clrIdx="2">
    <p:extLst>
      <p:ext uri="{19B8F6BF-5375-455C-9EA6-DF929625EA0E}">
        <p15:presenceInfo xmlns:p15="http://schemas.microsoft.com/office/powerpoint/2012/main" userId="S::bvancook@liberty.edu::09930051-17cb-473e-a1f7-ab89ed20fd4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92148B-97EE-4E69-A0B8-378D9AB4BE3E}" v="3" dt="2021-03-11T15:36:45.767"/>
    <p1510:client id="{06DEC68D-1585-43EC-9221-D12A1B1655AB}" v="232" dt="2021-03-10T01:21:19.752"/>
    <p1510:client id="{0A8F5878-AD56-AE32-004D-F013FB98644B}" v="1" dt="2021-03-11T16:01:17.153"/>
    <p1510:client id="{2BABB7FC-30E4-4793-AC3B-E807897C5571}" v="7" dt="2021-03-11T18:06:37.262"/>
    <p1510:client id="{3C57C61F-25DF-4CAE-A35C-E3D3509C09AE}" v="181" dt="2021-03-11T16:10:21.059"/>
    <p1510:client id="{3E05CB9F-6035-4B49-B723-5C96A45A0F3B}" v="130" dt="2021-03-09T22:39:43.974"/>
    <p1510:client id="{5AB10010-24CE-4047-A0A0-EB160D74B185}" v="70" dt="2021-03-09T22:46:26.356"/>
    <p1510:client id="{6241946C-C80F-4417-96E2-B7DB6DF0EB7D}" v="45" dt="2021-03-11T15:57:43.095"/>
    <p1510:client id="{64DDFDFF-0F65-4B78-9B74-D9C16FC157FB}" v="126" dt="2021-03-11T18:03:42.177"/>
    <p1510:client id="{65BA194A-5E46-441F-9365-6F156E07961A}" v="168" dt="2021-03-11T16:21:43.938"/>
    <p1510:client id="{6B0B56BC-DDE9-4850-A996-9BFDDB5E5A03}" v="89" dt="2021-03-09T13:24:59.956"/>
    <p1510:client id="{6BC5D836-EB23-435F-9363-C8CA48A562EA}" v="96" dt="2021-03-09T18:25:14.660"/>
    <p1510:client id="{719F27F6-BA82-409B-AA43-E74021228EF5}" v="14" dt="2021-03-09T23:42:49.770"/>
    <p1510:client id="{8BDBF18F-CA22-4671-980C-B07D1F6D0F4D}" v="152" dt="2021-03-11T15:53:09.669"/>
    <p1510:client id="{8EEE80A6-1CF1-4BF2-B741-E004D40EBDB3}" v="110" dt="2021-03-09T21:52:48.463"/>
    <p1510:client id="{93DD7651-FF92-4B14-855D-E2F47640AEA2}" v="31" dt="2021-03-09T18:20:15.151"/>
    <p1510:client id="{940DFCA5-B3EF-4AC9-8784-D70D55B595A1}" v="5" dt="2021-03-11T17:42:49.177"/>
    <p1510:client id="{96683837-1399-4318-825A-8FDB5B8F600E}" v="65" dt="2021-03-09T17:53:16.308"/>
    <p1510:client id="{96692500-1194-4655-80AB-7AA557311661}" v="667" dt="2021-03-09T17:41:13.315"/>
    <p1510:client id="{97DBAF41-26EC-43FB-B57F-A21FB661F5B3}" v="2" dt="2021-03-11T11:42:35.949"/>
    <p1510:client id="{9B83418B-0854-4E71-907B-DCAE79782923}" v="1" dt="2021-03-11T20:50:49.874"/>
    <p1510:client id="{AEDACFA5-28E1-483A-B9DC-0D0C1DE1A63A}" v="319" dt="2021-03-09T17:40:19.768"/>
    <p1510:client id="{B0164823-65BE-44D3-995D-D3BE96C80247}" v="40" dt="2021-03-09T21:46:58.012"/>
    <p1510:client id="{DCB4DEC5-EA0B-4F0D-B9B3-899D9D2FC69F}" v="18" dt="2021-03-11T15:54:05.725"/>
    <p1510:client id="{E211F1AD-C20A-422A-8872-CDB99FCD8595}" v="24" dt="2021-03-11T17:56:05.438"/>
    <p1510:client id="{E680CA85-D427-4BE0-A52F-3D36B383645F}" v="174" dt="2021-03-09T22:00:08.441"/>
    <p1510:client id="{E89B1D87-63AD-4541-AAE1-6D2DAA141AFB}" v="3" dt="2021-03-09T18:30:27.431"/>
    <p1510:client id="{E9BD5130-B758-AF4B-818D-49BDCC8B0F46}" v="350" dt="2021-03-10T00:04:39.116"/>
    <p1510:client id="{EF55E195-87A5-4715-B7FB-7F714356E02C}" v="127" dt="2021-03-10T01:11:31.277"/>
    <p1510:client id="{EF7005CF-84EF-4E76-990F-0853BBEB3B9D}" v="28" dt="2021-03-10T00:56:37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 Cook, Bridget" userId="S::bvancook@liberty.edu::09930051-17cb-473e-a1f7-ab89ed20fd4d" providerId="AD" clId="Web-{64DDFDFF-0F65-4B78-9B74-D9C16FC157FB}"/>
    <pc:docChg chg="modSld">
      <pc:chgData name="Van Cook, Bridget" userId="S::bvancook@liberty.edu::09930051-17cb-473e-a1f7-ab89ed20fd4d" providerId="AD" clId="Web-{64DDFDFF-0F65-4B78-9B74-D9C16FC157FB}" dt="2021-03-11T18:03:42.177" v="123" actId="1076"/>
      <pc:docMkLst>
        <pc:docMk/>
      </pc:docMkLst>
      <pc:sldChg chg="modSp addCm">
        <pc:chgData name="Van Cook, Bridget" userId="S::bvancook@liberty.edu::09930051-17cb-473e-a1f7-ab89ed20fd4d" providerId="AD" clId="Web-{64DDFDFF-0F65-4B78-9B74-D9C16FC157FB}" dt="2021-03-11T18:03:42.177" v="123" actId="1076"/>
        <pc:sldMkLst>
          <pc:docMk/>
          <pc:sldMk cId="2294482955" sldId="261"/>
        </pc:sldMkLst>
        <pc:spChg chg="mod">
          <ac:chgData name="Van Cook, Bridget" userId="S::bvancook@liberty.edu::09930051-17cb-473e-a1f7-ab89ed20fd4d" providerId="AD" clId="Web-{64DDFDFF-0F65-4B78-9B74-D9C16FC157FB}" dt="2021-03-11T18:02:32.113" v="114" actId="20577"/>
          <ac:spMkLst>
            <pc:docMk/>
            <pc:sldMk cId="2294482955" sldId="261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64DDFDFF-0F65-4B78-9B74-D9C16FC157FB}" dt="2021-03-11T18:03:42.177" v="123" actId="1076"/>
          <ac:spMkLst>
            <pc:docMk/>
            <pc:sldMk cId="2294482955" sldId="261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940DFCA5-B3EF-4AC9-8784-D70D55B595A1}"/>
    <pc:docChg chg="modSld">
      <pc:chgData name="Van Cook, Bridget" userId="S::bvancook@liberty.edu::09930051-17cb-473e-a1f7-ab89ed20fd4d" providerId="AD" clId="Web-{940DFCA5-B3EF-4AC9-8784-D70D55B595A1}" dt="2021-03-11T17:42:49.177" v="3"/>
      <pc:docMkLst>
        <pc:docMk/>
      </pc:docMkLst>
      <pc:sldChg chg="modSp addCm">
        <pc:chgData name="Van Cook, Bridget" userId="S::bvancook@liberty.edu::09930051-17cb-473e-a1f7-ab89ed20fd4d" providerId="AD" clId="Web-{940DFCA5-B3EF-4AC9-8784-D70D55B595A1}" dt="2021-03-11T17:42:49.177" v="3"/>
        <pc:sldMkLst>
          <pc:docMk/>
          <pc:sldMk cId="2294482955" sldId="261"/>
        </pc:sldMkLst>
        <pc:spChg chg="mod">
          <ac:chgData name="Van Cook, Bridget" userId="S::bvancook@liberty.edu::09930051-17cb-473e-a1f7-ab89ed20fd4d" providerId="AD" clId="Web-{940DFCA5-B3EF-4AC9-8784-D70D55B595A1}" dt="2021-03-11T17:41:38.722" v="2" actId="20577"/>
          <ac:spMkLst>
            <pc:docMk/>
            <pc:sldMk cId="2294482955" sldId="261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7E98E2B1-E733-4F5E-8108-15A907C4AEC1}"/>
    <pc:docChg chg="addSld modSld">
      <pc:chgData name="Van Cook, Bridget" userId="S::bvancook@liberty.edu::09930051-17cb-473e-a1f7-ab89ed20fd4d" providerId="AD" clId="Web-{7E98E2B1-E733-4F5E-8108-15A907C4AEC1}" dt="2021-03-01T20:42:32.280" v="27" actId="20577"/>
      <pc:docMkLst>
        <pc:docMk/>
      </pc:docMkLst>
      <pc:sldChg chg="modSp">
        <pc:chgData name="Van Cook, Bridget" userId="S::bvancook@liberty.edu::09930051-17cb-473e-a1f7-ab89ed20fd4d" providerId="AD" clId="Web-{7E98E2B1-E733-4F5E-8108-15A907C4AEC1}" dt="2021-03-01T20:42:32.280" v="27" actId="20577"/>
        <pc:sldMkLst>
          <pc:docMk/>
          <pc:sldMk cId="2421334054" sldId="263"/>
        </pc:sldMkLst>
        <pc:spChg chg="mod">
          <ac:chgData name="Van Cook, Bridget" userId="S::bvancook@liberty.edu::09930051-17cb-473e-a1f7-ab89ed20fd4d" providerId="AD" clId="Web-{7E98E2B1-E733-4F5E-8108-15A907C4AEC1}" dt="2021-03-01T20:42:32.280" v="27" actId="20577"/>
          <ac:spMkLst>
            <pc:docMk/>
            <pc:sldMk cId="2421334054" sldId="263"/>
            <ac:spMk id="2" creationId="{7886F204-F962-412E-858B-AE4168BA224A}"/>
          </ac:spMkLst>
        </pc:spChg>
      </pc:sldChg>
      <pc:sldChg chg="modSp add replId">
        <pc:chgData name="Van Cook, Bridget" userId="S::bvancook@liberty.edu::09930051-17cb-473e-a1f7-ab89ed20fd4d" providerId="AD" clId="Web-{7E98E2B1-E733-4F5E-8108-15A907C4AEC1}" dt="2021-03-01T20:39:34.808" v="11" actId="20577"/>
        <pc:sldMkLst>
          <pc:docMk/>
          <pc:sldMk cId="4181692798" sldId="266"/>
        </pc:sldMkLst>
        <pc:spChg chg="mod">
          <ac:chgData name="Van Cook, Bridget" userId="S::bvancook@liberty.edu::09930051-17cb-473e-a1f7-ab89ed20fd4d" providerId="AD" clId="Web-{7E98E2B1-E733-4F5E-8108-15A907C4AEC1}" dt="2021-03-01T20:39:34.808" v="11" actId="20577"/>
          <ac:spMkLst>
            <pc:docMk/>
            <pc:sldMk cId="4181692798" sldId="266"/>
            <ac:spMk id="2" creationId="{7886F204-F962-412E-858B-AE4168BA224A}"/>
          </ac:spMkLst>
        </pc:spChg>
      </pc:sldChg>
      <pc:sldChg chg="modSp add replId">
        <pc:chgData name="Van Cook, Bridget" userId="S::bvancook@liberty.edu::09930051-17cb-473e-a1f7-ab89ed20fd4d" providerId="AD" clId="Web-{7E98E2B1-E733-4F5E-8108-15A907C4AEC1}" dt="2021-03-01T20:42:14.889" v="19" actId="20577"/>
        <pc:sldMkLst>
          <pc:docMk/>
          <pc:sldMk cId="959981125" sldId="267"/>
        </pc:sldMkLst>
        <pc:spChg chg="mod">
          <ac:chgData name="Van Cook, Bridget" userId="S::bvancook@liberty.edu::09930051-17cb-473e-a1f7-ab89ed20fd4d" providerId="AD" clId="Web-{7E98E2B1-E733-4F5E-8108-15A907C4AEC1}" dt="2021-03-01T20:42:14.889" v="19" actId="20577"/>
          <ac:spMkLst>
            <pc:docMk/>
            <pc:sldMk cId="959981125" sldId="267"/>
            <ac:spMk id="2" creationId="{7886F204-F962-412E-858B-AE4168BA224A}"/>
          </ac:spMkLst>
        </pc:spChg>
      </pc:sldChg>
    </pc:docChg>
  </pc:docChgLst>
  <pc:docChgLst>
    <pc:chgData name="Bonta, Jeremy Duane" userId="S::jdbonta@liberty.edu::7e2f4173-3550-4c23-9bba-33372b230af6" providerId="AD" clId="Web-{6BC5D836-EB23-435F-9363-C8CA48A562EA}"/>
    <pc:docChg chg="delSld modSld">
      <pc:chgData name="Bonta, Jeremy Duane" userId="S::jdbonta@liberty.edu::7e2f4173-3550-4c23-9bba-33372b230af6" providerId="AD" clId="Web-{6BC5D836-EB23-435F-9363-C8CA48A562EA}" dt="2021-03-09T18:25:14.660" v="48" actId="20577"/>
      <pc:docMkLst>
        <pc:docMk/>
      </pc:docMkLst>
      <pc:sldChg chg="modSp del">
        <pc:chgData name="Bonta, Jeremy Duane" userId="S::jdbonta@liberty.edu::7e2f4173-3550-4c23-9bba-33372b230af6" providerId="AD" clId="Web-{6BC5D836-EB23-435F-9363-C8CA48A562EA}" dt="2021-03-09T18:23:24.487" v="10"/>
        <pc:sldMkLst>
          <pc:docMk/>
          <pc:sldMk cId="2600471171" sldId="260"/>
        </pc:sldMkLst>
        <pc:spChg chg="mod">
          <ac:chgData name="Bonta, Jeremy Duane" userId="S::jdbonta@liberty.edu::7e2f4173-3550-4c23-9bba-33372b230af6" providerId="AD" clId="Web-{6BC5D836-EB23-435F-9363-C8CA48A562EA}" dt="2021-03-09T18:23:18.299" v="7" actId="20577"/>
          <ac:spMkLst>
            <pc:docMk/>
            <pc:sldMk cId="2600471171" sldId="260"/>
            <ac:spMk id="2" creationId="{7886F204-F962-412E-858B-AE4168BA224A}"/>
          </ac:spMkLst>
        </pc:spChg>
      </pc:sldChg>
      <pc:sldChg chg="modSp">
        <pc:chgData name="Bonta, Jeremy Duane" userId="S::jdbonta@liberty.edu::7e2f4173-3550-4c23-9bba-33372b230af6" providerId="AD" clId="Web-{6BC5D836-EB23-435F-9363-C8CA48A562EA}" dt="2021-03-09T17:43:48.766" v="6" actId="20577"/>
        <pc:sldMkLst>
          <pc:docMk/>
          <pc:sldMk cId="3849890007" sldId="265"/>
        </pc:sldMkLst>
        <pc:spChg chg="mod">
          <ac:chgData name="Bonta, Jeremy Duane" userId="S::jdbonta@liberty.edu::7e2f4173-3550-4c23-9bba-33372b230af6" providerId="AD" clId="Web-{6BC5D836-EB23-435F-9363-C8CA48A562EA}" dt="2021-03-09T17:43:48.766" v="6" actId="20577"/>
          <ac:spMkLst>
            <pc:docMk/>
            <pc:sldMk cId="3849890007" sldId="265"/>
            <ac:spMk id="3" creationId="{B5DB4454-64E6-4097-A329-65DFC5978A46}"/>
          </ac:spMkLst>
        </pc:spChg>
      </pc:sldChg>
      <pc:sldChg chg="modSp">
        <pc:chgData name="Bonta, Jeremy Duane" userId="S::jdbonta@liberty.edu::7e2f4173-3550-4c23-9bba-33372b230af6" providerId="AD" clId="Web-{6BC5D836-EB23-435F-9363-C8CA48A562EA}" dt="2021-03-09T18:25:14.660" v="48" actId="20577"/>
        <pc:sldMkLst>
          <pc:docMk/>
          <pc:sldMk cId="3028197615" sldId="268"/>
        </pc:sldMkLst>
        <pc:spChg chg="mod">
          <ac:chgData name="Bonta, Jeremy Duane" userId="S::jdbonta@liberty.edu::7e2f4173-3550-4c23-9bba-33372b230af6" providerId="AD" clId="Web-{6BC5D836-EB23-435F-9363-C8CA48A562EA}" dt="2021-03-09T18:23:23.346" v="9" actId="20577"/>
          <ac:spMkLst>
            <pc:docMk/>
            <pc:sldMk cId="3028197615" sldId="268"/>
            <ac:spMk id="2" creationId="{7886F204-F962-412E-858B-AE4168BA224A}"/>
          </ac:spMkLst>
        </pc:spChg>
        <pc:spChg chg="mod">
          <ac:chgData name="Bonta, Jeremy Duane" userId="S::jdbonta@liberty.edu::7e2f4173-3550-4c23-9bba-33372b230af6" providerId="AD" clId="Web-{6BC5D836-EB23-435F-9363-C8CA48A562EA}" dt="2021-03-09T18:25:14.660" v="48" actId="20577"/>
          <ac:spMkLst>
            <pc:docMk/>
            <pc:sldMk cId="3028197615" sldId="268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AEDACFA5-28E1-483A-B9DC-0D0C1DE1A63A}"/>
    <pc:docChg chg="modSld">
      <pc:chgData name="Van Cook, Bridget" userId="S::bvancook@liberty.edu::09930051-17cb-473e-a1f7-ab89ed20fd4d" providerId="AD" clId="Web-{AEDACFA5-28E1-483A-B9DC-0D0C1DE1A63A}" dt="2021-03-09T17:40:10.862" v="199" actId="20577"/>
      <pc:docMkLst>
        <pc:docMk/>
      </pc:docMkLst>
      <pc:sldChg chg="modSp">
        <pc:chgData name="Van Cook, Bridget" userId="S::bvancook@liberty.edu::09930051-17cb-473e-a1f7-ab89ed20fd4d" providerId="AD" clId="Web-{AEDACFA5-28E1-483A-B9DC-0D0C1DE1A63A}" dt="2021-03-09T17:34:19.768" v="67" actId="20577"/>
        <pc:sldMkLst>
          <pc:docMk/>
          <pc:sldMk cId="2600471171" sldId="260"/>
        </pc:sldMkLst>
        <pc:spChg chg="mod">
          <ac:chgData name="Van Cook, Bridget" userId="S::bvancook@liberty.edu::09930051-17cb-473e-a1f7-ab89ed20fd4d" providerId="AD" clId="Web-{AEDACFA5-28E1-483A-B9DC-0D0C1DE1A63A}" dt="2021-03-09T17:34:19.768" v="67" actId="20577"/>
          <ac:spMkLst>
            <pc:docMk/>
            <pc:sldMk cId="2600471171" sldId="260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AEDACFA5-28E1-483A-B9DC-0D0C1DE1A63A}" dt="2021-03-09T17:33:50.955" v="63" actId="20577"/>
          <ac:spMkLst>
            <pc:docMk/>
            <pc:sldMk cId="2600471171" sldId="260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AEDACFA5-28E1-483A-B9DC-0D0C1DE1A63A}" dt="2021-03-09T17:34:08.830" v="66" actId="20577"/>
        <pc:sldMkLst>
          <pc:docMk/>
          <pc:sldMk cId="2294482955" sldId="261"/>
        </pc:sldMkLst>
        <pc:spChg chg="mod">
          <ac:chgData name="Van Cook, Bridget" userId="S::bvancook@liberty.edu::09930051-17cb-473e-a1f7-ab89ed20fd4d" providerId="AD" clId="Web-{AEDACFA5-28E1-483A-B9DC-0D0C1DE1A63A}" dt="2021-03-09T17:33:59.018" v="64" actId="20577"/>
          <ac:spMkLst>
            <pc:docMk/>
            <pc:sldMk cId="2294482955" sldId="261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AEDACFA5-28E1-483A-B9DC-0D0C1DE1A63A}" dt="2021-03-09T17:34:08.830" v="66" actId="20577"/>
          <ac:spMkLst>
            <pc:docMk/>
            <pc:sldMk cId="2294482955" sldId="261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AEDACFA5-28E1-483A-B9DC-0D0C1DE1A63A}" dt="2021-03-09T17:30:47.236" v="49" actId="20577"/>
        <pc:sldMkLst>
          <pc:docMk/>
          <pc:sldMk cId="1250232908" sldId="262"/>
        </pc:sldMkLst>
        <pc:spChg chg="mod">
          <ac:chgData name="Van Cook, Bridget" userId="S::bvancook@liberty.edu::09930051-17cb-473e-a1f7-ab89ed20fd4d" providerId="AD" clId="Web-{AEDACFA5-28E1-483A-B9DC-0D0C1DE1A63A}" dt="2021-03-09T17:30:47.236" v="49" actId="20577"/>
          <ac:spMkLst>
            <pc:docMk/>
            <pc:sldMk cId="1250232908" sldId="262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AEDACFA5-28E1-483A-B9DC-0D0C1DE1A63A}" dt="2021-03-09T17:30:37.080" v="48" actId="20577"/>
          <ac:spMkLst>
            <pc:docMk/>
            <pc:sldMk cId="1250232908" sldId="262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AEDACFA5-28E1-483A-B9DC-0D0C1DE1A63A}" dt="2021-03-09T17:40:10.862" v="199" actId="20577"/>
        <pc:sldMkLst>
          <pc:docMk/>
          <pc:sldMk cId="4181692798" sldId="266"/>
        </pc:sldMkLst>
        <pc:spChg chg="mod">
          <ac:chgData name="Van Cook, Bridget" userId="S::bvancook@liberty.edu::09930051-17cb-473e-a1f7-ab89ed20fd4d" providerId="AD" clId="Web-{AEDACFA5-28E1-483A-B9DC-0D0C1DE1A63A}" dt="2021-03-09T17:39:42.331" v="195" actId="20577"/>
          <ac:spMkLst>
            <pc:docMk/>
            <pc:sldMk cId="4181692798" sldId="266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AEDACFA5-28E1-483A-B9DC-0D0C1DE1A63A}" dt="2021-03-09T17:40:10.862" v="199" actId="20577"/>
          <ac:spMkLst>
            <pc:docMk/>
            <pc:sldMk cId="4181692798" sldId="266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AEDACFA5-28E1-483A-B9DC-0D0C1DE1A63A}" dt="2021-03-09T17:37:12.424" v="101" actId="20577"/>
        <pc:sldMkLst>
          <pc:docMk/>
          <pc:sldMk cId="959981125" sldId="267"/>
        </pc:sldMkLst>
        <pc:spChg chg="mod">
          <ac:chgData name="Van Cook, Bridget" userId="S::bvancook@liberty.edu::09930051-17cb-473e-a1f7-ab89ed20fd4d" providerId="AD" clId="Web-{AEDACFA5-28E1-483A-B9DC-0D0C1DE1A63A}" dt="2021-03-09T17:35:53.127" v="85" actId="20577"/>
          <ac:spMkLst>
            <pc:docMk/>
            <pc:sldMk cId="959981125" sldId="267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AEDACFA5-28E1-483A-B9DC-0D0C1DE1A63A}" dt="2021-03-09T17:37:12.424" v="101" actId="20577"/>
          <ac:spMkLst>
            <pc:docMk/>
            <pc:sldMk cId="959981125" sldId="267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AEDACFA5-28E1-483A-B9DC-0D0C1DE1A63A}" dt="2021-03-09T17:35:14.268" v="82" actId="20577"/>
        <pc:sldMkLst>
          <pc:docMk/>
          <pc:sldMk cId="3028197615" sldId="268"/>
        </pc:sldMkLst>
        <pc:spChg chg="mod">
          <ac:chgData name="Van Cook, Bridget" userId="S::bvancook@liberty.edu::09930051-17cb-473e-a1f7-ab89ed20fd4d" providerId="AD" clId="Web-{AEDACFA5-28E1-483A-B9DC-0D0C1DE1A63A}" dt="2021-03-09T17:34:32.565" v="68" actId="20577"/>
          <ac:spMkLst>
            <pc:docMk/>
            <pc:sldMk cId="3028197615" sldId="268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AEDACFA5-28E1-483A-B9DC-0D0C1DE1A63A}" dt="2021-03-09T17:35:14.268" v="82" actId="20577"/>
          <ac:spMkLst>
            <pc:docMk/>
            <pc:sldMk cId="3028197615" sldId="268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AEDACFA5-28E1-483A-B9DC-0D0C1DE1A63A}" dt="2021-03-09T17:35:27.455" v="83" actId="20577"/>
        <pc:sldMkLst>
          <pc:docMk/>
          <pc:sldMk cId="2293051196" sldId="270"/>
        </pc:sldMkLst>
        <pc:spChg chg="mod">
          <ac:chgData name="Van Cook, Bridget" userId="S::bvancook@liberty.edu::09930051-17cb-473e-a1f7-ab89ed20fd4d" providerId="AD" clId="Web-{AEDACFA5-28E1-483A-B9DC-0D0C1DE1A63A}" dt="2021-03-09T17:35:27.455" v="83" actId="20577"/>
          <ac:spMkLst>
            <pc:docMk/>
            <pc:sldMk cId="2293051196" sldId="270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AEDACFA5-28E1-483A-B9DC-0D0C1DE1A63A}" dt="2021-03-09T17:30:16.892" v="46" actId="20577"/>
          <ac:spMkLst>
            <pc:docMk/>
            <pc:sldMk cId="2293051196" sldId="270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AEDACFA5-28E1-483A-B9DC-0D0C1DE1A63A}" dt="2021-03-09T17:39:31.612" v="194" actId="20577"/>
        <pc:sldMkLst>
          <pc:docMk/>
          <pc:sldMk cId="2647565602" sldId="271"/>
        </pc:sldMkLst>
        <pc:spChg chg="mod">
          <ac:chgData name="Van Cook, Bridget" userId="S::bvancook@liberty.edu::09930051-17cb-473e-a1f7-ab89ed20fd4d" providerId="AD" clId="Web-{AEDACFA5-28E1-483A-B9DC-0D0C1DE1A63A}" dt="2021-03-09T17:37:31.377" v="102" actId="20577"/>
          <ac:spMkLst>
            <pc:docMk/>
            <pc:sldMk cId="2647565602" sldId="271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AEDACFA5-28E1-483A-B9DC-0D0C1DE1A63A}" dt="2021-03-09T17:39:31.612" v="194" actId="20577"/>
          <ac:spMkLst>
            <pc:docMk/>
            <pc:sldMk cId="2647565602" sldId="271"/>
            <ac:spMk id="5" creationId="{ED31AF69-D05C-437B-87DE-6C0F67C137F5}"/>
          </ac:spMkLst>
        </pc:spChg>
      </pc:sldChg>
      <pc:sldChg chg="modSp">
        <pc:chgData name="Van Cook, Bridget" userId="S::bvancook@liberty.edu::09930051-17cb-473e-a1f7-ab89ed20fd4d" providerId="AD" clId="Web-{AEDACFA5-28E1-483A-B9DC-0D0C1DE1A63A}" dt="2021-03-09T17:35:39.299" v="84" actId="20577"/>
        <pc:sldMkLst>
          <pc:docMk/>
          <pc:sldMk cId="239533520" sldId="274"/>
        </pc:sldMkLst>
        <pc:spChg chg="mod">
          <ac:chgData name="Van Cook, Bridget" userId="S::bvancook@liberty.edu::09930051-17cb-473e-a1f7-ab89ed20fd4d" providerId="AD" clId="Web-{AEDACFA5-28E1-483A-B9DC-0D0C1DE1A63A}" dt="2021-03-09T17:35:39.299" v="84" actId="20577"/>
          <ac:spMkLst>
            <pc:docMk/>
            <pc:sldMk cId="239533520" sldId="274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AEDACFA5-28E1-483A-B9DC-0D0C1DE1A63A}" dt="2021-03-09T17:29:48.205" v="38" actId="20577"/>
          <ac:spMkLst>
            <pc:docMk/>
            <pc:sldMk cId="239533520" sldId="274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AEDACFA5-28E1-483A-B9DC-0D0C1DE1A63A}" dt="2021-03-09T17:39:13.300" v="193" actId="20577"/>
        <pc:sldMkLst>
          <pc:docMk/>
          <pc:sldMk cId="2756088564" sldId="275"/>
        </pc:sldMkLst>
        <pc:spChg chg="mod">
          <ac:chgData name="Van Cook, Bridget" userId="S::bvancook@liberty.edu::09930051-17cb-473e-a1f7-ab89ed20fd4d" providerId="AD" clId="Web-{AEDACFA5-28E1-483A-B9DC-0D0C1DE1A63A}" dt="2021-03-09T17:38:47.518" v="190" actId="20577"/>
          <ac:spMkLst>
            <pc:docMk/>
            <pc:sldMk cId="2756088564" sldId="275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AEDACFA5-28E1-483A-B9DC-0D0C1DE1A63A}" dt="2021-03-09T17:39:13.300" v="193" actId="20577"/>
          <ac:spMkLst>
            <pc:docMk/>
            <pc:sldMk cId="2756088564" sldId="275"/>
            <ac:spMk id="5" creationId="{ED31AF69-D05C-437B-87DE-6C0F67C137F5}"/>
          </ac:spMkLst>
        </pc:spChg>
      </pc:sldChg>
    </pc:docChg>
  </pc:docChgLst>
  <pc:docChgLst>
    <pc:chgData name="Katie Askren" userId="80b11c61-bf93-4743-8265-a0d881a13ca8" providerId="ADAL" clId="{E9BD5130-B758-AF4B-818D-49BDCC8B0F46}"/>
    <pc:docChg chg="custSel modSld">
      <pc:chgData name="Katie Askren" userId="80b11c61-bf93-4743-8265-a0d881a13ca8" providerId="ADAL" clId="{E9BD5130-B758-AF4B-818D-49BDCC8B0F46}" dt="2021-03-10T00:10:15.421" v="383" actId="1076"/>
      <pc:docMkLst>
        <pc:docMk/>
      </pc:docMkLst>
      <pc:sldChg chg="modSp">
        <pc:chgData name="Katie Askren" userId="80b11c61-bf93-4743-8265-a0d881a13ca8" providerId="ADAL" clId="{E9BD5130-B758-AF4B-818D-49BDCC8B0F46}" dt="2021-03-10T00:10:15.421" v="383" actId="1076"/>
        <pc:sldMkLst>
          <pc:docMk/>
          <pc:sldMk cId="4181692798" sldId="266"/>
        </pc:sldMkLst>
        <pc:spChg chg="mod">
          <ac:chgData name="Katie Askren" userId="80b11c61-bf93-4743-8265-a0d881a13ca8" providerId="ADAL" clId="{E9BD5130-B758-AF4B-818D-49BDCC8B0F46}" dt="2021-03-10T00:10:15.421" v="383" actId="1076"/>
          <ac:spMkLst>
            <pc:docMk/>
            <pc:sldMk cId="4181692798" sldId="266"/>
            <ac:spMk id="3" creationId="{B5DB4454-64E6-4097-A329-65DFC5978A46}"/>
          </ac:spMkLst>
        </pc:spChg>
      </pc:sldChg>
    </pc:docChg>
  </pc:docChgLst>
  <pc:docChgLst>
    <pc:chgData clId="Web-{65BA194A-5E46-441F-9365-6F156E07961A}"/>
    <pc:docChg chg="modSld">
      <pc:chgData name="" userId="" providerId="" clId="Web-{65BA194A-5E46-441F-9365-6F156E07961A}" dt="2021-03-11T16:17:49.699" v="0" actId="20577"/>
      <pc:docMkLst>
        <pc:docMk/>
      </pc:docMkLst>
      <pc:sldChg chg="modSp">
        <pc:chgData name="" userId="" providerId="" clId="Web-{65BA194A-5E46-441F-9365-6F156E07961A}" dt="2021-03-11T16:17:49.699" v="0" actId="20577"/>
        <pc:sldMkLst>
          <pc:docMk/>
          <pc:sldMk cId="2294482955" sldId="261"/>
        </pc:sldMkLst>
        <pc:spChg chg="mod">
          <ac:chgData name="" userId="" providerId="" clId="Web-{65BA194A-5E46-441F-9365-6F156E07961A}" dt="2021-03-11T16:17:49.699" v="0" actId="20577"/>
          <ac:spMkLst>
            <pc:docMk/>
            <pc:sldMk cId="2294482955" sldId="261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EF55E195-87A5-4715-B7FB-7F714356E02C}"/>
    <pc:docChg chg="modSld">
      <pc:chgData name="Van Cook, Bridget" userId="S::bvancook@liberty.edu::09930051-17cb-473e-a1f7-ab89ed20fd4d" providerId="AD" clId="Web-{EF55E195-87A5-4715-B7FB-7F714356E02C}" dt="2021-03-10T01:11:31.277" v="67" actId="20577"/>
      <pc:docMkLst>
        <pc:docMk/>
      </pc:docMkLst>
      <pc:sldChg chg="modSp">
        <pc:chgData name="Van Cook, Bridget" userId="S::bvancook@liberty.edu::09930051-17cb-473e-a1f7-ab89ed20fd4d" providerId="AD" clId="Web-{EF55E195-87A5-4715-B7FB-7F714356E02C}" dt="2021-03-10T01:11:31.277" v="67" actId="20577"/>
        <pc:sldMkLst>
          <pc:docMk/>
          <pc:sldMk cId="2294482955" sldId="261"/>
        </pc:sldMkLst>
        <pc:spChg chg="mod">
          <ac:chgData name="Van Cook, Bridget" userId="S::bvancook@liberty.edu::09930051-17cb-473e-a1f7-ab89ed20fd4d" providerId="AD" clId="Web-{EF55E195-87A5-4715-B7FB-7F714356E02C}" dt="2021-03-10T01:11:31.277" v="67" actId="20577"/>
          <ac:spMkLst>
            <pc:docMk/>
            <pc:sldMk cId="2294482955" sldId="261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EF55E195-87A5-4715-B7FB-7F714356E02C}" dt="2021-03-10T01:10:39.524" v="61" actId="20577"/>
        <pc:sldMkLst>
          <pc:docMk/>
          <pc:sldMk cId="3849890007" sldId="265"/>
        </pc:sldMkLst>
        <pc:spChg chg="mod">
          <ac:chgData name="Van Cook, Bridget" userId="S::bvancook@liberty.edu::09930051-17cb-473e-a1f7-ab89ed20fd4d" providerId="AD" clId="Web-{EF55E195-87A5-4715-B7FB-7F714356E02C}" dt="2021-03-10T01:10:39.524" v="61" actId="20577"/>
          <ac:spMkLst>
            <pc:docMk/>
            <pc:sldMk cId="3849890007" sldId="265"/>
            <ac:spMk id="3" creationId="{B5DB4454-64E6-4097-A329-65DFC5978A46}"/>
          </ac:spMkLst>
        </pc:spChg>
      </pc:sldChg>
    </pc:docChg>
  </pc:docChgLst>
  <pc:docChgLst>
    <pc:chgData name="Bonta, Jeremy Duane" userId="S::jdbonta@liberty.edu::7e2f4173-3550-4c23-9bba-33372b230af6" providerId="AD" clId="Web-{AC22E4E5-36D7-44F7-9439-E4A5A183E532}"/>
    <pc:docChg chg="addSld delSld modSld sldOrd">
      <pc:chgData name="Bonta, Jeremy Duane" userId="S::jdbonta@liberty.edu::7e2f4173-3550-4c23-9bba-33372b230af6" providerId="AD" clId="Web-{AC22E4E5-36D7-44F7-9439-E4A5A183E532}" dt="2021-03-01T20:54:08.403" v="459" actId="20577"/>
      <pc:docMkLst>
        <pc:docMk/>
      </pc:docMkLst>
      <pc:sldChg chg="modSp">
        <pc:chgData name="Bonta, Jeremy Duane" userId="S::jdbonta@liberty.edu::7e2f4173-3550-4c23-9bba-33372b230af6" providerId="AD" clId="Web-{AC22E4E5-36D7-44F7-9439-E4A5A183E532}" dt="2021-03-01T20:54:08.403" v="459" actId="20577"/>
        <pc:sldMkLst>
          <pc:docMk/>
          <pc:sldMk cId="2600471171" sldId="260"/>
        </pc:sldMkLst>
        <pc:spChg chg="mod">
          <ac:chgData name="Bonta, Jeremy Duane" userId="S::jdbonta@liberty.edu::7e2f4173-3550-4c23-9bba-33372b230af6" providerId="AD" clId="Web-{AC22E4E5-36D7-44F7-9439-E4A5A183E532}" dt="2021-03-01T20:54:08.403" v="459" actId="20577"/>
          <ac:spMkLst>
            <pc:docMk/>
            <pc:sldMk cId="2600471171" sldId="260"/>
            <ac:spMk id="3" creationId="{B5DB4454-64E6-4097-A329-65DFC5978A46}"/>
          </ac:spMkLst>
        </pc:spChg>
      </pc:sldChg>
      <pc:sldChg chg="new del ord">
        <pc:chgData name="Bonta, Jeremy Duane" userId="S::jdbonta@liberty.edu::7e2f4173-3550-4c23-9bba-33372b230af6" providerId="AD" clId="Web-{AC22E4E5-36D7-44F7-9439-E4A5A183E532}" dt="2021-03-01T20:49:46.558" v="152"/>
        <pc:sldMkLst>
          <pc:docMk/>
          <pc:sldMk cId="2363553826" sldId="268"/>
        </pc:sldMkLst>
      </pc:sldChg>
      <pc:sldChg chg="add replId">
        <pc:chgData name="Bonta, Jeremy Duane" userId="S::jdbonta@liberty.edu::7e2f4173-3550-4c23-9bba-33372b230af6" providerId="AD" clId="Web-{AC22E4E5-36D7-44F7-9439-E4A5A183E532}" dt="2021-03-01T20:49:52.027" v="153"/>
        <pc:sldMkLst>
          <pc:docMk/>
          <pc:sldMk cId="3028197615" sldId="268"/>
        </pc:sldMkLst>
      </pc:sldChg>
    </pc:docChg>
  </pc:docChgLst>
  <pc:docChgLst>
    <pc:chgData name="Askren, Katie" userId="S::kaskren@liberty.edu::80b11c61-bf93-4743-8265-a0d881a13ca8" providerId="AD" clId="Web-{719F27F6-BA82-409B-AA43-E74021228EF5}"/>
    <pc:docChg chg="modSld">
      <pc:chgData name="Askren, Katie" userId="S::kaskren@liberty.edu::80b11c61-bf93-4743-8265-a0d881a13ca8" providerId="AD" clId="Web-{719F27F6-BA82-409B-AA43-E74021228EF5}" dt="2021-03-09T23:42:49.754" v="6" actId="20577"/>
      <pc:docMkLst>
        <pc:docMk/>
      </pc:docMkLst>
      <pc:sldChg chg="modSp">
        <pc:chgData name="Askren, Katie" userId="S::kaskren@liberty.edu::80b11c61-bf93-4743-8265-a0d881a13ca8" providerId="AD" clId="Web-{719F27F6-BA82-409B-AA43-E74021228EF5}" dt="2021-03-09T23:42:49.754" v="6" actId="20577"/>
        <pc:sldMkLst>
          <pc:docMk/>
          <pc:sldMk cId="4181692798" sldId="266"/>
        </pc:sldMkLst>
        <pc:spChg chg="mod">
          <ac:chgData name="Askren, Katie" userId="S::kaskren@liberty.edu::80b11c61-bf93-4743-8265-a0d881a13ca8" providerId="AD" clId="Web-{719F27F6-BA82-409B-AA43-E74021228EF5}" dt="2021-03-09T23:42:49.754" v="6" actId="20577"/>
          <ac:spMkLst>
            <pc:docMk/>
            <pc:sldMk cId="4181692798" sldId="266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DCB4DEC5-EA0B-4F0D-B9B3-899D9D2FC69F}"/>
    <pc:docChg chg="modSld">
      <pc:chgData name="Van Cook, Bridget" userId="S::bvancook@liberty.edu::09930051-17cb-473e-a1f7-ab89ed20fd4d" providerId="AD" clId="Web-{DCB4DEC5-EA0B-4F0D-B9B3-899D9D2FC69F}" dt="2021-03-11T15:54:05.725" v="17" actId="20577"/>
      <pc:docMkLst>
        <pc:docMk/>
      </pc:docMkLst>
      <pc:sldChg chg="modSp">
        <pc:chgData name="Van Cook, Bridget" userId="S::bvancook@liberty.edu::09930051-17cb-473e-a1f7-ab89ed20fd4d" providerId="AD" clId="Web-{DCB4DEC5-EA0B-4F0D-B9B3-899D9D2FC69F}" dt="2021-03-11T15:54:05.725" v="17" actId="20577"/>
        <pc:sldMkLst>
          <pc:docMk/>
          <pc:sldMk cId="3870942172" sldId="279"/>
        </pc:sldMkLst>
        <pc:spChg chg="mod">
          <ac:chgData name="Van Cook, Bridget" userId="S::bvancook@liberty.edu::09930051-17cb-473e-a1f7-ab89ed20fd4d" providerId="AD" clId="Web-{DCB4DEC5-EA0B-4F0D-B9B3-899D9D2FC69F}" dt="2021-03-11T15:54:05.725" v="17" actId="20577"/>
          <ac:spMkLst>
            <pc:docMk/>
            <pc:sldMk cId="3870942172" sldId="279"/>
            <ac:spMk id="3" creationId="{B5DB4454-64E6-4097-A329-65DFC5978A46}"/>
          </ac:spMkLst>
        </pc:spChg>
      </pc:sldChg>
    </pc:docChg>
  </pc:docChgLst>
  <pc:docChgLst>
    <pc:chgData name="Bohecker, Lynn (Ctr for Counseling &amp; Family Studies)" userId="S::lrbohecker@liberty.edu::5764d75d-ecb9-47bb-934d-1e2e069103ce" providerId="AD" clId="Web-{0592148B-97EE-4E69-A0B8-378D9AB4BE3E}"/>
    <pc:docChg chg="">
      <pc:chgData name="Bohecker, Lynn (Ctr for Counseling &amp; Family Studies)" userId="S::lrbohecker@liberty.edu::5764d75d-ecb9-47bb-934d-1e2e069103ce" providerId="AD" clId="Web-{0592148B-97EE-4E69-A0B8-378D9AB4BE3E}" dt="2021-03-11T15:36:45.767" v="2"/>
      <pc:docMkLst>
        <pc:docMk/>
      </pc:docMkLst>
      <pc:sldChg chg="addCm">
        <pc:chgData name="Bohecker, Lynn (Ctr for Counseling &amp; Family Studies)" userId="S::lrbohecker@liberty.edu::5764d75d-ecb9-47bb-934d-1e2e069103ce" providerId="AD" clId="Web-{0592148B-97EE-4E69-A0B8-378D9AB4BE3E}" dt="2021-03-11T15:36:45.767" v="2"/>
        <pc:sldMkLst>
          <pc:docMk/>
          <pc:sldMk cId="2647565602" sldId="271"/>
        </pc:sldMkLst>
      </pc:sldChg>
      <pc:sldChg chg="addCm">
        <pc:chgData name="Bohecker, Lynn (Ctr for Counseling &amp; Family Studies)" userId="S::lrbohecker@liberty.edu::5764d75d-ecb9-47bb-934d-1e2e069103ce" providerId="AD" clId="Web-{0592148B-97EE-4E69-A0B8-378D9AB4BE3E}" dt="2021-03-11T15:33:17" v="0"/>
        <pc:sldMkLst>
          <pc:docMk/>
          <pc:sldMk cId="203929452" sldId="277"/>
        </pc:sldMkLst>
      </pc:sldChg>
    </pc:docChg>
  </pc:docChgLst>
  <pc:docChgLst>
    <pc:chgData name="Van Cook, Bridget" userId="S::bvancook@liberty.edu::09930051-17cb-473e-a1f7-ab89ed20fd4d" providerId="AD" clId="Web-{EF7005CF-84EF-4E76-990F-0853BBEB3B9D}"/>
    <pc:docChg chg="modSld">
      <pc:chgData name="Van Cook, Bridget" userId="S::bvancook@liberty.edu::09930051-17cb-473e-a1f7-ab89ed20fd4d" providerId="AD" clId="Web-{EF7005CF-84EF-4E76-990F-0853BBEB3B9D}" dt="2021-03-10T00:56:37.543" v="18" actId="20577"/>
      <pc:docMkLst>
        <pc:docMk/>
      </pc:docMkLst>
      <pc:sldChg chg="modSp">
        <pc:chgData name="Van Cook, Bridget" userId="S::bvancook@liberty.edu::09930051-17cb-473e-a1f7-ab89ed20fd4d" providerId="AD" clId="Web-{EF7005CF-84EF-4E76-990F-0853BBEB3B9D}" dt="2021-03-10T00:56:37.543" v="18" actId="20577"/>
        <pc:sldMkLst>
          <pc:docMk/>
          <pc:sldMk cId="2756088564" sldId="275"/>
        </pc:sldMkLst>
        <pc:spChg chg="mod">
          <ac:chgData name="Van Cook, Bridget" userId="S::bvancook@liberty.edu::09930051-17cb-473e-a1f7-ab89ed20fd4d" providerId="AD" clId="Web-{EF7005CF-84EF-4E76-990F-0853BBEB3B9D}" dt="2021-03-10T00:56:37.543" v="18" actId="20577"/>
          <ac:spMkLst>
            <pc:docMk/>
            <pc:sldMk cId="2756088564" sldId="275"/>
            <ac:spMk id="5" creationId="{ED31AF69-D05C-437B-87DE-6C0F67C137F5}"/>
          </ac:spMkLst>
        </pc:spChg>
      </pc:sldChg>
    </pc:docChg>
  </pc:docChgLst>
  <pc:docChgLst>
    <pc:chgData name="Van Cook, Bridget" userId="S::bvancook@liberty.edu::09930051-17cb-473e-a1f7-ab89ed20fd4d" providerId="AD" clId="Web-{65BA194A-5E46-441F-9365-6F156E07961A}"/>
    <pc:docChg chg="modSld">
      <pc:chgData name="Van Cook, Bridget" userId="S::bvancook@liberty.edu::09930051-17cb-473e-a1f7-ab89ed20fd4d" providerId="AD" clId="Web-{65BA194A-5E46-441F-9365-6F156E07961A}" dt="2021-03-11T16:21:43.938" v="166"/>
      <pc:docMkLst>
        <pc:docMk/>
      </pc:docMkLst>
      <pc:sldChg chg="modSp">
        <pc:chgData name="Van Cook, Bridget" userId="S::bvancook@liberty.edu::09930051-17cb-473e-a1f7-ab89ed20fd4d" providerId="AD" clId="Web-{65BA194A-5E46-441F-9365-6F156E07961A}" dt="2021-03-11T16:21:38.860" v="165" actId="20577"/>
        <pc:sldMkLst>
          <pc:docMk/>
          <pc:sldMk cId="2294482955" sldId="261"/>
        </pc:sldMkLst>
        <pc:spChg chg="mod">
          <ac:chgData name="Van Cook, Bridget" userId="S::bvancook@liberty.edu::09930051-17cb-473e-a1f7-ab89ed20fd4d" providerId="AD" clId="Web-{65BA194A-5E46-441F-9365-6F156E07961A}" dt="2021-03-11T16:21:38.860" v="165" actId="20577"/>
          <ac:spMkLst>
            <pc:docMk/>
            <pc:sldMk cId="2294482955" sldId="261"/>
            <ac:spMk id="3" creationId="{B5DB4454-64E6-4097-A329-65DFC5978A46}"/>
          </ac:spMkLst>
        </pc:spChg>
      </pc:sldChg>
      <pc:sldChg chg="delCm">
        <pc:chgData name="Van Cook, Bridget" userId="S::bvancook@liberty.edu::09930051-17cb-473e-a1f7-ab89ed20fd4d" providerId="AD" clId="Web-{65BA194A-5E46-441F-9365-6F156E07961A}" dt="2021-03-11T16:21:43.938" v="166"/>
        <pc:sldMkLst>
          <pc:docMk/>
          <pc:sldMk cId="3849890007" sldId="265"/>
        </pc:sldMkLst>
      </pc:sldChg>
    </pc:docChg>
  </pc:docChgLst>
  <pc:docChgLst>
    <pc:chgData name="Van Cook, Bridget" userId="S::bvancook@liberty.edu::09930051-17cb-473e-a1f7-ab89ed20fd4d" providerId="AD" clId="Web-{BE02CD2C-8E31-4B8C-903F-691907B68F23}"/>
    <pc:docChg chg="addSld delSld modSld sldOrd addMainMaster delMainMaster">
      <pc:chgData name="Van Cook, Bridget" userId="S::bvancook@liberty.edu::09930051-17cb-473e-a1f7-ab89ed20fd4d" providerId="AD" clId="Web-{BE02CD2C-8E31-4B8C-903F-691907B68F23}" dt="2021-03-01T20:30:02.319" v="132" actId="20577"/>
      <pc:docMkLst>
        <pc:docMk/>
      </pc:docMkLst>
      <pc:sldChg chg="modSp del mod modClrScheme chgLayout">
        <pc:chgData name="Van Cook, Bridget" userId="S::bvancook@liberty.edu::09930051-17cb-473e-a1f7-ab89ed20fd4d" providerId="AD" clId="Web-{BE02CD2C-8E31-4B8C-903F-691907B68F23}" dt="2021-03-01T20:25:13.266" v="55"/>
        <pc:sldMkLst>
          <pc:docMk/>
          <pc:sldMk cId="109857222" sldId="256"/>
        </pc:sldMkLst>
        <pc:spChg chg="mod ord">
          <ac:chgData name="Van Cook, Bridget" userId="S::bvancook@liberty.edu::09930051-17cb-473e-a1f7-ab89ed20fd4d" providerId="AD" clId="Web-{BE02CD2C-8E31-4B8C-903F-691907B68F23}" dt="2021-03-01T20:22:54.998" v="40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Van Cook, Bridget" userId="S::bvancook@liberty.edu::09930051-17cb-473e-a1f7-ab89ed20fd4d" providerId="AD" clId="Web-{BE02CD2C-8E31-4B8C-903F-691907B68F23}" dt="2021-03-01T20:22:54.998" v="40"/>
          <ac:spMkLst>
            <pc:docMk/>
            <pc:sldMk cId="109857222" sldId="256"/>
            <ac:spMk id="3" creationId="{00000000-0000-0000-0000-000000000000}"/>
          </ac:spMkLst>
        </pc:spChg>
      </pc:sldChg>
      <pc:sldChg chg="modSp del mod modClrScheme chgLayout">
        <pc:chgData name="Van Cook, Bridget" userId="S::bvancook@liberty.edu::09930051-17cb-473e-a1f7-ab89ed20fd4d" providerId="AD" clId="Web-{BE02CD2C-8E31-4B8C-903F-691907B68F23}" dt="2021-03-01T20:24:58.282" v="51"/>
        <pc:sldMkLst>
          <pc:docMk/>
          <pc:sldMk cId="2324917129" sldId="257"/>
        </pc:sldMkLst>
        <pc:spChg chg="mod ord">
          <ac:chgData name="Van Cook, Bridget" userId="S::bvancook@liberty.edu::09930051-17cb-473e-a1f7-ab89ed20fd4d" providerId="AD" clId="Web-{BE02CD2C-8E31-4B8C-903F-691907B68F23}" dt="2021-03-01T20:22:54.998" v="40"/>
          <ac:spMkLst>
            <pc:docMk/>
            <pc:sldMk cId="2324917129" sldId="257"/>
            <ac:spMk id="2" creationId="{8BA9FD4E-5774-4FA6-966B-BFE3EC114DC5}"/>
          </ac:spMkLst>
        </pc:spChg>
        <pc:spChg chg="mod ord">
          <ac:chgData name="Van Cook, Bridget" userId="S::bvancook@liberty.edu::09930051-17cb-473e-a1f7-ab89ed20fd4d" providerId="AD" clId="Web-{BE02CD2C-8E31-4B8C-903F-691907B68F23}" dt="2021-03-01T20:22:54.998" v="40"/>
          <ac:spMkLst>
            <pc:docMk/>
            <pc:sldMk cId="2324917129" sldId="257"/>
            <ac:spMk id="3" creationId="{05551A31-1A00-4622-B62F-C74290BD4D5E}"/>
          </ac:spMkLst>
        </pc:spChg>
      </pc:sldChg>
      <pc:sldChg chg="modSp new del mod modClrScheme chgLayout">
        <pc:chgData name="Van Cook, Bridget" userId="S::bvancook@liberty.edu::09930051-17cb-473e-a1f7-ab89ed20fd4d" providerId="AD" clId="Web-{BE02CD2C-8E31-4B8C-903F-691907B68F23}" dt="2021-03-01T20:25:32.611" v="61"/>
        <pc:sldMkLst>
          <pc:docMk/>
          <pc:sldMk cId="1127377152" sldId="258"/>
        </pc:sldMkLst>
        <pc:spChg chg="mod ord">
          <ac:chgData name="Van Cook, Bridget" userId="S::bvancook@liberty.edu::09930051-17cb-473e-a1f7-ab89ed20fd4d" providerId="AD" clId="Web-{BE02CD2C-8E31-4B8C-903F-691907B68F23}" dt="2021-03-01T20:22:54.998" v="40"/>
          <ac:spMkLst>
            <pc:docMk/>
            <pc:sldMk cId="1127377152" sldId="258"/>
            <ac:spMk id="2" creationId="{DB332E7E-B340-4108-8FA7-BDAFC98829E3}"/>
          </ac:spMkLst>
        </pc:spChg>
        <pc:spChg chg="mod ord">
          <ac:chgData name="Van Cook, Bridget" userId="S::bvancook@liberty.edu::09930051-17cb-473e-a1f7-ab89ed20fd4d" providerId="AD" clId="Web-{BE02CD2C-8E31-4B8C-903F-691907B68F23}" dt="2021-03-01T20:22:54.998" v="40"/>
          <ac:spMkLst>
            <pc:docMk/>
            <pc:sldMk cId="1127377152" sldId="258"/>
            <ac:spMk id="3" creationId="{5639102E-374F-4098-AD04-E4DDB1FD666B}"/>
          </ac:spMkLst>
        </pc:spChg>
      </pc:sldChg>
      <pc:sldChg chg="modSp new del mod modClrScheme chgLayout">
        <pc:chgData name="Van Cook, Bridget" userId="S::bvancook@liberty.edu::09930051-17cb-473e-a1f7-ab89ed20fd4d" providerId="AD" clId="Web-{BE02CD2C-8E31-4B8C-903F-691907B68F23}" dt="2021-03-01T20:26:47.972" v="73"/>
        <pc:sldMkLst>
          <pc:docMk/>
          <pc:sldMk cId="812516253" sldId="259"/>
        </pc:sldMkLst>
        <pc:spChg chg="mod ord">
          <ac:chgData name="Van Cook, Bridget" userId="S::bvancook@liberty.edu::09930051-17cb-473e-a1f7-ab89ed20fd4d" providerId="AD" clId="Web-{BE02CD2C-8E31-4B8C-903F-691907B68F23}" dt="2021-03-01T20:22:54.998" v="40"/>
          <ac:spMkLst>
            <pc:docMk/>
            <pc:sldMk cId="812516253" sldId="259"/>
            <ac:spMk id="2" creationId="{D73E7011-91C5-48E6-AA67-65F946C4E287}"/>
          </ac:spMkLst>
        </pc:spChg>
        <pc:spChg chg="mod ord">
          <ac:chgData name="Van Cook, Bridget" userId="S::bvancook@liberty.edu::09930051-17cb-473e-a1f7-ab89ed20fd4d" providerId="AD" clId="Web-{BE02CD2C-8E31-4B8C-903F-691907B68F23}" dt="2021-03-01T20:22:54.998" v="40"/>
          <ac:spMkLst>
            <pc:docMk/>
            <pc:sldMk cId="812516253" sldId="259"/>
            <ac:spMk id="3" creationId="{E5D4993F-A3C3-4BC3-AF91-172914A654A9}"/>
          </ac:spMkLst>
        </pc:spChg>
      </pc:sldChg>
      <pc:sldChg chg="modSp new mod setBg modClrScheme chgLayout">
        <pc:chgData name="Van Cook, Bridget" userId="S::bvancook@liberty.edu::09930051-17cb-473e-a1f7-ab89ed20fd4d" providerId="AD" clId="Web-{BE02CD2C-8E31-4B8C-903F-691907B68F23}" dt="2021-03-01T20:28:44.740" v="102" actId="20577"/>
        <pc:sldMkLst>
          <pc:docMk/>
          <pc:sldMk cId="2600471171" sldId="260"/>
        </pc:sldMkLst>
        <pc:spChg chg="mod ord">
          <ac:chgData name="Van Cook, Bridget" userId="S::bvancook@liberty.edu::09930051-17cb-473e-a1f7-ab89ed20fd4d" providerId="AD" clId="Web-{BE02CD2C-8E31-4B8C-903F-691907B68F23}" dt="2021-03-01T20:28:44.740" v="102" actId="20577"/>
          <ac:spMkLst>
            <pc:docMk/>
            <pc:sldMk cId="2600471171" sldId="260"/>
            <ac:spMk id="2" creationId="{7886F204-F962-412E-858B-AE4168BA224A}"/>
          </ac:spMkLst>
        </pc:spChg>
        <pc:spChg chg="mod ord">
          <ac:chgData name="Van Cook, Bridget" userId="S::bvancook@liberty.edu::09930051-17cb-473e-a1f7-ab89ed20fd4d" providerId="AD" clId="Web-{BE02CD2C-8E31-4B8C-903F-691907B68F23}" dt="2021-03-01T20:22:54.998" v="40"/>
          <ac:spMkLst>
            <pc:docMk/>
            <pc:sldMk cId="2600471171" sldId="260"/>
            <ac:spMk id="3" creationId="{B5DB4454-64E6-4097-A329-65DFC5978A46}"/>
          </ac:spMkLst>
        </pc:spChg>
      </pc:sldChg>
      <pc:sldChg chg="modSp new del mod ord setBg modClrScheme chgLayout">
        <pc:chgData name="Van Cook, Bridget" userId="S::bvancook@liberty.edu::09930051-17cb-473e-a1f7-ab89ed20fd4d" providerId="AD" clId="Web-{BE02CD2C-8E31-4B8C-903F-691907B68F23}" dt="2021-03-01T20:27:04.065" v="77"/>
        <pc:sldMkLst>
          <pc:docMk/>
          <pc:sldMk cId="1726189086" sldId="261"/>
        </pc:sldMkLst>
        <pc:spChg chg="mod ord">
          <ac:chgData name="Van Cook, Bridget" userId="S::bvancook@liberty.edu::09930051-17cb-473e-a1f7-ab89ed20fd4d" providerId="AD" clId="Web-{BE02CD2C-8E31-4B8C-903F-691907B68F23}" dt="2021-03-01T20:25:10.423" v="54" actId="20577"/>
          <ac:spMkLst>
            <pc:docMk/>
            <pc:sldMk cId="1726189086" sldId="261"/>
            <ac:spMk id="2" creationId="{3BE42FE1-E0DE-4DF6-AFB8-26058E74F89A}"/>
          </ac:spMkLst>
        </pc:spChg>
        <pc:spChg chg="mod ord">
          <ac:chgData name="Van Cook, Bridget" userId="S::bvancook@liberty.edu::09930051-17cb-473e-a1f7-ab89ed20fd4d" providerId="AD" clId="Web-{BE02CD2C-8E31-4B8C-903F-691907B68F23}" dt="2021-03-01T20:22:54.998" v="40"/>
          <ac:spMkLst>
            <pc:docMk/>
            <pc:sldMk cId="1726189086" sldId="261"/>
            <ac:spMk id="3" creationId="{1B1AC79E-72C1-4CF5-B817-BF7A193FE98A}"/>
          </ac:spMkLst>
        </pc:spChg>
      </pc:sldChg>
      <pc:sldChg chg="modSp add ord replId">
        <pc:chgData name="Van Cook, Bridget" userId="S::bvancook@liberty.edu::09930051-17cb-473e-a1f7-ab89ed20fd4d" providerId="AD" clId="Web-{BE02CD2C-8E31-4B8C-903F-691907B68F23}" dt="2021-03-01T20:27:19.456" v="82"/>
        <pc:sldMkLst>
          <pc:docMk/>
          <pc:sldMk cId="2294482955" sldId="261"/>
        </pc:sldMkLst>
        <pc:spChg chg="mod">
          <ac:chgData name="Van Cook, Bridget" userId="S::bvancook@liberty.edu::09930051-17cb-473e-a1f7-ab89ed20fd4d" providerId="AD" clId="Web-{BE02CD2C-8E31-4B8C-903F-691907B68F23}" dt="2021-03-01T20:27:16.597" v="81" actId="20577"/>
          <ac:spMkLst>
            <pc:docMk/>
            <pc:sldMk cId="2294482955" sldId="261"/>
            <ac:spMk id="2" creationId="{7886F204-F962-412E-858B-AE4168BA224A}"/>
          </ac:spMkLst>
        </pc:spChg>
      </pc:sldChg>
      <pc:sldChg chg="modSp add replId">
        <pc:chgData name="Van Cook, Bridget" userId="S::bvancook@liberty.edu::09930051-17cb-473e-a1f7-ab89ed20fd4d" providerId="AD" clId="Web-{BE02CD2C-8E31-4B8C-903F-691907B68F23}" dt="2021-03-01T20:29:29.240" v="109" actId="20577"/>
        <pc:sldMkLst>
          <pc:docMk/>
          <pc:sldMk cId="1250232908" sldId="262"/>
        </pc:sldMkLst>
        <pc:spChg chg="mod">
          <ac:chgData name="Van Cook, Bridget" userId="S::bvancook@liberty.edu::09930051-17cb-473e-a1f7-ab89ed20fd4d" providerId="AD" clId="Web-{BE02CD2C-8E31-4B8C-903F-691907B68F23}" dt="2021-03-01T20:29:29.240" v="109" actId="20577"/>
          <ac:spMkLst>
            <pc:docMk/>
            <pc:sldMk cId="1250232908" sldId="262"/>
            <ac:spMk id="2" creationId="{7886F204-F962-412E-858B-AE4168BA224A}"/>
          </ac:spMkLst>
        </pc:spChg>
      </pc:sldChg>
      <pc:sldChg chg="modSp new del mod modClrScheme chgLayout">
        <pc:chgData name="Van Cook, Bridget" userId="S::bvancook@liberty.edu::09930051-17cb-473e-a1f7-ab89ed20fd4d" providerId="AD" clId="Web-{BE02CD2C-8E31-4B8C-903F-691907B68F23}" dt="2021-03-01T20:27:10.362" v="79"/>
        <pc:sldMkLst>
          <pc:docMk/>
          <pc:sldMk cId="1911423781" sldId="262"/>
        </pc:sldMkLst>
        <pc:spChg chg="mod ord">
          <ac:chgData name="Van Cook, Bridget" userId="S::bvancook@liberty.edu::09930051-17cb-473e-a1f7-ab89ed20fd4d" providerId="AD" clId="Web-{BE02CD2C-8E31-4B8C-903F-691907B68F23}" dt="2021-03-01T20:22:54.998" v="40"/>
          <ac:spMkLst>
            <pc:docMk/>
            <pc:sldMk cId="1911423781" sldId="262"/>
            <ac:spMk id="2" creationId="{C7A59EA7-9ECB-4486-8288-DC2F5FFA84DB}"/>
          </ac:spMkLst>
        </pc:spChg>
        <pc:spChg chg="mod ord">
          <ac:chgData name="Van Cook, Bridget" userId="S::bvancook@liberty.edu::09930051-17cb-473e-a1f7-ab89ed20fd4d" providerId="AD" clId="Web-{BE02CD2C-8E31-4B8C-903F-691907B68F23}" dt="2021-03-01T20:22:54.998" v="40"/>
          <ac:spMkLst>
            <pc:docMk/>
            <pc:sldMk cId="1911423781" sldId="262"/>
            <ac:spMk id="3" creationId="{D818111D-F4B3-48E4-90D5-7A14EE5D109D}"/>
          </ac:spMkLst>
        </pc:spChg>
      </pc:sldChg>
      <pc:sldChg chg="modSp add replId">
        <pc:chgData name="Van Cook, Bridget" userId="S::bvancook@liberty.edu::09930051-17cb-473e-a1f7-ab89ed20fd4d" providerId="AD" clId="Web-{BE02CD2C-8E31-4B8C-903F-691907B68F23}" dt="2021-03-01T20:29:44.897" v="128" actId="20577"/>
        <pc:sldMkLst>
          <pc:docMk/>
          <pc:sldMk cId="2421334054" sldId="263"/>
        </pc:sldMkLst>
        <pc:spChg chg="mod">
          <ac:chgData name="Van Cook, Bridget" userId="S::bvancook@liberty.edu::09930051-17cb-473e-a1f7-ab89ed20fd4d" providerId="AD" clId="Web-{BE02CD2C-8E31-4B8C-903F-691907B68F23}" dt="2021-03-01T20:29:44.897" v="128" actId="20577"/>
          <ac:spMkLst>
            <pc:docMk/>
            <pc:sldMk cId="2421334054" sldId="263"/>
            <ac:spMk id="2" creationId="{7886F204-F962-412E-858B-AE4168BA224A}"/>
          </ac:spMkLst>
        </pc:spChg>
      </pc:sldChg>
      <pc:sldChg chg="modSp add del replId">
        <pc:chgData name="Van Cook, Bridget" userId="S::bvancook@liberty.edu::09930051-17cb-473e-a1f7-ab89ed20fd4d" providerId="AD" clId="Web-{BE02CD2C-8E31-4B8C-903F-691907B68F23}" dt="2021-03-01T20:26:55.956" v="75"/>
        <pc:sldMkLst>
          <pc:docMk/>
          <pc:sldMk cId="3060966712" sldId="263"/>
        </pc:sldMkLst>
        <pc:spChg chg="mod">
          <ac:chgData name="Van Cook, Bridget" userId="S::bvancook@liberty.edu::09930051-17cb-473e-a1f7-ab89ed20fd4d" providerId="AD" clId="Web-{BE02CD2C-8E31-4B8C-903F-691907B68F23}" dt="2021-03-01T20:24:54.313" v="50" actId="20577"/>
          <ac:spMkLst>
            <pc:docMk/>
            <pc:sldMk cId="3060966712" sldId="263"/>
            <ac:spMk id="2" creationId="{3BE42FE1-E0DE-4DF6-AFB8-26058E74F89A}"/>
          </ac:spMkLst>
        </pc:spChg>
      </pc:sldChg>
      <pc:sldChg chg="modSp add replId">
        <pc:chgData name="Van Cook, Bridget" userId="S::bvancook@liberty.edu::09930051-17cb-473e-a1f7-ab89ed20fd4d" providerId="AD" clId="Web-{BE02CD2C-8E31-4B8C-903F-691907B68F23}" dt="2021-03-01T20:29:53.553" v="130" actId="20577"/>
        <pc:sldMkLst>
          <pc:docMk/>
          <pc:sldMk cId="2898948398" sldId="264"/>
        </pc:sldMkLst>
        <pc:spChg chg="mod">
          <ac:chgData name="Van Cook, Bridget" userId="S::bvancook@liberty.edu::09930051-17cb-473e-a1f7-ab89ed20fd4d" providerId="AD" clId="Web-{BE02CD2C-8E31-4B8C-903F-691907B68F23}" dt="2021-03-01T20:29:53.553" v="130" actId="20577"/>
          <ac:spMkLst>
            <pc:docMk/>
            <pc:sldMk cId="2898948398" sldId="264"/>
            <ac:spMk id="2" creationId="{7886F204-F962-412E-858B-AE4168BA224A}"/>
          </ac:spMkLst>
        </pc:spChg>
      </pc:sldChg>
      <pc:sldChg chg="add del replId">
        <pc:chgData name="Van Cook, Bridget" userId="S::bvancook@liberty.edu::09930051-17cb-473e-a1f7-ab89ed20fd4d" providerId="AD" clId="Web-{BE02CD2C-8E31-4B8C-903F-691907B68F23}" dt="2021-03-01T20:27:06.784" v="78"/>
        <pc:sldMkLst>
          <pc:docMk/>
          <pc:sldMk cId="3836408427" sldId="264"/>
        </pc:sldMkLst>
      </pc:sldChg>
      <pc:sldChg chg="new del">
        <pc:chgData name="Van Cook, Bridget" userId="S::bvancook@liberty.edu::09930051-17cb-473e-a1f7-ab89ed20fd4d" providerId="AD" clId="Web-{BE02CD2C-8E31-4B8C-903F-691907B68F23}" dt="2021-03-01T20:25:21.032" v="57"/>
        <pc:sldMkLst>
          <pc:docMk/>
          <pc:sldMk cId="767135292" sldId="265"/>
        </pc:sldMkLst>
      </pc:sldChg>
      <pc:sldChg chg="modSp add del replId">
        <pc:chgData name="Van Cook, Bridget" userId="S::bvancook@liberty.edu::09930051-17cb-473e-a1f7-ab89ed20fd4d" providerId="AD" clId="Web-{BE02CD2C-8E31-4B8C-903F-691907B68F23}" dt="2021-03-01T20:26:52.315" v="74"/>
        <pc:sldMkLst>
          <pc:docMk/>
          <pc:sldMk cId="2809913229" sldId="265"/>
        </pc:sldMkLst>
        <pc:spChg chg="mod">
          <ac:chgData name="Van Cook, Bridget" userId="S::bvancook@liberty.edu::09930051-17cb-473e-a1f7-ab89ed20fd4d" providerId="AD" clId="Web-{BE02CD2C-8E31-4B8C-903F-691907B68F23}" dt="2021-03-01T20:25:27.939" v="60" actId="20577"/>
          <ac:spMkLst>
            <pc:docMk/>
            <pc:sldMk cId="2809913229" sldId="265"/>
            <ac:spMk id="2" creationId="{3BE42FE1-E0DE-4DF6-AFB8-26058E74F89A}"/>
          </ac:spMkLst>
        </pc:spChg>
      </pc:sldChg>
      <pc:sldChg chg="modSp add replId">
        <pc:chgData name="Van Cook, Bridget" userId="S::bvancook@liberty.edu::09930051-17cb-473e-a1f7-ab89ed20fd4d" providerId="AD" clId="Web-{BE02CD2C-8E31-4B8C-903F-691907B68F23}" dt="2021-03-01T20:30:02.319" v="132" actId="20577"/>
        <pc:sldMkLst>
          <pc:docMk/>
          <pc:sldMk cId="3849890007" sldId="265"/>
        </pc:sldMkLst>
        <pc:spChg chg="mod">
          <ac:chgData name="Van Cook, Bridget" userId="S::bvancook@liberty.edu::09930051-17cb-473e-a1f7-ab89ed20fd4d" providerId="AD" clId="Web-{BE02CD2C-8E31-4B8C-903F-691907B68F23}" dt="2021-03-01T20:30:02.319" v="132" actId="20577"/>
          <ac:spMkLst>
            <pc:docMk/>
            <pc:sldMk cId="3849890007" sldId="265"/>
            <ac:spMk id="2" creationId="{7886F204-F962-412E-858B-AE4168BA224A}"/>
          </ac:spMkLst>
        </pc:spChg>
      </pc:sldChg>
      <pc:sldChg chg="modSp add del replId">
        <pc:chgData name="Van Cook, Bridget" userId="S::bvancook@liberty.edu::09930051-17cb-473e-a1f7-ab89ed20fd4d" providerId="AD" clId="Web-{BE02CD2C-8E31-4B8C-903F-691907B68F23}" dt="2021-03-01T20:27:01.956" v="76"/>
        <pc:sldMkLst>
          <pc:docMk/>
          <pc:sldMk cId="4237097094" sldId="266"/>
        </pc:sldMkLst>
        <pc:spChg chg="mod">
          <ac:chgData name="Van Cook, Bridget" userId="S::bvancook@liberty.edu::09930051-17cb-473e-a1f7-ab89ed20fd4d" providerId="AD" clId="Web-{BE02CD2C-8E31-4B8C-903F-691907B68F23}" dt="2021-03-01T20:25:55.252" v="71" actId="20577"/>
          <ac:spMkLst>
            <pc:docMk/>
            <pc:sldMk cId="4237097094" sldId="266"/>
            <ac:spMk id="2" creationId="{3BE42FE1-E0DE-4DF6-AFB8-26058E74F89A}"/>
          </ac:spMkLst>
        </pc:spChg>
      </pc:sldChg>
      <pc:sldMasterChg chg="del delSldLayout">
        <pc:chgData name="Van Cook, Bridget" userId="S::bvancook@liberty.edu::09930051-17cb-473e-a1f7-ab89ed20fd4d" providerId="AD" clId="Web-{BE02CD2C-8E31-4B8C-903F-691907B68F23}" dt="2021-03-01T20:22:54.998" v="40"/>
        <pc:sldMasterMkLst>
          <pc:docMk/>
          <pc:sldMasterMk cId="1695658917" sldId="2147483672"/>
        </pc:sldMasterMkLst>
        <pc:sldLayoutChg chg="del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695658917" sldId="2147483672"/>
            <pc:sldLayoutMk cId="1441079289" sldId="2147483673"/>
          </pc:sldLayoutMkLst>
        </pc:sldLayoutChg>
        <pc:sldLayoutChg chg="del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695658917" sldId="2147483672"/>
            <pc:sldLayoutMk cId="259739331" sldId="2147483674"/>
          </pc:sldLayoutMkLst>
        </pc:sldLayoutChg>
        <pc:sldLayoutChg chg="del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695658917" sldId="2147483672"/>
            <pc:sldLayoutMk cId="1722253428" sldId="2147483675"/>
          </pc:sldLayoutMkLst>
        </pc:sldLayoutChg>
        <pc:sldLayoutChg chg="del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695658917" sldId="2147483672"/>
            <pc:sldLayoutMk cId="188744111" sldId="2147483676"/>
          </pc:sldLayoutMkLst>
        </pc:sldLayoutChg>
        <pc:sldLayoutChg chg="del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695658917" sldId="2147483672"/>
            <pc:sldLayoutMk cId="2338789197" sldId="2147483677"/>
          </pc:sldLayoutMkLst>
        </pc:sldLayoutChg>
        <pc:sldLayoutChg chg="del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695658917" sldId="2147483672"/>
            <pc:sldLayoutMk cId="988243705" sldId="2147483678"/>
          </pc:sldLayoutMkLst>
        </pc:sldLayoutChg>
        <pc:sldLayoutChg chg="del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695658917" sldId="2147483672"/>
            <pc:sldLayoutMk cId="702271771" sldId="2147483679"/>
          </pc:sldLayoutMkLst>
        </pc:sldLayoutChg>
        <pc:sldLayoutChg chg="del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695658917" sldId="2147483672"/>
            <pc:sldLayoutMk cId="3873192226" sldId="2147483680"/>
          </pc:sldLayoutMkLst>
        </pc:sldLayoutChg>
        <pc:sldLayoutChg chg="del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695658917" sldId="2147483672"/>
            <pc:sldLayoutMk cId="1425953576" sldId="2147483681"/>
          </pc:sldLayoutMkLst>
        </pc:sldLayoutChg>
        <pc:sldLayoutChg chg="del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695658917" sldId="2147483672"/>
            <pc:sldLayoutMk cId="43801589" sldId="2147483682"/>
          </pc:sldLayoutMkLst>
        </pc:sldLayoutChg>
        <pc:sldLayoutChg chg="del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695658917" sldId="2147483672"/>
            <pc:sldLayoutMk cId="1800284724" sldId="2147483683"/>
          </pc:sldLayoutMkLst>
        </pc:sldLayoutChg>
      </pc:sldMasterChg>
      <pc:sldMasterChg chg="add addSldLayout modSldLayout">
        <pc:chgData name="Van Cook, Bridget" userId="S::bvancook@liberty.edu::09930051-17cb-473e-a1f7-ab89ed20fd4d" providerId="AD" clId="Web-{BE02CD2C-8E31-4B8C-903F-691907B68F23}" dt="2021-03-01T20:22:54.998" v="40"/>
        <pc:sldMasterMkLst>
          <pc:docMk/>
          <pc:sldMasterMk cId="1904131549" sldId="2147483684"/>
        </pc:sldMasterMkLst>
        <pc:sldLayoutChg chg="add mod replId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904131549" sldId="2147483684"/>
            <pc:sldLayoutMk cId="1003205521" sldId="2147483685"/>
          </pc:sldLayoutMkLst>
        </pc:sldLayoutChg>
        <pc:sldLayoutChg chg="add mod replId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904131549" sldId="2147483684"/>
            <pc:sldLayoutMk cId="1296932507" sldId="2147483686"/>
          </pc:sldLayoutMkLst>
        </pc:sldLayoutChg>
        <pc:sldLayoutChg chg="add mod replId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904131549" sldId="2147483684"/>
            <pc:sldLayoutMk cId="46403823" sldId="2147483687"/>
          </pc:sldLayoutMkLst>
        </pc:sldLayoutChg>
        <pc:sldLayoutChg chg="add mod replId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904131549" sldId="2147483684"/>
            <pc:sldLayoutMk cId="3765099332" sldId="2147483688"/>
          </pc:sldLayoutMkLst>
        </pc:sldLayoutChg>
        <pc:sldLayoutChg chg="add mod replId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904131549" sldId="2147483684"/>
            <pc:sldLayoutMk cId="2913298217" sldId="2147483689"/>
          </pc:sldLayoutMkLst>
        </pc:sldLayoutChg>
        <pc:sldLayoutChg chg="add mod replId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904131549" sldId="2147483684"/>
            <pc:sldLayoutMk cId="930174678" sldId="2147483690"/>
          </pc:sldLayoutMkLst>
        </pc:sldLayoutChg>
        <pc:sldLayoutChg chg="add mod replId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904131549" sldId="2147483684"/>
            <pc:sldLayoutMk cId="3367281323" sldId="2147483691"/>
          </pc:sldLayoutMkLst>
        </pc:sldLayoutChg>
        <pc:sldLayoutChg chg="add mod replId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904131549" sldId="2147483684"/>
            <pc:sldLayoutMk cId="2657543267" sldId="2147483692"/>
          </pc:sldLayoutMkLst>
        </pc:sldLayoutChg>
        <pc:sldLayoutChg chg="add mod replId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904131549" sldId="2147483684"/>
            <pc:sldLayoutMk cId="975995910" sldId="2147483693"/>
          </pc:sldLayoutMkLst>
        </pc:sldLayoutChg>
        <pc:sldLayoutChg chg="add mod replId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904131549" sldId="2147483684"/>
            <pc:sldLayoutMk cId="2646276672" sldId="2147483694"/>
          </pc:sldLayoutMkLst>
        </pc:sldLayoutChg>
        <pc:sldLayoutChg chg="add mod replId">
          <pc:chgData name="Van Cook, Bridget" userId="S::bvancook@liberty.edu::09930051-17cb-473e-a1f7-ab89ed20fd4d" providerId="AD" clId="Web-{BE02CD2C-8E31-4B8C-903F-691907B68F23}" dt="2021-03-01T20:22:54.998" v="40"/>
          <pc:sldLayoutMkLst>
            <pc:docMk/>
            <pc:sldMasterMk cId="1904131549" sldId="2147483684"/>
            <pc:sldLayoutMk cId="610508182" sldId="2147483695"/>
          </pc:sldLayoutMkLst>
        </pc:sldLayoutChg>
      </pc:sldMasterChg>
    </pc:docChg>
  </pc:docChgLst>
  <pc:docChgLst>
    <pc:chgData name="Gibbs, Aleta Seay" userId="S::abyrd38@liberty.edu::e630f3bd-cc3a-4d26-bff9-c0f1707eae93" providerId="AD" clId="Web-{8EEE80A6-1CF1-4BF2-B741-E004D40EBDB3}"/>
    <pc:docChg chg="addSld modSld">
      <pc:chgData name="Gibbs, Aleta Seay" userId="S::abyrd38@liberty.edu::e630f3bd-cc3a-4d26-bff9-c0f1707eae93" providerId="AD" clId="Web-{8EEE80A6-1CF1-4BF2-B741-E004D40EBDB3}" dt="2021-03-09T21:52:48.463" v="105" actId="20577"/>
      <pc:docMkLst>
        <pc:docMk/>
      </pc:docMkLst>
      <pc:sldChg chg="modSp">
        <pc:chgData name="Gibbs, Aleta Seay" userId="S::abyrd38@liberty.edu::e630f3bd-cc3a-4d26-bff9-c0f1707eae93" providerId="AD" clId="Web-{8EEE80A6-1CF1-4BF2-B741-E004D40EBDB3}" dt="2021-03-09T21:52:48.463" v="105" actId="20577"/>
        <pc:sldMkLst>
          <pc:docMk/>
          <pc:sldMk cId="959981125" sldId="267"/>
        </pc:sldMkLst>
        <pc:spChg chg="mod">
          <ac:chgData name="Gibbs, Aleta Seay" userId="S::abyrd38@liberty.edu::e630f3bd-cc3a-4d26-bff9-c0f1707eae93" providerId="AD" clId="Web-{8EEE80A6-1CF1-4BF2-B741-E004D40EBDB3}" dt="2021-03-09T21:52:48.463" v="105" actId="20577"/>
          <ac:spMkLst>
            <pc:docMk/>
            <pc:sldMk cId="959981125" sldId="267"/>
            <ac:spMk id="3" creationId="{B5DB4454-64E6-4097-A329-65DFC5978A46}"/>
          </ac:spMkLst>
        </pc:spChg>
      </pc:sldChg>
      <pc:sldChg chg="modSp">
        <pc:chgData name="Gibbs, Aleta Seay" userId="S::abyrd38@liberty.edu::e630f3bd-cc3a-4d26-bff9-c0f1707eae93" providerId="AD" clId="Web-{8EEE80A6-1CF1-4BF2-B741-E004D40EBDB3}" dt="2021-03-09T21:39:53.742" v="1" actId="20577"/>
        <pc:sldMkLst>
          <pc:docMk/>
          <pc:sldMk cId="3028197615" sldId="268"/>
        </pc:sldMkLst>
        <pc:spChg chg="mod">
          <ac:chgData name="Gibbs, Aleta Seay" userId="S::abyrd38@liberty.edu::e630f3bd-cc3a-4d26-bff9-c0f1707eae93" providerId="AD" clId="Web-{8EEE80A6-1CF1-4BF2-B741-E004D40EBDB3}" dt="2021-03-09T21:39:53.742" v="1" actId="20577"/>
          <ac:spMkLst>
            <pc:docMk/>
            <pc:sldMk cId="3028197615" sldId="268"/>
            <ac:spMk id="3" creationId="{B5DB4454-64E6-4097-A329-65DFC5978A46}"/>
          </ac:spMkLst>
        </pc:spChg>
      </pc:sldChg>
      <pc:sldChg chg="modSp add replId">
        <pc:chgData name="Gibbs, Aleta Seay" userId="S::abyrd38@liberty.edu::e630f3bd-cc3a-4d26-bff9-c0f1707eae93" providerId="AD" clId="Web-{8EEE80A6-1CF1-4BF2-B741-E004D40EBDB3}" dt="2021-03-09T21:52:00.415" v="96" actId="20577"/>
        <pc:sldMkLst>
          <pc:docMk/>
          <pc:sldMk cId="203929452" sldId="277"/>
        </pc:sldMkLst>
        <pc:spChg chg="mod">
          <ac:chgData name="Gibbs, Aleta Seay" userId="S::abyrd38@liberty.edu::e630f3bd-cc3a-4d26-bff9-c0f1707eae93" providerId="AD" clId="Web-{8EEE80A6-1CF1-4BF2-B741-E004D40EBDB3}" dt="2021-03-09T21:52:00.415" v="96" actId="20577"/>
          <ac:spMkLst>
            <pc:docMk/>
            <pc:sldMk cId="203929452" sldId="277"/>
            <ac:spMk id="3" creationId="{B5DB4454-64E6-4097-A329-65DFC5978A46}"/>
          </ac:spMkLst>
        </pc:spChg>
      </pc:sldChg>
    </pc:docChg>
  </pc:docChgLst>
  <pc:docChgLst>
    <pc:chgData name="Edwards, Nivischi (Ctr for Counseling &amp; Family Studies)" userId="S::nedwards10@liberty.edu::bc0b3f5d-198c-4c86-9f60-49ff8ba9daf4" providerId="AD" clId="Web-{0A8F5878-AD56-AE32-004D-F013FB98644B}"/>
    <pc:docChg chg="">
      <pc:chgData name="Edwards, Nivischi (Ctr for Counseling &amp; Family Studies)" userId="S::nedwards10@liberty.edu::bc0b3f5d-198c-4c86-9f60-49ff8ba9daf4" providerId="AD" clId="Web-{0A8F5878-AD56-AE32-004D-F013FB98644B}" dt="2021-03-11T16:01:17.153" v="0"/>
      <pc:docMkLst>
        <pc:docMk/>
      </pc:docMkLst>
      <pc:sldChg chg="addCm">
        <pc:chgData name="Edwards, Nivischi (Ctr for Counseling &amp; Family Studies)" userId="S::nedwards10@liberty.edu::bc0b3f5d-198c-4c86-9f60-49ff8ba9daf4" providerId="AD" clId="Web-{0A8F5878-AD56-AE32-004D-F013FB98644B}" dt="2021-03-11T16:01:17.153" v="0"/>
        <pc:sldMkLst>
          <pc:docMk/>
          <pc:sldMk cId="3849890007" sldId="265"/>
        </pc:sldMkLst>
      </pc:sldChg>
    </pc:docChg>
  </pc:docChgLst>
  <pc:docChgLst>
    <pc:chgData name="Van Cook, Bridget" userId="S::bvancook@liberty.edu::09930051-17cb-473e-a1f7-ab89ed20fd4d" providerId="AD" clId="Web-{06DEC68D-1585-43EC-9221-D12A1B1655AB}"/>
    <pc:docChg chg="modSld">
      <pc:chgData name="Van Cook, Bridget" userId="S::bvancook@liberty.edu::09930051-17cb-473e-a1f7-ab89ed20fd4d" providerId="AD" clId="Web-{06DEC68D-1585-43EC-9221-D12A1B1655AB}" dt="2021-03-10T01:21:19.752" v="152" actId="20577"/>
      <pc:docMkLst>
        <pc:docMk/>
      </pc:docMkLst>
      <pc:sldChg chg="modSp">
        <pc:chgData name="Van Cook, Bridget" userId="S::bvancook@liberty.edu::09930051-17cb-473e-a1f7-ab89ed20fd4d" providerId="AD" clId="Web-{06DEC68D-1585-43EC-9221-D12A1B1655AB}" dt="2021-03-10T01:20:18.767" v="143" actId="20577"/>
        <pc:sldMkLst>
          <pc:docMk/>
          <pc:sldMk cId="3849890007" sldId="265"/>
        </pc:sldMkLst>
        <pc:spChg chg="mod">
          <ac:chgData name="Van Cook, Bridget" userId="S::bvancook@liberty.edu::09930051-17cb-473e-a1f7-ab89ed20fd4d" providerId="AD" clId="Web-{06DEC68D-1585-43EC-9221-D12A1B1655AB}" dt="2021-03-10T01:20:18.767" v="143" actId="20577"/>
          <ac:spMkLst>
            <pc:docMk/>
            <pc:sldMk cId="3849890007" sldId="265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06DEC68D-1585-43EC-9221-D12A1B1655AB}" dt="2021-03-10T01:19:00.577" v="130" actId="1076"/>
        <pc:sldMkLst>
          <pc:docMk/>
          <pc:sldMk cId="4181692798" sldId="266"/>
        </pc:sldMkLst>
        <pc:spChg chg="mod">
          <ac:chgData name="Van Cook, Bridget" userId="S::bvancook@liberty.edu::09930051-17cb-473e-a1f7-ab89ed20fd4d" providerId="AD" clId="Web-{06DEC68D-1585-43EC-9221-D12A1B1655AB}" dt="2021-03-10T01:19:00.577" v="130" actId="1076"/>
          <ac:spMkLst>
            <pc:docMk/>
            <pc:sldMk cId="4181692798" sldId="266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06DEC68D-1585-43EC-9221-D12A1B1655AB}" dt="2021-03-10T01:20:41.861" v="145" actId="1076"/>
        <pc:sldMkLst>
          <pc:docMk/>
          <pc:sldMk cId="959981125" sldId="267"/>
        </pc:sldMkLst>
        <pc:spChg chg="mod">
          <ac:chgData name="Van Cook, Bridget" userId="S::bvancook@liberty.edu::09930051-17cb-473e-a1f7-ab89ed20fd4d" providerId="AD" clId="Web-{06DEC68D-1585-43EC-9221-D12A1B1655AB}" dt="2021-03-10T01:20:41.861" v="145" actId="1076"/>
          <ac:spMkLst>
            <pc:docMk/>
            <pc:sldMk cId="959981125" sldId="267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06DEC68D-1585-43EC-9221-D12A1B1655AB}" dt="2021-03-10T01:20:34.189" v="144" actId="1076"/>
        <pc:sldMkLst>
          <pc:docMk/>
          <pc:sldMk cId="3028197615" sldId="268"/>
        </pc:sldMkLst>
        <pc:spChg chg="mod">
          <ac:chgData name="Van Cook, Bridget" userId="S::bvancook@liberty.edu::09930051-17cb-473e-a1f7-ab89ed20fd4d" providerId="AD" clId="Web-{06DEC68D-1585-43EC-9221-D12A1B1655AB}" dt="2021-03-10T01:20:34.189" v="144" actId="1076"/>
          <ac:spMkLst>
            <pc:docMk/>
            <pc:sldMk cId="3028197615" sldId="268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06DEC68D-1585-43EC-9221-D12A1B1655AB}" dt="2021-03-10T01:16:46.402" v="29" actId="1076"/>
        <pc:sldMkLst>
          <pc:docMk/>
          <pc:sldMk cId="2647565602" sldId="271"/>
        </pc:sldMkLst>
        <pc:spChg chg="mod">
          <ac:chgData name="Van Cook, Bridget" userId="S::bvancook@liberty.edu::09930051-17cb-473e-a1f7-ab89ed20fd4d" providerId="AD" clId="Web-{06DEC68D-1585-43EC-9221-D12A1B1655AB}" dt="2021-03-10T01:16:46.402" v="29" actId="1076"/>
          <ac:spMkLst>
            <pc:docMk/>
            <pc:sldMk cId="2647565602" sldId="271"/>
            <ac:spMk id="5" creationId="{ED31AF69-D05C-437B-87DE-6C0F67C137F5}"/>
          </ac:spMkLst>
        </pc:spChg>
      </pc:sldChg>
      <pc:sldChg chg="modSp">
        <pc:chgData name="Van Cook, Bridget" userId="S::bvancook@liberty.edu::09930051-17cb-473e-a1f7-ab89ed20fd4d" providerId="AD" clId="Web-{06DEC68D-1585-43EC-9221-D12A1B1655AB}" dt="2021-03-10T01:18:54.499" v="129" actId="20577"/>
        <pc:sldMkLst>
          <pc:docMk/>
          <pc:sldMk cId="2756088564" sldId="275"/>
        </pc:sldMkLst>
        <pc:spChg chg="mod">
          <ac:chgData name="Van Cook, Bridget" userId="S::bvancook@liberty.edu::09930051-17cb-473e-a1f7-ab89ed20fd4d" providerId="AD" clId="Web-{06DEC68D-1585-43EC-9221-D12A1B1655AB}" dt="2021-03-10T01:18:54.499" v="129" actId="20577"/>
          <ac:spMkLst>
            <pc:docMk/>
            <pc:sldMk cId="2756088564" sldId="275"/>
            <ac:spMk id="5" creationId="{ED31AF69-D05C-437B-87DE-6C0F67C137F5}"/>
          </ac:spMkLst>
        </pc:spChg>
      </pc:sldChg>
      <pc:sldChg chg="modSp">
        <pc:chgData name="Van Cook, Bridget" userId="S::bvancook@liberty.edu::09930051-17cb-473e-a1f7-ab89ed20fd4d" providerId="AD" clId="Web-{06DEC68D-1585-43EC-9221-D12A1B1655AB}" dt="2021-03-10T01:20:48.752" v="146" actId="1076"/>
        <pc:sldMkLst>
          <pc:docMk/>
          <pc:sldMk cId="203929452" sldId="277"/>
        </pc:sldMkLst>
        <pc:spChg chg="mod">
          <ac:chgData name="Van Cook, Bridget" userId="S::bvancook@liberty.edu::09930051-17cb-473e-a1f7-ab89ed20fd4d" providerId="AD" clId="Web-{06DEC68D-1585-43EC-9221-D12A1B1655AB}" dt="2021-03-10T01:20:48.752" v="146" actId="1076"/>
          <ac:spMkLst>
            <pc:docMk/>
            <pc:sldMk cId="203929452" sldId="277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06DEC68D-1585-43EC-9221-D12A1B1655AB}" dt="2021-03-10T01:21:19.752" v="152" actId="20577"/>
        <pc:sldMkLst>
          <pc:docMk/>
          <pc:sldMk cId="1440442877" sldId="278"/>
        </pc:sldMkLst>
        <pc:spChg chg="mod">
          <ac:chgData name="Van Cook, Bridget" userId="S::bvancook@liberty.edu::09930051-17cb-473e-a1f7-ab89ed20fd4d" providerId="AD" clId="Web-{06DEC68D-1585-43EC-9221-D12A1B1655AB}" dt="2021-03-10T01:21:19.752" v="152" actId="20577"/>
          <ac:spMkLst>
            <pc:docMk/>
            <pc:sldMk cId="1440442877" sldId="278"/>
            <ac:spMk id="4" creationId="{1178FF5E-427C-4597-8B81-BE3DD55CAD13}"/>
          </ac:spMkLst>
        </pc:spChg>
      </pc:sldChg>
    </pc:docChg>
  </pc:docChgLst>
  <pc:docChgLst>
    <pc:chgData name="Van Cook, Bridget" userId="S::bvancook@liberty.edu::09930051-17cb-473e-a1f7-ab89ed20fd4d" providerId="AD" clId="Web-{2BABB7FC-30E4-4793-AC3B-E807897C5571}"/>
    <pc:docChg chg="modSld">
      <pc:chgData name="Van Cook, Bridget" userId="S::bvancook@liberty.edu::09930051-17cb-473e-a1f7-ab89ed20fd4d" providerId="AD" clId="Web-{2BABB7FC-30E4-4793-AC3B-E807897C5571}" dt="2021-03-11T18:06:37.262" v="6"/>
      <pc:docMkLst>
        <pc:docMk/>
      </pc:docMkLst>
      <pc:sldChg chg="modSp addCm">
        <pc:chgData name="Van Cook, Bridget" userId="S::bvancook@liberty.edu::09930051-17cb-473e-a1f7-ab89ed20fd4d" providerId="AD" clId="Web-{2BABB7FC-30E4-4793-AC3B-E807897C5571}" dt="2021-03-11T18:06:37.262" v="6"/>
        <pc:sldMkLst>
          <pc:docMk/>
          <pc:sldMk cId="2294482955" sldId="261"/>
        </pc:sldMkLst>
        <pc:spChg chg="mod">
          <ac:chgData name="Van Cook, Bridget" userId="S::bvancook@liberty.edu::09930051-17cb-473e-a1f7-ab89ed20fd4d" providerId="AD" clId="Web-{2BABB7FC-30E4-4793-AC3B-E807897C5571}" dt="2021-03-11T18:06:24.481" v="5" actId="1076"/>
          <ac:spMkLst>
            <pc:docMk/>
            <pc:sldMk cId="2294482955" sldId="261"/>
            <ac:spMk id="3" creationId="{B5DB4454-64E6-4097-A329-65DFC5978A46}"/>
          </ac:spMkLst>
        </pc:spChg>
      </pc:sldChg>
    </pc:docChg>
  </pc:docChgLst>
  <pc:docChgLst>
    <pc:chgData name="Gibbs, Aleta Seay" userId="S::abyrd38@liberty.edu::e630f3bd-cc3a-4d26-bff9-c0f1707eae93" providerId="AD" clId="Web-{04B1ACEE-863A-4C36-998A-FA1D191E0ADE}"/>
    <pc:docChg chg="modSld">
      <pc:chgData name="Gibbs, Aleta Seay" userId="S::abyrd38@liberty.edu::e630f3bd-cc3a-4d26-bff9-c0f1707eae93" providerId="AD" clId="Web-{04B1ACEE-863A-4C36-998A-FA1D191E0ADE}" dt="2021-03-01T20:54:17.885" v="74" actId="20577"/>
      <pc:docMkLst>
        <pc:docMk/>
      </pc:docMkLst>
      <pc:sldChg chg="modSp">
        <pc:chgData name="Gibbs, Aleta Seay" userId="S::abyrd38@liberty.edu::e630f3bd-cc3a-4d26-bff9-c0f1707eae93" providerId="AD" clId="Web-{04B1ACEE-863A-4C36-998A-FA1D191E0ADE}" dt="2021-03-01T20:54:17.885" v="74" actId="20577"/>
        <pc:sldMkLst>
          <pc:docMk/>
          <pc:sldMk cId="1250232908" sldId="262"/>
        </pc:sldMkLst>
        <pc:spChg chg="mod">
          <ac:chgData name="Gibbs, Aleta Seay" userId="S::abyrd38@liberty.edu::e630f3bd-cc3a-4d26-bff9-c0f1707eae93" providerId="AD" clId="Web-{04B1ACEE-863A-4C36-998A-FA1D191E0ADE}" dt="2021-03-01T20:54:17.885" v="74" actId="20577"/>
          <ac:spMkLst>
            <pc:docMk/>
            <pc:sldMk cId="1250232908" sldId="262"/>
            <ac:spMk id="3" creationId="{B5DB4454-64E6-4097-A329-65DFC5978A46}"/>
          </ac:spMkLst>
        </pc:spChg>
      </pc:sldChg>
    </pc:docChg>
  </pc:docChgLst>
  <pc:docChgLst>
    <pc:chgData name="Bonta, Jeremy Duane" userId="S::jdbonta@liberty.edu::7e2f4173-3550-4c23-9bba-33372b230af6" providerId="AD" clId="Web-{74E220BB-EADB-490C-B82D-52451DF0719B}"/>
    <pc:docChg chg="modSld">
      <pc:chgData name="Bonta, Jeremy Duane" userId="S::jdbonta@liberty.edu::7e2f4173-3550-4c23-9bba-33372b230af6" providerId="AD" clId="Web-{74E220BB-EADB-490C-B82D-52451DF0719B}" dt="2021-03-02T18:52:33.022" v="77" actId="20577"/>
      <pc:docMkLst>
        <pc:docMk/>
      </pc:docMkLst>
      <pc:sldChg chg="modSp">
        <pc:chgData name="Bonta, Jeremy Duane" userId="S::jdbonta@liberty.edu::7e2f4173-3550-4c23-9bba-33372b230af6" providerId="AD" clId="Web-{74E220BB-EADB-490C-B82D-52451DF0719B}" dt="2021-03-02T18:52:33.022" v="77" actId="20577"/>
        <pc:sldMkLst>
          <pc:docMk/>
          <pc:sldMk cId="3028197615" sldId="268"/>
        </pc:sldMkLst>
        <pc:spChg chg="mod">
          <ac:chgData name="Bonta, Jeremy Duane" userId="S::jdbonta@liberty.edu::7e2f4173-3550-4c23-9bba-33372b230af6" providerId="AD" clId="Web-{74E220BB-EADB-490C-B82D-52451DF0719B}" dt="2021-03-02T18:52:33.022" v="77" actId="20577"/>
          <ac:spMkLst>
            <pc:docMk/>
            <pc:sldMk cId="3028197615" sldId="268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B0BA3731-0A98-4022-8F3E-C271B36FC090}"/>
    <pc:docChg chg="modSld">
      <pc:chgData name="Van Cook, Bridget" userId="S::bvancook@liberty.edu::09930051-17cb-473e-a1f7-ab89ed20fd4d" providerId="AD" clId="Web-{B0BA3731-0A98-4022-8F3E-C271B36FC090}" dt="2021-03-04T12:54:25.497" v="106" actId="20577"/>
      <pc:docMkLst>
        <pc:docMk/>
      </pc:docMkLst>
      <pc:sldChg chg="modSp">
        <pc:chgData name="Van Cook, Bridget" userId="S::bvancook@liberty.edu::09930051-17cb-473e-a1f7-ab89ed20fd4d" providerId="AD" clId="Web-{B0BA3731-0A98-4022-8F3E-C271B36FC090}" dt="2021-03-04T12:54:25.497" v="106" actId="20577"/>
        <pc:sldMkLst>
          <pc:docMk/>
          <pc:sldMk cId="959981125" sldId="267"/>
        </pc:sldMkLst>
        <pc:spChg chg="mod">
          <ac:chgData name="Van Cook, Bridget" userId="S::bvancook@liberty.edu::09930051-17cb-473e-a1f7-ab89ed20fd4d" providerId="AD" clId="Web-{B0BA3731-0A98-4022-8F3E-C271B36FC090}" dt="2021-03-04T12:54:25.497" v="106" actId="20577"/>
          <ac:spMkLst>
            <pc:docMk/>
            <pc:sldMk cId="959981125" sldId="267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9F5312C5-D0FC-460A-AEBB-D1A08B13F6D3}"/>
    <pc:docChg chg="addSld delSld modSld addMainMaster delMainMaster">
      <pc:chgData name="Van Cook, Bridget" userId="S::bvancook@liberty.edu::09930051-17cb-473e-a1f7-ab89ed20fd4d" providerId="AD" clId="Web-{9F5312C5-D0FC-460A-AEBB-D1A08B13F6D3}" dt="2021-03-01T20:10:32.849" v="3"/>
      <pc:docMkLst>
        <pc:docMk/>
      </pc:docMkLst>
      <pc:sldChg chg="modSp mod modClrScheme chgLayout">
        <pc:chgData name="Van Cook, Bridget" userId="S::bvancook@liberty.edu::09930051-17cb-473e-a1f7-ab89ed20fd4d" providerId="AD" clId="Web-{9F5312C5-D0FC-460A-AEBB-D1A08B13F6D3}" dt="2021-03-01T20:09:46.175" v="0"/>
        <pc:sldMkLst>
          <pc:docMk/>
          <pc:sldMk cId="109857222" sldId="256"/>
        </pc:sldMkLst>
        <pc:spChg chg="mod ord">
          <ac:chgData name="Van Cook, Bridget" userId="S::bvancook@liberty.edu::09930051-17cb-473e-a1f7-ab89ed20fd4d" providerId="AD" clId="Web-{9F5312C5-D0FC-460A-AEBB-D1A08B13F6D3}" dt="2021-03-01T20:09:46.175" v="0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Van Cook, Bridget" userId="S::bvancook@liberty.edu::09930051-17cb-473e-a1f7-ab89ed20fd4d" providerId="AD" clId="Web-{9F5312C5-D0FC-460A-AEBB-D1A08B13F6D3}" dt="2021-03-01T20:09:46.175" v="0"/>
          <ac:spMkLst>
            <pc:docMk/>
            <pc:sldMk cId="109857222" sldId="256"/>
            <ac:spMk id="3" creationId="{00000000-0000-0000-0000-000000000000}"/>
          </ac:spMkLst>
        </pc:spChg>
      </pc:sldChg>
      <pc:sldChg chg="new del">
        <pc:chgData name="Van Cook, Bridget" userId="S::bvancook@liberty.edu::09930051-17cb-473e-a1f7-ab89ed20fd4d" providerId="AD" clId="Web-{9F5312C5-D0FC-460A-AEBB-D1A08B13F6D3}" dt="2021-03-01T20:10:22.567" v="2"/>
        <pc:sldMkLst>
          <pc:docMk/>
          <pc:sldMk cId="1556399098" sldId="257"/>
        </pc:sldMkLst>
      </pc:sldChg>
      <pc:sldChg chg="new">
        <pc:chgData name="Van Cook, Bridget" userId="S::bvancook@liberty.edu::09930051-17cb-473e-a1f7-ab89ed20fd4d" providerId="AD" clId="Web-{9F5312C5-D0FC-460A-AEBB-D1A08B13F6D3}" dt="2021-03-01T20:10:32.849" v="3"/>
        <pc:sldMkLst>
          <pc:docMk/>
          <pc:sldMk cId="2324917129" sldId="257"/>
        </pc:sldMkLst>
      </pc:sldChg>
      <pc:sldMasterChg chg="del delSldLayout">
        <pc:chgData name="Van Cook, Bridget" userId="S::bvancook@liberty.edu::09930051-17cb-473e-a1f7-ab89ed20fd4d" providerId="AD" clId="Web-{9F5312C5-D0FC-460A-AEBB-D1A08B13F6D3}" dt="2021-03-01T20:09:46.175" v="0"/>
        <pc:sldMasterMkLst>
          <pc:docMk/>
          <pc:sldMasterMk cId="2460954070" sldId="2147483660"/>
        </pc:sldMasterMkLst>
        <pc:sldLayoutChg chg="del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 modSldLayout">
        <pc:chgData name="Van Cook, Bridget" userId="S::bvancook@liberty.edu::09930051-17cb-473e-a1f7-ab89ed20fd4d" providerId="AD" clId="Web-{9F5312C5-D0FC-460A-AEBB-D1A08B13F6D3}" dt="2021-03-01T20:09:46.175" v="0"/>
        <pc:sldMasterMkLst>
          <pc:docMk/>
          <pc:sldMasterMk cId="1695658917" sldId="2147483672"/>
        </pc:sldMasterMkLst>
        <pc:sldLayoutChg chg="add mod replId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1695658917" sldId="2147483672"/>
            <pc:sldLayoutMk cId="1441079289" sldId="2147483673"/>
          </pc:sldLayoutMkLst>
        </pc:sldLayoutChg>
        <pc:sldLayoutChg chg="add mod replId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1695658917" sldId="2147483672"/>
            <pc:sldLayoutMk cId="259739331" sldId="2147483674"/>
          </pc:sldLayoutMkLst>
        </pc:sldLayoutChg>
        <pc:sldLayoutChg chg="add mod replId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1695658917" sldId="2147483672"/>
            <pc:sldLayoutMk cId="1722253428" sldId="2147483675"/>
          </pc:sldLayoutMkLst>
        </pc:sldLayoutChg>
        <pc:sldLayoutChg chg="add mod replId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1695658917" sldId="2147483672"/>
            <pc:sldLayoutMk cId="188744111" sldId="2147483676"/>
          </pc:sldLayoutMkLst>
        </pc:sldLayoutChg>
        <pc:sldLayoutChg chg="add mod replId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1695658917" sldId="2147483672"/>
            <pc:sldLayoutMk cId="2338789197" sldId="2147483677"/>
          </pc:sldLayoutMkLst>
        </pc:sldLayoutChg>
        <pc:sldLayoutChg chg="add mod replId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1695658917" sldId="2147483672"/>
            <pc:sldLayoutMk cId="988243705" sldId="2147483678"/>
          </pc:sldLayoutMkLst>
        </pc:sldLayoutChg>
        <pc:sldLayoutChg chg="add mod replId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1695658917" sldId="2147483672"/>
            <pc:sldLayoutMk cId="702271771" sldId="2147483679"/>
          </pc:sldLayoutMkLst>
        </pc:sldLayoutChg>
        <pc:sldLayoutChg chg="add mod replId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1695658917" sldId="2147483672"/>
            <pc:sldLayoutMk cId="3873192226" sldId="2147483680"/>
          </pc:sldLayoutMkLst>
        </pc:sldLayoutChg>
        <pc:sldLayoutChg chg="add mod replId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1695658917" sldId="2147483672"/>
            <pc:sldLayoutMk cId="1425953576" sldId="2147483681"/>
          </pc:sldLayoutMkLst>
        </pc:sldLayoutChg>
        <pc:sldLayoutChg chg="add mod replId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1695658917" sldId="2147483672"/>
            <pc:sldLayoutMk cId="43801589" sldId="2147483682"/>
          </pc:sldLayoutMkLst>
        </pc:sldLayoutChg>
        <pc:sldLayoutChg chg="add mod replId">
          <pc:chgData name="Van Cook, Bridget" userId="S::bvancook@liberty.edu::09930051-17cb-473e-a1f7-ab89ed20fd4d" providerId="AD" clId="Web-{9F5312C5-D0FC-460A-AEBB-D1A08B13F6D3}" dt="2021-03-01T20:09:46.175" v="0"/>
          <pc:sldLayoutMkLst>
            <pc:docMk/>
            <pc:sldMasterMk cId="1695658917" sldId="2147483672"/>
            <pc:sldLayoutMk cId="1800284724" sldId="2147483683"/>
          </pc:sldLayoutMkLst>
        </pc:sldLayoutChg>
      </pc:sldMasterChg>
    </pc:docChg>
  </pc:docChgLst>
  <pc:docChgLst>
    <pc:chgData name="Bonta, Jeremy Duane" userId="S::jdbonta@liberty.edu::7e2f4173-3550-4c23-9bba-33372b230af6" providerId="AD" clId="Web-{6B0B56BC-DDE9-4850-A996-9BFDDB5E5A03}"/>
    <pc:docChg chg="delSld modSld">
      <pc:chgData name="Bonta, Jeremy Duane" userId="S::jdbonta@liberty.edu::7e2f4173-3550-4c23-9bba-33372b230af6" providerId="AD" clId="Web-{6B0B56BC-DDE9-4850-A996-9BFDDB5E5A03}" dt="2021-03-09T13:24:59.940" v="51" actId="20577"/>
      <pc:docMkLst>
        <pc:docMk/>
      </pc:docMkLst>
      <pc:sldChg chg="modSp">
        <pc:chgData name="Bonta, Jeremy Duane" userId="S::jdbonta@liberty.edu::7e2f4173-3550-4c23-9bba-33372b230af6" providerId="AD" clId="Web-{6B0B56BC-DDE9-4850-A996-9BFDDB5E5A03}" dt="2021-03-09T13:24:59.940" v="51" actId="20577"/>
        <pc:sldMkLst>
          <pc:docMk/>
          <pc:sldMk cId="2600471171" sldId="260"/>
        </pc:sldMkLst>
        <pc:spChg chg="mod">
          <ac:chgData name="Bonta, Jeremy Duane" userId="S::jdbonta@liberty.edu::7e2f4173-3550-4c23-9bba-33372b230af6" providerId="AD" clId="Web-{6B0B56BC-DDE9-4850-A996-9BFDDB5E5A03}" dt="2021-03-09T13:24:59.940" v="51" actId="20577"/>
          <ac:spMkLst>
            <pc:docMk/>
            <pc:sldMk cId="2600471171" sldId="260"/>
            <ac:spMk id="3" creationId="{B5DB4454-64E6-4097-A329-65DFC5978A46}"/>
          </ac:spMkLst>
        </pc:spChg>
      </pc:sldChg>
      <pc:sldChg chg="modSp">
        <pc:chgData name="Bonta, Jeremy Duane" userId="S::jdbonta@liberty.edu::7e2f4173-3550-4c23-9bba-33372b230af6" providerId="AD" clId="Web-{6B0B56BC-DDE9-4850-A996-9BFDDB5E5A03}" dt="2021-03-09T13:20:53.654" v="12" actId="20577"/>
        <pc:sldMkLst>
          <pc:docMk/>
          <pc:sldMk cId="2294482955" sldId="261"/>
        </pc:sldMkLst>
        <pc:spChg chg="mod">
          <ac:chgData name="Bonta, Jeremy Duane" userId="S::jdbonta@liberty.edu::7e2f4173-3550-4c23-9bba-33372b230af6" providerId="AD" clId="Web-{6B0B56BC-DDE9-4850-A996-9BFDDB5E5A03}" dt="2021-03-09T13:20:53.654" v="12" actId="20577"/>
          <ac:spMkLst>
            <pc:docMk/>
            <pc:sldMk cId="2294482955" sldId="261"/>
            <ac:spMk id="2" creationId="{7886F204-F962-412E-858B-AE4168BA224A}"/>
          </ac:spMkLst>
        </pc:spChg>
        <pc:spChg chg="mod">
          <ac:chgData name="Bonta, Jeremy Duane" userId="S::jdbonta@liberty.edu::7e2f4173-3550-4c23-9bba-33372b230af6" providerId="AD" clId="Web-{6B0B56BC-DDE9-4850-A996-9BFDDB5E5A03}" dt="2021-03-09T13:20:19.325" v="7" actId="20577"/>
          <ac:spMkLst>
            <pc:docMk/>
            <pc:sldMk cId="2294482955" sldId="261"/>
            <ac:spMk id="3" creationId="{B5DB4454-64E6-4097-A329-65DFC5978A46}"/>
          </ac:spMkLst>
        </pc:spChg>
      </pc:sldChg>
      <pc:sldChg chg="modSp">
        <pc:chgData name="Bonta, Jeremy Duane" userId="S::jdbonta@liberty.edu::7e2f4173-3550-4c23-9bba-33372b230af6" providerId="AD" clId="Web-{6B0B56BC-DDE9-4850-A996-9BFDDB5E5A03}" dt="2021-03-09T13:23:32.876" v="30" actId="20577"/>
        <pc:sldMkLst>
          <pc:docMk/>
          <pc:sldMk cId="3028197615" sldId="268"/>
        </pc:sldMkLst>
        <pc:spChg chg="mod">
          <ac:chgData name="Bonta, Jeremy Duane" userId="S::jdbonta@liberty.edu::7e2f4173-3550-4c23-9bba-33372b230af6" providerId="AD" clId="Web-{6B0B56BC-DDE9-4850-A996-9BFDDB5E5A03}" dt="2021-03-09T13:23:32.876" v="30" actId="20577"/>
          <ac:spMkLst>
            <pc:docMk/>
            <pc:sldMk cId="3028197615" sldId="268"/>
            <ac:spMk id="3" creationId="{B5DB4454-64E6-4097-A329-65DFC5978A46}"/>
          </ac:spMkLst>
        </pc:spChg>
      </pc:sldChg>
      <pc:sldChg chg="modSp del">
        <pc:chgData name="Bonta, Jeremy Duane" userId="S::jdbonta@liberty.edu::7e2f4173-3550-4c23-9bba-33372b230af6" providerId="AD" clId="Web-{6B0B56BC-DDE9-4850-A996-9BFDDB5E5A03}" dt="2021-03-09T13:23:56.845" v="31"/>
        <pc:sldMkLst>
          <pc:docMk/>
          <pc:sldMk cId="2134123703" sldId="273"/>
        </pc:sldMkLst>
        <pc:spChg chg="mod">
          <ac:chgData name="Bonta, Jeremy Duane" userId="S::jdbonta@liberty.edu::7e2f4173-3550-4c23-9bba-33372b230af6" providerId="AD" clId="Web-{6B0B56BC-DDE9-4850-A996-9BFDDB5E5A03}" dt="2021-03-09T13:23:01.625" v="18" actId="20577"/>
          <ac:spMkLst>
            <pc:docMk/>
            <pc:sldMk cId="2134123703" sldId="273"/>
            <ac:spMk id="3" creationId="{B5DB4454-64E6-4097-A329-65DFC5978A46}"/>
          </ac:spMkLst>
        </pc:spChg>
      </pc:sldChg>
    </pc:docChg>
  </pc:docChgLst>
  <pc:docChgLst>
    <pc:chgData name="Askren, Katie" userId="S::kaskren@liberty.edu::80b11c61-bf93-4743-8265-a0d881a13ca8" providerId="AD" clId="Web-{6BF4CE08-DB4F-49EE-BBD3-893952ED59EA}"/>
    <pc:docChg chg="modSld">
      <pc:chgData name="Askren, Katie" userId="S::kaskren@liberty.edu::80b11c61-bf93-4743-8265-a0d881a13ca8" providerId="AD" clId="Web-{6BF4CE08-DB4F-49EE-BBD3-893952ED59EA}" dt="2021-03-01T21:07:37.030" v="348" actId="20577"/>
      <pc:docMkLst>
        <pc:docMk/>
      </pc:docMkLst>
      <pc:sldChg chg="modSp">
        <pc:chgData name="Askren, Katie" userId="S::kaskren@liberty.edu::80b11c61-bf93-4743-8265-a0d881a13ca8" providerId="AD" clId="Web-{6BF4CE08-DB4F-49EE-BBD3-893952ED59EA}" dt="2021-03-01T21:07:37.030" v="348" actId="20577"/>
        <pc:sldMkLst>
          <pc:docMk/>
          <pc:sldMk cId="4181692798" sldId="266"/>
        </pc:sldMkLst>
        <pc:spChg chg="mod">
          <ac:chgData name="Askren, Katie" userId="S::kaskren@liberty.edu::80b11c61-bf93-4743-8265-a0d881a13ca8" providerId="AD" clId="Web-{6BF4CE08-DB4F-49EE-BBD3-893952ED59EA}" dt="2021-03-01T20:54:31.199" v="107" actId="20577"/>
          <ac:spMkLst>
            <pc:docMk/>
            <pc:sldMk cId="4181692798" sldId="266"/>
            <ac:spMk id="2" creationId="{7886F204-F962-412E-858B-AE4168BA224A}"/>
          </ac:spMkLst>
        </pc:spChg>
        <pc:spChg chg="mod">
          <ac:chgData name="Askren, Katie" userId="S::kaskren@liberty.edu::80b11c61-bf93-4743-8265-a0d881a13ca8" providerId="AD" clId="Web-{6BF4CE08-DB4F-49EE-BBD3-893952ED59EA}" dt="2021-03-01T21:07:37.030" v="348" actId="20577"/>
          <ac:spMkLst>
            <pc:docMk/>
            <pc:sldMk cId="4181692798" sldId="266"/>
            <ac:spMk id="3" creationId="{B5DB4454-64E6-4097-A329-65DFC5978A46}"/>
          </ac:spMkLst>
        </pc:spChg>
      </pc:sldChg>
    </pc:docChg>
  </pc:docChgLst>
  <pc:docChgLst>
    <pc:chgData name="Bonta, Jeremy Duane" userId="S::jdbonta@liberty.edu::7e2f4173-3550-4c23-9bba-33372b230af6" providerId="AD" clId="Web-{C8FD6EEF-84C1-47F2-AA0D-15E38617C632}"/>
    <pc:docChg chg="modSld">
      <pc:chgData name="Bonta, Jeremy Duane" userId="S::jdbonta@liberty.edu::7e2f4173-3550-4c23-9bba-33372b230af6" providerId="AD" clId="Web-{C8FD6EEF-84C1-47F2-AA0D-15E38617C632}" dt="2021-03-08T19:52:29.886" v="43" actId="20577"/>
      <pc:docMkLst>
        <pc:docMk/>
      </pc:docMkLst>
      <pc:sldChg chg="modSp">
        <pc:chgData name="Bonta, Jeremy Duane" userId="S::jdbonta@liberty.edu::7e2f4173-3550-4c23-9bba-33372b230af6" providerId="AD" clId="Web-{C8FD6EEF-84C1-47F2-AA0D-15E38617C632}" dt="2021-03-08T19:48:13.592" v="14" actId="20577"/>
        <pc:sldMkLst>
          <pc:docMk/>
          <pc:sldMk cId="2600471171" sldId="260"/>
        </pc:sldMkLst>
        <pc:spChg chg="mod">
          <ac:chgData name="Bonta, Jeremy Duane" userId="S::jdbonta@liberty.edu::7e2f4173-3550-4c23-9bba-33372b230af6" providerId="AD" clId="Web-{C8FD6EEF-84C1-47F2-AA0D-15E38617C632}" dt="2021-03-08T19:48:13.592" v="14" actId="20577"/>
          <ac:spMkLst>
            <pc:docMk/>
            <pc:sldMk cId="2600471171" sldId="260"/>
            <ac:spMk id="3" creationId="{B5DB4454-64E6-4097-A329-65DFC5978A46}"/>
          </ac:spMkLst>
        </pc:spChg>
      </pc:sldChg>
      <pc:sldChg chg="modSp">
        <pc:chgData name="Bonta, Jeremy Duane" userId="S::jdbonta@liberty.edu::7e2f4173-3550-4c23-9bba-33372b230af6" providerId="AD" clId="Web-{C8FD6EEF-84C1-47F2-AA0D-15E38617C632}" dt="2021-03-08T19:51:30.668" v="34" actId="20577"/>
        <pc:sldMkLst>
          <pc:docMk/>
          <pc:sldMk cId="3028197615" sldId="268"/>
        </pc:sldMkLst>
        <pc:spChg chg="mod">
          <ac:chgData name="Bonta, Jeremy Duane" userId="S::jdbonta@liberty.edu::7e2f4173-3550-4c23-9bba-33372b230af6" providerId="AD" clId="Web-{C8FD6EEF-84C1-47F2-AA0D-15E38617C632}" dt="2021-03-08T19:51:30.668" v="34" actId="20577"/>
          <ac:spMkLst>
            <pc:docMk/>
            <pc:sldMk cId="3028197615" sldId="268"/>
            <ac:spMk id="3" creationId="{B5DB4454-64E6-4097-A329-65DFC5978A46}"/>
          </ac:spMkLst>
        </pc:spChg>
      </pc:sldChg>
      <pc:sldChg chg="modSp">
        <pc:chgData name="Bonta, Jeremy Duane" userId="S::jdbonta@liberty.edu::7e2f4173-3550-4c23-9bba-33372b230af6" providerId="AD" clId="Web-{C8FD6EEF-84C1-47F2-AA0D-15E38617C632}" dt="2021-03-08T19:52:29.886" v="43" actId="20577"/>
        <pc:sldMkLst>
          <pc:docMk/>
          <pc:sldMk cId="2134123703" sldId="273"/>
        </pc:sldMkLst>
        <pc:spChg chg="mod">
          <ac:chgData name="Bonta, Jeremy Duane" userId="S::jdbonta@liberty.edu::7e2f4173-3550-4c23-9bba-33372b230af6" providerId="AD" clId="Web-{C8FD6EEF-84C1-47F2-AA0D-15E38617C632}" dt="2021-03-08T19:52:29.886" v="43" actId="20577"/>
          <ac:spMkLst>
            <pc:docMk/>
            <pc:sldMk cId="2134123703" sldId="273"/>
            <ac:spMk id="3" creationId="{B5DB4454-64E6-4097-A329-65DFC5978A46}"/>
          </ac:spMkLst>
        </pc:spChg>
      </pc:sldChg>
    </pc:docChg>
  </pc:docChgLst>
  <pc:docChgLst>
    <pc:chgData name="Gibbs, Aleta Seay" userId="S::abyrd38@liberty.edu::e630f3bd-cc3a-4d26-bff9-c0f1707eae93" providerId="AD" clId="Web-{B0164823-65BE-44D3-995D-D3BE96C80247}"/>
    <pc:docChg chg="addSld modSld">
      <pc:chgData name="Gibbs, Aleta Seay" userId="S::abyrd38@liberty.edu::e630f3bd-cc3a-4d26-bff9-c0f1707eae93" providerId="AD" clId="Web-{B0164823-65BE-44D3-995D-D3BE96C80247}" dt="2021-03-09T21:46:58.012" v="36" actId="20577"/>
      <pc:docMkLst>
        <pc:docMk/>
      </pc:docMkLst>
      <pc:sldChg chg="modSp">
        <pc:chgData name="Gibbs, Aleta Seay" userId="S::abyrd38@liberty.edu::e630f3bd-cc3a-4d26-bff9-c0f1707eae93" providerId="AD" clId="Web-{B0164823-65BE-44D3-995D-D3BE96C80247}" dt="2021-03-09T21:46:58.012" v="36" actId="20577"/>
        <pc:sldMkLst>
          <pc:docMk/>
          <pc:sldMk cId="959981125" sldId="267"/>
        </pc:sldMkLst>
        <pc:spChg chg="mod">
          <ac:chgData name="Gibbs, Aleta Seay" userId="S::abyrd38@liberty.edu::e630f3bd-cc3a-4d26-bff9-c0f1707eae93" providerId="AD" clId="Web-{B0164823-65BE-44D3-995D-D3BE96C80247}" dt="2021-03-09T21:45:34.200" v="1" actId="20577"/>
          <ac:spMkLst>
            <pc:docMk/>
            <pc:sldMk cId="959981125" sldId="267"/>
            <ac:spMk id="2" creationId="{7886F204-F962-412E-858B-AE4168BA224A}"/>
          </ac:spMkLst>
        </pc:spChg>
        <pc:spChg chg="mod">
          <ac:chgData name="Gibbs, Aleta Seay" userId="S::abyrd38@liberty.edu::e630f3bd-cc3a-4d26-bff9-c0f1707eae93" providerId="AD" clId="Web-{B0164823-65BE-44D3-995D-D3BE96C80247}" dt="2021-03-09T21:46:58.012" v="36" actId="20577"/>
          <ac:spMkLst>
            <pc:docMk/>
            <pc:sldMk cId="959981125" sldId="267"/>
            <ac:spMk id="3" creationId="{B5DB4454-64E6-4097-A329-65DFC5978A46}"/>
          </ac:spMkLst>
        </pc:spChg>
      </pc:sldChg>
      <pc:sldChg chg="add replId">
        <pc:chgData name="Gibbs, Aleta Seay" userId="S::abyrd38@liberty.edu::e630f3bd-cc3a-4d26-bff9-c0f1707eae93" providerId="AD" clId="Web-{B0164823-65BE-44D3-995D-D3BE96C80247}" dt="2021-03-09T21:45:23.560" v="0"/>
        <pc:sldMkLst>
          <pc:docMk/>
          <pc:sldMk cId="3817268155" sldId="276"/>
        </pc:sldMkLst>
      </pc:sldChg>
    </pc:docChg>
  </pc:docChgLst>
  <pc:docChgLst>
    <pc:chgData name="Van Cook, Bridget" userId="S::bvancook@liberty.edu::09930051-17cb-473e-a1f7-ab89ed20fd4d" providerId="AD" clId="Web-{8BDBF18F-CA22-4671-980C-B07D1F6D0F4D}"/>
    <pc:docChg chg="addSld modSld">
      <pc:chgData name="Van Cook, Bridget" userId="S::bvancook@liberty.edu::09930051-17cb-473e-a1f7-ab89ed20fd4d" providerId="AD" clId="Web-{8BDBF18F-CA22-4671-980C-B07D1F6D0F4D}" dt="2021-03-11T15:53:09.669" v="129" actId="20577"/>
      <pc:docMkLst>
        <pc:docMk/>
      </pc:docMkLst>
      <pc:sldChg chg="modSp delCm">
        <pc:chgData name="Van Cook, Bridget" userId="S::bvancook@liberty.edu::09930051-17cb-473e-a1f7-ab89ed20fd4d" providerId="AD" clId="Web-{8BDBF18F-CA22-4671-980C-B07D1F6D0F4D}" dt="2021-03-11T15:50:29.622" v="14" actId="20577"/>
        <pc:sldMkLst>
          <pc:docMk/>
          <pc:sldMk cId="2647565602" sldId="271"/>
        </pc:sldMkLst>
        <pc:spChg chg="mod">
          <ac:chgData name="Van Cook, Bridget" userId="S::bvancook@liberty.edu::09930051-17cb-473e-a1f7-ab89ed20fd4d" providerId="AD" clId="Web-{8BDBF18F-CA22-4671-980C-B07D1F6D0F4D}" dt="2021-03-11T15:50:29.622" v="14" actId="20577"/>
          <ac:spMkLst>
            <pc:docMk/>
            <pc:sldMk cId="2647565602" sldId="271"/>
            <ac:spMk id="5" creationId="{ED31AF69-D05C-437B-87DE-6C0F67C137F5}"/>
          </ac:spMkLst>
        </pc:spChg>
      </pc:sldChg>
      <pc:sldChg chg="modSp delCm">
        <pc:chgData name="Van Cook, Bridget" userId="S::bvancook@liberty.edu::09930051-17cb-473e-a1f7-ab89ed20fd4d" providerId="AD" clId="Web-{8BDBF18F-CA22-4671-980C-B07D1F6D0F4D}" dt="2021-03-11T15:49:42.341" v="7" actId="20577"/>
        <pc:sldMkLst>
          <pc:docMk/>
          <pc:sldMk cId="203929452" sldId="277"/>
        </pc:sldMkLst>
        <pc:spChg chg="mod">
          <ac:chgData name="Van Cook, Bridget" userId="S::bvancook@liberty.edu::09930051-17cb-473e-a1f7-ab89ed20fd4d" providerId="AD" clId="Web-{8BDBF18F-CA22-4671-980C-B07D1F6D0F4D}" dt="2021-03-11T15:49:42.341" v="7" actId="20577"/>
          <ac:spMkLst>
            <pc:docMk/>
            <pc:sldMk cId="203929452" sldId="277"/>
            <ac:spMk id="3" creationId="{B5DB4454-64E6-4097-A329-65DFC5978A46}"/>
          </ac:spMkLst>
        </pc:spChg>
      </pc:sldChg>
      <pc:sldChg chg="modSp add replId">
        <pc:chgData name="Van Cook, Bridget" userId="S::bvancook@liberty.edu::09930051-17cb-473e-a1f7-ab89ed20fd4d" providerId="AD" clId="Web-{8BDBF18F-CA22-4671-980C-B07D1F6D0F4D}" dt="2021-03-11T15:53:09.669" v="129" actId="20577"/>
        <pc:sldMkLst>
          <pc:docMk/>
          <pc:sldMk cId="3870942172" sldId="279"/>
        </pc:sldMkLst>
        <pc:spChg chg="mod">
          <ac:chgData name="Van Cook, Bridget" userId="S::bvancook@liberty.edu::09930051-17cb-473e-a1f7-ab89ed20fd4d" providerId="AD" clId="Web-{8BDBF18F-CA22-4671-980C-B07D1F6D0F4D}" dt="2021-03-11T15:51:19.653" v="28" actId="20577"/>
          <ac:spMkLst>
            <pc:docMk/>
            <pc:sldMk cId="3870942172" sldId="279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8BDBF18F-CA22-4671-980C-B07D1F6D0F4D}" dt="2021-03-11T15:53:09.669" v="129" actId="20577"/>
          <ac:spMkLst>
            <pc:docMk/>
            <pc:sldMk cId="3870942172" sldId="279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3E05CB9F-6035-4B49-B723-5C96A45A0F3B}"/>
    <pc:docChg chg="addSld modSld sldOrd">
      <pc:chgData name="Van Cook, Bridget" userId="S::bvancook@liberty.edu::09930051-17cb-473e-a1f7-ab89ed20fd4d" providerId="AD" clId="Web-{3E05CB9F-6035-4B49-B723-5C96A45A0F3B}" dt="2021-03-09T22:39:43.974" v="72" actId="20577"/>
      <pc:docMkLst>
        <pc:docMk/>
      </pc:docMkLst>
      <pc:sldChg chg="modSp">
        <pc:chgData name="Van Cook, Bridget" userId="S::bvancook@liberty.edu::09930051-17cb-473e-a1f7-ab89ed20fd4d" providerId="AD" clId="Web-{3E05CB9F-6035-4B49-B723-5C96A45A0F3B}" dt="2021-03-09T22:37:07.158" v="19" actId="20577"/>
        <pc:sldMkLst>
          <pc:docMk/>
          <pc:sldMk cId="959981125" sldId="267"/>
        </pc:sldMkLst>
        <pc:spChg chg="mod">
          <ac:chgData name="Van Cook, Bridget" userId="S::bvancook@liberty.edu::09930051-17cb-473e-a1f7-ab89ed20fd4d" providerId="AD" clId="Web-{3E05CB9F-6035-4B49-B723-5C96A45A0F3B}" dt="2021-03-09T22:37:07.158" v="19" actId="20577"/>
          <ac:spMkLst>
            <pc:docMk/>
            <pc:sldMk cId="959981125" sldId="267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3E05CB9F-6035-4B49-B723-5C96A45A0F3B}" dt="2021-03-09T22:37:24.861" v="20" actId="20577"/>
        <pc:sldMkLst>
          <pc:docMk/>
          <pc:sldMk cId="2647565602" sldId="271"/>
        </pc:sldMkLst>
        <pc:spChg chg="mod">
          <ac:chgData name="Van Cook, Bridget" userId="S::bvancook@liberty.edu::09930051-17cb-473e-a1f7-ab89ed20fd4d" providerId="AD" clId="Web-{3E05CB9F-6035-4B49-B723-5C96A45A0F3B}" dt="2021-03-09T22:37:24.861" v="20" actId="20577"/>
          <ac:spMkLst>
            <pc:docMk/>
            <pc:sldMk cId="2647565602" sldId="271"/>
            <ac:spMk id="5" creationId="{ED31AF69-D05C-437B-87DE-6C0F67C137F5}"/>
          </ac:spMkLst>
        </pc:spChg>
      </pc:sldChg>
      <pc:sldChg chg="modSp">
        <pc:chgData name="Van Cook, Bridget" userId="S::bvancook@liberty.edu::09930051-17cb-473e-a1f7-ab89ed20fd4d" providerId="AD" clId="Web-{3E05CB9F-6035-4B49-B723-5C96A45A0F3B}" dt="2021-03-09T22:37:31.549" v="21" actId="20577"/>
        <pc:sldMkLst>
          <pc:docMk/>
          <pc:sldMk cId="2756088564" sldId="275"/>
        </pc:sldMkLst>
        <pc:spChg chg="mod">
          <ac:chgData name="Van Cook, Bridget" userId="S::bvancook@liberty.edu::09930051-17cb-473e-a1f7-ab89ed20fd4d" providerId="AD" clId="Web-{3E05CB9F-6035-4B49-B723-5C96A45A0F3B}" dt="2021-03-09T22:37:31.549" v="21" actId="20577"/>
          <ac:spMkLst>
            <pc:docMk/>
            <pc:sldMk cId="2756088564" sldId="275"/>
            <ac:spMk id="2" creationId="{7886F204-F962-412E-858B-AE4168BA224A}"/>
          </ac:spMkLst>
        </pc:spChg>
      </pc:sldChg>
      <pc:sldChg chg="addSp modSp add ord replId">
        <pc:chgData name="Van Cook, Bridget" userId="S::bvancook@liberty.edu::09930051-17cb-473e-a1f7-ab89ed20fd4d" providerId="AD" clId="Web-{3E05CB9F-6035-4B49-B723-5C96A45A0F3B}" dt="2021-03-09T22:39:43.974" v="72" actId="20577"/>
        <pc:sldMkLst>
          <pc:docMk/>
          <pc:sldMk cId="1440442877" sldId="278"/>
        </pc:sldMkLst>
        <pc:spChg chg="mod">
          <ac:chgData name="Van Cook, Bridget" userId="S::bvancook@liberty.edu::09930051-17cb-473e-a1f7-ab89ed20fd4d" providerId="AD" clId="Web-{3E05CB9F-6035-4B49-B723-5C96A45A0F3B}" dt="2021-03-09T22:38:35.629" v="37" actId="20577"/>
          <ac:spMkLst>
            <pc:docMk/>
            <pc:sldMk cId="1440442877" sldId="278"/>
            <ac:spMk id="2" creationId="{7886F204-F962-412E-858B-AE4168BA224A}"/>
          </ac:spMkLst>
        </pc:spChg>
        <pc:spChg chg="add mod">
          <ac:chgData name="Van Cook, Bridget" userId="S::bvancook@liberty.edu::09930051-17cb-473e-a1f7-ab89ed20fd4d" providerId="AD" clId="Web-{3E05CB9F-6035-4B49-B723-5C96A45A0F3B}" dt="2021-03-09T22:39:43.974" v="72" actId="20577"/>
          <ac:spMkLst>
            <pc:docMk/>
            <pc:sldMk cId="1440442877" sldId="278"/>
            <ac:spMk id="4" creationId="{1178FF5E-427C-4597-8B81-BE3DD55CAD13}"/>
          </ac:spMkLst>
        </pc:spChg>
        <pc:spChg chg="mod">
          <ac:chgData name="Van Cook, Bridget" userId="S::bvancook@liberty.edu::09930051-17cb-473e-a1f7-ab89ed20fd4d" providerId="AD" clId="Web-{3E05CB9F-6035-4B49-B723-5C96A45A0F3B}" dt="2021-03-09T22:38:17.582" v="26" actId="20577"/>
          <ac:spMkLst>
            <pc:docMk/>
            <pc:sldMk cId="1440442877" sldId="278"/>
            <ac:spMk id="5" creationId="{ED31AF69-D05C-437B-87DE-6C0F67C137F5}"/>
          </ac:spMkLst>
        </pc:spChg>
      </pc:sldChg>
    </pc:docChg>
  </pc:docChgLst>
  <pc:docChgLst>
    <pc:chgData name="Gibbs, Aleta Seay" userId="S::abyrd38@liberty.edu::e630f3bd-cc3a-4d26-bff9-c0f1707eae93" providerId="AD" clId="Web-{345E6991-9987-4186-A4F5-E872312853A4}"/>
    <pc:docChg chg="modSld">
      <pc:chgData name="Gibbs, Aleta Seay" userId="S::abyrd38@liberty.edu::e630f3bd-cc3a-4d26-bff9-c0f1707eae93" providerId="AD" clId="Web-{345E6991-9987-4186-A4F5-E872312853A4}" dt="2021-03-01T20:49:02.627" v="45" actId="20577"/>
      <pc:docMkLst>
        <pc:docMk/>
      </pc:docMkLst>
      <pc:sldChg chg="modSp">
        <pc:chgData name="Gibbs, Aleta Seay" userId="S::abyrd38@liberty.edu::e630f3bd-cc3a-4d26-bff9-c0f1707eae93" providerId="AD" clId="Web-{345E6991-9987-4186-A4F5-E872312853A4}" dt="2021-03-01T20:49:02.627" v="45" actId="20577"/>
        <pc:sldMkLst>
          <pc:docMk/>
          <pc:sldMk cId="1250232908" sldId="262"/>
        </pc:sldMkLst>
        <pc:spChg chg="mod">
          <ac:chgData name="Gibbs, Aleta Seay" userId="S::abyrd38@liberty.edu::e630f3bd-cc3a-4d26-bff9-c0f1707eae93" providerId="AD" clId="Web-{345E6991-9987-4186-A4F5-E872312853A4}" dt="2021-03-01T20:49:02.627" v="45" actId="20577"/>
          <ac:spMkLst>
            <pc:docMk/>
            <pc:sldMk cId="1250232908" sldId="262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92500041-4B49-4442-A4C8-76E0375E9794}"/>
    <pc:docChg chg="addSld delSld modSld sldOrd">
      <pc:chgData name="Van Cook, Bridget" userId="S::bvancook@liberty.edu::09930051-17cb-473e-a1f7-ab89ed20fd4d" providerId="AD" clId="Web-{92500041-4B49-4442-A4C8-76E0375E9794}" dt="2021-03-04T15:45:07.459" v="1141" actId="20577"/>
      <pc:docMkLst>
        <pc:docMk/>
      </pc:docMkLst>
      <pc:sldChg chg="modSp">
        <pc:chgData name="Van Cook, Bridget" userId="S::bvancook@liberty.edu::09930051-17cb-473e-a1f7-ab89ed20fd4d" providerId="AD" clId="Web-{92500041-4B49-4442-A4C8-76E0375E9794}" dt="2021-03-04T15:18:48.562" v="173"/>
        <pc:sldMkLst>
          <pc:docMk/>
          <pc:sldMk cId="1250232908" sldId="262"/>
        </pc:sldMkLst>
        <pc:spChg chg="mod">
          <ac:chgData name="Van Cook, Bridget" userId="S::bvancook@liberty.edu::09930051-17cb-473e-a1f7-ab89ed20fd4d" providerId="AD" clId="Web-{92500041-4B49-4442-A4C8-76E0375E9794}" dt="2021-03-04T15:18:06.420" v="160" actId="20577"/>
          <ac:spMkLst>
            <pc:docMk/>
            <pc:sldMk cId="1250232908" sldId="262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92500041-4B49-4442-A4C8-76E0375E9794}" dt="2021-03-04T15:18:48.562" v="173"/>
          <ac:spMkLst>
            <pc:docMk/>
            <pc:sldMk cId="1250232908" sldId="262"/>
            <ac:spMk id="3" creationId="{B5DB4454-64E6-4097-A329-65DFC5978A46}"/>
          </ac:spMkLst>
        </pc:spChg>
      </pc:sldChg>
      <pc:sldChg chg="modSp del">
        <pc:chgData name="Van Cook, Bridget" userId="S::bvancook@liberty.edu::09930051-17cb-473e-a1f7-ab89ed20fd4d" providerId="AD" clId="Web-{92500041-4B49-4442-A4C8-76E0375E9794}" dt="2021-03-04T15:33:33.873" v="759"/>
        <pc:sldMkLst>
          <pc:docMk/>
          <pc:sldMk cId="2898948398" sldId="264"/>
        </pc:sldMkLst>
        <pc:spChg chg="mod">
          <ac:chgData name="Van Cook, Bridget" userId="S::bvancook@liberty.edu::09930051-17cb-473e-a1f7-ab89ed20fd4d" providerId="AD" clId="Web-{92500041-4B49-4442-A4C8-76E0375E9794}" dt="2021-03-04T15:33:25.904" v="755" actId="20577"/>
          <ac:spMkLst>
            <pc:docMk/>
            <pc:sldMk cId="2898948398" sldId="264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92500041-4B49-4442-A4C8-76E0375E9794}" dt="2021-03-04T15:30:26.820" v="614" actId="20577"/>
        <pc:sldMkLst>
          <pc:docMk/>
          <pc:sldMk cId="959981125" sldId="267"/>
        </pc:sldMkLst>
        <pc:spChg chg="mod">
          <ac:chgData name="Van Cook, Bridget" userId="S::bvancook@liberty.edu::09930051-17cb-473e-a1f7-ab89ed20fd4d" providerId="AD" clId="Web-{92500041-4B49-4442-A4C8-76E0375E9794}" dt="2021-03-04T15:30:26.820" v="614" actId="20577"/>
          <ac:spMkLst>
            <pc:docMk/>
            <pc:sldMk cId="959981125" sldId="267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92500041-4B49-4442-A4C8-76E0375E9794}" dt="2021-03-04T15:41:17.623" v="1032" actId="20577"/>
        <pc:sldMkLst>
          <pc:docMk/>
          <pc:sldMk cId="3028197615" sldId="268"/>
        </pc:sldMkLst>
        <pc:spChg chg="mod">
          <ac:chgData name="Van Cook, Bridget" userId="S::bvancook@liberty.edu::09930051-17cb-473e-a1f7-ab89ed20fd4d" providerId="AD" clId="Web-{92500041-4B49-4442-A4C8-76E0375E9794}" dt="2021-03-04T15:41:17.623" v="1032" actId="20577"/>
          <ac:spMkLst>
            <pc:docMk/>
            <pc:sldMk cId="3028197615" sldId="268"/>
            <ac:spMk id="3" creationId="{B5DB4454-64E6-4097-A329-65DFC5978A46}"/>
          </ac:spMkLst>
        </pc:spChg>
      </pc:sldChg>
      <pc:sldChg chg="modSp add replId">
        <pc:chgData name="Van Cook, Bridget" userId="S::bvancook@liberty.edu::09930051-17cb-473e-a1f7-ab89ed20fd4d" providerId="AD" clId="Web-{92500041-4B49-4442-A4C8-76E0375E9794}" dt="2021-03-04T15:29:06.801" v="573" actId="20577"/>
        <pc:sldMkLst>
          <pc:docMk/>
          <pc:sldMk cId="2751775672" sldId="269"/>
        </pc:sldMkLst>
        <pc:spChg chg="mod">
          <ac:chgData name="Van Cook, Bridget" userId="S::bvancook@liberty.edu::09930051-17cb-473e-a1f7-ab89ed20fd4d" providerId="AD" clId="Web-{92500041-4B49-4442-A4C8-76E0375E9794}" dt="2021-03-04T15:29:06.801" v="573" actId="20577"/>
          <ac:spMkLst>
            <pc:docMk/>
            <pc:sldMk cId="2751775672" sldId="269"/>
            <ac:spMk id="3" creationId="{B5DB4454-64E6-4097-A329-65DFC5978A46}"/>
          </ac:spMkLst>
        </pc:spChg>
      </pc:sldChg>
      <pc:sldChg chg="modSp add replId">
        <pc:chgData name="Van Cook, Bridget" userId="S::bvancook@liberty.edu::09930051-17cb-473e-a1f7-ab89ed20fd4d" providerId="AD" clId="Web-{92500041-4B49-4442-A4C8-76E0375E9794}" dt="2021-03-04T15:21:20.504" v="221" actId="20577"/>
        <pc:sldMkLst>
          <pc:docMk/>
          <pc:sldMk cId="2293051196" sldId="270"/>
        </pc:sldMkLst>
        <pc:spChg chg="mod">
          <ac:chgData name="Van Cook, Bridget" userId="S::bvancook@liberty.edu::09930051-17cb-473e-a1f7-ab89ed20fd4d" providerId="AD" clId="Web-{92500041-4B49-4442-A4C8-76E0375E9794}" dt="2021-03-04T15:19:08.937" v="182" actId="20577"/>
          <ac:spMkLst>
            <pc:docMk/>
            <pc:sldMk cId="2293051196" sldId="270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92500041-4B49-4442-A4C8-76E0375E9794}" dt="2021-03-04T15:21:20.504" v="221" actId="20577"/>
          <ac:spMkLst>
            <pc:docMk/>
            <pc:sldMk cId="2293051196" sldId="270"/>
            <ac:spMk id="3" creationId="{B5DB4454-64E6-4097-A329-65DFC5978A46}"/>
          </ac:spMkLst>
        </pc:spChg>
      </pc:sldChg>
      <pc:sldChg chg="addSp modSp add replId">
        <pc:chgData name="Van Cook, Bridget" userId="S::bvancook@liberty.edu::09930051-17cb-473e-a1f7-ab89ed20fd4d" providerId="AD" clId="Web-{92500041-4B49-4442-A4C8-76E0375E9794}" dt="2021-03-04T15:37:55.460" v="1012" actId="20577"/>
        <pc:sldMkLst>
          <pc:docMk/>
          <pc:sldMk cId="2647565602" sldId="271"/>
        </pc:sldMkLst>
        <pc:spChg chg="mod">
          <ac:chgData name="Van Cook, Bridget" userId="S::bvancook@liberty.edu::09930051-17cb-473e-a1f7-ab89ed20fd4d" providerId="AD" clId="Web-{92500041-4B49-4442-A4C8-76E0375E9794}" dt="2021-03-04T15:32:13.261" v="710" actId="20577"/>
          <ac:spMkLst>
            <pc:docMk/>
            <pc:sldMk cId="2647565602" sldId="271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92500041-4B49-4442-A4C8-76E0375E9794}" dt="2021-03-04T15:32:01.651" v="706" actId="20577"/>
          <ac:spMkLst>
            <pc:docMk/>
            <pc:sldMk cId="2647565602" sldId="271"/>
            <ac:spMk id="3" creationId="{B5DB4454-64E6-4097-A329-65DFC5978A46}"/>
          </ac:spMkLst>
        </pc:spChg>
        <pc:spChg chg="add mod">
          <ac:chgData name="Van Cook, Bridget" userId="S::bvancook@liberty.edu::09930051-17cb-473e-a1f7-ab89ed20fd4d" providerId="AD" clId="Web-{92500041-4B49-4442-A4C8-76E0375E9794}" dt="2021-03-04T15:37:55.460" v="1012" actId="20577"/>
          <ac:spMkLst>
            <pc:docMk/>
            <pc:sldMk cId="2647565602" sldId="271"/>
            <ac:spMk id="5" creationId="{ED31AF69-D05C-437B-87DE-6C0F67C137F5}"/>
          </ac:spMkLst>
        </pc:spChg>
      </pc:sldChg>
      <pc:sldChg chg="modSp add replId">
        <pc:chgData name="Van Cook, Bridget" userId="S::bvancook@liberty.edu::09930051-17cb-473e-a1f7-ab89ed20fd4d" providerId="AD" clId="Web-{92500041-4B49-4442-A4C8-76E0375E9794}" dt="2021-03-04T15:37:49.866" v="1009" actId="20577"/>
        <pc:sldMkLst>
          <pc:docMk/>
          <pc:sldMk cId="228086971" sldId="272"/>
        </pc:sldMkLst>
        <pc:spChg chg="mod">
          <ac:chgData name="Van Cook, Bridget" userId="S::bvancook@liberty.edu::09930051-17cb-473e-a1f7-ab89ed20fd4d" providerId="AD" clId="Web-{92500041-4B49-4442-A4C8-76E0375E9794}" dt="2021-03-04T15:37:49.866" v="1009" actId="20577"/>
          <ac:spMkLst>
            <pc:docMk/>
            <pc:sldMk cId="228086971" sldId="272"/>
            <ac:spMk id="5" creationId="{ED31AF69-D05C-437B-87DE-6C0F67C137F5}"/>
          </ac:spMkLst>
        </pc:spChg>
      </pc:sldChg>
      <pc:sldChg chg="new del">
        <pc:chgData name="Van Cook, Bridget" userId="S::bvancook@liberty.edu::09930051-17cb-473e-a1f7-ab89ed20fd4d" providerId="AD" clId="Web-{92500041-4B49-4442-A4C8-76E0375E9794}" dt="2021-03-04T15:35:38.783" v="886"/>
        <pc:sldMkLst>
          <pc:docMk/>
          <pc:sldMk cId="477261425" sldId="272"/>
        </pc:sldMkLst>
      </pc:sldChg>
      <pc:sldChg chg="modSp add replId">
        <pc:chgData name="Van Cook, Bridget" userId="S::bvancook@liberty.edu::09930051-17cb-473e-a1f7-ab89ed20fd4d" providerId="AD" clId="Web-{92500041-4B49-4442-A4C8-76E0375E9794}" dt="2021-03-04T15:40:17.340" v="1024" actId="20577"/>
        <pc:sldMkLst>
          <pc:docMk/>
          <pc:sldMk cId="2134123703" sldId="273"/>
        </pc:sldMkLst>
        <pc:spChg chg="mod">
          <ac:chgData name="Van Cook, Bridget" userId="S::bvancook@liberty.edu::09930051-17cb-473e-a1f7-ab89ed20fd4d" providerId="AD" clId="Web-{92500041-4B49-4442-A4C8-76E0375E9794}" dt="2021-03-04T15:40:17.340" v="1024" actId="20577"/>
          <ac:spMkLst>
            <pc:docMk/>
            <pc:sldMk cId="2134123703" sldId="273"/>
            <ac:spMk id="3" creationId="{B5DB4454-64E6-4097-A329-65DFC5978A46}"/>
          </ac:spMkLst>
        </pc:spChg>
      </pc:sldChg>
      <pc:sldChg chg="modSp add ord replId">
        <pc:chgData name="Van Cook, Bridget" userId="S::bvancook@liberty.edu::09930051-17cb-473e-a1f7-ab89ed20fd4d" providerId="AD" clId="Web-{92500041-4B49-4442-A4C8-76E0375E9794}" dt="2021-03-04T15:45:07.459" v="1141" actId="20577"/>
        <pc:sldMkLst>
          <pc:docMk/>
          <pc:sldMk cId="239533520" sldId="274"/>
        </pc:sldMkLst>
        <pc:spChg chg="mod">
          <ac:chgData name="Van Cook, Bridget" userId="S::bvancook@liberty.edu::09930051-17cb-473e-a1f7-ab89ed20fd4d" providerId="AD" clId="Web-{92500041-4B49-4442-A4C8-76E0375E9794}" dt="2021-03-04T15:45:07.459" v="1141" actId="20577"/>
          <ac:spMkLst>
            <pc:docMk/>
            <pc:sldMk cId="239533520" sldId="274"/>
            <ac:spMk id="3" creationId="{B5DB4454-64E6-4097-A329-65DFC5978A46}"/>
          </ac:spMkLst>
        </pc:spChg>
      </pc:sldChg>
    </pc:docChg>
  </pc:docChgLst>
  <pc:docChgLst>
    <pc:chgData name="Bonta, Jeremy Duane" userId="S::jdbonta@liberty.edu::7e2f4173-3550-4c23-9bba-33372b230af6" providerId="AD" clId="Web-{96692500-1194-4655-80AB-7AA557311661}"/>
    <pc:docChg chg="addSld modSld">
      <pc:chgData name="Bonta, Jeremy Duane" userId="S::jdbonta@liberty.edu::7e2f4173-3550-4c23-9bba-33372b230af6" providerId="AD" clId="Web-{96692500-1194-4655-80AB-7AA557311661}" dt="2021-03-09T17:41:13.315" v="340" actId="20577"/>
      <pc:docMkLst>
        <pc:docMk/>
      </pc:docMkLst>
      <pc:sldChg chg="modSp">
        <pc:chgData name="Bonta, Jeremy Duane" userId="S::jdbonta@liberty.edu::7e2f4173-3550-4c23-9bba-33372b230af6" providerId="AD" clId="Web-{96692500-1194-4655-80AB-7AA557311661}" dt="2021-03-09T13:54:14.155" v="259" actId="20577"/>
        <pc:sldMkLst>
          <pc:docMk/>
          <pc:sldMk cId="2600471171" sldId="260"/>
        </pc:sldMkLst>
        <pc:spChg chg="mod">
          <ac:chgData name="Bonta, Jeremy Duane" userId="S::jdbonta@liberty.edu::7e2f4173-3550-4c23-9bba-33372b230af6" providerId="AD" clId="Web-{96692500-1194-4655-80AB-7AA557311661}" dt="2021-03-09T13:50:36.188" v="253" actId="20577"/>
          <ac:spMkLst>
            <pc:docMk/>
            <pc:sldMk cId="2600471171" sldId="260"/>
            <ac:spMk id="2" creationId="{7886F204-F962-412E-858B-AE4168BA224A}"/>
          </ac:spMkLst>
        </pc:spChg>
        <pc:spChg chg="mod">
          <ac:chgData name="Bonta, Jeremy Duane" userId="S::jdbonta@liberty.edu::7e2f4173-3550-4c23-9bba-33372b230af6" providerId="AD" clId="Web-{96692500-1194-4655-80AB-7AA557311661}" dt="2021-03-09T13:54:14.155" v="259" actId="20577"/>
          <ac:spMkLst>
            <pc:docMk/>
            <pc:sldMk cId="2600471171" sldId="260"/>
            <ac:spMk id="3" creationId="{B5DB4454-64E6-4097-A329-65DFC5978A46}"/>
          </ac:spMkLst>
        </pc:spChg>
      </pc:sldChg>
      <pc:sldChg chg="modSp">
        <pc:chgData name="Bonta, Jeremy Duane" userId="S::jdbonta@liberty.edu::7e2f4173-3550-4c23-9bba-33372b230af6" providerId="AD" clId="Web-{96692500-1194-4655-80AB-7AA557311661}" dt="2021-03-09T13:29:20.800" v="4" actId="20577"/>
        <pc:sldMkLst>
          <pc:docMk/>
          <pc:sldMk cId="2294482955" sldId="261"/>
        </pc:sldMkLst>
        <pc:spChg chg="mod">
          <ac:chgData name="Bonta, Jeremy Duane" userId="S::jdbonta@liberty.edu::7e2f4173-3550-4c23-9bba-33372b230af6" providerId="AD" clId="Web-{96692500-1194-4655-80AB-7AA557311661}" dt="2021-03-09T13:29:20.800" v="4" actId="20577"/>
          <ac:spMkLst>
            <pc:docMk/>
            <pc:sldMk cId="2294482955" sldId="261"/>
            <ac:spMk id="3" creationId="{B5DB4454-64E6-4097-A329-65DFC5978A46}"/>
          </ac:spMkLst>
        </pc:spChg>
      </pc:sldChg>
      <pc:sldChg chg="modSp">
        <pc:chgData name="Bonta, Jeremy Duane" userId="S::jdbonta@liberty.edu::7e2f4173-3550-4c23-9bba-33372b230af6" providerId="AD" clId="Web-{96692500-1194-4655-80AB-7AA557311661}" dt="2021-03-09T13:58:59.375" v="273" actId="20577"/>
        <pc:sldMkLst>
          <pc:docMk/>
          <pc:sldMk cId="3849890007" sldId="265"/>
        </pc:sldMkLst>
        <pc:spChg chg="mod">
          <ac:chgData name="Bonta, Jeremy Duane" userId="S::jdbonta@liberty.edu::7e2f4173-3550-4c23-9bba-33372b230af6" providerId="AD" clId="Web-{96692500-1194-4655-80AB-7AA557311661}" dt="2021-03-09T13:58:59.375" v="273" actId="20577"/>
          <ac:spMkLst>
            <pc:docMk/>
            <pc:sldMk cId="3849890007" sldId="265"/>
            <ac:spMk id="3" creationId="{B5DB4454-64E6-4097-A329-65DFC5978A46}"/>
          </ac:spMkLst>
        </pc:spChg>
      </pc:sldChg>
      <pc:sldChg chg="modSp">
        <pc:chgData name="Bonta, Jeremy Duane" userId="S::jdbonta@liberty.edu::7e2f4173-3550-4c23-9bba-33372b230af6" providerId="AD" clId="Web-{96692500-1194-4655-80AB-7AA557311661}" dt="2021-03-09T17:41:13.315" v="340" actId="20577"/>
        <pc:sldMkLst>
          <pc:docMk/>
          <pc:sldMk cId="3028197615" sldId="268"/>
        </pc:sldMkLst>
        <pc:spChg chg="mod">
          <ac:chgData name="Bonta, Jeremy Duane" userId="S::jdbonta@liberty.edu::7e2f4173-3550-4c23-9bba-33372b230af6" providerId="AD" clId="Web-{96692500-1194-4655-80AB-7AA557311661}" dt="2021-03-09T17:36:24.589" v="284" actId="20577"/>
          <ac:spMkLst>
            <pc:docMk/>
            <pc:sldMk cId="3028197615" sldId="268"/>
            <ac:spMk id="2" creationId="{7886F204-F962-412E-858B-AE4168BA224A}"/>
          </ac:spMkLst>
        </pc:spChg>
        <pc:spChg chg="mod">
          <ac:chgData name="Bonta, Jeremy Duane" userId="S::jdbonta@liberty.edu::7e2f4173-3550-4c23-9bba-33372b230af6" providerId="AD" clId="Web-{96692500-1194-4655-80AB-7AA557311661}" dt="2021-03-09T17:41:13.315" v="340" actId="20577"/>
          <ac:spMkLst>
            <pc:docMk/>
            <pc:sldMk cId="3028197615" sldId="268"/>
            <ac:spMk id="3" creationId="{B5DB4454-64E6-4097-A329-65DFC5978A46}"/>
          </ac:spMkLst>
        </pc:spChg>
      </pc:sldChg>
      <pc:sldChg chg="modSp">
        <pc:chgData name="Bonta, Jeremy Duane" userId="S::jdbonta@liberty.edu::7e2f4173-3550-4c23-9bba-33372b230af6" providerId="AD" clId="Web-{96692500-1194-4655-80AB-7AA557311661}" dt="2021-03-09T13:40:48.794" v="16" actId="20577"/>
        <pc:sldMkLst>
          <pc:docMk/>
          <pc:sldMk cId="2647565602" sldId="271"/>
        </pc:sldMkLst>
        <pc:spChg chg="mod">
          <ac:chgData name="Bonta, Jeremy Duane" userId="S::jdbonta@liberty.edu::7e2f4173-3550-4c23-9bba-33372b230af6" providerId="AD" clId="Web-{96692500-1194-4655-80AB-7AA557311661}" dt="2021-03-09T13:40:48.794" v="16" actId="20577"/>
          <ac:spMkLst>
            <pc:docMk/>
            <pc:sldMk cId="2647565602" sldId="271"/>
            <ac:spMk id="5" creationId="{ED31AF69-D05C-437B-87DE-6C0F67C137F5}"/>
          </ac:spMkLst>
        </pc:spChg>
      </pc:sldChg>
      <pc:sldChg chg="modSp add replId">
        <pc:chgData name="Bonta, Jeremy Duane" userId="S::jdbonta@liberty.edu::7e2f4173-3550-4c23-9bba-33372b230af6" providerId="AD" clId="Web-{96692500-1194-4655-80AB-7AA557311661}" dt="2021-03-09T13:50:01.811" v="238" actId="20577"/>
        <pc:sldMkLst>
          <pc:docMk/>
          <pc:sldMk cId="2756088564" sldId="275"/>
        </pc:sldMkLst>
        <pc:spChg chg="mod">
          <ac:chgData name="Bonta, Jeremy Duane" userId="S::jdbonta@liberty.edu::7e2f4173-3550-4c23-9bba-33372b230af6" providerId="AD" clId="Web-{96692500-1194-4655-80AB-7AA557311661}" dt="2021-03-09T13:50:01.811" v="238" actId="20577"/>
          <ac:spMkLst>
            <pc:docMk/>
            <pc:sldMk cId="2756088564" sldId="275"/>
            <ac:spMk id="5" creationId="{ED31AF69-D05C-437B-87DE-6C0F67C137F5}"/>
          </ac:spMkLst>
        </pc:spChg>
      </pc:sldChg>
    </pc:docChg>
  </pc:docChgLst>
  <pc:docChgLst>
    <pc:chgData name="Gibbs, Aleta Seay" userId="S::abyrd38@liberty.edu::e630f3bd-cc3a-4d26-bff9-c0f1707eae93" providerId="AD" clId="Web-{E680CA85-D427-4BE0-A52F-3D36B383645F}"/>
    <pc:docChg chg="delSld modSld">
      <pc:chgData name="Gibbs, Aleta Seay" userId="S::abyrd38@liberty.edu::e630f3bd-cc3a-4d26-bff9-c0f1707eae93" providerId="AD" clId="Web-{E680CA85-D427-4BE0-A52F-3D36B383645F}" dt="2021-03-09T22:00:08.441" v="85" actId="20577"/>
      <pc:docMkLst>
        <pc:docMk/>
      </pc:docMkLst>
      <pc:sldChg chg="modSp">
        <pc:chgData name="Gibbs, Aleta Seay" userId="S::abyrd38@liberty.edu::e630f3bd-cc3a-4d26-bff9-c0f1707eae93" providerId="AD" clId="Web-{E680CA85-D427-4BE0-A52F-3D36B383645F}" dt="2021-03-09T22:00:08.441" v="85" actId="20577"/>
        <pc:sldMkLst>
          <pc:docMk/>
          <pc:sldMk cId="2647565602" sldId="271"/>
        </pc:sldMkLst>
        <pc:spChg chg="mod">
          <ac:chgData name="Gibbs, Aleta Seay" userId="S::abyrd38@liberty.edu::e630f3bd-cc3a-4d26-bff9-c0f1707eae93" providerId="AD" clId="Web-{E680CA85-D427-4BE0-A52F-3D36B383645F}" dt="2021-03-09T21:59:08.909" v="9" actId="20577"/>
          <ac:spMkLst>
            <pc:docMk/>
            <pc:sldMk cId="2647565602" sldId="271"/>
            <ac:spMk id="2" creationId="{7886F204-F962-412E-858B-AE4168BA224A}"/>
          </ac:spMkLst>
        </pc:spChg>
        <pc:spChg chg="mod">
          <ac:chgData name="Gibbs, Aleta Seay" userId="S::abyrd38@liberty.edu::e630f3bd-cc3a-4d26-bff9-c0f1707eae93" providerId="AD" clId="Web-{E680CA85-D427-4BE0-A52F-3D36B383645F}" dt="2021-03-09T22:00:08.441" v="85" actId="20577"/>
          <ac:spMkLst>
            <pc:docMk/>
            <pc:sldMk cId="2647565602" sldId="271"/>
            <ac:spMk id="5" creationId="{ED31AF69-D05C-437B-87DE-6C0F67C137F5}"/>
          </ac:spMkLst>
        </pc:spChg>
      </pc:sldChg>
      <pc:sldChg chg="del">
        <pc:chgData name="Gibbs, Aleta Seay" userId="S::abyrd38@liberty.edu::e630f3bd-cc3a-4d26-bff9-c0f1707eae93" providerId="AD" clId="Web-{E680CA85-D427-4BE0-A52F-3D36B383645F}" dt="2021-03-09T21:59:03.440" v="2"/>
        <pc:sldMkLst>
          <pc:docMk/>
          <pc:sldMk cId="3817268155" sldId="276"/>
        </pc:sldMkLst>
      </pc:sldChg>
      <pc:sldChg chg="modSp">
        <pc:chgData name="Gibbs, Aleta Seay" userId="S::abyrd38@liberty.edu::e630f3bd-cc3a-4d26-bff9-c0f1707eae93" providerId="AD" clId="Web-{E680CA85-D427-4BE0-A52F-3D36B383645F}" dt="2021-03-09T21:58:55.362" v="1" actId="20577"/>
        <pc:sldMkLst>
          <pc:docMk/>
          <pc:sldMk cId="203929452" sldId="277"/>
        </pc:sldMkLst>
        <pc:spChg chg="mod">
          <ac:chgData name="Gibbs, Aleta Seay" userId="S::abyrd38@liberty.edu::e630f3bd-cc3a-4d26-bff9-c0f1707eae93" providerId="AD" clId="Web-{E680CA85-D427-4BE0-A52F-3D36B383645F}" dt="2021-03-09T21:58:55.362" v="1" actId="20577"/>
          <ac:spMkLst>
            <pc:docMk/>
            <pc:sldMk cId="203929452" sldId="277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3C57C61F-25DF-4CAE-A35C-E3D3509C09AE}"/>
    <pc:docChg chg="modSld">
      <pc:chgData name="Van Cook, Bridget" userId="S::bvancook@liberty.edu::09930051-17cb-473e-a1f7-ab89ed20fd4d" providerId="AD" clId="Web-{3C57C61F-25DF-4CAE-A35C-E3D3509C09AE}" dt="2021-03-11T16:10:21.059" v="172" actId="20577"/>
      <pc:docMkLst>
        <pc:docMk/>
      </pc:docMkLst>
      <pc:sldChg chg="modSp">
        <pc:chgData name="Van Cook, Bridget" userId="S::bvancook@liberty.edu::09930051-17cb-473e-a1f7-ab89ed20fd4d" providerId="AD" clId="Web-{3C57C61F-25DF-4CAE-A35C-E3D3509C09AE}" dt="2021-03-11T16:10:21.059" v="172" actId="20577"/>
        <pc:sldMkLst>
          <pc:docMk/>
          <pc:sldMk cId="2294482955" sldId="261"/>
        </pc:sldMkLst>
        <pc:spChg chg="mod">
          <ac:chgData name="Van Cook, Bridget" userId="S::bvancook@liberty.edu::09930051-17cb-473e-a1f7-ab89ed20fd4d" providerId="AD" clId="Web-{3C57C61F-25DF-4CAE-A35C-E3D3509C09AE}" dt="2021-03-11T16:10:21.059" v="172" actId="20577"/>
          <ac:spMkLst>
            <pc:docMk/>
            <pc:sldMk cId="2294482955" sldId="261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3C57C61F-25DF-4CAE-A35C-E3D3509C09AE}" dt="2021-03-11T16:08:05.681" v="153" actId="20577"/>
          <ac:spMkLst>
            <pc:docMk/>
            <pc:sldMk cId="2294482955" sldId="261"/>
            <ac:spMk id="3" creationId="{B5DB4454-64E6-4097-A329-65DFC5978A46}"/>
          </ac:spMkLst>
        </pc:spChg>
      </pc:sldChg>
      <pc:sldChg chg="modSp addCm">
        <pc:chgData name="Van Cook, Bridget" userId="S::bvancook@liberty.edu::09930051-17cb-473e-a1f7-ab89ed20fd4d" providerId="AD" clId="Web-{3C57C61F-25DF-4CAE-A35C-E3D3509C09AE}" dt="2021-03-11T16:06:32.148" v="151" actId="20577"/>
        <pc:sldMkLst>
          <pc:docMk/>
          <pc:sldMk cId="3849890007" sldId="265"/>
        </pc:sldMkLst>
        <pc:spChg chg="mod">
          <ac:chgData name="Van Cook, Bridget" userId="S::bvancook@liberty.edu::09930051-17cb-473e-a1f7-ab89ed20fd4d" providerId="AD" clId="Web-{3C57C61F-25DF-4CAE-A35C-E3D3509C09AE}" dt="2021-03-11T16:06:32.148" v="151" actId="20577"/>
          <ac:spMkLst>
            <pc:docMk/>
            <pc:sldMk cId="3849890007" sldId="265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3C57C61F-25DF-4CAE-A35C-E3D3509C09AE}" dt="2021-03-11T16:06:12.335" v="147" actId="20577"/>
        <pc:sldMkLst>
          <pc:docMk/>
          <pc:sldMk cId="3870942172" sldId="279"/>
        </pc:sldMkLst>
        <pc:spChg chg="mod">
          <ac:chgData name="Van Cook, Bridget" userId="S::bvancook@liberty.edu::09930051-17cb-473e-a1f7-ab89ed20fd4d" providerId="AD" clId="Web-{3C57C61F-25DF-4CAE-A35C-E3D3509C09AE}" dt="2021-03-11T16:06:12.335" v="147" actId="20577"/>
          <ac:spMkLst>
            <pc:docMk/>
            <pc:sldMk cId="3870942172" sldId="279"/>
            <ac:spMk id="3" creationId="{B5DB4454-64E6-4097-A329-65DFC5978A46}"/>
          </ac:spMkLst>
        </pc:spChg>
      </pc:sldChg>
    </pc:docChg>
  </pc:docChgLst>
  <pc:docChgLst>
    <pc:chgData clId="Web-{99697DAF-6829-43B5-B393-00AFBA1FF031}"/>
    <pc:docChg chg="modSld">
      <pc:chgData name="" userId="" providerId="" clId="Web-{99697DAF-6829-43B5-B393-00AFBA1FF031}" dt="2021-03-05T16:05:26.713" v="0" actId="20577"/>
      <pc:docMkLst>
        <pc:docMk/>
      </pc:docMkLst>
      <pc:sldChg chg="modSp">
        <pc:chgData name="" userId="" providerId="" clId="Web-{99697DAF-6829-43B5-B393-00AFBA1FF031}" dt="2021-03-05T16:05:26.713" v="0" actId="20577"/>
        <pc:sldMkLst>
          <pc:docMk/>
          <pc:sldMk cId="2600471171" sldId="260"/>
        </pc:sldMkLst>
        <pc:spChg chg="mod">
          <ac:chgData name="" userId="" providerId="" clId="Web-{99697DAF-6829-43B5-B393-00AFBA1FF031}" dt="2021-03-05T16:05:26.713" v="0" actId="20577"/>
          <ac:spMkLst>
            <pc:docMk/>
            <pc:sldMk cId="2600471171" sldId="260"/>
            <ac:spMk id="2" creationId="{7886F204-F962-412E-858B-AE4168BA224A}"/>
          </ac:spMkLst>
        </pc:spChg>
      </pc:sldChg>
    </pc:docChg>
  </pc:docChgLst>
  <pc:docChgLst>
    <pc:chgData name="Van Cook, Bridget" userId="S::bvancook@liberty.edu::09930051-17cb-473e-a1f7-ab89ed20fd4d" providerId="AD" clId="Web-{E89B1D87-63AD-4541-AAE1-6D2DAA141AFB}"/>
    <pc:docChg chg="delSld">
      <pc:chgData name="Van Cook, Bridget" userId="S::bvancook@liberty.edu::09930051-17cb-473e-a1f7-ab89ed20fd4d" providerId="AD" clId="Web-{E89B1D87-63AD-4541-AAE1-6D2DAA141AFB}" dt="2021-03-09T18:30:27.431" v="2"/>
      <pc:docMkLst>
        <pc:docMk/>
      </pc:docMkLst>
      <pc:sldChg chg="del">
        <pc:chgData name="Van Cook, Bridget" userId="S::bvancook@liberty.edu::09930051-17cb-473e-a1f7-ab89ed20fd4d" providerId="AD" clId="Web-{E89B1D87-63AD-4541-AAE1-6D2DAA141AFB}" dt="2021-03-09T18:30:24.103" v="0"/>
        <pc:sldMkLst>
          <pc:docMk/>
          <pc:sldMk cId="1250232908" sldId="262"/>
        </pc:sldMkLst>
      </pc:sldChg>
      <pc:sldChg chg="del">
        <pc:chgData name="Van Cook, Bridget" userId="S::bvancook@liberty.edu::09930051-17cb-473e-a1f7-ab89ed20fd4d" providerId="AD" clId="Web-{E89B1D87-63AD-4541-AAE1-6D2DAA141AFB}" dt="2021-03-09T18:30:25.807" v="1"/>
        <pc:sldMkLst>
          <pc:docMk/>
          <pc:sldMk cId="2293051196" sldId="270"/>
        </pc:sldMkLst>
      </pc:sldChg>
      <pc:sldChg chg="del">
        <pc:chgData name="Van Cook, Bridget" userId="S::bvancook@liberty.edu::09930051-17cb-473e-a1f7-ab89ed20fd4d" providerId="AD" clId="Web-{E89B1D87-63AD-4541-AAE1-6D2DAA141AFB}" dt="2021-03-09T18:30:27.431" v="2"/>
        <pc:sldMkLst>
          <pc:docMk/>
          <pc:sldMk cId="239533520" sldId="274"/>
        </pc:sldMkLst>
      </pc:sldChg>
    </pc:docChg>
  </pc:docChgLst>
  <pc:docChgLst>
    <pc:chgData clId="Web-{BE02CD2C-8E31-4B8C-903F-691907B68F23}"/>
    <pc:docChg chg="modSld">
      <pc:chgData name="" userId="" providerId="" clId="Web-{BE02CD2C-8E31-4B8C-903F-691907B68F23}" dt="2021-03-01T20:18:24.805" v="0" actId="20577"/>
      <pc:docMkLst>
        <pc:docMk/>
      </pc:docMkLst>
      <pc:sldChg chg="modSp">
        <pc:chgData name="" userId="" providerId="" clId="Web-{BE02CD2C-8E31-4B8C-903F-691907B68F23}" dt="2021-03-01T20:18:24.805" v="0" actId="20577"/>
        <pc:sldMkLst>
          <pc:docMk/>
          <pc:sldMk cId="2324917129" sldId="257"/>
        </pc:sldMkLst>
        <pc:spChg chg="mod">
          <ac:chgData name="" userId="" providerId="" clId="Web-{BE02CD2C-8E31-4B8C-903F-691907B68F23}" dt="2021-03-01T20:18:24.805" v="0" actId="20577"/>
          <ac:spMkLst>
            <pc:docMk/>
            <pc:sldMk cId="2324917129" sldId="257"/>
            <ac:spMk id="2" creationId="{8BA9FD4E-5774-4FA6-966B-BFE3EC114DC5}"/>
          </ac:spMkLst>
        </pc:spChg>
      </pc:sldChg>
    </pc:docChg>
  </pc:docChgLst>
  <pc:docChgLst>
    <pc:chgData name="Van Cook, Bridget" userId="S::bvancook@liberty.edu::09930051-17cb-473e-a1f7-ab89ed20fd4d" providerId="AD" clId="Web-{6241946C-C80F-4417-96E2-B7DB6DF0EB7D}"/>
    <pc:docChg chg="modSld">
      <pc:chgData name="Van Cook, Bridget" userId="S::bvancook@liberty.edu::09930051-17cb-473e-a1f7-ab89ed20fd4d" providerId="AD" clId="Web-{6241946C-C80F-4417-96E2-B7DB6DF0EB7D}" dt="2021-03-11T15:57:43.095" v="37" actId="20577"/>
      <pc:docMkLst>
        <pc:docMk/>
      </pc:docMkLst>
      <pc:sldChg chg="addCm">
        <pc:chgData name="Van Cook, Bridget" userId="S::bvancook@liberty.edu::09930051-17cb-473e-a1f7-ab89ed20fd4d" providerId="AD" clId="Web-{6241946C-C80F-4417-96E2-B7DB6DF0EB7D}" dt="2021-03-11T15:56:57.670" v="29"/>
        <pc:sldMkLst>
          <pc:docMk/>
          <pc:sldMk cId="3849890007" sldId="265"/>
        </pc:sldMkLst>
      </pc:sldChg>
      <pc:sldChg chg="modSp delCm">
        <pc:chgData name="Van Cook, Bridget" userId="S::bvancook@liberty.edu::09930051-17cb-473e-a1f7-ab89ed20fd4d" providerId="AD" clId="Web-{6241946C-C80F-4417-96E2-B7DB6DF0EB7D}" dt="2021-03-11T15:57:43.095" v="37" actId="20577"/>
        <pc:sldMkLst>
          <pc:docMk/>
          <pc:sldMk cId="2647565602" sldId="271"/>
        </pc:sldMkLst>
        <pc:spChg chg="mod">
          <ac:chgData name="Van Cook, Bridget" userId="S::bvancook@liberty.edu::09930051-17cb-473e-a1f7-ab89ed20fd4d" providerId="AD" clId="Web-{6241946C-C80F-4417-96E2-B7DB6DF0EB7D}" dt="2021-03-11T15:57:43.095" v="37" actId="20577"/>
          <ac:spMkLst>
            <pc:docMk/>
            <pc:sldMk cId="2647565602" sldId="271"/>
            <ac:spMk id="5" creationId="{ED31AF69-D05C-437B-87DE-6C0F67C137F5}"/>
          </ac:spMkLst>
        </pc:spChg>
      </pc:sldChg>
      <pc:sldChg chg="modSp">
        <pc:chgData name="Van Cook, Bridget" userId="S::bvancook@liberty.edu::09930051-17cb-473e-a1f7-ab89ed20fd4d" providerId="AD" clId="Web-{6241946C-C80F-4417-96E2-B7DB6DF0EB7D}" dt="2021-03-11T15:56:25.278" v="28" actId="20577"/>
        <pc:sldMkLst>
          <pc:docMk/>
          <pc:sldMk cId="3870942172" sldId="279"/>
        </pc:sldMkLst>
        <pc:spChg chg="mod">
          <ac:chgData name="Van Cook, Bridget" userId="S::bvancook@liberty.edu::09930051-17cb-473e-a1f7-ab89ed20fd4d" providerId="AD" clId="Web-{6241946C-C80F-4417-96E2-B7DB6DF0EB7D}" dt="2021-03-11T15:56:25.278" v="28" actId="20577"/>
          <ac:spMkLst>
            <pc:docMk/>
            <pc:sldMk cId="3870942172" sldId="279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96683837-1399-4318-825A-8FDB5B8F600E}"/>
    <pc:docChg chg="modSld">
      <pc:chgData name="Van Cook, Bridget" userId="S::bvancook@liberty.edu::09930051-17cb-473e-a1f7-ab89ed20fd4d" providerId="AD" clId="Web-{96683837-1399-4318-825A-8FDB5B8F600E}" dt="2021-03-09T17:53:16.308" v="31" actId="14100"/>
      <pc:docMkLst>
        <pc:docMk/>
      </pc:docMkLst>
      <pc:sldChg chg="modSp">
        <pc:chgData name="Van Cook, Bridget" userId="S::bvancook@liberty.edu::09930051-17cb-473e-a1f7-ab89ed20fd4d" providerId="AD" clId="Web-{96683837-1399-4318-825A-8FDB5B8F600E}" dt="2021-03-09T17:50:58.799" v="9" actId="20577"/>
        <pc:sldMkLst>
          <pc:docMk/>
          <pc:sldMk cId="2600471171" sldId="260"/>
        </pc:sldMkLst>
        <pc:spChg chg="mod">
          <ac:chgData name="Van Cook, Bridget" userId="S::bvancook@liberty.edu::09930051-17cb-473e-a1f7-ab89ed20fd4d" providerId="AD" clId="Web-{96683837-1399-4318-825A-8FDB5B8F600E}" dt="2021-03-09T17:50:58.799" v="9" actId="20577"/>
          <ac:spMkLst>
            <pc:docMk/>
            <pc:sldMk cId="2600471171" sldId="260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96683837-1399-4318-825A-8FDB5B8F600E}" dt="2021-03-09T17:50:18.828" v="6" actId="20577"/>
        <pc:sldMkLst>
          <pc:docMk/>
          <pc:sldMk cId="2294482955" sldId="261"/>
        </pc:sldMkLst>
        <pc:spChg chg="mod">
          <ac:chgData name="Van Cook, Bridget" userId="S::bvancook@liberty.edu::09930051-17cb-473e-a1f7-ab89ed20fd4d" providerId="AD" clId="Web-{96683837-1399-4318-825A-8FDB5B8F600E}" dt="2021-03-09T17:50:18.828" v="6" actId="20577"/>
          <ac:spMkLst>
            <pc:docMk/>
            <pc:sldMk cId="2294482955" sldId="261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96683837-1399-4318-825A-8FDB5B8F600E}" dt="2021-03-09T17:51:17.582" v="12" actId="20577"/>
        <pc:sldMkLst>
          <pc:docMk/>
          <pc:sldMk cId="1250232908" sldId="262"/>
        </pc:sldMkLst>
        <pc:spChg chg="mod">
          <ac:chgData name="Van Cook, Bridget" userId="S::bvancook@liberty.edu::09930051-17cb-473e-a1f7-ab89ed20fd4d" providerId="AD" clId="Web-{96683837-1399-4318-825A-8FDB5B8F600E}" dt="2021-03-09T17:51:17.582" v="12" actId="20577"/>
          <ac:spMkLst>
            <pc:docMk/>
            <pc:sldMk cId="1250232908" sldId="262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96683837-1399-4318-825A-8FDB5B8F600E}" dt="2021-03-09T17:53:16.308" v="31" actId="14100"/>
        <pc:sldMkLst>
          <pc:docMk/>
          <pc:sldMk cId="3849890007" sldId="265"/>
        </pc:sldMkLst>
        <pc:spChg chg="mod">
          <ac:chgData name="Van Cook, Bridget" userId="S::bvancook@liberty.edu::09930051-17cb-473e-a1f7-ab89ed20fd4d" providerId="AD" clId="Web-{96683837-1399-4318-825A-8FDB5B8F600E}" dt="2021-03-09T17:52:46.837" v="25" actId="20577"/>
          <ac:spMkLst>
            <pc:docMk/>
            <pc:sldMk cId="3849890007" sldId="265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96683837-1399-4318-825A-8FDB5B8F600E}" dt="2021-03-09T17:53:16.308" v="31" actId="14100"/>
          <ac:spMkLst>
            <pc:docMk/>
            <pc:sldMk cId="3849890007" sldId="265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96683837-1399-4318-825A-8FDB5B8F600E}" dt="2021-03-09T17:52:34.086" v="24" actId="20577"/>
        <pc:sldMkLst>
          <pc:docMk/>
          <pc:sldMk cId="4181692798" sldId="266"/>
        </pc:sldMkLst>
        <pc:spChg chg="mod">
          <ac:chgData name="Van Cook, Bridget" userId="S::bvancook@liberty.edu::09930051-17cb-473e-a1f7-ab89ed20fd4d" providerId="AD" clId="Web-{96683837-1399-4318-825A-8FDB5B8F600E}" dt="2021-03-09T17:52:34.086" v="24" actId="20577"/>
          <ac:spMkLst>
            <pc:docMk/>
            <pc:sldMk cId="4181692798" sldId="266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96683837-1399-4318-825A-8FDB5B8F600E}" dt="2021-03-09T17:51:52.100" v="18" actId="20577"/>
        <pc:sldMkLst>
          <pc:docMk/>
          <pc:sldMk cId="959981125" sldId="267"/>
        </pc:sldMkLst>
        <pc:spChg chg="mod">
          <ac:chgData name="Van Cook, Bridget" userId="S::bvancook@liberty.edu::09930051-17cb-473e-a1f7-ab89ed20fd4d" providerId="AD" clId="Web-{96683837-1399-4318-825A-8FDB5B8F600E}" dt="2021-03-09T17:51:52.100" v="18" actId="20577"/>
          <ac:spMkLst>
            <pc:docMk/>
            <pc:sldMk cId="959981125" sldId="267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96683837-1399-4318-825A-8FDB5B8F600E}" dt="2021-03-09T17:51:11.363" v="11" actId="20577"/>
        <pc:sldMkLst>
          <pc:docMk/>
          <pc:sldMk cId="3028197615" sldId="268"/>
        </pc:sldMkLst>
        <pc:spChg chg="mod">
          <ac:chgData name="Van Cook, Bridget" userId="S::bvancook@liberty.edu::09930051-17cb-473e-a1f7-ab89ed20fd4d" providerId="AD" clId="Web-{96683837-1399-4318-825A-8FDB5B8F600E}" dt="2021-03-09T17:51:11.363" v="11" actId="20577"/>
          <ac:spMkLst>
            <pc:docMk/>
            <pc:sldMk cId="3028197615" sldId="268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96683837-1399-4318-825A-8FDB5B8F600E}" dt="2021-03-09T17:51:35.005" v="14" actId="20577"/>
        <pc:sldMkLst>
          <pc:docMk/>
          <pc:sldMk cId="2293051196" sldId="270"/>
        </pc:sldMkLst>
        <pc:spChg chg="mod">
          <ac:chgData name="Van Cook, Bridget" userId="S::bvancook@liberty.edu::09930051-17cb-473e-a1f7-ab89ed20fd4d" providerId="AD" clId="Web-{96683837-1399-4318-825A-8FDB5B8F600E}" dt="2021-03-09T17:51:35.005" v="14" actId="20577"/>
          <ac:spMkLst>
            <pc:docMk/>
            <pc:sldMk cId="2293051196" sldId="270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96683837-1399-4318-825A-8FDB5B8F600E}" dt="2021-03-09T17:52:24.617" v="23" actId="20577"/>
        <pc:sldMkLst>
          <pc:docMk/>
          <pc:sldMk cId="2647565602" sldId="271"/>
        </pc:sldMkLst>
        <pc:spChg chg="mod">
          <ac:chgData name="Van Cook, Bridget" userId="S::bvancook@liberty.edu::09930051-17cb-473e-a1f7-ab89ed20fd4d" providerId="AD" clId="Web-{96683837-1399-4318-825A-8FDB5B8F600E}" dt="2021-03-09T17:52:24.617" v="23" actId="20577"/>
          <ac:spMkLst>
            <pc:docMk/>
            <pc:sldMk cId="2647565602" sldId="271"/>
            <ac:spMk id="5" creationId="{ED31AF69-D05C-437B-87DE-6C0F67C137F5}"/>
          </ac:spMkLst>
        </pc:spChg>
      </pc:sldChg>
      <pc:sldChg chg="modSp">
        <pc:chgData name="Van Cook, Bridget" userId="S::bvancook@liberty.edu::09930051-17cb-473e-a1f7-ab89ed20fd4d" providerId="AD" clId="Web-{96683837-1399-4318-825A-8FDB5B8F600E}" dt="2021-03-09T17:51:45.615" v="17" actId="20577"/>
        <pc:sldMkLst>
          <pc:docMk/>
          <pc:sldMk cId="239533520" sldId="274"/>
        </pc:sldMkLst>
        <pc:spChg chg="mod">
          <ac:chgData name="Van Cook, Bridget" userId="S::bvancook@liberty.edu::09930051-17cb-473e-a1f7-ab89ed20fd4d" providerId="AD" clId="Web-{96683837-1399-4318-825A-8FDB5B8F600E}" dt="2021-03-09T17:51:45.615" v="17" actId="20577"/>
          <ac:spMkLst>
            <pc:docMk/>
            <pc:sldMk cId="239533520" sldId="274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96683837-1399-4318-825A-8FDB5B8F600E}" dt="2021-03-09T17:52:17.945" v="22" actId="20577"/>
        <pc:sldMkLst>
          <pc:docMk/>
          <pc:sldMk cId="2756088564" sldId="275"/>
        </pc:sldMkLst>
        <pc:spChg chg="mod">
          <ac:chgData name="Van Cook, Bridget" userId="S::bvancook@liberty.edu::09930051-17cb-473e-a1f7-ab89ed20fd4d" providerId="AD" clId="Web-{96683837-1399-4318-825A-8FDB5B8F600E}" dt="2021-03-09T17:52:17.945" v="22" actId="20577"/>
          <ac:spMkLst>
            <pc:docMk/>
            <pc:sldMk cId="2756088564" sldId="275"/>
            <ac:spMk id="5" creationId="{ED31AF69-D05C-437B-87DE-6C0F67C137F5}"/>
          </ac:spMkLst>
        </pc:spChg>
      </pc:sldChg>
    </pc:docChg>
  </pc:docChgLst>
  <pc:docChgLst>
    <pc:chgData name="Van Cook, Bridget" userId="S::bvancook@liberty.edu::09930051-17cb-473e-a1f7-ab89ed20fd4d" providerId="AD" clId="Web-{EEBC2FD1-E32D-4E30-BBF6-3B0D4F2689D7}"/>
    <pc:docChg chg="modSld sldOrd">
      <pc:chgData name="Van Cook, Bridget" userId="S::bvancook@liberty.edu::09930051-17cb-473e-a1f7-ab89ed20fd4d" providerId="AD" clId="Web-{EEBC2FD1-E32D-4E30-BBF6-3B0D4F2689D7}" dt="2021-03-04T16:30:52.588" v="15" actId="20577"/>
      <pc:docMkLst>
        <pc:docMk/>
      </pc:docMkLst>
      <pc:sldChg chg="modSp">
        <pc:chgData name="Van Cook, Bridget" userId="S::bvancook@liberty.edu::09930051-17cb-473e-a1f7-ab89ed20fd4d" providerId="AD" clId="Web-{EEBC2FD1-E32D-4E30-BBF6-3B0D4F2689D7}" dt="2021-03-04T16:30:52.588" v="15" actId="20577"/>
        <pc:sldMkLst>
          <pc:docMk/>
          <pc:sldMk cId="959981125" sldId="267"/>
        </pc:sldMkLst>
        <pc:spChg chg="mod">
          <ac:chgData name="Van Cook, Bridget" userId="S::bvancook@liberty.edu::09930051-17cb-473e-a1f7-ab89ed20fd4d" providerId="AD" clId="Web-{EEBC2FD1-E32D-4E30-BBF6-3B0D4F2689D7}" dt="2021-03-04T16:30:52.588" v="15" actId="20577"/>
          <ac:spMkLst>
            <pc:docMk/>
            <pc:sldMk cId="959981125" sldId="267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EEBC2FD1-E32D-4E30-BBF6-3B0D4F2689D7}" dt="2021-03-04T16:30:30.493" v="12" actId="20577"/>
        <pc:sldMkLst>
          <pc:docMk/>
          <pc:sldMk cId="2751775672" sldId="269"/>
        </pc:sldMkLst>
        <pc:spChg chg="mod">
          <ac:chgData name="Van Cook, Bridget" userId="S::bvancook@liberty.edu::09930051-17cb-473e-a1f7-ab89ed20fd4d" providerId="AD" clId="Web-{EEBC2FD1-E32D-4E30-BBF6-3B0D4F2689D7}" dt="2021-03-04T16:30:30.493" v="12" actId="20577"/>
          <ac:spMkLst>
            <pc:docMk/>
            <pc:sldMk cId="2751775672" sldId="269"/>
            <ac:spMk id="3" creationId="{B5DB4454-64E6-4097-A329-65DFC5978A46}"/>
          </ac:spMkLst>
        </pc:spChg>
      </pc:sldChg>
      <pc:sldChg chg="modSp ord">
        <pc:chgData name="Van Cook, Bridget" userId="S::bvancook@liberty.edu::09930051-17cb-473e-a1f7-ab89ed20fd4d" providerId="AD" clId="Web-{EEBC2FD1-E32D-4E30-BBF6-3B0D4F2689D7}" dt="2021-03-04T16:26:53.223" v="8"/>
        <pc:sldMkLst>
          <pc:docMk/>
          <pc:sldMk cId="239533520" sldId="274"/>
        </pc:sldMkLst>
        <pc:spChg chg="mod">
          <ac:chgData name="Van Cook, Bridget" userId="S::bvancook@liberty.edu::09930051-17cb-473e-a1f7-ab89ed20fd4d" providerId="AD" clId="Web-{EEBC2FD1-E32D-4E30-BBF6-3B0D4F2689D7}" dt="2021-03-04T16:26:46.864" v="7" actId="20577"/>
          <ac:spMkLst>
            <pc:docMk/>
            <pc:sldMk cId="239533520" sldId="274"/>
            <ac:spMk id="2" creationId="{7886F204-F962-412E-858B-AE4168BA224A}"/>
          </ac:spMkLst>
        </pc:spChg>
      </pc:sldChg>
    </pc:docChg>
  </pc:docChgLst>
  <pc:docChgLst>
    <pc:chgData name="Bonta, Jeremy Duane" userId="S::jdbonta@liberty.edu::7e2f4173-3550-4c23-9bba-33372b230af6" providerId="AD" clId="Web-{34CD59B1-86D5-456B-AD70-07960F2E6161}"/>
    <pc:docChg chg="modSld">
      <pc:chgData name="Bonta, Jeremy Duane" userId="S::jdbonta@liberty.edu::7e2f4173-3550-4c23-9bba-33372b230af6" providerId="AD" clId="Web-{34CD59B1-86D5-456B-AD70-07960F2E6161}" dt="2021-03-01T21:00:25.292" v="113" actId="20577"/>
      <pc:docMkLst>
        <pc:docMk/>
      </pc:docMkLst>
      <pc:sldChg chg="modSp modNotes">
        <pc:chgData name="Bonta, Jeremy Duane" userId="S::jdbonta@liberty.edu::7e2f4173-3550-4c23-9bba-33372b230af6" providerId="AD" clId="Web-{34CD59B1-86D5-456B-AD70-07960F2E6161}" dt="2021-03-01T20:59:59.026" v="105"/>
        <pc:sldMkLst>
          <pc:docMk/>
          <pc:sldMk cId="2600471171" sldId="260"/>
        </pc:sldMkLst>
        <pc:spChg chg="mod">
          <ac:chgData name="Bonta, Jeremy Duane" userId="S::jdbonta@liberty.edu::7e2f4173-3550-4c23-9bba-33372b230af6" providerId="AD" clId="Web-{34CD59B1-86D5-456B-AD70-07960F2E6161}" dt="2021-03-01T20:59:13.308" v="78" actId="20577"/>
          <ac:spMkLst>
            <pc:docMk/>
            <pc:sldMk cId="2600471171" sldId="260"/>
            <ac:spMk id="3" creationId="{B5DB4454-64E6-4097-A329-65DFC5978A46}"/>
          </ac:spMkLst>
        </pc:spChg>
      </pc:sldChg>
      <pc:sldChg chg="modSp">
        <pc:chgData name="Bonta, Jeremy Duane" userId="S::jdbonta@liberty.edu::7e2f4173-3550-4c23-9bba-33372b230af6" providerId="AD" clId="Web-{34CD59B1-86D5-456B-AD70-07960F2E6161}" dt="2021-03-01T21:00:25.292" v="113" actId="20577"/>
        <pc:sldMkLst>
          <pc:docMk/>
          <pc:sldMk cId="3028197615" sldId="268"/>
        </pc:sldMkLst>
        <pc:spChg chg="mod">
          <ac:chgData name="Bonta, Jeremy Duane" userId="S::jdbonta@liberty.edu::7e2f4173-3550-4c23-9bba-33372b230af6" providerId="AD" clId="Web-{34CD59B1-86D5-456B-AD70-07960F2E6161}" dt="2021-03-01T21:00:25.292" v="113" actId="20577"/>
          <ac:spMkLst>
            <pc:docMk/>
            <pc:sldMk cId="3028197615" sldId="268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9B83418B-0854-4E71-907B-DCAE79782923}"/>
    <pc:docChg chg="">
      <pc:chgData name="Van Cook, Bridget" userId="S::bvancook@liberty.edu::09930051-17cb-473e-a1f7-ab89ed20fd4d" providerId="AD" clId="Web-{9B83418B-0854-4E71-907B-DCAE79782923}" dt="2021-03-11T20:50:49.874" v="0"/>
      <pc:docMkLst>
        <pc:docMk/>
      </pc:docMkLst>
      <pc:sldChg chg="delCm">
        <pc:chgData name="Van Cook, Bridget" userId="S::bvancook@liberty.edu::09930051-17cb-473e-a1f7-ab89ed20fd4d" providerId="AD" clId="Web-{9B83418B-0854-4E71-907B-DCAE79782923}" dt="2021-03-11T20:50:49.874" v="0"/>
        <pc:sldMkLst>
          <pc:docMk/>
          <pc:sldMk cId="2294482955" sldId="261"/>
        </pc:sldMkLst>
      </pc:sldChg>
    </pc:docChg>
  </pc:docChgLst>
  <pc:docChgLst>
    <pc:chgData name="Bonta, Jeremy Duane" userId="S::jdbonta@liberty.edu::7e2f4173-3550-4c23-9bba-33372b230af6" providerId="AD" clId="Web-{EF36CC8D-6604-4F8D-BEBC-AADD9C84FE77}"/>
    <pc:docChg chg="modSld">
      <pc:chgData name="Bonta, Jeremy Duane" userId="S::jdbonta@liberty.edu::7e2f4173-3550-4c23-9bba-33372b230af6" providerId="AD" clId="Web-{EF36CC8D-6604-4F8D-BEBC-AADD9C84FE77}" dt="2021-03-01T20:42:35.595" v="209" actId="20577"/>
      <pc:docMkLst>
        <pc:docMk/>
      </pc:docMkLst>
      <pc:sldChg chg="modSp">
        <pc:chgData name="Bonta, Jeremy Duane" userId="S::jdbonta@liberty.edu::7e2f4173-3550-4c23-9bba-33372b230af6" providerId="AD" clId="Web-{EF36CC8D-6604-4F8D-BEBC-AADD9C84FE77}" dt="2021-03-01T20:42:35.595" v="209" actId="20577"/>
        <pc:sldMkLst>
          <pc:docMk/>
          <pc:sldMk cId="2600471171" sldId="260"/>
        </pc:sldMkLst>
        <pc:spChg chg="mod">
          <ac:chgData name="Bonta, Jeremy Duane" userId="S::jdbonta@liberty.edu::7e2f4173-3550-4c23-9bba-33372b230af6" providerId="AD" clId="Web-{EF36CC8D-6604-4F8D-BEBC-AADD9C84FE77}" dt="2021-03-01T20:42:35.595" v="209" actId="20577"/>
          <ac:spMkLst>
            <pc:docMk/>
            <pc:sldMk cId="2600471171" sldId="260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93DD7651-FF92-4B14-855D-E2F47640AEA2}"/>
    <pc:docChg chg="modSld">
      <pc:chgData name="Van Cook, Bridget" userId="S::bvancook@liberty.edu::09930051-17cb-473e-a1f7-ab89ed20fd4d" providerId="AD" clId="Web-{93DD7651-FF92-4B14-855D-E2F47640AEA2}" dt="2021-03-09T18:20:15.151" v="20"/>
      <pc:docMkLst>
        <pc:docMk/>
      </pc:docMkLst>
      <pc:sldChg chg="modSp">
        <pc:chgData name="Van Cook, Bridget" userId="S::bvancook@liberty.edu::09930051-17cb-473e-a1f7-ab89ed20fd4d" providerId="AD" clId="Web-{93DD7651-FF92-4B14-855D-E2F47640AEA2}" dt="2021-03-09T18:20:15.151" v="20"/>
        <pc:sldMkLst>
          <pc:docMk/>
          <pc:sldMk cId="3849890007" sldId="265"/>
        </pc:sldMkLst>
        <pc:spChg chg="mod">
          <ac:chgData name="Van Cook, Bridget" userId="S::bvancook@liberty.edu::09930051-17cb-473e-a1f7-ab89ed20fd4d" providerId="AD" clId="Web-{93DD7651-FF92-4B14-855D-E2F47640AEA2}" dt="2021-03-09T18:20:15.151" v="20"/>
          <ac:spMkLst>
            <pc:docMk/>
            <pc:sldMk cId="3849890007" sldId="265"/>
            <ac:spMk id="3" creationId="{B5DB4454-64E6-4097-A329-65DFC5978A46}"/>
          </ac:spMkLst>
        </pc:spChg>
      </pc:sldChg>
    </pc:docChg>
  </pc:docChgLst>
  <pc:docChgLst>
    <pc:chgData name="Edwards, Nivischi (Ctr for Counseling &amp; Family Studies)" userId="S::nedwards10@liberty.edu::bc0b3f5d-198c-4c86-9f60-49ff8ba9daf4" providerId="AD" clId="Web-{E211F1AD-C20A-422A-8872-CDB99FCD8595}"/>
    <pc:docChg chg="modSld">
      <pc:chgData name="Edwards, Nivischi (Ctr for Counseling &amp; Family Studies)" userId="S::nedwards10@liberty.edu::bc0b3f5d-198c-4c86-9f60-49ff8ba9daf4" providerId="AD" clId="Web-{E211F1AD-C20A-422A-8872-CDB99FCD8595}" dt="2021-03-11T17:56:05.438" v="23"/>
      <pc:docMkLst>
        <pc:docMk/>
      </pc:docMkLst>
      <pc:sldChg chg="addCm">
        <pc:chgData name="Edwards, Nivischi (Ctr for Counseling &amp; Family Studies)" userId="S::nedwards10@liberty.edu::bc0b3f5d-198c-4c86-9f60-49ff8ba9daf4" providerId="AD" clId="Web-{E211F1AD-C20A-422A-8872-CDB99FCD8595}" dt="2021-03-11T17:56:05.438" v="23"/>
        <pc:sldMkLst>
          <pc:docMk/>
          <pc:sldMk cId="2294482955" sldId="261"/>
        </pc:sldMkLst>
      </pc:sldChg>
      <pc:sldChg chg="modSp">
        <pc:chgData name="Edwards, Nivischi (Ctr for Counseling &amp; Family Studies)" userId="S::nedwards10@liberty.edu::bc0b3f5d-198c-4c86-9f60-49ff8ba9daf4" providerId="AD" clId="Web-{E211F1AD-C20A-422A-8872-CDB99FCD8595}" dt="2021-03-11T17:54:38.886" v="22" actId="20577"/>
        <pc:sldMkLst>
          <pc:docMk/>
          <pc:sldMk cId="3870942172" sldId="279"/>
        </pc:sldMkLst>
        <pc:spChg chg="mod">
          <ac:chgData name="Edwards, Nivischi (Ctr for Counseling &amp; Family Studies)" userId="S::nedwards10@liberty.edu::bc0b3f5d-198c-4c86-9f60-49ff8ba9daf4" providerId="AD" clId="Web-{E211F1AD-C20A-422A-8872-CDB99FCD8595}" dt="2021-03-11T17:54:38.886" v="22" actId="20577"/>
          <ac:spMkLst>
            <pc:docMk/>
            <pc:sldMk cId="3870942172" sldId="279"/>
            <ac:spMk id="3" creationId="{B5DB4454-64E6-4097-A329-65DFC5978A46}"/>
          </ac:spMkLst>
        </pc:spChg>
      </pc:sldChg>
    </pc:docChg>
  </pc:docChgLst>
  <pc:docChgLst>
    <pc:chgData name="Edwards, Nivischi (Ctr for Counseling &amp; Family Studies)" userId="S::nedwards10@liberty.edu::bc0b3f5d-198c-4c86-9f60-49ff8ba9daf4" providerId="AD" clId="Web-{97DBAF41-26EC-43FB-B57F-A21FB661F5B3}"/>
    <pc:docChg chg="">
      <pc:chgData name="Edwards, Nivischi (Ctr for Counseling &amp; Family Studies)" userId="S::nedwards10@liberty.edu::bc0b3f5d-198c-4c86-9f60-49ff8ba9daf4" providerId="AD" clId="Web-{97DBAF41-26EC-43FB-B57F-A21FB661F5B3}" dt="2021-03-11T11:42:35.949" v="1"/>
      <pc:docMkLst>
        <pc:docMk/>
      </pc:docMkLst>
      <pc:sldChg chg="addCm">
        <pc:chgData name="Edwards, Nivischi (Ctr for Counseling &amp; Family Studies)" userId="S::nedwards10@liberty.edu::bc0b3f5d-198c-4c86-9f60-49ff8ba9daf4" providerId="AD" clId="Web-{97DBAF41-26EC-43FB-B57F-A21FB661F5B3}" dt="2021-03-11T11:41:30.965" v="0"/>
        <pc:sldMkLst>
          <pc:docMk/>
          <pc:sldMk cId="2294482955" sldId="261"/>
        </pc:sldMkLst>
      </pc:sldChg>
      <pc:sldChg chg="addCm">
        <pc:chgData name="Edwards, Nivischi (Ctr for Counseling &amp; Family Studies)" userId="S::nedwards10@liberty.edu::bc0b3f5d-198c-4c86-9f60-49ff8ba9daf4" providerId="AD" clId="Web-{97DBAF41-26EC-43FB-B57F-A21FB661F5B3}" dt="2021-03-11T11:42:35.949" v="1"/>
        <pc:sldMkLst>
          <pc:docMk/>
          <pc:sldMk cId="3849890007" sldId="265"/>
        </pc:sldMkLst>
      </pc:sldChg>
    </pc:docChg>
  </pc:docChgLst>
  <pc:docChgLst>
    <pc:chgData name="Gibbs, Aleta Seay" userId="S::abyrd38@liberty.edu::e630f3bd-cc3a-4d26-bff9-c0f1707eae93" providerId="AD" clId="Web-{42DCC70A-AD07-472C-8873-4044CDB2BA0F}"/>
    <pc:docChg chg="modSld">
      <pc:chgData name="Gibbs, Aleta Seay" userId="S::abyrd38@liberty.edu::e630f3bd-cc3a-4d26-bff9-c0f1707eae93" providerId="AD" clId="Web-{42DCC70A-AD07-472C-8873-4044CDB2BA0F}" dt="2021-03-08T22:53:05.748" v="20" actId="20577"/>
      <pc:docMkLst>
        <pc:docMk/>
      </pc:docMkLst>
      <pc:sldChg chg="modSp">
        <pc:chgData name="Gibbs, Aleta Seay" userId="S::abyrd38@liberty.edu::e630f3bd-cc3a-4d26-bff9-c0f1707eae93" providerId="AD" clId="Web-{42DCC70A-AD07-472C-8873-4044CDB2BA0F}" dt="2021-03-08T22:51:20.760" v="1" actId="20577"/>
        <pc:sldMkLst>
          <pc:docMk/>
          <pc:sldMk cId="2294482955" sldId="261"/>
        </pc:sldMkLst>
        <pc:spChg chg="mod">
          <ac:chgData name="Gibbs, Aleta Seay" userId="S::abyrd38@liberty.edu::e630f3bd-cc3a-4d26-bff9-c0f1707eae93" providerId="AD" clId="Web-{42DCC70A-AD07-472C-8873-4044CDB2BA0F}" dt="2021-03-08T22:51:20.760" v="1" actId="20577"/>
          <ac:spMkLst>
            <pc:docMk/>
            <pc:sldMk cId="2294482955" sldId="261"/>
            <ac:spMk id="3" creationId="{B5DB4454-64E6-4097-A329-65DFC5978A46}"/>
          </ac:spMkLst>
        </pc:spChg>
      </pc:sldChg>
      <pc:sldChg chg="modSp">
        <pc:chgData name="Gibbs, Aleta Seay" userId="S::abyrd38@liberty.edu::e630f3bd-cc3a-4d26-bff9-c0f1707eae93" providerId="AD" clId="Web-{42DCC70A-AD07-472C-8873-4044CDB2BA0F}" dt="2021-03-08T22:52:46.685" v="16" actId="20577"/>
        <pc:sldMkLst>
          <pc:docMk/>
          <pc:sldMk cId="959981125" sldId="267"/>
        </pc:sldMkLst>
        <pc:spChg chg="mod">
          <ac:chgData name="Gibbs, Aleta Seay" userId="S::abyrd38@liberty.edu::e630f3bd-cc3a-4d26-bff9-c0f1707eae93" providerId="AD" clId="Web-{42DCC70A-AD07-472C-8873-4044CDB2BA0F}" dt="2021-03-08T22:52:46.685" v="16" actId="20577"/>
          <ac:spMkLst>
            <pc:docMk/>
            <pc:sldMk cId="959981125" sldId="267"/>
            <ac:spMk id="3" creationId="{B5DB4454-64E6-4097-A329-65DFC5978A46}"/>
          </ac:spMkLst>
        </pc:spChg>
      </pc:sldChg>
      <pc:sldChg chg="modSp">
        <pc:chgData name="Gibbs, Aleta Seay" userId="S::abyrd38@liberty.edu::e630f3bd-cc3a-4d26-bff9-c0f1707eae93" providerId="AD" clId="Web-{42DCC70A-AD07-472C-8873-4044CDB2BA0F}" dt="2021-03-08T22:53:05.748" v="20" actId="20577"/>
        <pc:sldMkLst>
          <pc:docMk/>
          <pc:sldMk cId="2647565602" sldId="271"/>
        </pc:sldMkLst>
        <pc:spChg chg="mod">
          <ac:chgData name="Gibbs, Aleta Seay" userId="S::abyrd38@liberty.edu::e630f3bd-cc3a-4d26-bff9-c0f1707eae93" providerId="AD" clId="Web-{42DCC70A-AD07-472C-8873-4044CDB2BA0F}" dt="2021-03-08T22:53:05.748" v="20" actId="20577"/>
          <ac:spMkLst>
            <pc:docMk/>
            <pc:sldMk cId="2647565602" sldId="271"/>
            <ac:spMk id="5" creationId="{ED31AF69-D05C-437B-87DE-6C0F67C137F5}"/>
          </ac:spMkLst>
        </pc:spChg>
      </pc:sldChg>
      <pc:sldChg chg="modSp">
        <pc:chgData name="Gibbs, Aleta Seay" userId="S::abyrd38@liberty.edu::e630f3bd-cc3a-4d26-bff9-c0f1707eae93" providerId="AD" clId="Web-{42DCC70A-AD07-472C-8873-4044CDB2BA0F}" dt="2021-03-08T22:52:12.668" v="5" actId="20577"/>
        <pc:sldMkLst>
          <pc:docMk/>
          <pc:sldMk cId="2134123703" sldId="273"/>
        </pc:sldMkLst>
        <pc:spChg chg="mod">
          <ac:chgData name="Gibbs, Aleta Seay" userId="S::abyrd38@liberty.edu::e630f3bd-cc3a-4d26-bff9-c0f1707eae93" providerId="AD" clId="Web-{42DCC70A-AD07-472C-8873-4044CDB2BA0F}" dt="2021-03-08T22:52:12.668" v="5" actId="20577"/>
          <ac:spMkLst>
            <pc:docMk/>
            <pc:sldMk cId="2134123703" sldId="273"/>
            <ac:spMk id="3" creationId="{B5DB4454-64E6-4097-A329-65DFC5978A46}"/>
          </ac:spMkLst>
        </pc:spChg>
      </pc:sldChg>
      <pc:sldChg chg="modSp">
        <pc:chgData name="Gibbs, Aleta Seay" userId="S::abyrd38@liberty.edu::e630f3bd-cc3a-4d26-bff9-c0f1707eae93" providerId="AD" clId="Web-{42DCC70A-AD07-472C-8873-4044CDB2BA0F}" dt="2021-03-08T22:52:25.637" v="9" actId="20577"/>
        <pc:sldMkLst>
          <pc:docMk/>
          <pc:sldMk cId="239533520" sldId="274"/>
        </pc:sldMkLst>
        <pc:spChg chg="mod">
          <ac:chgData name="Gibbs, Aleta Seay" userId="S::abyrd38@liberty.edu::e630f3bd-cc3a-4d26-bff9-c0f1707eae93" providerId="AD" clId="Web-{42DCC70A-AD07-472C-8873-4044CDB2BA0F}" dt="2021-03-08T22:52:25.637" v="9" actId="20577"/>
          <ac:spMkLst>
            <pc:docMk/>
            <pc:sldMk cId="239533520" sldId="274"/>
            <ac:spMk id="2" creationId="{7886F204-F962-412E-858B-AE4168BA224A}"/>
          </ac:spMkLst>
        </pc:spChg>
      </pc:sldChg>
    </pc:docChg>
  </pc:docChgLst>
  <pc:docChgLst>
    <pc:chgData name="Van Cook, Bridget" userId="S::bvancook@liberty.edu::09930051-17cb-473e-a1f7-ab89ed20fd4d" providerId="AD" clId="Web-{CD00BBCE-ACBD-401E-B7A6-F837A124B75D}"/>
    <pc:docChg chg="modSld">
      <pc:chgData name="Van Cook, Bridget" userId="S::bvancook@liberty.edu::09930051-17cb-473e-a1f7-ab89ed20fd4d" providerId="AD" clId="Web-{CD00BBCE-ACBD-401E-B7A6-F837A124B75D}" dt="2021-03-01T21:02:25.303" v="262" actId="20577"/>
      <pc:docMkLst>
        <pc:docMk/>
      </pc:docMkLst>
      <pc:sldChg chg="modSp">
        <pc:chgData name="Van Cook, Bridget" userId="S::bvancook@liberty.edu::09930051-17cb-473e-a1f7-ab89ed20fd4d" providerId="AD" clId="Web-{CD00BBCE-ACBD-401E-B7A6-F837A124B75D}" dt="2021-03-01T20:54:54.948" v="76" actId="20577"/>
        <pc:sldMkLst>
          <pc:docMk/>
          <pc:sldMk cId="2600471171" sldId="260"/>
        </pc:sldMkLst>
        <pc:spChg chg="mod">
          <ac:chgData name="Van Cook, Bridget" userId="S::bvancook@liberty.edu::09930051-17cb-473e-a1f7-ab89ed20fd4d" providerId="AD" clId="Web-{CD00BBCE-ACBD-401E-B7A6-F837A124B75D}" dt="2021-03-01T20:54:54.948" v="76" actId="20577"/>
          <ac:spMkLst>
            <pc:docMk/>
            <pc:sldMk cId="2600471171" sldId="260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CD00BBCE-ACBD-401E-B7A6-F837A124B75D}" dt="2021-03-01T20:54:43.573" v="74" actId="20577"/>
        <pc:sldMkLst>
          <pc:docMk/>
          <pc:sldMk cId="1250232908" sldId="262"/>
        </pc:sldMkLst>
        <pc:spChg chg="mod">
          <ac:chgData name="Van Cook, Bridget" userId="S::bvancook@liberty.edu::09930051-17cb-473e-a1f7-ab89ed20fd4d" providerId="AD" clId="Web-{CD00BBCE-ACBD-401E-B7A6-F837A124B75D}" dt="2021-03-01T20:54:43.573" v="74" actId="20577"/>
          <ac:spMkLst>
            <pc:docMk/>
            <pc:sldMk cId="1250232908" sldId="262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CD00BBCE-ACBD-401E-B7A6-F837A124B75D}" dt="2021-03-01T20:55:43.933" v="80" actId="20577"/>
        <pc:sldMkLst>
          <pc:docMk/>
          <pc:sldMk cId="2421334054" sldId="263"/>
        </pc:sldMkLst>
        <pc:spChg chg="mod">
          <ac:chgData name="Van Cook, Bridget" userId="S::bvancook@liberty.edu::09930051-17cb-473e-a1f7-ab89ed20fd4d" providerId="AD" clId="Web-{CD00BBCE-ACBD-401E-B7A6-F837A124B75D}" dt="2021-03-01T20:55:43.933" v="80" actId="20577"/>
          <ac:spMkLst>
            <pc:docMk/>
            <pc:sldMk cId="2421334054" sldId="263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CD00BBCE-ACBD-401E-B7A6-F837A124B75D}" dt="2021-03-01T21:01:56.442" v="255" actId="20577"/>
        <pc:sldMkLst>
          <pc:docMk/>
          <pc:sldMk cId="2898948398" sldId="264"/>
        </pc:sldMkLst>
        <pc:spChg chg="mod">
          <ac:chgData name="Van Cook, Bridget" userId="S::bvancook@liberty.edu::09930051-17cb-473e-a1f7-ab89ed20fd4d" providerId="AD" clId="Web-{CD00BBCE-ACBD-401E-B7A6-F837A124B75D}" dt="2021-03-01T21:01:56.442" v="255" actId="20577"/>
          <ac:spMkLst>
            <pc:docMk/>
            <pc:sldMk cId="2898948398" sldId="264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CD00BBCE-ACBD-401E-B7A6-F837A124B75D}" dt="2021-03-01T20:55:36.918" v="79" actId="20577"/>
        <pc:sldMkLst>
          <pc:docMk/>
          <pc:sldMk cId="3849890007" sldId="265"/>
        </pc:sldMkLst>
        <pc:spChg chg="mod">
          <ac:chgData name="Van Cook, Bridget" userId="S::bvancook@liberty.edu::09930051-17cb-473e-a1f7-ab89ed20fd4d" providerId="AD" clId="Web-{CD00BBCE-ACBD-401E-B7A6-F837A124B75D}" dt="2021-03-01T20:55:36.918" v="79" actId="20577"/>
          <ac:spMkLst>
            <pc:docMk/>
            <pc:sldMk cId="3849890007" sldId="265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CD00BBCE-ACBD-401E-B7A6-F837A124B75D}" dt="2021-03-01T21:02:25.303" v="262" actId="20577"/>
        <pc:sldMkLst>
          <pc:docMk/>
          <pc:sldMk cId="4181692798" sldId="266"/>
        </pc:sldMkLst>
        <pc:spChg chg="mod">
          <ac:chgData name="Van Cook, Bridget" userId="S::bvancook@liberty.edu::09930051-17cb-473e-a1f7-ab89ed20fd4d" providerId="AD" clId="Web-{CD00BBCE-ACBD-401E-B7A6-F837A124B75D}" dt="2021-03-01T21:02:25.303" v="262" actId="20577"/>
          <ac:spMkLst>
            <pc:docMk/>
            <pc:sldMk cId="4181692798" sldId="266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CD00BBCE-ACBD-401E-B7A6-F837A124B75D}" dt="2021-03-01T21:02:07.177" v="260" actId="20577"/>
        <pc:sldMkLst>
          <pc:docMk/>
          <pc:sldMk cId="959981125" sldId="267"/>
        </pc:sldMkLst>
        <pc:spChg chg="mod">
          <ac:chgData name="Van Cook, Bridget" userId="S::bvancook@liberty.edu::09930051-17cb-473e-a1f7-ab89ed20fd4d" providerId="AD" clId="Web-{CD00BBCE-ACBD-401E-B7A6-F837A124B75D}" dt="2021-03-01T21:02:07.177" v="260" actId="20577"/>
          <ac:spMkLst>
            <pc:docMk/>
            <pc:sldMk cId="959981125" sldId="267"/>
            <ac:spMk id="3" creationId="{B5DB4454-64E6-4097-A329-65DFC5978A46}"/>
          </ac:spMkLst>
        </pc:spChg>
      </pc:sldChg>
      <pc:sldChg chg="modSp">
        <pc:chgData name="Van Cook, Bridget" userId="S::bvancook@liberty.edu::09930051-17cb-473e-a1f7-ab89ed20fd4d" providerId="AD" clId="Web-{CD00BBCE-ACBD-401E-B7A6-F837A124B75D}" dt="2021-03-01T20:54:50.385" v="75" actId="20577"/>
        <pc:sldMkLst>
          <pc:docMk/>
          <pc:sldMk cId="3028197615" sldId="268"/>
        </pc:sldMkLst>
        <pc:spChg chg="mod">
          <ac:chgData name="Van Cook, Bridget" userId="S::bvancook@liberty.edu::09930051-17cb-473e-a1f7-ab89ed20fd4d" providerId="AD" clId="Web-{CD00BBCE-ACBD-401E-B7A6-F837A124B75D}" dt="2021-03-01T20:54:50.385" v="75" actId="20577"/>
          <ac:spMkLst>
            <pc:docMk/>
            <pc:sldMk cId="3028197615" sldId="268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EE8A1F3F-DC67-4268-A6ED-8D061BABA7F8}"/>
    <pc:docChg chg="delSld modSld">
      <pc:chgData name="Van Cook, Bridget" userId="S::bvancook@liberty.edu::09930051-17cb-473e-a1f7-ab89ed20fd4d" providerId="AD" clId="Web-{EE8A1F3F-DC67-4268-A6ED-8D061BABA7F8}" dt="2021-03-05T15:59:41.175" v="47"/>
      <pc:docMkLst>
        <pc:docMk/>
      </pc:docMkLst>
      <pc:sldChg chg="modSp">
        <pc:chgData name="Van Cook, Bridget" userId="S::bvancook@liberty.edu::09930051-17cb-473e-a1f7-ab89ed20fd4d" providerId="AD" clId="Web-{EE8A1F3F-DC67-4268-A6ED-8D061BABA7F8}" dt="2021-03-05T15:58:38.034" v="17" actId="20577"/>
        <pc:sldMkLst>
          <pc:docMk/>
          <pc:sldMk cId="2600471171" sldId="260"/>
        </pc:sldMkLst>
        <pc:spChg chg="mod">
          <ac:chgData name="Van Cook, Bridget" userId="S::bvancook@liberty.edu::09930051-17cb-473e-a1f7-ab89ed20fd4d" providerId="AD" clId="Web-{EE8A1F3F-DC67-4268-A6ED-8D061BABA7F8}" dt="2021-03-05T15:58:38.034" v="17" actId="20577"/>
          <ac:spMkLst>
            <pc:docMk/>
            <pc:sldMk cId="2600471171" sldId="260"/>
            <ac:spMk id="2" creationId="{7886F204-F962-412E-858B-AE4168BA224A}"/>
          </ac:spMkLst>
        </pc:spChg>
      </pc:sldChg>
      <pc:sldChg chg="del">
        <pc:chgData name="Van Cook, Bridget" userId="S::bvancook@liberty.edu::09930051-17cb-473e-a1f7-ab89ed20fd4d" providerId="AD" clId="Web-{EE8A1F3F-DC67-4268-A6ED-8D061BABA7F8}" dt="2021-03-05T15:59:08.644" v="41"/>
        <pc:sldMkLst>
          <pc:docMk/>
          <pc:sldMk cId="2421334054" sldId="263"/>
        </pc:sldMkLst>
      </pc:sldChg>
      <pc:sldChg chg="modSp">
        <pc:chgData name="Van Cook, Bridget" userId="S::bvancook@liberty.edu::09930051-17cb-473e-a1f7-ab89ed20fd4d" providerId="AD" clId="Web-{EE8A1F3F-DC67-4268-A6ED-8D061BABA7F8}" dt="2021-03-05T15:59:04.409" v="40" actId="20577"/>
        <pc:sldMkLst>
          <pc:docMk/>
          <pc:sldMk cId="959981125" sldId="267"/>
        </pc:sldMkLst>
        <pc:spChg chg="mod">
          <ac:chgData name="Van Cook, Bridget" userId="S::bvancook@liberty.edu::09930051-17cb-473e-a1f7-ab89ed20fd4d" providerId="AD" clId="Web-{EE8A1F3F-DC67-4268-A6ED-8D061BABA7F8}" dt="2021-03-05T15:59:04.409" v="40" actId="20577"/>
          <ac:spMkLst>
            <pc:docMk/>
            <pc:sldMk cId="959981125" sldId="267"/>
            <ac:spMk id="2" creationId="{7886F204-F962-412E-858B-AE4168BA224A}"/>
          </ac:spMkLst>
        </pc:spChg>
      </pc:sldChg>
      <pc:sldChg chg="modSp">
        <pc:chgData name="Van Cook, Bridget" userId="S::bvancook@liberty.edu::09930051-17cb-473e-a1f7-ab89ed20fd4d" providerId="AD" clId="Web-{EE8A1F3F-DC67-4268-A6ED-8D061BABA7F8}" dt="2021-03-05T15:59:38.316" v="46" actId="20577"/>
        <pc:sldMkLst>
          <pc:docMk/>
          <pc:sldMk cId="2647565602" sldId="271"/>
        </pc:sldMkLst>
        <pc:spChg chg="mod">
          <ac:chgData name="Van Cook, Bridget" userId="S::bvancook@liberty.edu::09930051-17cb-473e-a1f7-ab89ed20fd4d" providerId="AD" clId="Web-{EE8A1F3F-DC67-4268-A6ED-8D061BABA7F8}" dt="2021-03-05T15:58:52.909" v="33" actId="20577"/>
          <ac:spMkLst>
            <pc:docMk/>
            <pc:sldMk cId="2647565602" sldId="271"/>
            <ac:spMk id="2" creationId="{7886F204-F962-412E-858B-AE4168BA224A}"/>
          </ac:spMkLst>
        </pc:spChg>
        <pc:spChg chg="mod">
          <ac:chgData name="Van Cook, Bridget" userId="S::bvancook@liberty.edu::09930051-17cb-473e-a1f7-ab89ed20fd4d" providerId="AD" clId="Web-{EE8A1F3F-DC67-4268-A6ED-8D061BABA7F8}" dt="2021-03-05T15:59:38.316" v="46" actId="20577"/>
          <ac:spMkLst>
            <pc:docMk/>
            <pc:sldMk cId="2647565602" sldId="271"/>
            <ac:spMk id="5" creationId="{ED31AF69-D05C-437B-87DE-6C0F67C137F5}"/>
          </ac:spMkLst>
        </pc:spChg>
      </pc:sldChg>
      <pc:sldChg chg="modSp del">
        <pc:chgData name="Van Cook, Bridget" userId="S::bvancook@liberty.edu::09930051-17cb-473e-a1f7-ab89ed20fd4d" providerId="AD" clId="Web-{EE8A1F3F-DC67-4268-A6ED-8D061BABA7F8}" dt="2021-03-05T15:59:41.175" v="47"/>
        <pc:sldMkLst>
          <pc:docMk/>
          <pc:sldMk cId="228086971" sldId="272"/>
        </pc:sldMkLst>
        <pc:spChg chg="mod">
          <ac:chgData name="Van Cook, Bridget" userId="S::bvancook@liberty.edu::09930051-17cb-473e-a1f7-ab89ed20fd4d" providerId="AD" clId="Web-{EE8A1F3F-DC67-4268-A6ED-8D061BABA7F8}" dt="2021-03-05T15:59:16.785" v="42" actId="20577"/>
          <ac:spMkLst>
            <pc:docMk/>
            <pc:sldMk cId="228086971" sldId="272"/>
            <ac:spMk id="5" creationId="{ED31AF69-D05C-437B-87DE-6C0F67C137F5}"/>
          </ac:spMkLst>
        </pc:spChg>
      </pc:sldChg>
    </pc:docChg>
  </pc:docChgLst>
  <pc:docChgLst>
    <pc:chgData name="Van Cook, Bridget" userId="S::bvancook@liberty.edu::09930051-17cb-473e-a1f7-ab89ed20fd4d" providerId="AD" clId="Web-{43203316-C270-47A7-B6D8-8940B601B278}"/>
    <pc:docChg chg="modSld">
      <pc:chgData name="Van Cook, Bridget" userId="S::bvancook@liberty.edu::09930051-17cb-473e-a1f7-ab89ed20fd4d" providerId="AD" clId="Web-{43203316-C270-47A7-B6D8-8940B601B278}" dt="2021-03-01T20:46:28.501" v="24" actId="20577"/>
      <pc:docMkLst>
        <pc:docMk/>
      </pc:docMkLst>
      <pc:sldChg chg="modSp">
        <pc:chgData name="Van Cook, Bridget" userId="S::bvancook@liberty.edu::09930051-17cb-473e-a1f7-ab89ed20fd4d" providerId="AD" clId="Web-{43203316-C270-47A7-B6D8-8940B601B278}" dt="2021-03-01T20:45:17.874" v="15" actId="20577"/>
        <pc:sldMkLst>
          <pc:docMk/>
          <pc:sldMk cId="2600471171" sldId="260"/>
        </pc:sldMkLst>
        <pc:spChg chg="mod">
          <ac:chgData name="Van Cook, Bridget" userId="S::bvancook@liberty.edu::09930051-17cb-473e-a1f7-ab89ed20fd4d" providerId="AD" clId="Web-{43203316-C270-47A7-B6D8-8940B601B278}" dt="2021-03-01T20:45:17.874" v="15" actId="20577"/>
          <ac:spMkLst>
            <pc:docMk/>
            <pc:sldMk cId="2600471171" sldId="260"/>
            <ac:spMk id="3" creationId="{B5DB4454-64E6-4097-A329-65DFC5978A46}"/>
          </ac:spMkLst>
        </pc:spChg>
      </pc:sldChg>
      <pc:sldChg chg="modSp mod modClrScheme chgLayout">
        <pc:chgData name="Van Cook, Bridget" userId="S::bvancook@liberty.edu::09930051-17cb-473e-a1f7-ab89ed20fd4d" providerId="AD" clId="Web-{43203316-C270-47A7-B6D8-8940B601B278}" dt="2021-03-01T20:46:28.501" v="24" actId="20577"/>
        <pc:sldMkLst>
          <pc:docMk/>
          <pc:sldMk cId="2294482955" sldId="261"/>
        </pc:sldMkLst>
        <pc:spChg chg="mod ord">
          <ac:chgData name="Van Cook, Bridget" userId="S::bvancook@liberty.edu::09930051-17cb-473e-a1f7-ab89ed20fd4d" providerId="AD" clId="Web-{43203316-C270-47A7-B6D8-8940B601B278}" dt="2021-03-01T20:45:34.093" v="16" actId="20577"/>
          <ac:spMkLst>
            <pc:docMk/>
            <pc:sldMk cId="2294482955" sldId="261"/>
            <ac:spMk id="2" creationId="{7886F204-F962-412E-858B-AE4168BA224A}"/>
          </ac:spMkLst>
        </pc:spChg>
        <pc:spChg chg="mod ord">
          <ac:chgData name="Van Cook, Bridget" userId="S::bvancook@liberty.edu::09930051-17cb-473e-a1f7-ab89ed20fd4d" providerId="AD" clId="Web-{43203316-C270-47A7-B6D8-8940B601B278}" dt="2021-03-01T20:46:28.501" v="24" actId="20577"/>
          <ac:spMkLst>
            <pc:docMk/>
            <pc:sldMk cId="2294482955" sldId="261"/>
            <ac:spMk id="3" creationId="{B5DB4454-64E6-4097-A329-65DFC5978A46}"/>
          </ac:spMkLst>
        </pc:spChg>
      </pc:sldChg>
    </pc:docChg>
  </pc:docChgLst>
  <pc:docChgLst>
    <pc:chgData name="Van Cook, Bridget" userId="S::bvancook@liberty.edu::09930051-17cb-473e-a1f7-ab89ed20fd4d" providerId="AD" clId="Web-{5AB10010-24CE-4047-A0A0-EB160D74B185}"/>
    <pc:docChg chg="modSld sldOrd">
      <pc:chgData name="Van Cook, Bridget" userId="S::bvancook@liberty.edu::09930051-17cb-473e-a1f7-ab89ed20fd4d" providerId="AD" clId="Web-{5AB10010-24CE-4047-A0A0-EB160D74B185}" dt="2021-03-09T22:46:26.356" v="33" actId="20577"/>
      <pc:docMkLst>
        <pc:docMk/>
      </pc:docMkLst>
      <pc:sldChg chg="modSp">
        <pc:chgData name="Van Cook, Bridget" userId="S::bvancook@liberty.edu::09930051-17cb-473e-a1f7-ab89ed20fd4d" providerId="AD" clId="Web-{5AB10010-24CE-4047-A0A0-EB160D74B185}" dt="2021-03-09T22:46:26.356" v="33" actId="20577"/>
        <pc:sldMkLst>
          <pc:docMk/>
          <pc:sldMk cId="2756088564" sldId="275"/>
        </pc:sldMkLst>
        <pc:spChg chg="mod">
          <ac:chgData name="Van Cook, Bridget" userId="S::bvancook@liberty.edu::09930051-17cb-473e-a1f7-ab89ed20fd4d" providerId="AD" clId="Web-{5AB10010-24CE-4047-A0A0-EB160D74B185}" dt="2021-03-09T22:46:26.356" v="33" actId="20577"/>
          <ac:spMkLst>
            <pc:docMk/>
            <pc:sldMk cId="2756088564" sldId="275"/>
            <ac:spMk id="5" creationId="{ED31AF69-D05C-437B-87DE-6C0F67C137F5}"/>
          </ac:spMkLst>
        </pc:spChg>
      </pc:sldChg>
      <pc:sldChg chg="modSp ord">
        <pc:chgData name="Van Cook, Bridget" userId="S::bvancook@liberty.edu::09930051-17cb-473e-a1f7-ab89ed20fd4d" providerId="AD" clId="Web-{5AB10010-24CE-4047-A0A0-EB160D74B185}" dt="2021-03-09T22:45:57.980" v="30"/>
        <pc:sldMkLst>
          <pc:docMk/>
          <pc:sldMk cId="1440442877" sldId="278"/>
        </pc:sldMkLst>
        <pc:spChg chg="mod">
          <ac:chgData name="Van Cook, Bridget" userId="S::bvancook@liberty.edu::09930051-17cb-473e-a1f7-ab89ed20fd4d" providerId="AD" clId="Web-{5AB10010-24CE-4047-A0A0-EB160D74B185}" dt="2021-03-09T22:45:17.308" v="29" actId="20577"/>
          <ac:spMkLst>
            <pc:docMk/>
            <pc:sldMk cId="1440442877" sldId="278"/>
            <ac:spMk id="4" creationId="{1178FF5E-427C-4597-8B81-BE3DD55CAD13}"/>
          </ac:spMkLst>
        </pc:spChg>
      </pc:sldChg>
    </pc:docChg>
  </pc:docChgLst>
  <pc:docChgLst>
    <pc:chgData name="Van Cook, Bridget" userId="S::bvancook@liberty.edu::09930051-17cb-473e-a1f7-ab89ed20fd4d" providerId="AD" clId="Web-{99697DAF-6829-43B5-B393-00AFBA1FF031}"/>
    <pc:docChg chg="delSld">
      <pc:chgData name="Van Cook, Bridget" userId="S::bvancook@liberty.edu::09930051-17cb-473e-a1f7-ab89ed20fd4d" providerId="AD" clId="Web-{99697DAF-6829-43B5-B393-00AFBA1FF031}" dt="2021-03-05T16:05:47.464" v="0"/>
      <pc:docMkLst>
        <pc:docMk/>
      </pc:docMkLst>
      <pc:sldChg chg="del">
        <pc:chgData name="Van Cook, Bridget" userId="S::bvancook@liberty.edu::09930051-17cb-473e-a1f7-ab89ed20fd4d" providerId="AD" clId="Web-{99697DAF-6829-43B5-B393-00AFBA1FF031}" dt="2021-03-05T16:05:47.464" v="0"/>
        <pc:sldMkLst>
          <pc:docMk/>
          <pc:sldMk cId="2751775672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C3183-022E-4EF0-BA48-173410CDAB12}" type="datetimeFigureOut">
              <a:rPr lang="en-US"/>
              <a:t>3/11/2021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ED667-73EC-46F7-AB71-677E375141A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7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0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7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0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3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3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9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29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74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8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4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9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3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6F204-F962-412E-858B-AE4168BA2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81156"/>
            <a:ext cx="9144000" cy="210005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000" b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CES Teaching Experiences</a:t>
            </a:r>
            <a:br>
              <a:rPr lang="en-US" sz="5000" b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</a:br>
            <a:br>
              <a:rPr lang="en-US" sz="5000" b="1">
                <a:latin typeface="Times New Roman"/>
                <a:ea typeface="+mj-lt"/>
                <a:cs typeface="+mj-lt"/>
              </a:rPr>
            </a:br>
            <a:r>
              <a:rPr lang="en-US" sz="260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Teaching Experiences: An Exploration of the Relationship Between Teaching Experiences of Doctoral Students in Counselor Education and Post-Graduate Job Opportunities.</a:t>
            </a:r>
            <a:endParaRPr lang="en-US" sz="2600" err="1">
              <a:solidFill>
                <a:schemeClr val="bg1"/>
              </a:solidFill>
              <a:latin typeface="Times New Roman"/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B4454-64E6-4097-A329-65DFC5978A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43510" y="3673924"/>
            <a:ext cx="8151962" cy="2216479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r"/>
            <a:r>
              <a:rPr lang="en-US" sz="1800" i="1" dirty="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Times New Roman"/>
              </a:rPr>
              <a:t>Bridget D. Can Cook, MS</a:t>
            </a:r>
            <a:endParaRPr lang="en-US" sz="1800" i="1" dirty="0">
              <a:solidFill>
                <a:schemeClr val="bg1">
                  <a:lumMod val="65000"/>
                </a:schemeClr>
              </a:solidFill>
              <a:latin typeface="Times New Roman"/>
              <a:cs typeface="Times New Roman"/>
            </a:endParaRPr>
          </a:p>
          <a:p>
            <a:pPr algn="r"/>
            <a:r>
              <a:rPr lang="en-US" sz="1800" i="1" dirty="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Times New Roman"/>
              </a:rPr>
              <a:t>Aleta S. Gibbs, MA, NCC, Resident in Counseling, Resident in Substance Abuse Treatment, Certified </a:t>
            </a:r>
            <a:r>
              <a:rPr lang="en-US" sz="1800" i="1" dirty="0" err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Times New Roman"/>
              </a:rPr>
              <a:t>Prescreener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Times New Roman"/>
              </a:rPr>
              <a:t> (state of V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Times New Roman"/>
              </a:rPr>
              <a:t>A)</a:t>
            </a:r>
          </a:p>
          <a:p>
            <a:pPr algn="r"/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Times New Roman"/>
              </a:rPr>
              <a:t>Jeremy Duane Bonta, MS LMHC</a:t>
            </a:r>
          </a:p>
          <a:p>
            <a:pPr algn="r"/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Times New Roman"/>
              </a:rPr>
              <a:t>Katie Askren, MA, LPC, NCC</a:t>
            </a:r>
          </a:p>
          <a:p>
            <a:pPr algn="r"/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Times New Roman"/>
                <a:cs typeface="Times New Roman"/>
              </a:rPr>
              <a:t>Ph. D. Students in Counselor Education and Supervision</a:t>
            </a:r>
          </a:p>
        </p:txBody>
      </p:sp>
    </p:spTree>
    <p:extLst>
      <p:ext uri="{BB962C8B-B14F-4D97-AF65-F5344CB8AC3E}">
        <p14:creationId xmlns:p14="http://schemas.microsoft.com/office/powerpoint/2010/main" val="2294482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6F204-F962-412E-858B-AE4168BA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imes New Roman"/>
                <a:cs typeface="Arial"/>
              </a:rPr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B4454-64E6-4097-A329-65DFC597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3744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sz="300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Bridget D. Van Cook - bvancook@liberty.edu</a:t>
            </a:r>
          </a:p>
          <a:p>
            <a:pPr>
              <a:lnSpc>
                <a:spcPct val="120000"/>
              </a:lnSpc>
              <a:buNone/>
            </a:pPr>
            <a:r>
              <a:rPr lang="en-US" sz="30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Aleta S. Gibbs - abyrd38@liberty.edu</a:t>
            </a:r>
          </a:p>
          <a:p>
            <a:pPr>
              <a:lnSpc>
                <a:spcPct val="120000"/>
              </a:lnSpc>
              <a:buNone/>
            </a:pPr>
            <a:r>
              <a:rPr lang="en-US" sz="30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Jeremy D. Bonta - jdbonta@liberty.edu</a:t>
            </a:r>
          </a:p>
          <a:p>
            <a:pPr>
              <a:lnSpc>
                <a:spcPct val="120000"/>
              </a:lnSpc>
              <a:buNone/>
            </a:pPr>
            <a:r>
              <a:rPr lang="en-US" sz="30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Katie Askren - kaskren@liberty.edu</a:t>
            </a:r>
          </a:p>
          <a:p>
            <a:pPr>
              <a:lnSpc>
                <a:spcPct val="120000"/>
              </a:lnSpc>
              <a:buNone/>
            </a:pPr>
            <a:endParaRPr lang="en-US" sz="3000" i="1">
              <a:solidFill>
                <a:schemeClr val="bg1">
                  <a:lumMod val="65000"/>
                </a:schemeClr>
              </a:solidFill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094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6F204-F962-412E-858B-AE4168BA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imes New Roman"/>
                <a:cs typeface="Times New Roman"/>
              </a:rPr>
              <a:t>Purpose and Background</a:t>
            </a:r>
            <a:endParaRPr lang="en-US">
              <a:solidFill>
                <a:schemeClr val="bg1"/>
              </a:solidFill>
              <a:ea typeface="+mj-lt"/>
              <a:cs typeface="+mj-lt"/>
            </a:endParaRPr>
          </a:p>
          <a:p>
            <a:endParaRPr lang="en-US">
              <a:solidFill>
                <a:schemeClr val="bg1"/>
              </a:solidFill>
              <a:latin typeface="Times New Roman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B4454-64E6-4097-A329-65DFC597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731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en-US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Teaching as a core competency  (CACREP Standards)</a:t>
            </a:r>
          </a:p>
          <a:p>
            <a:pPr>
              <a:lnSpc>
                <a:spcPct val="120000"/>
              </a:lnSpc>
            </a:pPr>
            <a:r>
              <a:rPr lang="en-US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Faculty positions require prior teaching experience </a:t>
            </a:r>
            <a:r>
              <a:rPr lang="en-US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(Fagen et al., 2004; Rogers et al., 1998). </a:t>
            </a:r>
          </a:p>
          <a:p>
            <a:pPr>
              <a:lnSpc>
                <a:spcPct val="120000"/>
              </a:lnSpc>
            </a:pPr>
            <a:r>
              <a:rPr lang="en-US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Teaching experience in doctoral programs is essential (</a:t>
            </a:r>
            <a:r>
              <a:rPr lang="en-US" err="1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Baltrinic</a:t>
            </a:r>
            <a:r>
              <a:rPr lang="en-US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, 2016; Malott, 2014)</a:t>
            </a:r>
          </a:p>
          <a:p>
            <a:pPr>
              <a:lnSpc>
                <a:spcPct val="120000"/>
              </a:lnSpc>
            </a:pPr>
            <a:r>
              <a:rPr lang="en-US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Lack of teaching opportunities for doctoral students (Barrio et al., 2014; Hunt &amp; Gilmore, 2011; Malott et al., 2014; Rogers et al., 1998).</a:t>
            </a:r>
          </a:p>
          <a:p>
            <a:pPr>
              <a:lnSpc>
                <a:spcPct val="120000"/>
              </a:lnSpc>
            </a:pPr>
            <a:endParaRPr lang="en-US" sz="3000">
              <a:solidFill>
                <a:schemeClr val="bg1">
                  <a:lumMod val="65000"/>
                </a:schemeClr>
              </a:solidFill>
              <a:latin typeface="Times New Roman"/>
              <a:ea typeface="+mn-lt"/>
              <a:cs typeface="+mn-lt"/>
            </a:endParaRPr>
          </a:p>
          <a:p>
            <a:endParaRPr lang="en-US">
              <a:solidFill>
                <a:srgbClr val="AFABAB"/>
              </a:solidFill>
              <a:ea typeface="+mn-lt"/>
              <a:cs typeface="+mn-lt"/>
            </a:endParaRPr>
          </a:p>
          <a:p>
            <a:endParaRPr lang="en-US">
              <a:solidFill>
                <a:srgbClr val="000000"/>
              </a:solidFill>
              <a:cs typeface="Calibri"/>
            </a:endParaRPr>
          </a:p>
          <a:p>
            <a:endParaRPr lang="en-US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8197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6F204-F962-412E-858B-AE4168BA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imes New Roman"/>
                <a:cs typeface="Arial"/>
              </a:rPr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B4454-64E6-4097-A329-65DFC597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0606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360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Teaching experiences of participants employed as counselor educators</a:t>
            </a:r>
          </a:p>
          <a:p>
            <a:pPr marL="457200" indent="-457200">
              <a:lnSpc>
                <a:spcPct val="150000"/>
              </a:lnSpc>
            </a:pPr>
            <a:r>
              <a:rPr lang="en-US" sz="360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CES doctoral program teaching experiences </a:t>
            </a:r>
            <a:endParaRPr lang="en-US" sz="3600">
              <a:solidFill>
                <a:schemeClr val="bg1">
                  <a:lumMod val="65000"/>
                </a:schemeClr>
              </a:solidFill>
              <a:latin typeface="Times New Roman"/>
              <a:cs typeface="Calibri"/>
            </a:endParaRPr>
          </a:p>
          <a:p>
            <a:pPr marL="457200" indent="-457200">
              <a:lnSpc>
                <a:spcPct val="150000"/>
              </a:lnSpc>
            </a:pPr>
            <a:r>
              <a:rPr lang="en-US" sz="360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Recruitment by listserv, message boards, and email</a:t>
            </a:r>
          </a:p>
          <a:p>
            <a:pPr marL="0" indent="0">
              <a:buNone/>
            </a:pPr>
            <a:endParaRPr lang="en-US" sz="32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endParaRPr lang="en-US">
              <a:solidFill>
                <a:schemeClr val="bg2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9981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6F204-F962-412E-858B-AE4168BA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imes New Roman"/>
                <a:cs typeface="Arial"/>
              </a:rPr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B4454-64E6-4097-A329-65DFC597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1248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360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13 item survey</a:t>
            </a:r>
            <a:endParaRPr lang="en-US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</a:pPr>
            <a:r>
              <a:rPr lang="en-US" sz="360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38 responses included in results </a:t>
            </a:r>
            <a:endParaRPr lang="en-US" sz="3600">
              <a:solidFill>
                <a:schemeClr val="bg1">
                  <a:lumMod val="65000"/>
                </a:schemeClr>
              </a:solidFill>
              <a:latin typeface="Times New Roman"/>
              <a:cs typeface="Calibri"/>
            </a:endParaRPr>
          </a:p>
          <a:p>
            <a:pPr marL="457200" indent="-457200">
              <a:lnSpc>
                <a:spcPct val="150000"/>
              </a:lnSpc>
            </a:pPr>
            <a:r>
              <a:rPr lang="en-US" sz="360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Causation coding</a:t>
            </a:r>
          </a:p>
          <a:p>
            <a:pPr marL="457200" indent="-457200">
              <a:lnSpc>
                <a:spcPct val="150000"/>
              </a:lnSpc>
            </a:pPr>
            <a:r>
              <a:rPr lang="en-US" sz="360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SPSS used to run descriptive statistics</a:t>
            </a:r>
          </a:p>
          <a:p>
            <a:pPr marL="0" indent="0">
              <a:buNone/>
            </a:pPr>
            <a:endParaRPr lang="en-US" sz="32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endParaRPr lang="en-US">
              <a:solidFill>
                <a:schemeClr val="bg2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92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6F204-F962-412E-858B-AE4168BA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imes New Roman"/>
                <a:cs typeface="Arial"/>
              </a:rPr>
              <a:t>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B4454-64E6-4097-A329-65DFC5978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sz="36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endParaRPr lang="en-US">
              <a:solidFill>
                <a:schemeClr val="bg2">
                  <a:lumMod val="75000"/>
                </a:schemeClr>
              </a:solidFill>
              <a:cs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31AF69-D05C-437B-87DE-6C0F67C137F5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endParaRPr lang="en-US" sz="3200">
              <a:solidFill>
                <a:schemeClr val="bg1">
                  <a:lumMod val="65000"/>
                </a:schemeClr>
              </a:solidFill>
              <a:latin typeface="Times New Roman"/>
              <a:cs typeface="Calibri"/>
            </a:endParaRPr>
          </a:p>
          <a:p>
            <a:pPr lvl="1"/>
            <a:endParaRPr lang="en-US" sz="32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endParaRPr lang="en-US" sz="36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endParaRPr lang="en-US" sz="36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pPr marL="0" indent="0">
              <a:buNone/>
            </a:pPr>
            <a:endParaRPr lang="en-US" sz="36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endParaRPr lang="en-US">
              <a:solidFill>
                <a:schemeClr val="bg2">
                  <a:lumMod val="75000"/>
                </a:schemeClr>
              </a:solidFill>
              <a:cs typeface="Calibri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178FF5E-427C-4597-8B81-BE3DD55CAD13}"/>
              </a:ext>
            </a:extLst>
          </p:cNvPr>
          <p:cNvSpPr txBox="1">
            <a:spLocks/>
          </p:cNvSpPr>
          <p:nvPr/>
        </p:nvSpPr>
        <p:spPr>
          <a:xfrm>
            <a:off x="841075" y="175661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</a:pPr>
            <a:r>
              <a:rPr lang="en-US" sz="320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Obtaining Employment in CE Required Teaching Experiences</a:t>
            </a:r>
            <a:endParaRPr lang="en-US">
              <a:solidFill>
                <a:schemeClr val="bg1">
                  <a:lumMod val="65000"/>
                </a:schemeClr>
              </a:solidFill>
              <a:latin typeface="Times New Roman"/>
              <a:ea typeface="+mn-lt"/>
              <a:cs typeface="+mn-lt"/>
            </a:endParaRPr>
          </a:p>
          <a:p>
            <a:pPr marL="457200" indent="-457200">
              <a:lnSpc>
                <a:spcPct val="150000"/>
              </a:lnSpc>
            </a:pPr>
            <a:r>
              <a:rPr lang="en-US" sz="320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Missing Opportunities to become Counselor Educator Faculty </a:t>
            </a:r>
            <a:endParaRPr lang="en-US">
              <a:solidFill>
                <a:schemeClr val="bg1">
                  <a:lumMod val="65000"/>
                </a:schemeClr>
              </a:solidFill>
              <a:latin typeface="Times New Roman"/>
              <a:ea typeface="+mn-lt"/>
              <a:cs typeface="+mn-lt"/>
            </a:endParaRPr>
          </a:p>
          <a:p>
            <a:pPr marL="457200" indent="-457200">
              <a:lnSpc>
                <a:spcPct val="150000"/>
              </a:lnSpc>
            </a:pPr>
            <a:r>
              <a:rPr lang="en-US" sz="320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Strengthening Teaching Skills</a:t>
            </a:r>
            <a:endParaRPr lang="en-US">
              <a:solidFill>
                <a:schemeClr val="bg1">
                  <a:lumMod val="65000"/>
                </a:schemeClr>
              </a:solidFill>
              <a:latin typeface="Times New Roman"/>
              <a:ea typeface="+mn-lt"/>
              <a:cs typeface="+mn-lt"/>
            </a:endParaRPr>
          </a:p>
          <a:p>
            <a:pPr marL="457200" indent="-457200">
              <a:lnSpc>
                <a:spcPct val="150000"/>
              </a:lnSpc>
            </a:pPr>
            <a:r>
              <a:rPr lang="en-US" sz="320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The Importance of a Pedagogy/Andragogy Course</a:t>
            </a:r>
            <a:endParaRPr lang="en-US">
              <a:solidFill>
                <a:schemeClr val="bg1">
                  <a:lumMod val="65000"/>
                </a:schemeClr>
              </a:solidFill>
              <a:latin typeface="Times New Roman"/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endParaRPr lang="en-US" sz="3200">
              <a:solidFill>
                <a:srgbClr val="A6A6A6"/>
              </a:solidFill>
              <a:latin typeface="Times New Roman"/>
              <a:cs typeface="Calibri" panose="020F0502020204030204"/>
            </a:endParaRPr>
          </a:p>
          <a:p>
            <a:pPr marL="0" indent="0">
              <a:buNone/>
            </a:pPr>
            <a:endParaRPr lang="en-US" sz="3200">
              <a:solidFill>
                <a:srgbClr val="AFABAB"/>
              </a:solidFill>
              <a:latin typeface="Calibri" panose="020F0502020204030204"/>
              <a:ea typeface="+mn-lt"/>
              <a:cs typeface="+mn-lt"/>
            </a:endParaRPr>
          </a:p>
          <a:p>
            <a:pPr lvl="1"/>
            <a:endParaRPr lang="en-US" sz="32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endParaRPr lang="en-US" sz="3600">
              <a:solidFill>
                <a:schemeClr val="bg2">
                  <a:lumMod val="75000"/>
                </a:schemeClr>
              </a:solidFill>
              <a:ea typeface="+mn-lt"/>
              <a:cs typeface="+mn-lt"/>
            </a:endParaRPr>
          </a:p>
          <a:p>
            <a:endParaRPr lang="en-US" sz="36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pPr marL="0" indent="0">
              <a:buNone/>
            </a:pPr>
            <a:endParaRPr lang="en-US" sz="36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endParaRPr lang="en-US">
              <a:solidFill>
                <a:schemeClr val="bg2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0442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6F204-F962-412E-858B-AE4168BA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imes New Roman"/>
                <a:cs typeface="Arial"/>
              </a:rPr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B4454-64E6-4097-A329-65DFC5978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sz="36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endParaRPr lang="en-US">
              <a:solidFill>
                <a:schemeClr val="bg2">
                  <a:lumMod val="75000"/>
                </a:schemeClr>
              </a:solidFill>
              <a:cs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31AF69-D05C-437B-87DE-6C0F67C137F5}"/>
              </a:ext>
            </a:extLst>
          </p:cNvPr>
          <p:cNvSpPr txBox="1">
            <a:spLocks/>
          </p:cNvSpPr>
          <p:nvPr/>
        </p:nvSpPr>
        <p:spPr>
          <a:xfrm>
            <a:off x="832449" y="181987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lnSpc>
                <a:spcPct val="150000"/>
              </a:lnSpc>
            </a:pPr>
            <a:r>
              <a:rPr lang="en-US" sz="32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Preliminary in nature</a:t>
            </a:r>
            <a:endParaRPr lang="en-US">
              <a:solidFill>
                <a:schemeClr val="bg1">
                  <a:lumMod val="6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</a:pPr>
            <a:r>
              <a:rPr lang="en-US" sz="32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Study cannot be generalized to CES programs unilaterally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sz="32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Disparity in demographic diversity</a:t>
            </a:r>
          </a:p>
          <a:p>
            <a:pPr marL="0" indent="0">
              <a:buNone/>
            </a:pPr>
            <a:endParaRPr lang="en-US" sz="3200">
              <a:solidFill>
                <a:schemeClr val="bg2">
                  <a:lumMod val="75000"/>
                </a:schemeClr>
              </a:solidFill>
              <a:ea typeface="+mn-lt"/>
              <a:cs typeface="+mn-lt"/>
            </a:endParaRPr>
          </a:p>
          <a:p>
            <a:pPr lvl="1"/>
            <a:endParaRPr lang="en-US" sz="32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endParaRPr lang="en-US" sz="3600">
              <a:solidFill>
                <a:schemeClr val="bg2">
                  <a:lumMod val="75000"/>
                </a:schemeClr>
              </a:solidFill>
              <a:ea typeface="+mn-lt"/>
              <a:cs typeface="+mn-lt"/>
            </a:endParaRPr>
          </a:p>
          <a:p>
            <a:endParaRPr lang="en-US" sz="36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pPr marL="0" indent="0">
              <a:buNone/>
            </a:pPr>
            <a:endParaRPr lang="en-US" sz="36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endParaRPr lang="en-US">
              <a:solidFill>
                <a:schemeClr val="bg2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7565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6F204-F962-412E-858B-AE4168BA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imes New Roman"/>
                <a:cs typeface="Arial"/>
              </a:rPr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B4454-64E6-4097-A329-65DFC5978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sz="36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endParaRPr lang="en-US">
              <a:solidFill>
                <a:schemeClr val="bg2">
                  <a:lumMod val="75000"/>
                </a:schemeClr>
              </a:solidFill>
              <a:cs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31AF69-D05C-437B-87DE-6C0F67C137F5}"/>
              </a:ext>
            </a:extLst>
          </p:cNvPr>
          <p:cNvSpPr txBox="1">
            <a:spLocks/>
          </p:cNvSpPr>
          <p:nvPr/>
        </p:nvSpPr>
        <p:spPr>
          <a:xfrm>
            <a:off x="832449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</a:pPr>
            <a:r>
              <a:rPr lang="en-US" sz="28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A deeper qualitative analysis is </a:t>
            </a:r>
            <a:r>
              <a:rPr lang="en-US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warranted</a:t>
            </a:r>
            <a:endParaRPr lang="en-US" sz="3200">
              <a:solidFill>
                <a:schemeClr val="bg1">
                  <a:lumMod val="65000"/>
                </a:schemeClr>
              </a:solidFill>
              <a:latin typeface="Times New Roman"/>
              <a:cs typeface="Calibri"/>
            </a:endParaRPr>
          </a:p>
          <a:p>
            <a:pPr marL="457200" indent="-457200">
              <a:lnSpc>
                <a:spcPct val="150000"/>
              </a:lnSpc>
            </a:pPr>
            <a:r>
              <a:rPr lang="en-US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Increase</a:t>
            </a:r>
            <a:r>
              <a:rPr lang="en-US" sz="2800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 employability</a:t>
            </a:r>
            <a:endParaRPr lang="en-US" sz="3200">
              <a:solidFill>
                <a:schemeClr val="bg1">
                  <a:lumMod val="65000"/>
                </a:schemeClr>
              </a:solidFill>
              <a:latin typeface="Times New Roman"/>
              <a:ea typeface="+mn-lt"/>
              <a:cs typeface="+mn-lt"/>
            </a:endParaRPr>
          </a:p>
          <a:p>
            <a:pPr marL="457200" indent="-457200">
              <a:lnSpc>
                <a:spcPct val="150000"/>
              </a:lnSpc>
            </a:pPr>
            <a:r>
              <a:rPr lang="en-US" sz="28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Greater investigation into the components of </a:t>
            </a:r>
            <a:r>
              <a:rPr lang="en-US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job-readiness</a:t>
            </a:r>
            <a:endParaRPr lang="en-US" sz="3200">
              <a:solidFill>
                <a:schemeClr val="bg1">
                  <a:lumMod val="65000"/>
                </a:schemeClr>
              </a:solidFill>
              <a:latin typeface="Times New Roman"/>
              <a:cs typeface="Calibri"/>
            </a:endParaRPr>
          </a:p>
          <a:p>
            <a:pPr marL="457200" indent="-457200">
              <a:lnSpc>
                <a:spcPct val="150000"/>
              </a:lnSpc>
            </a:pPr>
            <a:r>
              <a:rPr lang="en-US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Future</a:t>
            </a:r>
            <a:r>
              <a:rPr lang="en-US" sz="28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 study comparing teaching opportunities based on demographics (</a:t>
            </a:r>
            <a:r>
              <a:rPr lang="en-US" sz="2800" err="1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i.e</a:t>
            </a:r>
            <a:r>
              <a:rPr lang="en-US" sz="28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 gender, race, age, geographical location)</a:t>
            </a:r>
            <a:endParaRPr lang="en-US">
              <a:solidFill>
                <a:schemeClr val="bg1">
                  <a:lumMod val="65000"/>
                </a:schemeClr>
              </a:solidFill>
              <a:latin typeface="Calibri" panose="020F0502020204030204"/>
              <a:cs typeface="Calibri"/>
            </a:endParaRPr>
          </a:p>
          <a:p>
            <a:pPr marL="457200" indent="-457200">
              <a:lnSpc>
                <a:spcPct val="150000"/>
              </a:lnSpc>
            </a:pPr>
            <a:r>
              <a:rPr lang="en-US" sz="28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Impact of COVID-19 on future teaching experiences and pedagogy courses</a:t>
            </a:r>
            <a:endParaRPr lang="en-US">
              <a:solidFill>
                <a:schemeClr val="bg1">
                  <a:lumMod val="65000"/>
                </a:schemeClr>
              </a:solidFill>
              <a:cs typeface="Calibri" panose="020F0502020204030204"/>
            </a:endParaRPr>
          </a:p>
          <a:p>
            <a:pPr marL="457200" indent="-457200">
              <a:lnSpc>
                <a:spcPct val="150000"/>
              </a:lnSpc>
            </a:pPr>
            <a:r>
              <a:rPr lang="en-US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Earlier teaching experiences and effective pedagogy courses</a:t>
            </a:r>
          </a:p>
          <a:p>
            <a:pPr lvl="1"/>
            <a:endParaRPr lang="en-US" sz="32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pPr marL="571500" indent="-571500"/>
            <a:endParaRPr lang="en-US" sz="36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endParaRPr lang="en-US" sz="36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pPr marL="0" indent="0">
              <a:buNone/>
            </a:pPr>
            <a:endParaRPr lang="en-US" sz="36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endParaRPr lang="en-US">
              <a:solidFill>
                <a:schemeClr val="bg2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6088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6F204-F962-412E-858B-AE4168BA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imes New Roman"/>
                <a:cs typeface="Arial"/>
              </a:rPr>
              <a:t>Jesus' Model for Discipleship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B4454-64E6-4097-A329-65DFC597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298" y="1512661"/>
            <a:ext cx="10515600" cy="53453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sz="28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"Follow Me" as I teach</a:t>
            </a:r>
            <a:endParaRPr lang="en-US">
              <a:solidFill>
                <a:schemeClr val="bg1">
                  <a:lumMod val="65000"/>
                </a:schemeClr>
              </a:solidFill>
              <a:latin typeface="Times New Roman"/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r>
              <a:rPr lang="en-US" sz="28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Debrief with me after I teach</a:t>
            </a:r>
          </a:p>
          <a:p>
            <a:pPr lvl="1">
              <a:lnSpc>
                <a:spcPct val="150000"/>
              </a:lnSpc>
            </a:pPr>
            <a:r>
              <a:rPr lang="en-US" sz="28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Help me manage the service tasks</a:t>
            </a:r>
            <a:endParaRPr lang="en-US" sz="2800">
              <a:solidFill>
                <a:schemeClr val="bg1">
                  <a:lumMod val="65000"/>
                </a:schemeClr>
              </a:solidFill>
              <a:ea typeface="+mn-lt"/>
              <a:cs typeface="+mn-lt"/>
            </a:endParaRPr>
          </a:p>
          <a:p>
            <a:pPr lvl="1">
              <a:lnSpc>
                <a:spcPct val="150000"/>
              </a:lnSpc>
            </a:pPr>
            <a:r>
              <a:rPr lang="en-US" sz="28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Teach a little; come back for feedback</a:t>
            </a:r>
          </a:p>
          <a:p>
            <a:pPr lvl="1">
              <a:lnSpc>
                <a:spcPct val="150000"/>
              </a:lnSpc>
            </a:pPr>
            <a:r>
              <a:rPr lang="en-US" sz="28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Go and teach on your own </a:t>
            </a:r>
          </a:p>
          <a:p>
            <a:pPr lvl="1">
              <a:lnSpc>
                <a:spcPct val="150000"/>
              </a:lnSpc>
            </a:pPr>
            <a:r>
              <a:rPr lang="en-US" sz="28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I will always be there to guide you</a:t>
            </a:r>
          </a:p>
          <a:p>
            <a:pPr marL="3657600" lvl="8" indent="0">
              <a:lnSpc>
                <a:spcPct val="150000"/>
              </a:lnSpc>
              <a:buNone/>
            </a:pPr>
            <a:r>
              <a:rPr lang="en-US" sz="2000">
                <a:solidFill>
                  <a:schemeClr val="bg1">
                    <a:lumMod val="65000"/>
                  </a:schemeClr>
                </a:solidFill>
                <a:latin typeface="Times New Roman"/>
                <a:cs typeface="Calibri"/>
              </a:rPr>
              <a:t> (Joh12:20; Luk 10; Mat 4:18-20; Mat 14:13-21)</a:t>
            </a:r>
          </a:p>
        </p:txBody>
      </p:sp>
    </p:spTree>
    <p:extLst>
      <p:ext uri="{BB962C8B-B14F-4D97-AF65-F5344CB8AC3E}">
        <p14:creationId xmlns:p14="http://schemas.microsoft.com/office/powerpoint/2010/main" val="4181692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6F204-F962-412E-858B-AE4168BA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imes New Roman"/>
                <a:cs typeface="Arial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B4454-64E6-4097-A329-65DFC597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3744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sz="1100" i="1" err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Baltrinic</a:t>
            </a:r>
            <a:r>
              <a:rPr lang="en-US" sz="1100" i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, E. R., </a:t>
            </a:r>
            <a:r>
              <a:rPr lang="en-US" sz="1100" i="1" err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Jencius</a:t>
            </a:r>
            <a:r>
              <a:rPr lang="en-US" sz="1100" i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, M., &amp; McGlothlin, J. (2016). Coteaching in counselor education: Preparing doctoral students for  future teaching. American Counseling Association: Counselor Education &amp; Supervision 55(1), 31-46. https://doi.org/10.1002/ceas.12031     </a:t>
            </a:r>
            <a:endParaRPr lang="en-US" sz="1100">
              <a:solidFill>
                <a:schemeClr val="bg1">
                  <a:lumMod val="65000"/>
                </a:schemeClr>
              </a:solidFill>
              <a:latin typeface="Times New Roman"/>
              <a:ea typeface="+mn-lt"/>
              <a:cs typeface="+mn-lt"/>
            </a:endParaRPr>
          </a:p>
          <a:p>
            <a:pPr>
              <a:lnSpc>
                <a:spcPct val="120000"/>
              </a:lnSpc>
              <a:buNone/>
            </a:pPr>
            <a:r>
              <a:rPr lang="en-US" sz="1100" i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Barrio </a:t>
            </a:r>
            <a:r>
              <a:rPr lang="en-US" sz="1100" i="1" err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Mindton</a:t>
            </a:r>
            <a:r>
              <a:rPr lang="en-US" sz="1100" i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, C. A., Wachter-Morris, C. A., &amp; </a:t>
            </a:r>
            <a:r>
              <a:rPr lang="en-US" sz="1100" i="1" err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Yaites</a:t>
            </a:r>
            <a:r>
              <a:rPr lang="en-US" sz="1100" i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, L. D. (2014). Pedagogy in counselor education: A 10-year content analysis of journals. Counselor Education and Supervision, 53(1), 162-177.   </a:t>
            </a:r>
            <a:endParaRPr lang="en-US" sz="1100">
              <a:solidFill>
                <a:schemeClr val="bg1">
                  <a:lumMod val="65000"/>
                </a:schemeClr>
              </a:solidFill>
              <a:latin typeface="Times New Roman"/>
              <a:ea typeface="+mn-lt"/>
              <a:cs typeface="+mn-lt"/>
            </a:endParaRPr>
          </a:p>
          <a:p>
            <a:pPr>
              <a:lnSpc>
                <a:spcPct val="120000"/>
              </a:lnSpc>
              <a:buNone/>
            </a:pPr>
            <a:r>
              <a:rPr lang="en-US" sz="1100" i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Davis, T. E., Levitt, D. H., McGlothlin, J. M., &amp; Hill, N. R. (2006). Perceived expectations related to promotion and tenure: A national survey of CACREP program liaisons.. Counselor Education and Supervision, 46(1), 146-156   </a:t>
            </a:r>
            <a:endParaRPr lang="en-US" sz="1100">
              <a:solidFill>
                <a:schemeClr val="bg1">
                  <a:lumMod val="65000"/>
                </a:schemeClr>
              </a:solidFill>
              <a:latin typeface="Times New Roman"/>
              <a:ea typeface="+mn-lt"/>
              <a:cs typeface="+mn-lt"/>
            </a:endParaRPr>
          </a:p>
          <a:p>
            <a:pPr>
              <a:lnSpc>
                <a:spcPct val="120000"/>
              </a:lnSpc>
              <a:buNone/>
            </a:pPr>
            <a:r>
              <a:rPr lang="en-US" sz="1100" i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The English Standard Version Bible: Containing the Old and New Testaments with Apocrypha. (2009). Oxford University Press.  </a:t>
            </a:r>
            <a:endParaRPr lang="en-US" sz="1100">
              <a:solidFill>
                <a:schemeClr val="bg1">
                  <a:lumMod val="65000"/>
                </a:schemeClr>
              </a:solidFill>
              <a:latin typeface="Times New Roman"/>
              <a:ea typeface="+mn-lt"/>
              <a:cs typeface="+mn-lt"/>
            </a:endParaRPr>
          </a:p>
          <a:p>
            <a:pPr>
              <a:lnSpc>
                <a:spcPct val="120000"/>
              </a:lnSpc>
              <a:buNone/>
            </a:pPr>
            <a:r>
              <a:rPr lang="en-US" sz="1100" i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Fagen, A. P., &amp; Suedkamp Wells. K. M. (2004). The 2000 National Doctoral Program Survey. In D. H. Wulff &amp; A. E. Austin, Paths to the professoriate: Strategies for enriching the preparation of future faculty. (pp. 74-136). Jossey-Bass.   </a:t>
            </a:r>
            <a:endParaRPr lang="en-US" sz="1100">
              <a:solidFill>
                <a:schemeClr val="bg1">
                  <a:lumMod val="65000"/>
                </a:schemeClr>
              </a:solidFill>
              <a:latin typeface="Times New Roman"/>
              <a:ea typeface="+mn-lt"/>
              <a:cs typeface="+mn-lt"/>
            </a:endParaRPr>
          </a:p>
          <a:p>
            <a:pPr>
              <a:lnSpc>
                <a:spcPct val="120000"/>
              </a:lnSpc>
              <a:buNone/>
            </a:pPr>
            <a:r>
              <a:rPr lang="en-US" sz="1100" i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Hunt, B., &amp; Weber Gilmore, G. (2011). Learning to teach: Teaching internships in counselor education and supervision. The Professional Counselor, 1(2), 143-151. https://doi.org/10.15241/bhh.1.2.143     </a:t>
            </a:r>
            <a:endParaRPr lang="en-US" sz="1100">
              <a:solidFill>
                <a:schemeClr val="bg1">
                  <a:lumMod val="65000"/>
                </a:schemeClr>
              </a:solidFill>
              <a:latin typeface="Times New Roman"/>
              <a:ea typeface="+mn-lt"/>
              <a:cs typeface="+mn-lt"/>
            </a:endParaRPr>
          </a:p>
          <a:p>
            <a:pPr>
              <a:lnSpc>
                <a:spcPct val="120000"/>
              </a:lnSpc>
              <a:buNone/>
            </a:pPr>
            <a:r>
              <a:rPr lang="en-US" sz="1100" i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Malott, K. M., Hall, K. H., Sheely-Moore, A., Krell, M. M., &amp; </a:t>
            </a:r>
            <a:r>
              <a:rPr lang="en-US" sz="1100" i="1" err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Cardaciotto</a:t>
            </a:r>
            <a:r>
              <a:rPr lang="en-US" sz="1100" i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, L. (2014) Evidence-Based Teaching in Higher Education: Application to Counselor Education. American Counseling Association: Counselor Education &amp; Supervision 53(1), 294-305. https://doi.org/10.1002/j.1556-6978.2014.00064.x     </a:t>
            </a:r>
            <a:endParaRPr lang="en-US" sz="1100">
              <a:solidFill>
                <a:schemeClr val="bg1">
                  <a:lumMod val="65000"/>
                </a:schemeClr>
              </a:solidFill>
              <a:latin typeface="Times New Roman"/>
              <a:ea typeface="+mn-lt"/>
              <a:cs typeface="+mn-lt"/>
            </a:endParaRPr>
          </a:p>
          <a:p>
            <a:pPr>
              <a:lnSpc>
                <a:spcPct val="120000"/>
              </a:lnSpc>
              <a:buNone/>
            </a:pPr>
            <a:r>
              <a:rPr lang="en-US" sz="1100" i="1">
                <a:solidFill>
                  <a:schemeClr val="bg1">
                    <a:lumMod val="65000"/>
                  </a:schemeClr>
                </a:solidFill>
                <a:latin typeface="Times New Roman"/>
                <a:ea typeface="+mn-lt"/>
                <a:cs typeface="+mn-lt"/>
              </a:rPr>
              <a:t>Rogers, J. R., Gill-Wigal, J. A., Harrigan, M., &amp; Abbey-Hines, L. (1998). Academic hiring policies and projections: A survey of CACREP- and APA-accredited counseling programs. Counselor Education and Supervision, 37(1), 166-177.  </a:t>
            </a:r>
            <a:endParaRPr lang="en-US" sz="110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9890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E10F791E15F4AB099AE5E36BF1298" ma:contentTypeVersion="10" ma:contentTypeDescription="Create a new document." ma:contentTypeScope="" ma:versionID="b6080451f901059c467bdd6e1e06ee53">
  <xsd:schema xmlns:xsd="http://www.w3.org/2001/XMLSchema" xmlns:xs="http://www.w3.org/2001/XMLSchema" xmlns:p="http://schemas.microsoft.com/office/2006/metadata/properties" xmlns:ns2="c4332140-dff5-478c-9ede-049afc464769" xmlns:ns3="d69632d0-0137-4037-8702-e08ff33f4313" targetNamespace="http://schemas.microsoft.com/office/2006/metadata/properties" ma:root="true" ma:fieldsID="e0f4301086f8eb5aeaad0fbe2baf67a1" ns2:_="" ns3:_="">
    <xsd:import namespace="c4332140-dff5-478c-9ede-049afc464769"/>
    <xsd:import namespace="d69632d0-0137-4037-8702-e08ff33f43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140-dff5-478c-9ede-049afc4647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9632d0-0137-4037-8702-e08ff33f431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B05986-86DD-4EC9-A625-E5EBBF9BE5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574952-D26F-467D-B982-37B030AE3777}">
  <ds:schemaRefs>
    <ds:schemaRef ds:uri="http://schemas.microsoft.com/office/2006/metadata/properties"/>
    <ds:schemaRef ds:uri="http://schemas.microsoft.com/office/infopath/2007/PartnerControl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6C188B83-BEA9-4471-AB04-DB42F45CBF62}">
  <ds:schemaRefs>
    <ds:schemaRef ds:uri="c4332140-dff5-478c-9ede-049afc464769"/>
    <ds:schemaRef ds:uri="d69632d0-0137-4037-8702-e08ff33f431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CES Teaching Experiences  Teaching Experiences: An Exploration of the Relationship Between Teaching Experiences of Doctoral Students in Counselor Education and Post-Graduate Job Opportunities.</vt:lpstr>
      <vt:lpstr>Purpose and Background </vt:lpstr>
      <vt:lpstr>Method</vt:lpstr>
      <vt:lpstr>Method</vt:lpstr>
      <vt:lpstr>Themes</vt:lpstr>
      <vt:lpstr>Limitations</vt:lpstr>
      <vt:lpstr>Implications</vt:lpstr>
      <vt:lpstr>Jesus' Model for Discipleship</vt:lpstr>
      <vt:lpstr>References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7</cp:revision>
  <dcterms:created xsi:type="dcterms:W3CDTF">2021-03-01T19:29:11Z</dcterms:created>
  <dcterms:modified xsi:type="dcterms:W3CDTF">2021-03-11T20:50:50Z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0x0101000AEE10F791E15F4AB099AE5E36BF1298</vt:lpwstr>
  </property>
</Properties>
</file>