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Ybarra, Caitlyn Monique (Ctr for Counseling &amp; Family Studies)" userId="9579361d-a4f4-4706-a521-028d7dae4e9b" providerId="ADAL" clId="{4F8DEBEC-D0A2-42CA-9FD2-DEB758EC0738}"/>
    <pc:docChg chg="undo custSel modSld">
      <pc:chgData name="Ybarra, Caitlyn Monique (Ctr for Counseling &amp; Family Studies)" userId="9579361d-a4f4-4706-a521-028d7dae4e9b" providerId="ADAL" clId="{4F8DEBEC-D0A2-42CA-9FD2-DEB758EC0738}" dt="2021-02-24T16:12:40.485" v="24" actId="122"/>
      <pc:docMkLst>
        <pc:docMk/>
      </pc:docMkLst>
      <pc:sldChg chg="addSp delSp modSp mod setBg setClrOvrMap">
        <pc:chgData name="Ybarra, Caitlyn Monique (Ctr for Counseling &amp; Family Studies)" userId="9579361d-a4f4-4706-a521-028d7dae4e9b" providerId="ADAL" clId="{4F8DEBEC-D0A2-42CA-9FD2-DEB758EC0738}" dt="2021-02-24T16:12:40.485" v="24" actId="122"/>
        <pc:sldMkLst>
          <pc:docMk/>
          <pc:sldMk cId="859542445" sldId="256"/>
        </pc:sldMkLst>
        <pc:spChg chg="mod ord">
          <ac:chgData name="Ybarra, Caitlyn Monique (Ctr for Counseling &amp; Family Studies)" userId="9579361d-a4f4-4706-a521-028d7dae4e9b" providerId="ADAL" clId="{4F8DEBEC-D0A2-42CA-9FD2-DEB758EC0738}" dt="2021-02-24T16:12:08.594" v="14" actId="26606"/>
          <ac:spMkLst>
            <pc:docMk/>
            <pc:sldMk cId="859542445" sldId="256"/>
            <ac:spMk id="4" creationId="{568A3EE5-31C2-434E-9CDC-F6F6A0D58B35}"/>
          </ac:spMkLst>
        </pc:spChg>
        <pc:spChg chg="mod">
          <ac:chgData name="Ybarra, Caitlyn Monique (Ctr for Counseling &amp; Family Studies)" userId="9579361d-a4f4-4706-a521-028d7dae4e9b" providerId="ADAL" clId="{4F8DEBEC-D0A2-42CA-9FD2-DEB758EC0738}" dt="2021-02-24T16:12:40.485" v="24" actId="122"/>
          <ac:spMkLst>
            <pc:docMk/>
            <pc:sldMk cId="859542445" sldId="256"/>
            <ac:spMk id="6" creationId="{3A0BA1A3-976E-408D-9E46-9B201D476FD1}"/>
          </ac:spMkLst>
        </pc:spChg>
        <pc:spChg chg="add del">
          <ac:chgData name="Ybarra, Caitlyn Monique (Ctr for Counseling &amp; Family Studies)" userId="9579361d-a4f4-4706-a521-028d7dae4e9b" providerId="ADAL" clId="{4F8DEBEC-D0A2-42CA-9FD2-DEB758EC0738}" dt="2021-02-24T16:12:08.594" v="14" actId="26606"/>
          <ac:spMkLst>
            <pc:docMk/>
            <pc:sldMk cId="859542445" sldId="256"/>
            <ac:spMk id="20" creationId="{4038CB10-1F5C-4D54-9DF7-12586DE5B007}"/>
          </ac:spMkLst>
        </pc:spChg>
        <pc:spChg chg="add del">
          <ac:chgData name="Ybarra, Caitlyn Monique (Ctr for Counseling &amp; Family Studies)" userId="9579361d-a4f4-4706-a521-028d7dae4e9b" providerId="ADAL" clId="{4F8DEBEC-D0A2-42CA-9FD2-DEB758EC0738}" dt="2021-02-24T16:12:08.594" v="14" actId="26606"/>
          <ac:spMkLst>
            <pc:docMk/>
            <pc:sldMk cId="859542445" sldId="256"/>
            <ac:spMk id="22" creationId="{73ED6512-6858-4552-B699-9A97FE9A4EA2}"/>
          </ac:spMkLst>
        </pc:spChg>
        <pc:spChg chg="add del">
          <ac:chgData name="Ybarra, Caitlyn Monique (Ctr for Counseling &amp; Family Studies)" userId="9579361d-a4f4-4706-a521-028d7dae4e9b" providerId="ADAL" clId="{4F8DEBEC-D0A2-42CA-9FD2-DEB758EC0738}" dt="2021-02-24T16:11:46.267" v="1" actId="26606"/>
          <ac:spMkLst>
            <pc:docMk/>
            <pc:sldMk cId="859542445" sldId="256"/>
            <ac:spMk id="27" creationId="{9B76D444-2756-434F-AE61-96D69830C13E}"/>
          </ac:spMkLst>
        </pc:spChg>
        <pc:spChg chg="add del">
          <ac:chgData name="Ybarra, Caitlyn Monique (Ctr for Counseling &amp; Family Studies)" userId="9579361d-a4f4-4706-a521-028d7dae4e9b" providerId="ADAL" clId="{4F8DEBEC-D0A2-42CA-9FD2-DEB758EC0738}" dt="2021-02-24T16:11:48.132" v="3" actId="26606"/>
          <ac:spMkLst>
            <pc:docMk/>
            <pc:sldMk cId="859542445" sldId="256"/>
            <ac:spMk id="31" creationId="{4038CB10-1F5C-4D54-9DF7-12586DE5B007}"/>
          </ac:spMkLst>
        </pc:spChg>
        <pc:spChg chg="add del">
          <ac:chgData name="Ybarra, Caitlyn Monique (Ctr for Counseling &amp; Family Studies)" userId="9579361d-a4f4-4706-a521-028d7dae4e9b" providerId="ADAL" clId="{4F8DEBEC-D0A2-42CA-9FD2-DEB758EC0738}" dt="2021-02-24T16:11:48.132" v="3" actId="26606"/>
          <ac:spMkLst>
            <pc:docMk/>
            <pc:sldMk cId="859542445" sldId="256"/>
            <ac:spMk id="32" creationId="{73ED6512-6858-4552-B699-9A97FE9A4EA2}"/>
          </ac:spMkLst>
        </pc:spChg>
        <pc:spChg chg="add del">
          <ac:chgData name="Ybarra, Caitlyn Monique (Ctr for Counseling &amp; Family Studies)" userId="9579361d-a4f4-4706-a521-028d7dae4e9b" providerId="ADAL" clId="{4F8DEBEC-D0A2-42CA-9FD2-DEB758EC0738}" dt="2021-02-24T16:11:52.094" v="5" actId="26606"/>
          <ac:spMkLst>
            <pc:docMk/>
            <pc:sldMk cId="859542445" sldId="256"/>
            <ac:spMk id="34" creationId="{4038CB10-1F5C-4D54-9DF7-12586DE5B007}"/>
          </ac:spMkLst>
        </pc:spChg>
        <pc:spChg chg="add del">
          <ac:chgData name="Ybarra, Caitlyn Monique (Ctr for Counseling &amp; Family Studies)" userId="9579361d-a4f4-4706-a521-028d7dae4e9b" providerId="ADAL" clId="{4F8DEBEC-D0A2-42CA-9FD2-DEB758EC0738}" dt="2021-02-24T16:11:52.094" v="5" actId="26606"/>
          <ac:spMkLst>
            <pc:docMk/>
            <pc:sldMk cId="859542445" sldId="256"/>
            <ac:spMk id="35" creationId="{73ED6512-6858-4552-B699-9A97FE9A4EA2}"/>
          </ac:spMkLst>
        </pc:spChg>
        <pc:spChg chg="add del">
          <ac:chgData name="Ybarra, Caitlyn Monique (Ctr for Counseling &amp; Family Studies)" userId="9579361d-a4f4-4706-a521-028d7dae4e9b" providerId="ADAL" clId="{4F8DEBEC-D0A2-42CA-9FD2-DEB758EC0738}" dt="2021-02-24T16:11:59.691" v="7" actId="26606"/>
          <ac:spMkLst>
            <pc:docMk/>
            <pc:sldMk cId="859542445" sldId="256"/>
            <ac:spMk id="37" creationId="{4038CB10-1F5C-4D54-9DF7-12586DE5B007}"/>
          </ac:spMkLst>
        </pc:spChg>
        <pc:spChg chg="add del">
          <ac:chgData name="Ybarra, Caitlyn Monique (Ctr for Counseling &amp; Family Studies)" userId="9579361d-a4f4-4706-a521-028d7dae4e9b" providerId="ADAL" clId="{4F8DEBEC-D0A2-42CA-9FD2-DEB758EC0738}" dt="2021-02-24T16:11:59.691" v="7" actId="26606"/>
          <ac:spMkLst>
            <pc:docMk/>
            <pc:sldMk cId="859542445" sldId="256"/>
            <ac:spMk id="38" creationId="{73ED6512-6858-4552-B699-9A97FE9A4EA2}"/>
          </ac:spMkLst>
        </pc:spChg>
        <pc:spChg chg="add del">
          <ac:chgData name="Ybarra, Caitlyn Monique (Ctr for Counseling &amp; Family Studies)" userId="9579361d-a4f4-4706-a521-028d7dae4e9b" providerId="ADAL" clId="{4F8DEBEC-D0A2-42CA-9FD2-DEB758EC0738}" dt="2021-02-24T16:12:04.138" v="9" actId="26606"/>
          <ac:spMkLst>
            <pc:docMk/>
            <pc:sldMk cId="859542445" sldId="256"/>
            <ac:spMk id="40" creationId="{B775CD93-9DF2-48CB-9F57-1BCA9A46C7FA}"/>
          </ac:spMkLst>
        </pc:spChg>
        <pc:spChg chg="add del">
          <ac:chgData name="Ybarra, Caitlyn Monique (Ctr for Counseling &amp; Family Studies)" userId="9579361d-a4f4-4706-a521-028d7dae4e9b" providerId="ADAL" clId="{4F8DEBEC-D0A2-42CA-9FD2-DEB758EC0738}" dt="2021-02-24T16:12:04.138" v="9" actId="26606"/>
          <ac:spMkLst>
            <pc:docMk/>
            <pc:sldMk cId="859542445" sldId="256"/>
            <ac:spMk id="41" creationId="{6166C6D1-23AC-49C4-BA07-238E4E9F8CEB}"/>
          </ac:spMkLst>
        </pc:spChg>
        <pc:spChg chg="add del">
          <ac:chgData name="Ybarra, Caitlyn Monique (Ctr for Counseling &amp; Family Studies)" userId="9579361d-a4f4-4706-a521-028d7dae4e9b" providerId="ADAL" clId="{4F8DEBEC-D0A2-42CA-9FD2-DEB758EC0738}" dt="2021-02-24T16:12:04.138" v="9" actId="26606"/>
          <ac:spMkLst>
            <pc:docMk/>
            <pc:sldMk cId="859542445" sldId="256"/>
            <ac:spMk id="42" creationId="{1C091803-41C2-48E0-9228-5148460C7479}"/>
          </ac:spMkLst>
        </pc:spChg>
        <pc:spChg chg="add del">
          <ac:chgData name="Ybarra, Caitlyn Monique (Ctr for Counseling &amp; Family Studies)" userId="9579361d-a4f4-4706-a521-028d7dae4e9b" providerId="ADAL" clId="{4F8DEBEC-D0A2-42CA-9FD2-DEB758EC0738}" dt="2021-02-24T16:12:06.573" v="11" actId="26606"/>
          <ac:spMkLst>
            <pc:docMk/>
            <pc:sldMk cId="859542445" sldId="256"/>
            <ac:spMk id="44" creationId="{EBF87945-A001-489F-9D9B-7D9435F0B9CA}"/>
          </ac:spMkLst>
        </pc:spChg>
        <pc:spChg chg="add del">
          <ac:chgData name="Ybarra, Caitlyn Monique (Ctr for Counseling &amp; Family Studies)" userId="9579361d-a4f4-4706-a521-028d7dae4e9b" providerId="ADAL" clId="{4F8DEBEC-D0A2-42CA-9FD2-DEB758EC0738}" dt="2021-02-24T16:12:08.575" v="13" actId="26606"/>
          <ac:spMkLst>
            <pc:docMk/>
            <pc:sldMk cId="859542445" sldId="256"/>
            <ac:spMk id="46" creationId="{36D30126-6314-4A93-B27E-5C66CF781924}"/>
          </ac:spMkLst>
        </pc:spChg>
        <pc:spChg chg="add del">
          <ac:chgData name="Ybarra, Caitlyn Monique (Ctr for Counseling &amp; Family Studies)" userId="9579361d-a4f4-4706-a521-028d7dae4e9b" providerId="ADAL" clId="{4F8DEBEC-D0A2-42CA-9FD2-DEB758EC0738}" dt="2021-02-24T16:12:08.575" v="13" actId="26606"/>
          <ac:spMkLst>
            <pc:docMk/>
            <pc:sldMk cId="859542445" sldId="256"/>
            <ac:spMk id="47" creationId="{4038CB10-1F5C-4D54-9DF7-12586DE5B007}"/>
          </ac:spMkLst>
        </pc:spChg>
        <pc:spChg chg="add del">
          <ac:chgData name="Ybarra, Caitlyn Monique (Ctr for Counseling &amp; Family Studies)" userId="9579361d-a4f4-4706-a521-028d7dae4e9b" providerId="ADAL" clId="{4F8DEBEC-D0A2-42CA-9FD2-DEB758EC0738}" dt="2021-02-24T16:12:08.575" v="13" actId="26606"/>
          <ac:spMkLst>
            <pc:docMk/>
            <pc:sldMk cId="859542445" sldId="256"/>
            <ac:spMk id="48" creationId="{73ED6512-6858-4552-B699-9A97FE9A4EA2}"/>
          </ac:spMkLst>
        </pc:spChg>
        <pc:spChg chg="add">
          <ac:chgData name="Ybarra, Caitlyn Monique (Ctr for Counseling &amp; Family Studies)" userId="9579361d-a4f4-4706-a521-028d7dae4e9b" providerId="ADAL" clId="{4F8DEBEC-D0A2-42CA-9FD2-DEB758EC0738}" dt="2021-02-24T16:12:08.594" v="14" actId="26606"/>
          <ac:spMkLst>
            <pc:docMk/>
            <pc:sldMk cId="859542445" sldId="256"/>
            <ac:spMk id="50" creationId="{4038CB10-1F5C-4D54-9DF7-12586DE5B007}"/>
          </ac:spMkLst>
        </pc:spChg>
        <pc:spChg chg="add">
          <ac:chgData name="Ybarra, Caitlyn Monique (Ctr for Counseling &amp; Family Studies)" userId="9579361d-a4f4-4706-a521-028d7dae4e9b" providerId="ADAL" clId="{4F8DEBEC-D0A2-42CA-9FD2-DEB758EC0738}" dt="2021-02-24T16:12:08.594" v="14" actId="26606"/>
          <ac:spMkLst>
            <pc:docMk/>
            <pc:sldMk cId="859542445" sldId="256"/>
            <ac:spMk id="51" creationId="{73ED6512-6858-4552-B699-9A97FE9A4EA2}"/>
          </ac:spMkLst>
        </pc:spChg>
        <pc:picChg chg="mod">
          <ac:chgData name="Ybarra, Caitlyn Monique (Ctr for Counseling &amp; Family Studies)" userId="9579361d-a4f4-4706-a521-028d7dae4e9b" providerId="ADAL" clId="{4F8DEBEC-D0A2-42CA-9FD2-DEB758EC0738}" dt="2021-02-24T16:12:08.594" v="14" actId="26606"/>
          <ac:picMkLst>
            <pc:docMk/>
            <pc:sldMk cId="859542445" sldId="256"/>
            <ac:picMk id="8" creationId="{BCFBE110-3F97-4C31-86A4-3DD52FF6C596}"/>
          </ac:picMkLst>
        </pc:picChg>
        <pc:cxnChg chg="add del">
          <ac:chgData name="Ybarra, Caitlyn Monique (Ctr for Counseling &amp; Family Studies)" userId="9579361d-a4f4-4706-a521-028d7dae4e9b" providerId="ADAL" clId="{4F8DEBEC-D0A2-42CA-9FD2-DEB758EC0738}" dt="2021-02-24T16:11:46.267" v="1" actId="26606"/>
          <ac:cxnSpMkLst>
            <pc:docMk/>
            <pc:sldMk cId="859542445" sldId="256"/>
            <ac:cxnSpMk id="29" creationId="{EDF5FE34-0A41-407A-8D94-10FCF68F1D0B}"/>
          </ac:cxnSpMkLst>
        </pc:cxnChg>
      </pc:sldChg>
    </pc:docChg>
  </pc:docChgLst>
  <pc:docChgLst>
    <pc:chgData name="Ybarra, Caitlyn Monique (Ctr for Counseling &amp; Family Studies)" userId="9579361d-a4f4-4706-a521-028d7dae4e9b" providerId="ADAL" clId="{D98C8A1D-3E5D-4F52-BFAD-225A24E04F53}"/>
    <pc:docChg chg="undo custSel modSld">
      <pc:chgData name="Ybarra, Caitlyn Monique (Ctr for Counseling &amp; Family Studies)" userId="9579361d-a4f4-4706-a521-028d7dae4e9b" providerId="ADAL" clId="{D98C8A1D-3E5D-4F52-BFAD-225A24E04F53}" dt="2021-03-05T03:58:53.332" v="35" actId="120"/>
      <pc:docMkLst>
        <pc:docMk/>
      </pc:docMkLst>
      <pc:sldChg chg="addSp modSp mod">
        <pc:chgData name="Ybarra, Caitlyn Monique (Ctr for Counseling &amp; Family Studies)" userId="9579361d-a4f4-4706-a521-028d7dae4e9b" providerId="ADAL" clId="{D98C8A1D-3E5D-4F52-BFAD-225A24E04F53}" dt="2021-03-05T03:58:53.332" v="35" actId="120"/>
        <pc:sldMkLst>
          <pc:docMk/>
          <pc:sldMk cId="859542445" sldId="256"/>
        </pc:sldMkLst>
        <pc:spChg chg="add mod">
          <ac:chgData name="Ybarra, Caitlyn Monique (Ctr for Counseling &amp; Family Studies)" userId="9579361d-a4f4-4706-a521-028d7dae4e9b" providerId="ADAL" clId="{D98C8A1D-3E5D-4F52-BFAD-225A24E04F53}" dt="2021-03-05T03:58:53.332" v="35" actId="120"/>
          <ac:spMkLst>
            <pc:docMk/>
            <pc:sldMk cId="859542445" sldId="256"/>
            <ac:spMk id="2" creationId="{4193EBBE-E0F2-4B07-9EC7-EA0D39A62F0E}"/>
          </ac:spMkLst>
        </pc:spChg>
        <pc:spChg chg="mod">
          <ac:chgData name="Ybarra, Caitlyn Monique (Ctr for Counseling &amp; Family Studies)" userId="9579361d-a4f4-4706-a521-028d7dae4e9b" providerId="ADAL" clId="{D98C8A1D-3E5D-4F52-BFAD-225A24E04F53}" dt="2021-03-05T03:58:38.983" v="34" actId="14100"/>
          <ac:spMkLst>
            <pc:docMk/>
            <pc:sldMk cId="859542445" sldId="256"/>
            <ac:spMk id="6" creationId="{3A0BA1A3-976E-408D-9E46-9B201D476FD1}"/>
          </ac:spMkLst>
        </pc:spChg>
        <pc:picChg chg="mod">
          <ac:chgData name="Ybarra, Caitlyn Monique (Ctr for Counseling &amp; Family Studies)" userId="9579361d-a4f4-4706-a521-028d7dae4e9b" providerId="ADAL" clId="{D98C8A1D-3E5D-4F52-BFAD-225A24E04F53}" dt="2021-03-05T03:48:55.343" v="4" actId="1076"/>
          <ac:picMkLst>
            <pc:docMk/>
            <pc:sldMk cId="859542445" sldId="256"/>
            <ac:picMk id="8" creationId="{BCFBE110-3F97-4C31-86A4-3DD52FF6C596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D2033B-A4AD-445C-969B-2A61216A85A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86889ED-C06A-49F1-991A-5B49D87C3B7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93215F-1E5A-4AA9-BF07-A2488CE179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D43655-9AC5-4B53-A7FE-46DCAC19567D}" type="datetimeFigureOut">
              <a:rPr lang="en-US" smtClean="0"/>
              <a:t>3/4/2021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C991A49-EF70-4D20-B2DD-CC7DB0C0F5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9BCB58-6F85-40B5-A184-6249EEAAA1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0FD59-8352-46C7-B771-2C1609E550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39698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7B2D35-346F-488A-99AE-C1D73BF77A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189128E-B297-4818-9985-AC863B6C683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14ACB9-203A-467F-B574-08B0949C15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D43655-9AC5-4B53-A7FE-46DCAC19567D}" type="datetimeFigureOut">
              <a:rPr lang="en-US" smtClean="0"/>
              <a:t>3/4/2021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06082B-8E80-43DD-90FC-FD06E19D86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6909AD-0A90-4CC8-8FB5-9E84C2A90D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0FD59-8352-46C7-B771-2C1609E550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82212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CCC4F37-0B3C-4C82-8894-2D375C7ACE4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761130A-E056-449F-8DE2-449E67E5249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163A8E-98C2-414B-980D-B45B5350FE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D43655-9AC5-4B53-A7FE-46DCAC19567D}" type="datetimeFigureOut">
              <a:rPr lang="en-US" smtClean="0"/>
              <a:t>3/4/2021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DED048-F1D3-46EC-B3EF-FA7E0688DE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45470F-9ACF-4F49-8DE1-D0735AC258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0FD59-8352-46C7-B771-2C1609E550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01389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590871-F276-4870-8DF6-058A3A7A6A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0F1CFA-4304-4060-A04E-ABCE75603A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CE2ADC-1B04-43AE-9512-9F598FB1FC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D43655-9AC5-4B53-A7FE-46DCAC19567D}" type="datetimeFigureOut">
              <a:rPr lang="en-US" smtClean="0"/>
              <a:t>3/4/2021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BEABFE-E664-42F7-8E8A-6E303396BA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FA84F5E-B25F-4904-B1BD-3748915F5B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0FD59-8352-46C7-B771-2C1609E550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36410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89EFD8-5523-4C2F-A4E6-70B362B6DA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C334AC0-C190-4B9B-B6F2-FDD8F66B68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A1891D0-F587-4DFA-81BC-0CA1C6EF9F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D43655-9AC5-4B53-A7FE-46DCAC19567D}" type="datetimeFigureOut">
              <a:rPr lang="en-US" smtClean="0"/>
              <a:t>3/4/2021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408451-1F02-4287-B8C9-0291401678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A2D3CE-A5AB-44E4-821D-F8F86E0032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0FD59-8352-46C7-B771-2C1609E550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46206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0F6ED4-E3CB-43AB-BD05-5D15FBCC0B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BC1D19-344D-4D1B-B14F-BA532AA8E77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504393E-AFC0-4129-9262-24D759A2E9E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AFA015A-3358-4A77-96D3-DDF0504225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D43655-9AC5-4B53-A7FE-46DCAC19567D}" type="datetimeFigureOut">
              <a:rPr lang="en-US" smtClean="0"/>
              <a:t>3/4/2021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CCBBDB8-083A-4306-87F3-890C4AA309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CCE0CC9-9481-488B-ACA3-D6CC31E485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0FD59-8352-46C7-B771-2C1609E550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26771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932126-4289-494C-A98E-73AB749A7A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4580F5E-118A-4325-A557-3373867E070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73D60D7-2E0F-44D3-9702-534DAFF1FD4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30BA56C-EFBE-4633-A2B6-C441A239A34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65B5282-3789-45E3-BBA8-33A602014A9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FB1D902-F7FA-4C27-8A30-7B84C6BEDA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D43655-9AC5-4B53-A7FE-46DCAC19567D}" type="datetimeFigureOut">
              <a:rPr lang="en-US" smtClean="0"/>
              <a:t>3/4/2021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1ABD4C2-A5E4-46C8-9195-BA05552B35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447B781-B188-4758-A8D5-0F9E4247D3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0FD59-8352-46C7-B771-2C1609E550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74613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CB06D5-5B6B-4939-B143-D1E917A9AA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30FC877-A01D-4FAA-AE2F-E4140CDFBD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D43655-9AC5-4B53-A7FE-46DCAC19567D}" type="datetimeFigureOut">
              <a:rPr lang="en-US" smtClean="0"/>
              <a:t>3/4/2021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65F237C-71EB-4C5D-A057-499B288B27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D70416B-4014-4A83-803A-BD337935DA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0FD59-8352-46C7-B771-2C1609E550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67398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ECAF3A3-0C05-4803-9EE7-48751B3ED0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D43655-9AC5-4B53-A7FE-46DCAC19567D}" type="datetimeFigureOut">
              <a:rPr lang="en-US" smtClean="0"/>
              <a:t>3/4/2021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A67DA28-1CDA-48F1-BC2B-E42CA06984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65D476E-BD95-49DA-955B-7023608D46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0FD59-8352-46C7-B771-2C1609E550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39403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122501-473E-4767-AB57-D6D0768120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B706D8-459F-413C-9693-1327E28A13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D5BAB67-833D-4E59-B46E-22BD1826EB3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44BB87D-A63F-41F5-848E-DECD6044DD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D43655-9AC5-4B53-A7FE-46DCAC19567D}" type="datetimeFigureOut">
              <a:rPr lang="en-US" smtClean="0"/>
              <a:t>3/4/2021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4042331-865D-4553-8401-AC8EC18805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B980756-2A9C-4631-B3B5-6891A2CE9C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0FD59-8352-46C7-B771-2C1609E550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90063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365BD7-BDC1-493E-BCA6-2EE5BB6F11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0464517-C4AB-4ABB-BD31-5EBDE9A1EB7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836DF1B-0BE3-49F6-9CA4-1D2ADFA0727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4F2DB86-C9E5-468D-BC68-B39D27E4E2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D43655-9AC5-4B53-A7FE-46DCAC19567D}" type="datetimeFigureOut">
              <a:rPr lang="en-US" smtClean="0"/>
              <a:t>3/4/2021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59954C0-D3E8-4209-944A-339A7AE5A7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F9E58B9-9DD9-4C1D-BA9D-AA273FCD94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0FD59-8352-46C7-B771-2C1609E550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16061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5CCE16A-7B87-4DB7-B78B-0A07664C7A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0E6F65C-79C7-4FBC-9887-90123B7CA5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CAE8E82-AFF3-4391-AC01-337D00EE7C3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D43655-9AC5-4B53-A7FE-46DCAC19567D}" type="datetimeFigureOut">
              <a:rPr lang="en-US" smtClean="0"/>
              <a:t>3/4/2021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8FD694-547B-4105-8FC2-3F3B3A17FF1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8BDB8D-CF86-46C9-9E0B-29486656FFB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00FD59-8352-46C7-B771-2C1609E550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11352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nam04.safelinks.protection.outlook.com/?url=https%3A%2F%2Fwww.tentangkehidup.com%2F&amp;data=04%7C01%7Ccmhenderson10%40liberty.edu%7C6bdc94881b9647558b8308d8df1512fb%7Cbaf8218eb3024465a9934a39c97251b2%7C0%7C0%7C637504628890295987%7CUnknown%7CTWFpbGZsb3d8eyJWIjoiMC4wLjAwMDAiLCJQIjoiV2luMzIiLCJBTiI6Ik1haWwiLCJXVCI6Mn0%3D%7C1000&amp;sdata=w6puEoDpA4GJTV5ULA7rhasoVbvX%2BKrvUIwdw5ndtaU%3D&amp;reserved=0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9.xml"/><Relationship Id="rId4" Type="http://schemas.openxmlformats.org/officeDocument/2006/relationships/hyperlink" Target="https://nam04.safelinks.protection.outlook.com/?url=https%3A%2F%2Fwww.statnews.com%2F2020%2F01%2F16%2Fblack-doctors-leaving-faculty-positions-academic-medical-centers%2F&amp;data=04%7C01%7Ccmhenderson10%40liberty.edu%7C6bdc94881b9647558b8308d8df1512fb%7Cbaf8218eb3024465a9934a39c97251b2%7C0%7C0%7C637504628890295987%7CUnknown%7CTWFpbGZsb3d8eyJWIjoiMC4wLjAwMDAiLCJQIjoiV2luMzIiLCJBTiI6Ik1haWwiLCJXVCI6Mn0%3D%7C1000&amp;sdata=6tsAyksgz24bqApwFBgmNZpB4GrscMVyoVU1VS7lXYA%3D&amp;reserved=0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Rectangle 26">
            <a:extLst>
              <a:ext uri="{FF2B5EF4-FFF2-40B4-BE49-F238E27FC236}">
                <a16:creationId xmlns:a16="http://schemas.microsoft.com/office/drawing/2014/main" id="{4038CB10-1F5C-4D54-9DF7-12586DE5B00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27546" y="321732"/>
            <a:ext cx="7058307" cy="1964266"/>
          </a:xfrm>
          <a:prstGeom prst="rect">
            <a:avLst/>
          </a:prstGeom>
          <a:solidFill>
            <a:srgbClr val="612516">
              <a:alpha val="9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568A3EE5-31C2-434E-9CDC-F6F6A0D58B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4256" y="491260"/>
            <a:ext cx="6594189" cy="162521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100">
                <a:solidFill>
                  <a:srgbClr val="FFFFFF"/>
                </a:solidFill>
              </a:rPr>
              <a:t>THE LACK OF MENTORSHIP AMONG BLACK WOMEN FACULTY AT PREDOMINATELY WHITE INSTITUTIONS</a:t>
            </a:r>
          </a:p>
        </p:txBody>
      </p:sp>
      <p:pic>
        <p:nvPicPr>
          <p:cNvPr id="8" name="Picture Placeholder 7" descr="A child standing in a room with paintings on the wall&#10;&#10;Description automatically generated with low confidence">
            <a:extLst>
              <a:ext uri="{FF2B5EF4-FFF2-40B4-BE49-F238E27FC236}">
                <a16:creationId xmlns:a16="http://schemas.microsoft.com/office/drawing/2014/main" id="{BCFBE110-3F97-4C31-86A4-3DD52FF6C596}"/>
              </a:ext>
            </a:extLst>
          </p:cNvPr>
          <p:cNvPicPr>
            <a:picLocks noGrp="1" noChangeAspect="1"/>
          </p:cNvPicPr>
          <p:nvPr>
            <p:ph type="pic"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126" b="-1"/>
          <a:stretch/>
        </p:blipFill>
        <p:spPr>
          <a:xfrm>
            <a:off x="327547" y="2454903"/>
            <a:ext cx="7058306" cy="4080254"/>
          </a:xfrm>
          <a:prstGeom prst="rect">
            <a:avLst/>
          </a:prstGeom>
        </p:spPr>
      </p:pic>
      <p:sp>
        <p:nvSpPr>
          <p:cNvPr id="51" name="Rectangle 28">
            <a:extLst>
              <a:ext uri="{FF2B5EF4-FFF2-40B4-BE49-F238E27FC236}">
                <a16:creationId xmlns:a16="http://schemas.microsoft.com/office/drawing/2014/main" id="{73ED6512-6858-4552-B699-9A97FE9A4E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56975" y="321732"/>
            <a:ext cx="4313293" cy="6214534"/>
          </a:xfrm>
          <a:prstGeom prst="rect">
            <a:avLst/>
          </a:prstGeom>
          <a:solidFill>
            <a:srgbClr val="5959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3A0BA1A3-976E-408D-9E46-9B201D476FD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785718" y="628094"/>
            <a:ext cx="3882026" cy="417250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>
              <a:spcBef>
                <a:spcPts val="0"/>
              </a:spcBef>
            </a:pPr>
            <a:r>
              <a:rPr lang="en-US" sz="2200" dirty="0">
                <a:solidFill>
                  <a:srgbClr val="FFFFFF"/>
                </a:solidFill>
              </a:rPr>
              <a:t>Presented By </a:t>
            </a:r>
          </a:p>
          <a:p>
            <a:pPr algn="ctr">
              <a:spcBef>
                <a:spcPts val="0"/>
              </a:spcBef>
            </a:pPr>
            <a:r>
              <a:rPr lang="en-US" sz="2200" dirty="0">
                <a:solidFill>
                  <a:srgbClr val="FFFFFF"/>
                </a:solidFill>
              </a:rPr>
              <a:t>Caitlyn M. Ybarra, MA, LPC, NCC</a:t>
            </a:r>
          </a:p>
          <a:p>
            <a:pPr indent="-22860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200" dirty="0">
              <a:solidFill>
                <a:srgbClr val="FFFFFF"/>
              </a:solidFill>
            </a:endParaRPr>
          </a:p>
          <a:p>
            <a:pPr algn="ctr">
              <a:spcBef>
                <a:spcPts val="0"/>
              </a:spcBef>
              <a:spcAft>
                <a:spcPts val="600"/>
              </a:spcAft>
            </a:pPr>
            <a:r>
              <a:rPr lang="en-US" sz="2200" dirty="0">
                <a:solidFill>
                  <a:srgbClr val="FFFFFF"/>
                </a:solidFill>
              </a:rPr>
              <a:t>Prepared For </a:t>
            </a:r>
          </a:p>
          <a:p>
            <a:pPr algn="ctr">
              <a:spcBef>
                <a:spcPts val="0"/>
              </a:spcBef>
              <a:spcAft>
                <a:spcPts val="600"/>
              </a:spcAft>
            </a:pPr>
            <a:r>
              <a:rPr lang="en-US" sz="2200" dirty="0">
                <a:solidFill>
                  <a:srgbClr val="FFFFFF"/>
                </a:solidFill>
              </a:rPr>
              <a:t>Liberty University’s </a:t>
            </a:r>
          </a:p>
          <a:p>
            <a:pPr algn="ctr">
              <a:spcBef>
                <a:spcPts val="0"/>
              </a:spcBef>
              <a:spcAft>
                <a:spcPts val="600"/>
              </a:spcAft>
            </a:pPr>
            <a:r>
              <a:rPr lang="en-US" sz="2200" dirty="0">
                <a:solidFill>
                  <a:srgbClr val="FFFFFF"/>
                </a:solidFill>
              </a:rPr>
              <a:t>2021 Graduate Research Week 3MT Contest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193EBBE-E0F2-4B07-9EC7-EA0D39A62F0E}"/>
              </a:ext>
            </a:extLst>
          </p:cNvPr>
          <p:cNvSpPr txBox="1"/>
          <p:nvPr/>
        </p:nvSpPr>
        <p:spPr>
          <a:xfrm>
            <a:off x="7691682" y="4944863"/>
            <a:ext cx="404459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“This image originated from the </a:t>
            </a:r>
            <a:r>
              <a:rPr lang="en-US" sz="1500" i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Website About Life</a:t>
            </a:r>
            <a:r>
              <a:rPr lang="en-US" sz="15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1500" u="sng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https://www.tentangkehidup.com/</a:t>
            </a:r>
            <a:r>
              <a:rPr lang="en-US" sz="15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and was retrieved from </a:t>
            </a:r>
            <a:r>
              <a:rPr lang="en-US" sz="1500" u="sng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https://www.statnews.com/2020/01/16/black-doctors-leaving-faculty-positions-academic-medical-centers/</a:t>
            </a:r>
            <a:r>
              <a:rPr lang="en-US" sz="15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”.    </a:t>
            </a:r>
            <a:endParaRPr lang="en-US" sz="15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95424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67</Words>
  <Application>Microsoft Office PowerPoint</Application>
  <PresentationFormat>Widescreen</PresentationFormat>
  <Paragraphs>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THE LACK OF MENTORSHIP AMONG BLACK WOMEN FACULTY AT PREDOMINATELY WHITE INSTITUTIONS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LACK OF MENTORSHIP AMONG BLACK WOMEN FACULTY AT PREDOMINATELY WHITE INSTITUTIONS</dc:title>
  <dc:creator>Ybarra, Caitlyn(Ctr for Counseling &amp; Family Studies)</dc:creator>
  <cp:lastModifiedBy>Ybarra, Caitlyn(Ctr for Counseling &amp; Family Studies)</cp:lastModifiedBy>
  <cp:revision>1</cp:revision>
  <dcterms:created xsi:type="dcterms:W3CDTF">2021-02-24T16:05:59Z</dcterms:created>
  <dcterms:modified xsi:type="dcterms:W3CDTF">2021-03-05T03:59:06Z</dcterms:modified>
</cp:coreProperties>
</file>