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urman, Eric Michael (Mechanical Engineering)" initials="TEM(E" lastIdx="1" clrIdx="0">
    <p:extLst>
      <p:ext uri="{19B8F6BF-5375-455C-9EA6-DF929625EA0E}">
        <p15:presenceInfo xmlns:p15="http://schemas.microsoft.com/office/powerpoint/2012/main" userId="S::emturman@liberty.edu::1fa41786-e01e-42de-947b-ae010a0eac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DEDE"/>
    <a:srgbClr val="75BDA7"/>
    <a:srgbClr val="2683C6"/>
    <a:srgbClr val="CEDBE6"/>
    <a:srgbClr val="58B6C0"/>
    <a:srgbClr val="7A8C8E"/>
    <a:srgbClr val="3494BA"/>
    <a:srgbClr val="86A6C1"/>
    <a:srgbClr val="FF54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07DB6C-5A29-4390-814E-BE8FF58BC54B}" v="4" dt="2021-03-15T14:23:14.6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43"/>
  </p:normalViewPr>
  <p:slideViewPr>
    <p:cSldViewPr snapToGrid="0" snapToObjects="1">
      <p:cViewPr varScale="1">
        <p:scale>
          <a:sx n="110" d="100"/>
          <a:sy n="110" d="100"/>
        </p:scale>
        <p:origin x="492" y="1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rman, Eric Michael (Mechanical Engineering)" userId="1fa41786-e01e-42de-947b-ae010a0eac64" providerId="ADAL" clId="{D807DB6C-5A29-4390-814E-BE8FF58BC54B}"/>
    <pc:docChg chg="custSel modSld">
      <pc:chgData name="Turman, Eric Michael (Mechanical Engineering)" userId="1fa41786-e01e-42de-947b-ae010a0eac64" providerId="ADAL" clId="{D807DB6C-5A29-4390-814E-BE8FF58BC54B}" dt="2021-03-15T14:23:29.238" v="6" actId="1076"/>
      <pc:docMkLst>
        <pc:docMk/>
      </pc:docMkLst>
      <pc:sldChg chg="addSp delSp modSp mod delAnim modAnim">
        <pc:chgData name="Turman, Eric Michael (Mechanical Engineering)" userId="1fa41786-e01e-42de-947b-ae010a0eac64" providerId="ADAL" clId="{D807DB6C-5A29-4390-814E-BE8FF58BC54B}" dt="2021-03-15T14:23:29.238" v="6" actId="1076"/>
        <pc:sldMkLst>
          <pc:docMk/>
          <pc:sldMk cId="121907442" sldId="256"/>
        </pc:sldMkLst>
        <pc:spChg chg="ord">
          <ac:chgData name="Turman, Eric Michael (Mechanical Engineering)" userId="1fa41786-e01e-42de-947b-ae010a0eac64" providerId="ADAL" clId="{D807DB6C-5A29-4390-814E-BE8FF58BC54B}" dt="2021-03-15T14:23:22.359" v="5" actId="166"/>
          <ac:spMkLst>
            <pc:docMk/>
            <pc:sldMk cId="121907442" sldId="256"/>
            <ac:spMk id="71" creationId="{98EF9F3D-9D5E-47DF-AD8F-FA12C58BCAC8}"/>
          </ac:spMkLst>
        </pc:spChg>
        <pc:picChg chg="add mod">
          <ac:chgData name="Turman, Eric Michael (Mechanical Engineering)" userId="1fa41786-e01e-42de-947b-ae010a0eac64" providerId="ADAL" clId="{D807DB6C-5A29-4390-814E-BE8FF58BC54B}" dt="2021-03-15T14:23:29.238" v="6" actId="1076"/>
          <ac:picMkLst>
            <pc:docMk/>
            <pc:sldMk cId="121907442" sldId="256"/>
            <ac:picMk id="2" creationId="{7478D66C-39D4-42A4-B9A6-4EC1D90BE5CF}"/>
          </ac:picMkLst>
        </pc:picChg>
        <pc:picChg chg="del">
          <ac:chgData name="Turman, Eric Michael (Mechanical Engineering)" userId="1fa41786-e01e-42de-947b-ae010a0eac64" providerId="ADAL" clId="{D807DB6C-5A29-4390-814E-BE8FF58BC54B}" dt="2021-03-15T14:23:16.700" v="3" actId="478"/>
          <ac:picMkLst>
            <pc:docMk/>
            <pc:sldMk cId="121907442" sldId="256"/>
            <ac:picMk id="69" creationId="{C4B0585F-BE06-4926-8652-DE824AA35C5B}"/>
          </ac:picMkLst>
        </pc:picChg>
        <pc:picChg chg="add del mod">
          <ac:chgData name="Turman, Eric Michael (Mechanical Engineering)" userId="1fa41786-e01e-42de-947b-ae010a0eac64" providerId="ADAL" clId="{D807DB6C-5A29-4390-814E-BE8FF58BC54B}" dt="2021-03-15T14:23:12.768" v="1"/>
          <ac:picMkLst>
            <pc:docMk/>
            <pc:sldMk cId="121907442" sldId="256"/>
            <ac:picMk id="74" creationId="{5A8AF733-3892-43BE-AA0C-7C244D63A0D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33B7AF7-3F20-440A-9DB8-CE5457A3DB1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08001D-9E80-428B-BF1A-C6DF9072EE3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F207-C97A-4EA1-A08F-66CD1E453A17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A128FC-CA1A-4273-A3B9-0009719A01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4A8DAB-893B-4368-95EB-2B96062B2D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62142-A34E-4CCB-A594-04245D3FD0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980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AE7B-B26D-48DA-8124-00F7561B408E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9A1E1-F3D9-4C6B-B613-CBAB7C47E2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69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CE574DD-0302-9049-A8CE-513925A780EA}"/>
              </a:ext>
            </a:extLst>
          </p:cNvPr>
          <p:cNvSpPr/>
          <p:nvPr userDrawn="1"/>
        </p:nvSpPr>
        <p:spPr>
          <a:xfrm>
            <a:off x="0" y="3614737"/>
            <a:ext cx="12192000" cy="5429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E0C165-E9F9-4840-A55E-85E035F9C762}"/>
              </a:ext>
            </a:extLst>
          </p:cNvPr>
          <p:cNvSpPr/>
          <p:nvPr userDrawn="1"/>
        </p:nvSpPr>
        <p:spPr>
          <a:xfrm>
            <a:off x="2714965" y="3614737"/>
            <a:ext cx="2252663" cy="5429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DBC98F2-5505-8849-B1A1-BCC58F271B28}"/>
              </a:ext>
            </a:extLst>
          </p:cNvPr>
          <p:cNvSpPr/>
          <p:nvPr userDrawn="1"/>
        </p:nvSpPr>
        <p:spPr>
          <a:xfrm>
            <a:off x="7220291" y="3614737"/>
            <a:ext cx="2252663" cy="5429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E0D0970-A906-6743-BCD1-1CA96CCA2FD1}"/>
              </a:ext>
            </a:extLst>
          </p:cNvPr>
          <p:cNvSpPr/>
          <p:nvPr userDrawn="1"/>
        </p:nvSpPr>
        <p:spPr>
          <a:xfrm>
            <a:off x="4967628" y="3614737"/>
            <a:ext cx="2252663" cy="542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7D9DE41-942B-1443-9CE2-5500F7E5C976}"/>
              </a:ext>
            </a:extLst>
          </p:cNvPr>
          <p:cNvSpPr/>
          <p:nvPr userDrawn="1"/>
        </p:nvSpPr>
        <p:spPr>
          <a:xfrm>
            <a:off x="9472954" y="3614737"/>
            <a:ext cx="2252663" cy="5429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D3A7595-EB2B-C648-A493-178FB31AA325}"/>
              </a:ext>
            </a:extLst>
          </p:cNvPr>
          <p:cNvSpPr/>
          <p:nvPr userDrawn="1"/>
        </p:nvSpPr>
        <p:spPr>
          <a:xfrm>
            <a:off x="462302" y="3614737"/>
            <a:ext cx="2252663" cy="54292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DDEA580-11AC-B148-BB37-7B865F0A8E8F}"/>
              </a:ext>
            </a:extLst>
          </p:cNvPr>
          <p:cNvSpPr/>
          <p:nvPr userDrawn="1"/>
        </p:nvSpPr>
        <p:spPr>
          <a:xfrm rot="5400000">
            <a:off x="995700" y="4709092"/>
            <a:ext cx="1185865" cy="8300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8135F20-1BA2-CC48-9AD1-575655FBD297}"/>
              </a:ext>
            </a:extLst>
          </p:cNvPr>
          <p:cNvSpPr/>
          <p:nvPr userDrawn="1"/>
        </p:nvSpPr>
        <p:spPr>
          <a:xfrm rot="5400000">
            <a:off x="3248363" y="2980302"/>
            <a:ext cx="1185865" cy="8300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59050B7-FE72-3B43-B17F-0FA8F3FC1B15}"/>
              </a:ext>
            </a:extLst>
          </p:cNvPr>
          <p:cNvSpPr/>
          <p:nvPr userDrawn="1"/>
        </p:nvSpPr>
        <p:spPr>
          <a:xfrm rot="5400000">
            <a:off x="7753690" y="2980302"/>
            <a:ext cx="1185865" cy="8300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7AB8015-61A4-5143-B7A2-757306490700}"/>
              </a:ext>
            </a:extLst>
          </p:cNvPr>
          <p:cNvSpPr/>
          <p:nvPr userDrawn="1"/>
        </p:nvSpPr>
        <p:spPr>
          <a:xfrm rot="5400000">
            <a:off x="10047855" y="4709090"/>
            <a:ext cx="1185865" cy="830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FFD0D0C-12F6-E144-911F-7DC1A344FEBE}"/>
              </a:ext>
            </a:extLst>
          </p:cNvPr>
          <p:cNvSpPr/>
          <p:nvPr userDrawn="1"/>
        </p:nvSpPr>
        <p:spPr>
          <a:xfrm rot="5400000">
            <a:off x="5501027" y="4709091"/>
            <a:ext cx="1185865" cy="830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4ED3F84-1836-C345-90F4-9A4EEC338720}"/>
              </a:ext>
            </a:extLst>
          </p:cNvPr>
          <p:cNvSpPr/>
          <p:nvPr userDrawn="1"/>
        </p:nvSpPr>
        <p:spPr>
          <a:xfrm>
            <a:off x="1503926" y="3807161"/>
            <a:ext cx="169411" cy="1694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EA7896B5-2AFD-9449-AC5A-B85ECF76702D}"/>
              </a:ext>
            </a:extLst>
          </p:cNvPr>
          <p:cNvSpPr/>
          <p:nvPr userDrawn="1"/>
        </p:nvSpPr>
        <p:spPr>
          <a:xfrm>
            <a:off x="3756589" y="3801493"/>
            <a:ext cx="169411" cy="1694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EB429153-142D-3947-AA3B-F53EBD95C3CB}"/>
              </a:ext>
            </a:extLst>
          </p:cNvPr>
          <p:cNvSpPr/>
          <p:nvPr userDrawn="1"/>
        </p:nvSpPr>
        <p:spPr>
          <a:xfrm>
            <a:off x="6012355" y="3801493"/>
            <a:ext cx="169411" cy="1694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FA892962-A7DA-2549-8D21-5543F1249EC3}"/>
              </a:ext>
            </a:extLst>
          </p:cNvPr>
          <p:cNvSpPr/>
          <p:nvPr userDrawn="1"/>
        </p:nvSpPr>
        <p:spPr>
          <a:xfrm>
            <a:off x="8261916" y="3801493"/>
            <a:ext cx="169411" cy="1694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48E11537-4AC0-694D-A631-91A03A138DAF}"/>
              </a:ext>
            </a:extLst>
          </p:cNvPr>
          <p:cNvSpPr/>
          <p:nvPr userDrawn="1"/>
        </p:nvSpPr>
        <p:spPr>
          <a:xfrm>
            <a:off x="10556083" y="3801493"/>
            <a:ext cx="169411" cy="1694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8CBAFE3-2F54-3C41-B9C8-6580B1E2261A}"/>
              </a:ext>
            </a:extLst>
          </p:cNvPr>
          <p:cNvSpPr/>
          <p:nvPr userDrawn="1"/>
        </p:nvSpPr>
        <p:spPr>
          <a:xfrm>
            <a:off x="9819256" y="4929188"/>
            <a:ext cx="1643062" cy="164306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BA34F62-9EE1-634F-BD96-1A0F99E0235B}"/>
              </a:ext>
            </a:extLst>
          </p:cNvPr>
          <p:cNvSpPr/>
          <p:nvPr userDrawn="1"/>
        </p:nvSpPr>
        <p:spPr>
          <a:xfrm>
            <a:off x="7483589" y="1257300"/>
            <a:ext cx="1643062" cy="164306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67584B8-9A35-DC42-BBF1-3A455D9C4F3B}"/>
              </a:ext>
            </a:extLst>
          </p:cNvPr>
          <p:cNvSpPr/>
          <p:nvPr userDrawn="1"/>
        </p:nvSpPr>
        <p:spPr>
          <a:xfrm>
            <a:off x="5272427" y="4929188"/>
            <a:ext cx="1643062" cy="16430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C52B9B47-1C71-3444-907E-AE695F961FAF}"/>
              </a:ext>
            </a:extLst>
          </p:cNvPr>
          <p:cNvSpPr/>
          <p:nvPr userDrawn="1"/>
        </p:nvSpPr>
        <p:spPr>
          <a:xfrm>
            <a:off x="767101" y="4929188"/>
            <a:ext cx="1643062" cy="164306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F2621F7-B63B-054D-9A8B-51C0450F0F07}"/>
              </a:ext>
            </a:extLst>
          </p:cNvPr>
          <p:cNvSpPr/>
          <p:nvPr userDrawn="1"/>
        </p:nvSpPr>
        <p:spPr>
          <a:xfrm>
            <a:off x="3019765" y="1257300"/>
            <a:ext cx="1643062" cy="16430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6" name="Group 6" title="Icon of man">
            <a:extLst>
              <a:ext uri="{FF2B5EF4-FFF2-40B4-BE49-F238E27FC236}">
                <a16:creationId xmlns:a16="http://schemas.microsoft.com/office/drawing/2014/main" id="{650C41D3-AAED-B84A-9ADB-2B1EFFE7C80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0213082" y="5331598"/>
            <a:ext cx="851961" cy="851961"/>
            <a:chOff x="3630613" y="2214563"/>
            <a:chExt cx="457200" cy="457200"/>
          </a:xfrm>
          <a:solidFill>
            <a:schemeClr val="bg1"/>
          </a:solidFill>
        </p:grpSpPr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6F4D2618-85B6-E64F-A70D-6A1FBF998F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0613" y="2214563"/>
              <a:ext cx="457200" cy="457200"/>
            </a:xfrm>
            <a:custGeom>
              <a:avLst/>
              <a:gdLst>
                <a:gd name="T0" fmla="*/ 456840 w 1271"/>
                <a:gd name="T1" fmla="*/ 456840 h 1271"/>
                <a:gd name="T2" fmla="*/ 0 w 1271"/>
                <a:gd name="T3" fmla="*/ 456840 h 1271"/>
                <a:gd name="T4" fmla="*/ 0 w 1271"/>
                <a:gd name="T5" fmla="*/ 0 h 1271"/>
                <a:gd name="T6" fmla="*/ 456840 w 1271"/>
                <a:gd name="T7" fmla="*/ 0 h 1271"/>
                <a:gd name="T8" fmla="*/ 456840 w 1271"/>
                <a:gd name="T9" fmla="*/ 456840 h 1271"/>
                <a:gd name="T10" fmla="*/ 44245 w 1271"/>
                <a:gd name="T11" fmla="*/ 414034 h 1271"/>
                <a:gd name="T12" fmla="*/ 411876 w 1271"/>
                <a:gd name="T13" fmla="*/ 414034 h 1271"/>
                <a:gd name="T14" fmla="*/ 411876 w 1271"/>
                <a:gd name="T15" fmla="*/ 42806 h 1271"/>
                <a:gd name="T16" fmla="*/ 44245 w 1271"/>
                <a:gd name="T17" fmla="*/ 42806 h 1271"/>
                <a:gd name="T18" fmla="*/ 44245 w 1271"/>
                <a:gd name="T19" fmla="*/ 414034 h 12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71" h="1271">
                  <a:moveTo>
                    <a:pt x="1270" y="1270"/>
                  </a:moveTo>
                  <a:lnTo>
                    <a:pt x="0" y="1270"/>
                  </a:lnTo>
                  <a:lnTo>
                    <a:pt x="0" y="0"/>
                  </a:lnTo>
                  <a:lnTo>
                    <a:pt x="1270" y="0"/>
                  </a:lnTo>
                  <a:lnTo>
                    <a:pt x="1270" y="1270"/>
                  </a:lnTo>
                  <a:close/>
                  <a:moveTo>
                    <a:pt x="123" y="1151"/>
                  </a:moveTo>
                  <a:lnTo>
                    <a:pt x="1145" y="1151"/>
                  </a:lnTo>
                  <a:lnTo>
                    <a:pt x="1145" y="119"/>
                  </a:lnTo>
                  <a:lnTo>
                    <a:pt x="123" y="119"/>
                  </a:lnTo>
                  <a:lnTo>
                    <a:pt x="123" y="115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8" name="Freeform 11">
              <a:extLst>
                <a:ext uri="{FF2B5EF4-FFF2-40B4-BE49-F238E27FC236}">
                  <a16:creationId xmlns:a16="http://schemas.microsoft.com/office/drawing/2014/main" id="{098204B0-E8AC-A542-B81B-D5DCFDD89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025" y="2295525"/>
              <a:ext cx="207963" cy="293688"/>
            </a:xfrm>
            <a:custGeom>
              <a:avLst/>
              <a:gdLst>
                <a:gd name="T0" fmla="*/ 90826 w 577"/>
                <a:gd name="T1" fmla="*/ 718 h 818"/>
                <a:gd name="T2" fmla="*/ 79653 w 577"/>
                <a:gd name="T3" fmla="*/ 2154 h 818"/>
                <a:gd name="T4" fmla="*/ 68840 w 577"/>
                <a:gd name="T5" fmla="*/ 4308 h 818"/>
                <a:gd name="T6" fmla="*/ 33159 w 577"/>
                <a:gd name="T7" fmla="*/ 21183 h 818"/>
                <a:gd name="T8" fmla="*/ 7569 w 577"/>
                <a:gd name="T9" fmla="*/ 58881 h 818"/>
                <a:gd name="T10" fmla="*/ 2883 w 577"/>
                <a:gd name="T11" fmla="*/ 77192 h 818"/>
                <a:gd name="T12" fmla="*/ 1442 w 577"/>
                <a:gd name="T13" fmla="*/ 88322 h 818"/>
                <a:gd name="T14" fmla="*/ 2163 w 577"/>
                <a:gd name="T15" fmla="*/ 111659 h 818"/>
                <a:gd name="T16" fmla="*/ 8290 w 577"/>
                <a:gd name="T17" fmla="*/ 140381 h 818"/>
                <a:gd name="T18" fmla="*/ 11173 w 577"/>
                <a:gd name="T19" fmla="*/ 150075 h 818"/>
                <a:gd name="T20" fmla="*/ 721 w 577"/>
                <a:gd name="T21" fmla="*/ 174130 h 818"/>
                <a:gd name="T22" fmla="*/ 39286 w 577"/>
                <a:gd name="T23" fmla="*/ 244860 h 818"/>
                <a:gd name="T24" fmla="*/ 79653 w 577"/>
                <a:gd name="T25" fmla="*/ 281481 h 818"/>
                <a:gd name="T26" fmla="*/ 128310 w 577"/>
                <a:gd name="T27" fmla="*/ 281481 h 818"/>
                <a:gd name="T28" fmla="*/ 168317 w 577"/>
                <a:gd name="T29" fmla="*/ 244860 h 818"/>
                <a:gd name="T30" fmla="*/ 206882 w 577"/>
                <a:gd name="T31" fmla="*/ 174130 h 818"/>
                <a:gd name="T32" fmla="*/ 196430 w 577"/>
                <a:gd name="T33" fmla="*/ 150075 h 818"/>
                <a:gd name="T34" fmla="*/ 200034 w 577"/>
                <a:gd name="T35" fmla="*/ 138227 h 818"/>
                <a:gd name="T36" fmla="*/ 203638 w 577"/>
                <a:gd name="T37" fmla="*/ 123507 h 818"/>
                <a:gd name="T38" fmla="*/ 206882 w 577"/>
                <a:gd name="T39" fmla="*/ 104478 h 818"/>
                <a:gd name="T40" fmla="*/ 207603 w 577"/>
                <a:gd name="T41" fmla="*/ 89758 h 818"/>
                <a:gd name="T42" fmla="*/ 207603 w 577"/>
                <a:gd name="T43" fmla="*/ 82936 h 818"/>
                <a:gd name="T44" fmla="*/ 206161 w 577"/>
                <a:gd name="T45" fmla="*/ 75038 h 818"/>
                <a:gd name="T46" fmla="*/ 204359 w 577"/>
                <a:gd name="T47" fmla="*/ 70011 h 818"/>
                <a:gd name="T48" fmla="*/ 202917 w 577"/>
                <a:gd name="T49" fmla="*/ 64626 h 818"/>
                <a:gd name="T50" fmla="*/ 201475 w 577"/>
                <a:gd name="T51" fmla="*/ 59599 h 818"/>
                <a:gd name="T52" fmla="*/ 197871 w 577"/>
                <a:gd name="T53" fmla="*/ 51342 h 818"/>
                <a:gd name="T54" fmla="*/ 195709 w 577"/>
                <a:gd name="T55" fmla="*/ 46315 h 818"/>
                <a:gd name="T56" fmla="*/ 192825 w 577"/>
                <a:gd name="T57" fmla="*/ 42007 h 818"/>
                <a:gd name="T58" fmla="*/ 188861 w 577"/>
                <a:gd name="T59" fmla="*/ 38416 h 818"/>
                <a:gd name="T60" fmla="*/ 182373 w 577"/>
                <a:gd name="T61" fmla="*/ 33031 h 818"/>
                <a:gd name="T62" fmla="*/ 151377 w 577"/>
                <a:gd name="T63" fmla="*/ 16156 h 818"/>
                <a:gd name="T64" fmla="*/ 145610 w 577"/>
                <a:gd name="T65" fmla="*/ 11848 h 818"/>
                <a:gd name="T66" fmla="*/ 138762 w 577"/>
                <a:gd name="T67" fmla="*/ 7181 h 818"/>
                <a:gd name="T68" fmla="*/ 112812 w 577"/>
                <a:gd name="T69" fmla="*/ 0 h 818"/>
                <a:gd name="T70" fmla="*/ 102720 w 577"/>
                <a:gd name="T71" fmla="*/ 0 h 818"/>
                <a:gd name="T72" fmla="*/ 168317 w 577"/>
                <a:gd name="T73" fmla="*/ 127097 h 818"/>
                <a:gd name="T74" fmla="*/ 191384 w 577"/>
                <a:gd name="T75" fmla="*/ 161923 h 818"/>
                <a:gd name="T76" fmla="*/ 176606 w 577"/>
                <a:gd name="T77" fmla="*/ 197108 h 818"/>
                <a:gd name="T78" fmla="*/ 157144 w 577"/>
                <a:gd name="T79" fmla="*/ 236961 h 818"/>
                <a:gd name="T80" fmla="*/ 119660 w 577"/>
                <a:gd name="T81" fmla="*/ 271428 h 818"/>
                <a:gd name="T82" fmla="*/ 87222 w 577"/>
                <a:gd name="T83" fmla="*/ 271428 h 818"/>
                <a:gd name="T84" fmla="*/ 49378 w 577"/>
                <a:gd name="T85" fmla="*/ 236961 h 818"/>
                <a:gd name="T86" fmla="*/ 29555 w 577"/>
                <a:gd name="T87" fmla="*/ 197108 h 818"/>
                <a:gd name="T88" fmla="*/ 14777 w 577"/>
                <a:gd name="T89" fmla="*/ 161205 h 818"/>
                <a:gd name="T90" fmla="*/ 18381 w 577"/>
                <a:gd name="T91" fmla="*/ 157974 h 818"/>
                <a:gd name="T92" fmla="*/ 95151 w 577"/>
                <a:gd name="T93" fmla="*/ 100888 h 818"/>
                <a:gd name="T94" fmla="*/ 68840 w 577"/>
                <a:gd name="T95" fmla="*/ 159410 h 818"/>
                <a:gd name="T96" fmla="*/ 68840 w 577"/>
                <a:gd name="T97" fmla="*/ 178798 h 818"/>
                <a:gd name="T98" fmla="*/ 68840 w 577"/>
                <a:gd name="T99" fmla="*/ 159410 h 818"/>
                <a:gd name="T100" fmla="*/ 130112 w 577"/>
                <a:gd name="T101" fmla="*/ 169104 h 818"/>
                <a:gd name="T102" fmla="*/ 149214 w 577"/>
                <a:gd name="T103" fmla="*/ 169104 h 81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77" h="818">
                  <a:moveTo>
                    <a:pt x="285" y="0"/>
                  </a:moveTo>
                  <a:cubicBezTo>
                    <a:pt x="275" y="0"/>
                    <a:pt x="262" y="0"/>
                    <a:pt x="252" y="2"/>
                  </a:cubicBezTo>
                  <a:cubicBezTo>
                    <a:pt x="250" y="2"/>
                    <a:pt x="250" y="2"/>
                    <a:pt x="248" y="2"/>
                  </a:cubicBezTo>
                  <a:cubicBezTo>
                    <a:pt x="238" y="2"/>
                    <a:pt x="229" y="4"/>
                    <a:pt x="221" y="6"/>
                  </a:cubicBezTo>
                  <a:cubicBezTo>
                    <a:pt x="211" y="8"/>
                    <a:pt x="203" y="10"/>
                    <a:pt x="193" y="12"/>
                  </a:cubicBezTo>
                  <a:cubicBezTo>
                    <a:pt x="193" y="12"/>
                    <a:pt x="193" y="12"/>
                    <a:pt x="191" y="12"/>
                  </a:cubicBezTo>
                  <a:cubicBezTo>
                    <a:pt x="172" y="16"/>
                    <a:pt x="153" y="23"/>
                    <a:pt x="137" y="31"/>
                  </a:cubicBezTo>
                  <a:cubicBezTo>
                    <a:pt x="120" y="39"/>
                    <a:pt x="107" y="49"/>
                    <a:pt x="92" y="59"/>
                  </a:cubicBezTo>
                  <a:cubicBezTo>
                    <a:pt x="86" y="66"/>
                    <a:pt x="80" y="70"/>
                    <a:pt x="74" y="76"/>
                  </a:cubicBezTo>
                  <a:cubicBezTo>
                    <a:pt x="49" y="100"/>
                    <a:pt x="33" y="129"/>
                    <a:pt x="21" y="164"/>
                  </a:cubicBezTo>
                  <a:cubicBezTo>
                    <a:pt x="18" y="172"/>
                    <a:pt x="14" y="180"/>
                    <a:pt x="12" y="190"/>
                  </a:cubicBezTo>
                  <a:cubicBezTo>
                    <a:pt x="10" y="199"/>
                    <a:pt x="8" y="207"/>
                    <a:pt x="8" y="215"/>
                  </a:cubicBezTo>
                  <a:cubicBezTo>
                    <a:pt x="8" y="221"/>
                    <a:pt x="6" y="225"/>
                    <a:pt x="6" y="231"/>
                  </a:cubicBezTo>
                  <a:cubicBezTo>
                    <a:pt x="6" y="236"/>
                    <a:pt x="4" y="240"/>
                    <a:pt x="4" y="246"/>
                  </a:cubicBezTo>
                  <a:cubicBezTo>
                    <a:pt x="4" y="256"/>
                    <a:pt x="2" y="266"/>
                    <a:pt x="2" y="279"/>
                  </a:cubicBezTo>
                  <a:cubicBezTo>
                    <a:pt x="2" y="287"/>
                    <a:pt x="4" y="299"/>
                    <a:pt x="6" y="311"/>
                  </a:cubicBezTo>
                  <a:cubicBezTo>
                    <a:pt x="8" y="324"/>
                    <a:pt x="10" y="340"/>
                    <a:pt x="14" y="354"/>
                  </a:cubicBezTo>
                  <a:cubicBezTo>
                    <a:pt x="16" y="367"/>
                    <a:pt x="21" y="381"/>
                    <a:pt x="23" y="391"/>
                  </a:cubicBezTo>
                  <a:cubicBezTo>
                    <a:pt x="23" y="393"/>
                    <a:pt x="23" y="393"/>
                    <a:pt x="25" y="395"/>
                  </a:cubicBezTo>
                  <a:cubicBezTo>
                    <a:pt x="27" y="403"/>
                    <a:pt x="29" y="412"/>
                    <a:pt x="31" y="418"/>
                  </a:cubicBezTo>
                  <a:cubicBezTo>
                    <a:pt x="25" y="422"/>
                    <a:pt x="21" y="426"/>
                    <a:pt x="14" y="432"/>
                  </a:cubicBezTo>
                  <a:cubicBezTo>
                    <a:pt x="6" y="444"/>
                    <a:pt x="0" y="463"/>
                    <a:pt x="2" y="485"/>
                  </a:cubicBezTo>
                  <a:cubicBezTo>
                    <a:pt x="10" y="549"/>
                    <a:pt x="49" y="571"/>
                    <a:pt x="64" y="578"/>
                  </a:cubicBezTo>
                  <a:cubicBezTo>
                    <a:pt x="68" y="608"/>
                    <a:pt x="84" y="643"/>
                    <a:pt x="109" y="682"/>
                  </a:cubicBezTo>
                  <a:cubicBezTo>
                    <a:pt x="135" y="723"/>
                    <a:pt x="172" y="762"/>
                    <a:pt x="219" y="782"/>
                  </a:cubicBezTo>
                  <a:lnTo>
                    <a:pt x="221" y="784"/>
                  </a:lnTo>
                  <a:cubicBezTo>
                    <a:pt x="238" y="805"/>
                    <a:pt x="260" y="817"/>
                    <a:pt x="289" y="817"/>
                  </a:cubicBezTo>
                  <a:cubicBezTo>
                    <a:pt x="315" y="817"/>
                    <a:pt x="340" y="803"/>
                    <a:pt x="356" y="784"/>
                  </a:cubicBezTo>
                  <a:lnTo>
                    <a:pt x="358" y="782"/>
                  </a:lnTo>
                  <a:cubicBezTo>
                    <a:pt x="404" y="760"/>
                    <a:pt x="440" y="721"/>
                    <a:pt x="467" y="682"/>
                  </a:cubicBezTo>
                  <a:cubicBezTo>
                    <a:pt x="492" y="645"/>
                    <a:pt x="508" y="608"/>
                    <a:pt x="512" y="578"/>
                  </a:cubicBezTo>
                  <a:cubicBezTo>
                    <a:pt x="524" y="571"/>
                    <a:pt x="565" y="549"/>
                    <a:pt x="574" y="485"/>
                  </a:cubicBezTo>
                  <a:cubicBezTo>
                    <a:pt x="576" y="463"/>
                    <a:pt x="569" y="444"/>
                    <a:pt x="561" y="432"/>
                  </a:cubicBezTo>
                  <a:cubicBezTo>
                    <a:pt x="555" y="424"/>
                    <a:pt x="551" y="422"/>
                    <a:pt x="545" y="418"/>
                  </a:cubicBezTo>
                  <a:cubicBezTo>
                    <a:pt x="547" y="408"/>
                    <a:pt x="551" y="397"/>
                    <a:pt x="555" y="387"/>
                  </a:cubicBezTo>
                  <a:lnTo>
                    <a:pt x="555" y="385"/>
                  </a:lnTo>
                  <a:cubicBezTo>
                    <a:pt x="555" y="383"/>
                    <a:pt x="555" y="383"/>
                    <a:pt x="557" y="381"/>
                  </a:cubicBezTo>
                  <a:cubicBezTo>
                    <a:pt x="561" y="369"/>
                    <a:pt x="563" y="356"/>
                    <a:pt x="565" y="344"/>
                  </a:cubicBezTo>
                  <a:cubicBezTo>
                    <a:pt x="567" y="330"/>
                    <a:pt x="572" y="315"/>
                    <a:pt x="572" y="303"/>
                  </a:cubicBezTo>
                  <a:cubicBezTo>
                    <a:pt x="572" y="299"/>
                    <a:pt x="572" y="295"/>
                    <a:pt x="574" y="291"/>
                  </a:cubicBezTo>
                  <a:cubicBezTo>
                    <a:pt x="574" y="285"/>
                    <a:pt x="576" y="276"/>
                    <a:pt x="576" y="270"/>
                  </a:cubicBezTo>
                  <a:cubicBezTo>
                    <a:pt x="576" y="263"/>
                    <a:pt x="576" y="256"/>
                    <a:pt x="576" y="250"/>
                  </a:cubicBezTo>
                  <a:cubicBezTo>
                    <a:pt x="576" y="246"/>
                    <a:pt x="576" y="240"/>
                    <a:pt x="576" y="234"/>
                  </a:cubicBezTo>
                  <a:lnTo>
                    <a:pt x="576" y="231"/>
                  </a:lnTo>
                  <a:cubicBezTo>
                    <a:pt x="576" y="227"/>
                    <a:pt x="574" y="223"/>
                    <a:pt x="574" y="217"/>
                  </a:cubicBezTo>
                  <a:cubicBezTo>
                    <a:pt x="574" y="215"/>
                    <a:pt x="574" y="211"/>
                    <a:pt x="572" y="209"/>
                  </a:cubicBezTo>
                  <a:cubicBezTo>
                    <a:pt x="572" y="207"/>
                    <a:pt x="572" y="203"/>
                    <a:pt x="569" y="201"/>
                  </a:cubicBezTo>
                  <a:cubicBezTo>
                    <a:pt x="569" y="199"/>
                    <a:pt x="569" y="197"/>
                    <a:pt x="567" y="195"/>
                  </a:cubicBezTo>
                  <a:cubicBezTo>
                    <a:pt x="567" y="193"/>
                    <a:pt x="565" y="188"/>
                    <a:pt x="565" y="186"/>
                  </a:cubicBezTo>
                  <a:cubicBezTo>
                    <a:pt x="565" y="184"/>
                    <a:pt x="563" y="182"/>
                    <a:pt x="563" y="180"/>
                  </a:cubicBezTo>
                  <a:cubicBezTo>
                    <a:pt x="563" y="176"/>
                    <a:pt x="561" y="174"/>
                    <a:pt x="561" y="170"/>
                  </a:cubicBezTo>
                  <a:cubicBezTo>
                    <a:pt x="561" y="168"/>
                    <a:pt x="561" y="166"/>
                    <a:pt x="559" y="166"/>
                  </a:cubicBezTo>
                  <a:cubicBezTo>
                    <a:pt x="557" y="164"/>
                    <a:pt x="557" y="160"/>
                    <a:pt x="555" y="158"/>
                  </a:cubicBezTo>
                  <a:cubicBezTo>
                    <a:pt x="553" y="154"/>
                    <a:pt x="551" y="147"/>
                    <a:pt x="549" y="143"/>
                  </a:cubicBezTo>
                  <a:cubicBezTo>
                    <a:pt x="549" y="141"/>
                    <a:pt x="547" y="139"/>
                    <a:pt x="547" y="137"/>
                  </a:cubicBezTo>
                  <a:cubicBezTo>
                    <a:pt x="545" y="135"/>
                    <a:pt x="543" y="133"/>
                    <a:pt x="543" y="129"/>
                  </a:cubicBezTo>
                  <a:cubicBezTo>
                    <a:pt x="541" y="127"/>
                    <a:pt x="541" y="125"/>
                    <a:pt x="539" y="123"/>
                  </a:cubicBezTo>
                  <a:cubicBezTo>
                    <a:pt x="537" y="121"/>
                    <a:pt x="535" y="119"/>
                    <a:pt x="535" y="117"/>
                  </a:cubicBezTo>
                  <a:cubicBezTo>
                    <a:pt x="533" y="115"/>
                    <a:pt x="533" y="113"/>
                    <a:pt x="531" y="113"/>
                  </a:cubicBezTo>
                  <a:cubicBezTo>
                    <a:pt x="528" y="111"/>
                    <a:pt x="526" y="109"/>
                    <a:pt x="524" y="107"/>
                  </a:cubicBezTo>
                  <a:cubicBezTo>
                    <a:pt x="522" y="104"/>
                    <a:pt x="520" y="102"/>
                    <a:pt x="518" y="102"/>
                  </a:cubicBezTo>
                  <a:cubicBezTo>
                    <a:pt x="514" y="98"/>
                    <a:pt x="510" y="96"/>
                    <a:pt x="506" y="92"/>
                  </a:cubicBezTo>
                  <a:cubicBezTo>
                    <a:pt x="488" y="80"/>
                    <a:pt x="467" y="72"/>
                    <a:pt x="442" y="70"/>
                  </a:cubicBezTo>
                  <a:cubicBezTo>
                    <a:pt x="438" y="64"/>
                    <a:pt x="430" y="53"/>
                    <a:pt x="420" y="45"/>
                  </a:cubicBezTo>
                  <a:cubicBezTo>
                    <a:pt x="416" y="41"/>
                    <a:pt x="412" y="37"/>
                    <a:pt x="406" y="35"/>
                  </a:cubicBezTo>
                  <a:cubicBezTo>
                    <a:pt x="406" y="35"/>
                    <a:pt x="404" y="35"/>
                    <a:pt x="404" y="33"/>
                  </a:cubicBezTo>
                  <a:cubicBezTo>
                    <a:pt x="404" y="33"/>
                    <a:pt x="402" y="33"/>
                    <a:pt x="402" y="31"/>
                  </a:cubicBezTo>
                  <a:cubicBezTo>
                    <a:pt x="397" y="27"/>
                    <a:pt x="391" y="25"/>
                    <a:pt x="385" y="20"/>
                  </a:cubicBezTo>
                  <a:cubicBezTo>
                    <a:pt x="367" y="10"/>
                    <a:pt x="346" y="2"/>
                    <a:pt x="318" y="0"/>
                  </a:cubicBezTo>
                  <a:cubicBezTo>
                    <a:pt x="315" y="0"/>
                    <a:pt x="315" y="0"/>
                    <a:pt x="313" y="0"/>
                  </a:cubicBezTo>
                  <a:cubicBezTo>
                    <a:pt x="311" y="0"/>
                    <a:pt x="311" y="0"/>
                    <a:pt x="309" y="0"/>
                  </a:cubicBezTo>
                  <a:cubicBezTo>
                    <a:pt x="301" y="0"/>
                    <a:pt x="293" y="0"/>
                    <a:pt x="285" y="0"/>
                  </a:cubicBezTo>
                  <a:close/>
                  <a:moveTo>
                    <a:pt x="422" y="219"/>
                  </a:moveTo>
                  <a:cubicBezTo>
                    <a:pt x="438" y="246"/>
                    <a:pt x="467" y="299"/>
                    <a:pt x="467" y="354"/>
                  </a:cubicBezTo>
                  <a:cubicBezTo>
                    <a:pt x="467" y="385"/>
                    <a:pt x="479" y="434"/>
                    <a:pt x="518" y="438"/>
                  </a:cubicBezTo>
                  <a:cubicBezTo>
                    <a:pt x="522" y="440"/>
                    <a:pt x="526" y="444"/>
                    <a:pt x="531" y="451"/>
                  </a:cubicBezTo>
                  <a:cubicBezTo>
                    <a:pt x="535" y="459"/>
                    <a:pt x="539" y="467"/>
                    <a:pt x="537" y="481"/>
                  </a:cubicBezTo>
                  <a:cubicBezTo>
                    <a:pt x="531" y="539"/>
                    <a:pt x="490" y="549"/>
                    <a:pt x="490" y="549"/>
                  </a:cubicBezTo>
                  <a:cubicBezTo>
                    <a:pt x="483" y="551"/>
                    <a:pt x="477" y="557"/>
                    <a:pt x="477" y="563"/>
                  </a:cubicBezTo>
                  <a:cubicBezTo>
                    <a:pt x="475" y="584"/>
                    <a:pt x="460" y="623"/>
                    <a:pt x="436" y="660"/>
                  </a:cubicBezTo>
                  <a:cubicBezTo>
                    <a:pt x="411" y="696"/>
                    <a:pt x="377" y="733"/>
                    <a:pt x="340" y="750"/>
                  </a:cubicBezTo>
                  <a:cubicBezTo>
                    <a:pt x="338" y="752"/>
                    <a:pt x="334" y="754"/>
                    <a:pt x="332" y="756"/>
                  </a:cubicBezTo>
                  <a:cubicBezTo>
                    <a:pt x="322" y="770"/>
                    <a:pt x="305" y="780"/>
                    <a:pt x="287" y="780"/>
                  </a:cubicBezTo>
                  <a:cubicBezTo>
                    <a:pt x="268" y="780"/>
                    <a:pt x="252" y="770"/>
                    <a:pt x="242" y="756"/>
                  </a:cubicBezTo>
                  <a:cubicBezTo>
                    <a:pt x="240" y="754"/>
                    <a:pt x="238" y="752"/>
                    <a:pt x="234" y="750"/>
                  </a:cubicBezTo>
                  <a:cubicBezTo>
                    <a:pt x="197" y="731"/>
                    <a:pt x="162" y="696"/>
                    <a:pt x="137" y="660"/>
                  </a:cubicBezTo>
                  <a:cubicBezTo>
                    <a:pt x="113" y="623"/>
                    <a:pt x="96" y="582"/>
                    <a:pt x="94" y="563"/>
                  </a:cubicBezTo>
                  <a:cubicBezTo>
                    <a:pt x="94" y="557"/>
                    <a:pt x="88" y="551"/>
                    <a:pt x="82" y="549"/>
                  </a:cubicBezTo>
                  <a:cubicBezTo>
                    <a:pt x="82" y="549"/>
                    <a:pt x="41" y="537"/>
                    <a:pt x="35" y="479"/>
                  </a:cubicBezTo>
                  <a:cubicBezTo>
                    <a:pt x="33" y="465"/>
                    <a:pt x="37" y="457"/>
                    <a:pt x="41" y="449"/>
                  </a:cubicBezTo>
                  <a:cubicBezTo>
                    <a:pt x="43" y="444"/>
                    <a:pt x="45" y="442"/>
                    <a:pt x="47" y="440"/>
                  </a:cubicBezTo>
                  <a:cubicBezTo>
                    <a:pt x="49" y="440"/>
                    <a:pt x="49" y="440"/>
                    <a:pt x="51" y="440"/>
                  </a:cubicBezTo>
                  <a:cubicBezTo>
                    <a:pt x="86" y="440"/>
                    <a:pt x="98" y="381"/>
                    <a:pt x="105" y="352"/>
                  </a:cubicBezTo>
                  <a:cubicBezTo>
                    <a:pt x="115" y="297"/>
                    <a:pt x="176" y="281"/>
                    <a:pt x="264" y="281"/>
                  </a:cubicBezTo>
                  <a:cubicBezTo>
                    <a:pt x="354" y="285"/>
                    <a:pt x="399" y="246"/>
                    <a:pt x="422" y="219"/>
                  </a:cubicBezTo>
                  <a:close/>
                  <a:moveTo>
                    <a:pt x="191" y="444"/>
                  </a:moveTo>
                  <a:cubicBezTo>
                    <a:pt x="176" y="444"/>
                    <a:pt x="164" y="457"/>
                    <a:pt x="164" y="471"/>
                  </a:cubicBezTo>
                  <a:cubicBezTo>
                    <a:pt x="164" y="485"/>
                    <a:pt x="176" y="498"/>
                    <a:pt x="191" y="498"/>
                  </a:cubicBezTo>
                  <a:cubicBezTo>
                    <a:pt x="205" y="498"/>
                    <a:pt x="217" y="485"/>
                    <a:pt x="217" y="471"/>
                  </a:cubicBezTo>
                  <a:cubicBezTo>
                    <a:pt x="217" y="457"/>
                    <a:pt x="205" y="444"/>
                    <a:pt x="191" y="444"/>
                  </a:cubicBezTo>
                  <a:close/>
                  <a:moveTo>
                    <a:pt x="387" y="444"/>
                  </a:moveTo>
                  <a:cubicBezTo>
                    <a:pt x="373" y="444"/>
                    <a:pt x="361" y="457"/>
                    <a:pt x="361" y="471"/>
                  </a:cubicBezTo>
                  <a:cubicBezTo>
                    <a:pt x="361" y="485"/>
                    <a:pt x="372" y="498"/>
                    <a:pt x="387" y="498"/>
                  </a:cubicBezTo>
                  <a:cubicBezTo>
                    <a:pt x="401" y="498"/>
                    <a:pt x="414" y="485"/>
                    <a:pt x="414" y="471"/>
                  </a:cubicBezTo>
                  <a:cubicBezTo>
                    <a:pt x="414" y="457"/>
                    <a:pt x="402" y="444"/>
                    <a:pt x="387" y="444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60" name="Content Placeholder 55">
            <a:extLst>
              <a:ext uri="{FF2B5EF4-FFF2-40B4-BE49-F238E27FC236}">
                <a16:creationId xmlns:a16="http://schemas.microsoft.com/office/drawing/2014/main" id="{4C783824-9D41-1543-9CFD-09A2936703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9475694" y="1220312"/>
            <a:ext cx="2225675" cy="18319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Content Placeholder 49">
            <a:extLst>
              <a:ext uri="{FF2B5EF4-FFF2-40B4-BE49-F238E27FC236}">
                <a16:creationId xmlns:a16="http://schemas.microsoft.com/office/drawing/2014/main" id="{34CEC6EB-38AC-9546-8ADE-94D0C25419E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504379" y="3079942"/>
            <a:ext cx="2193474" cy="5000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accent6"/>
                </a:solidFill>
              </a:defRPr>
            </a:lvl2pPr>
            <a:lvl3pPr marL="914400" indent="0" algn="ctr">
              <a:buNone/>
              <a:defRPr>
                <a:solidFill>
                  <a:schemeClr val="accent6"/>
                </a:solidFill>
              </a:defRPr>
            </a:lvl3pPr>
            <a:lvl4pPr marL="1371600" indent="0" algn="ctr">
              <a:buNone/>
              <a:defRPr>
                <a:solidFill>
                  <a:schemeClr val="accent6"/>
                </a:solidFill>
              </a:defRPr>
            </a:lvl4pPr>
            <a:lvl5pPr marL="1828800" indent="0" algn="ctr">
              <a:buNone/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7" name="Group 2" title="Icon of phone">
            <a:extLst>
              <a:ext uri="{FF2B5EF4-FFF2-40B4-BE49-F238E27FC236}">
                <a16:creationId xmlns:a16="http://schemas.microsoft.com/office/drawing/2014/main" id="{7B8675A9-D74F-D747-BF45-829AE1CECB9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054750" y="1627428"/>
            <a:ext cx="546325" cy="915745"/>
            <a:chOff x="7002463" y="2176463"/>
            <a:chExt cx="333375" cy="558800"/>
          </a:xfrm>
          <a:solidFill>
            <a:schemeClr val="bg1"/>
          </a:solidFill>
        </p:grpSpPr>
        <p:sp>
          <p:nvSpPr>
            <p:cNvPr id="38" name="Freeform 47">
              <a:extLst>
                <a:ext uri="{FF2B5EF4-FFF2-40B4-BE49-F238E27FC236}">
                  <a16:creationId xmlns:a16="http://schemas.microsoft.com/office/drawing/2014/main" id="{AA2E3758-4935-674C-9E9D-17D7433D67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2463" y="2176463"/>
              <a:ext cx="333375" cy="558800"/>
            </a:xfrm>
            <a:custGeom>
              <a:avLst/>
              <a:gdLst>
                <a:gd name="T0" fmla="*/ 0 w 925"/>
                <a:gd name="T1" fmla="*/ 0 h 1554"/>
                <a:gd name="T2" fmla="*/ 0 w 925"/>
                <a:gd name="T3" fmla="*/ 558440 h 1554"/>
                <a:gd name="T4" fmla="*/ 333015 w 925"/>
                <a:gd name="T5" fmla="*/ 558440 h 1554"/>
                <a:gd name="T6" fmla="*/ 333015 w 925"/>
                <a:gd name="T7" fmla="*/ 0 h 1554"/>
                <a:gd name="T8" fmla="*/ 0 w 925"/>
                <a:gd name="T9" fmla="*/ 0 h 1554"/>
                <a:gd name="T10" fmla="*/ 303461 w 925"/>
                <a:gd name="T11" fmla="*/ 29486 h 1554"/>
                <a:gd name="T12" fmla="*/ 303461 w 925"/>
                <a:gd name="T13" fmla="*/ 73716 h 1554"/>
                <a:gd name="T14" fmla="*/ 29553 w 925"/>
                <a:gd name="T15" fmla="*/ 73716 h 1554"/>
                <a:gd name="T16" fmla="*/ 29553 w 925"/>
                <a:gd name="T17" fmla="*/ 29486 h 1554"/>
                <a:gd name="T18" fmla="*/ 303461 w 925"/>
                <a:gd name="T19" fmla="*/ 29486 h 1554"/>
                <a:gd name="T20" fmla="*/ 303461 w 925"/>
                <a:gd name="T21" fmla="*/ 103202 h 1554"/>
                <a:gd name="T22" fmla="*/ 303461 w 925"/>
                <a:gd name="T23" fmla="*/ 413886 h 1554"/>
                <a:gd name="T24" fmla="*/ 29553 w 925"/>
                <a:gd name="T25" fmla="*/ 413886 h 1554"/>
                <a:gd name="T26" fmla="*/ 29553 w 925"/>
                <a:gd name="T27" fmla="*/ 103202 h 1554"/>
                <a:gd name="T28" fmla="*/ 303461 w 925"/>
                <a:gd name="T29" fmla="*/ 103202 h 1554"/>
                <a:gd name="T30" fmla="*/ 29553 w 925"/>
                <a:gd name="T31" fmla="*/ 528954 h 1554"/>
                <a:gd name="T32" fmla="*/ 29553 w 925"/>
                <a:gd name="T33" fmla="*/ 443372 h 1554"/>
                <a:gd name="T34" fmla="*/ 303461 w 925"/>
                <a:gd name="T35" fmla="*/ 443372 h 1554"/>
                <a:gd name="T36" fmla="*/ 303461 w 925"/>
                <a:gd name="T37" fmla="*/ 528954 h 1554"/>
                <a:gd name="T38" fmla="*/ 29553 w 925"/>
                <a:gd name="T39" fmla="*/ 528954 h 155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925" h="1554">
                  <a:moveTo>
                    <a:pt x="0" y="0"/>
                  </a:moveTo>
                  <a:lnTo>
                    <a:pt x="0" y="1553"/>
                  </a:lnTo>
                  <a:lnTo>
                    <a:pt x="924" y="1553"/>
                  </a:lnTo>
                  <a:lnTo>
                    <a:pt x="924" y="0"/>
                  </a:lnTo>
                  <a:lnTo>
                    <a:pt x="0" y="0"/>
                  </a:lnTo>
                  <a:close/>
                  <a:moveTo>
                    <a:pt x="842" y="82"/>
                  </a:moveTo>
                  <a:lnTo>
                    <a:pt x="842" y="205"/>
                  </a:lnTo>
                  <a:lnTo>
                    <a:pt x="82" y="205"/>
                  </a:lnTo>
                  <a:lnTo>
                    <a:pt x="82" y="82"/>
                  </a:lnTo>
                  <a:lnTo>
                    <a:pt x="842" y="82"/>
                  </a:lnTo>
                  <a:close/>
                  <a:moveTo>
                    <a:pt x="842" y="287"/>
                  </a:moveTo>
                  <a:lnTo>
                    <a:pt x="842" y="1151"/>
                  </a:lnTo>
                  <a:lnTo>
                    <a:pt x="82" y="1151"/>
                  </a:lnTo>
                  <a:lnTo>
                    <a:pt x="82" y="287"/>
                  </a:lnTo>
                  <a:lnTo>
                    <a:pt x="842" y="287"/>
                  </a:lnTo>
                  <a:close/>
                  <a:moveTo>
                    <a:pt x="82" y="1471"/>
                  </a:moveTo>
                  <a:lnTo>
                    <a:pt x="82" y="1233"/>
                  </a:lnTo>
                  <a:lnTo>
                    <a:pt x="842" y="1233"/>
                  </a:lnTo>
                  <a:lnTo>
                    <a:pt x="842" y="1471"/>
                  </a:lnTo>
                  <a:lnTo>
                    <a:pt x="82" y="147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9" name="Freeform 48">
              <a:extLst>
                <a:ext uri="{FF2B5EF4-FFF2-40B4-BE49-F238E27FC236}">
                  <a16:creationId xmlns:a16="http://schemas.microsoft.com/office/drawing/2014/main" id="{641AEAFA-5A8A-1D42-B4EC-25BD0468FC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1688" y="2636838"/>
              <a:ext cx="36512" cy="38100"/>
            </a:xfrm>
            <a:custGeom>
              <a:avLst/>
              <a:gdLst>
                <a:gd name="T0" fmla="*/ 5061 w 101"/>
                <a:gd name="T1" fmla="*/ 6703 h 108"/>
                <a:gd name="T2" fmla="*/ 0 w 101"/>
                <a:gd name="T3" fmla="*/ 19756 h 108"/>
                <a:gd name="T4" fmla="*/ 723 w 101"/>
                <a:gd name="T5" fmla="*/ 23283 h 108"/>
                <a:gd name="T6" fmla="*/ 1446 w 101"/>
                <a:gd name="T7" fmla="*/ 26811 h 108"/>
                <a:gd name="T8" fmla="*/ 2892 w 101"/>
                <a:gd name="T9" fmla="*/ 29633 h 108"/>
                <a:gd name="T10" fmla="*/ 5061 w 101"/>
                <a:gd name="T11" fmla="*/ 32456 h 108"/>
                <a:gd name="T12" fmla="*/ 18437 w 101"/>
                <a:gd name="T13" fmla="*/ 37747 h 108"/>
                <a:gd name="T14" fmla="*/ 31812 w 101"/>
                <a:gd name="T15" fmla="*/ 32456 h 108"/>
                <a:gd name="T16" fmla="*/ 33981 w 101"/>
                <a:gd name="T17" fmla="*/ 29633 h 108"/>
                <a:gd name="T18" fmla="*/ 35427 w 101"/>
                <a:gd name="T19" fmla="*/ 26811 h 108"/>
                <a:gd name="T20" fmla="*/ 36150 w 101"/>
                <a:gd name="T21" fmla="*/ 23283 h 108"/>
                <a:gd name="T22" fmla="*/ 36150 w 101"/>
                <a:gd name="T23" fmla="*/ 19756 h 108"/>
                <a:gd name="T24" fmla="*/ 31089 w 101"/>
                <a:gd name="T25" fmla="*/ 6703 h 108"/>
                <a:gd name="T26" fmla="*/ 5061 w 101"/>
                <a:gd name="T27" fmla="*/ 6703 h 10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1" h="108">
                  <a:moveTo>
                    <a:pt x="14" y="19"/>
                  </a:moveTo>
                  <a:cubicBezTo>
                    <a:pt x="4" y="29"/>
                    <a:pt x="0" y="41"/>
                    <a:pt x="0" y="56"/>
                  </a:cubicBezTo>
                  <a:cubicBezTo>
                    <a:pt x="0" y="60"/>
                    <a:pt x="0" y="62"/>
                    <a:pt x="2" y="66"/>
                  </a:cubicBezTo>
                  <a:cubicBezTo>
                    <a:pt x="2" y="70"/>
                    <a:pt x="4" y="72"/>
                    <a:pt x="4" y="76"/>
                  </a:cubicBezTo>
                  <a:cubicBezTo>
                    <a:pt x="6" y="80"/>
                    <a:pt x="6" y="82"/>
                    <a:pt x="8" y="84"/>
                  </a:cubicBezTo>
                  <a:cubicBezTo>
                    <a:pt x="10" y="86"/>
                    <a:pt x="12" y="90"/>
                    <a:pt x="14" y="92"/>
                  </a:cubicBezTo>
                  <a:cubicBezTo>
                    <a:pt x="25" y="103"/>
                    <a:pt x="37" y="107"/>
                    <a:pt x="51" y="107"/>
                  </a:cubicBezTo>
                  <a:cubicBezTo>
                    <a:pt x="66" y="107"/>
                    <a:pt x="78" y="101"/>
                    <a:pt x="88" y="92"/>
                  </a:cubicBezTo>
                  <a:cubicBezTo>
                    <a:pt x="90" y="90"/>
                    <a:pt x="92" y="88"/>
                    <a:pt x="94" y="84"/>
                  </a:cubicBezTo>
                  <a:cubicBezTo>
                    <a:pt x="96" y="82"/>
                    <a:pt x="98" y="78"/>
                    <a:pt x="98" y="76"/>
                  </a:cubicBezTo>
                  <a:cubicBezTo>
                    <a:pt x="100" y="74"/>
                    <a:pt x="100" y="70"/>
                    <a:pt x="100" y="66"/>
                  </a:cubicBezTo>
                  <a:cubicBezTo>
                    <a:pt x="100" y="62"/>
                    <a:pt x="100" y="60"/>
                    <a:pt x="100" y="56"/>
                  </a:cubicBezTo>
                  <a:cubicBezTo>
                    <a:pt x="100" y="41"/>
                    <a:pt x="94" y="29"/>
                    <a:pt x="86" y="19"/>
                  </a:cubicBezTo>
                  <a:cubicBezTo>
                    <a:pt x="68" y="0"/>
                    <a:pt x="33" y="0"/>
                    <a:pt x="14" y="1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59" name="Content Placeholder 55">
            <a:extLst>
              <a:ext uri="{FF2B5EF4-FFF2-40B4-BE49-F238E27FC236}">
                <a16:creationId xmlns:a16="http://schemas.microsoft.com/office/drawing/2014/main" id="{352A8938-CED9-4C42-A5C7-9F332BE701D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221876" y="4700585"/>
            <a:ext cx="2225675" cy="18319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Content Placeholder 49">
            <a:extLst>
              <a:ext uri="{FF2B5EF4-FFF2-40B4-BE49-F238E27FC236}">
                <a16:creationId xmlns:a16="http://schemas.microsoft.com/office/drawing/2014/main" id="{99F6596D-2AD7-D544-9525-DDDA908A6E8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37977" y="4157660"/>
            <a:ext cx="2193474" cy="5000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accent6"/>
                </a:solidFill>
              </a:defRPr>
            </a:lvl2pPr>
            <a:lvl3pPr marL="914400" indent="0" algn="ctr">
              <a:buNone/>
              <a:defRPr>
                <a:solidFill>
                  <a:schemeClr val="accent6"/>
                </a:solidFill>
              </a:defRPr>
            </a:lvl3pPr>
            <a:lvl4pPr marL="1371600" indent="0" algn="ctr">
              <a:buNone/>
              <a:defRPr>
                <a:solidFill>
                  <a:schemeClr val="accent6"/>
                </a:solidFill>
              </a:defRPr>
            </a:lvl4pPr>
            <a:lvl5pPr marL="1828800" indent="0" algn="ctr">
              <a:buNone/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2" name="Group 1" title="Icon of money">
            <a:extLst>
              <a:ext uri="{FF2B5EF4-FFF2-40B4-BE49-F238E27FC236}">
                <a16:creationId xmlns:a16="http://schemas.microsoft.com/office/drawing/2014/main" id="{5E0CDEDA-9706-8C44-AEDB-EB87E310707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5545194" y="5388535"/>
            <a:ext cx="1097528" cy="724368"/>
            <a:chOff x="7800975" y="2262188"/>
            <a:chExt cx="635000" cy="419100"/>
          </a:xfrm>
          <a:solidFill>
            <a:schemeClr val="bg1"/>
          </a:solidFill>
        </p:grpSpPr>
        <p:sp>
          <p:nvSpPr>
            <p:cNvPr id="43" name="Freeform 44">
              <a:extLst>
                <a:ext uri="{FF2B5EF4-FFF2-40B4-BE49-F238E27FC236}">
                  <a16:creationId xmlns:a16="http://schemas.microsoft.com/office/drawing/2014/main" id="{6936A040-0C8E-C44E-935A-FA399C75C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0975" y="2322513"/>
              <a:ext cx="573088" cy="358775"/>
            </a:xfrm>
            <a:custGeom>
              <a:avLst/>
              <a:gdLst>
                <a:gd name="T0" fmla="*/ 572728 w 1590"/>
                <a:gd name="T1" fmla="*/ 358416 h 998"/>
                <a:gd name="T2" fmla="*/ 0 w 1590"/>
                <a:gd name="T3" fmla="*/ 358416 h 998"/>
                <a:gd name="T4" fmla="*/ 0 w 1590"/>
                <a:gd name="T5" fmla="*/ 0 h 998"/>
                <a:gd name="T6" fmla="*/ 572728 w 1590"/>
                <a:gd name="T7" fmla="*/ 0 h 998"/>
                <a:gd name="T8" fmla="*/ 572728 w 1590"/>
                <a:gd name="T9" fmla="*/ 358416 h 998"/>
                <a:gd name="T10" fmla="*/ 36764 w 1590"/>
                <a:gd name="T11" fmla="*/ 321747 h 998"/>
                <a:gd name="T12" fmla="*/ 535963 w 1590"/>
                <a:gd name="T13" fmla="*/ 321747 h 998"/>
                <a:gd name="T14" fmla="*/ 535963 w 1590"/>
                <a:gd name="T15" fmla="*/ 36668 h 998"/>
                <a:gd name="T16" fmla="*/ 36764 w 1590"/>
                <a:gd name="T17" fmla="*/ 36668 h 998"/>
                <a:gd name="T18" fmla="*/ 36764 w 1590"/>
                <a:gd name="T19" fmla="*/ 321747 h 99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90" h="998">
                  <a:moveTo>
                    <a:pt x="1589" y="997"/>
                  </a:moveTo>
                  <a:lnTo>
                    <a:pt x="0" y="997"/>
                  </a:lnTo>
                  <a:lnTo>
                    <a:pt x="0" y="0"/>
                  </a:lnTo>
                  <a:lnTo>
                    <a:pt x="1589" y="0"/>
                  </a:lnTo>
                  <a:lnTo>
                    <a:pt x="1589" y="997"/>
                  </a:lnTo>
                  <a:close/>
                  <a:moveTo>
                    <a:pt x="102" y="895"/>
                  </a:moveTo>
                  <a:lnTo>
                    <a:pt x="1487" y="895"/>
                  </a:lnTo>
                  <a:lnTo>
                    <a:pt x="1487" y="102"/>
                  </a:lnTo>
                  <a:lnTo>
                    <a:pt x="102" y="102"/>
                  </a:lnTo>
                  <a:lnTo>
                    <a:pt x="102" y="89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" name="Freeform 45">
              <a:extLst>
                <a:ext uri="{FF2B5EF4-FFF2-40B4-BE49-F238E27FC236}">
                  <a16:creationId xmlns:a16="http://schemas.microsoft.com/office/drawing/2014/main" id="{7D4A7C30-95FE-CF42-8F8F-0DBF02F5E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1938" y="2262188"/>
              <a:ext cx="554037" cy="341312"/>
            </a:xfrm>
            <a:custGeom>
              <a:avLst/>
              <a:gdLst>
                <a:gd name="T0" fmla="*/ 553677 w 1539"/>
                <a:gd name="T1" fmla="*/ 340952 h 947"/>
                <a:gd name="T2" fmla="*/ 516957 w 1539"/>
                <a:gd name="T3" fmla="*/ 340952 h 947"/>
                <a:gd name="T4" fmla="*/ 516957 w 1539"/>
                <a:gd name="T5" fmla="*/ 36762 h 947"/>
                <a:gd name="T6" fmla="*/ 0 w 1539"/>
                <a:gd name="T7" fmla="*/ 36762 h 947"/>
                <a:gd name="T8" fmla="*/ 0 w 1539"/>
                <a:gd name="T9" fmla="*/ 0 h 947"/>
                <a:gd name="T10" fmla="*/ 553677 w 1539"/>
                <a:gd name="T11" fmla="*/ 0 h 947"/>
                <a:gd name="T12" fmla="*/ 553677 w 1539"/>
                <a:gd name="T13" fmla="*/ 340952 h 9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9" h="947">
                  <a:moveTo>
                    <a:pt x="1538" y="946"/>
                  </a:moveTo>
                  <a:lnTo>
                    <a:pt x="1436" y="946"/>
                  </a:lnTo>
                  <a:lnTo>
                    <a:pt x="1436" y="102"/>
                  </a:lnTo>
                  <a:lnTo>
                    <a:pt x="0" y="102"/>
                  </a:lnTo>
                  <a:lnTo>
                    <a:pt x="0" y="0"/>
                  </a:lnTo>
                  <a:lnTo>
                    <a:pt x="1538" y="0"/>
                  </a:lnTo>
                  <a:lnTo>
                    <a:pt x="1538" y="94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5" name="Freeform 46">
              <a:extLst>
                <a:ext uri="{FF2B5EF4-FFF2-40B4-BE49-F238E27FC236}">
                  <a16:creationId xmlns:a16="http://schemas.microsoft.com/office/drawing/2014/main" id="{C6A99C22-480F-EA48-B0B8-660CD2C06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638" y="2398713"/>
              <a:ext cx="128587" cy="207962"/>
            </a:xfrm>
            <a:custGeom>
              <a:avLst/>
              <a:gdLst>
                <a:gd name="T0" fmla="*/ 115260 w 357"/>
                <a:gd name="T1" fmla="*/ 166585 h 578"/>
                <a:gd name="T2" fmla="*/ 76720 w 357"/>
                <a:gd name="T3" fmla="*/ 182776 h 578"/>
                <a:gd name="T4" fmla="*/ 76720 w 357"/>
                <a:gd name="T5" fmla="*/ 207602 h 578"/>
                <a:gd name="T6" fmla="*/ 54749 w 357"/>
                <a:gd name="T7" fmla="*/ 207602 h 578"/>
                <a:gd name="T8" fmla="*/ 54749 w 357"/>
                <a:gd name="T9" fmla="*/ 183496 h 578"/>
                <a:gd name="T10" fmla="*/ 23772 w 357"/>
                <a:gd name="T11" fmla="*/ 177379 h 578"/>
                <a:gd name="T12" fmla="*/ 0 w 357"/>
                <a:gd name="T13" fmla="*/ 165866 h 578"/>
                <a:gd name="T14" fmla="*/ 12607 w 357"/>
                <a:gd name="T15" fmla="*/ 138521 h 578"/>
                <a:gd name="T16" fmla="*/ 32417 w 357"/>
                <a:gd name="T17" fmla="*/ 148596 h 578"/>
                <a:gd name="T18" fmla="*/ 55469 w 357"/>
                <a:gd name="T19" fmla="*/ 153993 h 578"/>
                <a:gd name="T20" fmla="*/ 55469 w 357"/>
                <a:gd name="T21" fmla="*/ 116934 h 578"/>
                <a:gd name="T22" fmla="*/ 28815 w 357"/>
                <a:gd name="T23" fmla="*/ 109018 h 578"/>
                <a:gd name="T24" fmla="*/ 10445 w 357"/>
                <a:gd name="T25" fmla="*/ 95706 h 578"/>
                <a:gd name="T26" fmla="*/ 2882 w 357"/>
                <a:gd name="T27" fmla="*/ 71959 h 578"/>
                <a:gd name="T28" fmla="*/ 16208 w 357"/>
                <a:gd name="T29" fmla="*/ 40297 h 578"/>
                <a:gd name="T30" fmla="*/ 54749 w 357"/>
                <a:gd name="T31" fmla="*/ 24106 h 578"/>
                <a:gd name="T32" fmla="*/ 54749 w 357"/>
                <a:gd name="T33" fmla="*/ 0 h 578"/>
                <a:gd name="T34" fmla="*/ 76720 w 357"/>
                <a:gd name="T35" fmla="*/ 0 h 578"/>
                <a:gd name="T36" fmla="*/ 76720 w 357"/>
                <a:gd name="T37" fmla="*/ 24106 h 578"/>
                <a:gd name="T38" fmla="*/ 121743 w 357"/>
                <a:gd name="T39" fmla="*/ 37419 h 578"/>
                <a:gd name="T40" fmla="*/ 110578 w 357"/>
                <a:gd name="T41" fmla="*/ 64763 h 578"/>
                <a:gd name="T42" fmla="*/ 76720 w 357"/>
                <a:gd name="T43" fmla="*/ 52890 h 578"/>
                <a:gd name="T44" fmla="*/ 76720 w 357"/>
                <a:gd name="T45" fmla="*/ 90669 h 578"/>
                <a:gd name="T46" fmla="*/ 103374 w 357"/>
                <a:gd name="T47" fmla="*/ 98584 h 578"/>
                <a:gd name="T48" fmla="*/ 121023 w 357"/>
                <a:gd name="T49" fmla="*/ 111897 h 578"/>
                <a:gd name="T50" fmla="*/ 128227 w 357"/>
                <a:gd name="T51" fmla="*/ 135643 h 578"/>
                <a:gd name="T52" fmla="*/ 115260 w 357"/>
                <a:gd name="T53" fmla="*/ 166585 h 578"/>
                <a:gd name="T54" fmla="*/ 42862 w 357"/>
                <a:gd name="T55" fmla="*/ 78795 h 578"/>
                <a:gd name="T56" fmla="*/ 54749 w 357"/>
                <a:gd name="T57" fmla="*/ 84552 h 578"/>
                <a:gd name="T58" fmla="*/ 54749 w 357"/>
                <a:gd name="T59" fmla="*/ 52890 h 578"/>
                <a:gd name="T60" fmla="*/ 42142 w 357"/>
                <a:gd name="T61" fmla="*/ 59726 h 578"/>
                <a:gd name="T62" fmla="*/ 38540 w 357"/>
                <a:gd name="T63" fmla="*/ 69800 h 578"/>
                <a:gd name="T64" fmla="*/ 42862 w 357"/>
                <a:gd name="T65" fmla="*/ 78795 h 578"/>
                <a:gd name="T66" fmla="*/ 88606 w 357"/>
                <a:gd name="T67" fmla="*/ 147157 h 578"/>
                <a:gd name="T68" fmla="*/ 92208 w 357"/>
                <a:gd name="T69" fmla="*/ 137802 h 578"/>
                <a:gd name="T70" fmla="*/ 87886 w 357"/>
                <a:gd name="T71" fmla="*/ 128807 h 578"/>
                <a:gd name="T72" fmla="*/ 76000 w 357"/>
                <a:gd name="T73" fmla="*/ 123050 h 578"/>
                <a:gd name="T74" fmla="*/ 76000 w 357"/>
                <a:gd name="T75" fmla="*/ 153273 h 578"/>
                <a:gd name="T76" fmla="*/ 88606 w 357"/>
                <a:gd name="T77" fmla="*/ 147157 h 57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57" h="578">
                  <a:moveTo>
                    <a:pt x="320" y="463"/>
                  </a:moveTo>
                  <a:cubicBezTo>
                    <a:pt x="295" y="487"/>
                    <a:pt x="260" y="502"/>
                    <a:pt x="213" y="508"/>
                  </a:cubicBezTo>
                  <a:lnTo>
                    <a:pt x="213" y="577"/>
                  </a:lnTo>
                  <a:lnTo>
                    <a:pt x="152" y="577"/>
                  </a:lnTo>
                  <a:lnTo>
                    <a:pt x="152" y="510"/>
                  </a:lnTo>
                  <a:cubicBezTo>
                    <a:pt x="121" y="508"/>
                    <a:pt x="92" y="504"/>
                    <a:pt x="66" y="493"/>
                  </a:cubicBezTo>
                  <a:cubicBezTo>
                    <a:pt x="39" y="485"/>
                    <a:pt x="16" y="473"/>
                    <a:pt x="0" y="461"/>
                  </a:cubicBezTo>
                  <a:lnTo>
                    <a:pt x="35" y="385"/>
                  </a:lnTo>
                  <a:cubicBezTo>
                    <a:pt x="51" y="397"/>
                    <a:pt x="68" y="404"/>
                    <a:pt x="90" y="413"/>
                  </a:cubicBezTo>
                  <a:cubicBezTo>
                    <a:pt x="113" y="421"/>
                    <a:pt x="133" y="426"/>
                    <a:pt x="154" y="428"/>
                  </a:cubicBezTo>
                  <a:lnTo>
                    <a:pt x="154" y="325"/>
                  </a:lnTo>
                  <a:cubicBezTo>
                    <a:pt x="125" y="319"/>
                    <a:pt x="101" y="311"/>
                    <a:pt x="80" y="303"/>
                  </a:cubicBezTo>
                  <a:cubicBezTo>
                    <a:pt x="60" y="295"/>
                    <a:pt x="44" y="282"/>
                    <a:pt x="29" y="266"/>
                  </a:cubicBezTo>
                  <a:cubicBezTo>
                    <a:pt x="15" y="250"/>
                    <a:pt x="8" y="227"/>
                    <a:pt x="8" y="200"/>
                  </a:cubicBezTo>
                  <a:cubicBezTo>
                    <a:pt x="8" y="166"/>
                    <a:pt x="21" y="137"/>
                    <a:pt x="45" y="112"/>
                  </a:cubicBezTo>
                  <a:cubicBezTo>
                    <a:pt x="70" y="88"/>
                    <a:pt x="107" y="73"/>
                    <a:pt x="152" y="67"/>
                  </a:cubicBezTo>
                  <a:lnTo>
                    <a:pt x="152" y="0"/>
                  </a:lnTo>
                  <a:lnTo>
                    <a:pt x="213" y="0"/>
                  </a:lnTo>
                  <a:lnTo>
                    <a:pt x="213" y="67"/>
                  </a:lnTo>
                  <a:cubicBezTo>
                    <a:pt x="264" y="71"/>
                    <a:pt x="305" y="84"/>
                    <a:pt x="338" y="104"/>
                  </a:cubicBezTo>
                  <a:lnTo>
                    <a:pt x="307" y="180"/>
                  </a:lnTo>
                  <a:cubicBezTo>
                    <a:pt x="277" y="162"/>
                    <a:pt x="246" y="151"/>
                    <a:pt x="213" y="147"/>
                  </a:cubicBezTo>
                  <a:lnTo>
                    <a:pt x="213" y="252"/>
                  </a:lnTo>
                  <a:cubicBezTo>
                    <a:pt x="242" y="258"/>
                    <a:pt x="267" y="266"/>
                    <a:pt x="287" y="274"/>
                  </a:cubicBezTo>
                  <a:cubicBezTo>
                    <a:pt x="308" y="282"/>
                    <a:pt x="324" y="295"/>
                    <a:pt x="336" y="311"/>
                  </a:cubicBezTo>
                  <a:cubicBezTo>
                    <a:pt x="350" y="327"/>
                    <a:pt x="356" y="350"/>
                    <a:pt x="356" y="377"/>
                  </a:cubicBezTo>
                  <a:cubicBezTo>
                    <a:pt x="356" y="409"/>
                    <a:pt x="344" y="438"/>
                    <a:pt x="320" y="463"/>
                  </a:cubicBezTo>
                  <a:close/>
                  <a:moveTo>
                    <a:pt x="119" y="219"/>
                  </a:moveTo>
                  <a:cubicBezTo>
                    <a:pt x="127" y="225"/>
                    <a:pt x="137" y="231"/>
                    <a:pt x="152" y="235"/>
                  </a:cubicBezTo>
                  <a:lnTo>
                    <a:pt x="152" y="147"/>
                  </a:lnTo>
                  <a:cubicBezTo>
                    <a:pt x="135" y="151"/>
                    <a:pt x="125" y="157"/>
                    <a:pt x="117" y="166"/>
                  </a:cubicBezTo>
                  <a:cubicBezTo>
                    <a:pt x="109" y="174"/>
                    <a:pt x="107" y="182"/>
                    <a:pt x="107" y="194"/>
                  </a:cubicBezTo>
                  <a:cubicBezTo>
                    <a:pt x="107" y="203"/>
                    <a:pt x="111" y="213"/>
                    <a:pt x="119" y="219"/>
                  </a:cubicBezTo>
                  <a:close/>
                  <a:moveTo>
                    <a:pt x="246" y="409"/>
                  </a:moveTo>
                  <a:cubicBezTo>
                    <a:pt x="254" y="401"/>
                    <a:pt x="256" y="393"/>
                    <a:pt x="256" y="383"/>
                  </a:cubicBezTo>
                  <a:cubicBezTo>
                    <a:pt x="256" y="373"/>
                    <a:pt x="252" y="364"/>
                    <a:pt x="244" y="358"/>
                  </a:cubicBezTo>
                  <a:cubicBezTo>
                    <a:pt x="236" y="352"/>
                    <a:pt x="225" y="346"/>
                    <a:pt x="211" y="342"/>
                  </a:cubicBezTo>
                  <a:lnTo>
                    <a:pt x="211" y="426"/>
                  </a:lnTo>
                  <a:cubicBezTo>
                    <a:pt x="227" y="422"/>
                    <a:pt x="240" y="418"/>
                    <a:pt x="246" y="409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58" name="Content Placeholder 55">
            <a:extLst>
              <a:ext uri="{FF2B5EF4-FFF2-40B4-BE49-F238E27FC236}">
                <a16:creationId xmlns:a16="http://schemas.microsoft.com/office/drawing/2014/main" id="{CB7A9028-68FF-1E43-B9AD-AF8843FD298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011481" y="1213745"/>
            <a:ext cx="2225675" cy="18319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Content Placeholder 49">
            <a:extLst>
              <a:ext uri="{FF2B5EF4-FFF2-40B4-BE49-F238E27FC236}">
                <a16:creationId xmlns:a16="http://schemas.microsoft.com/office/drawing/2014/main" id="{F3F2E1D1-95C0-2E46-A849-AE5D1FBE3A5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995392" y="3088953"/>
            <a:ext cx="2193474" cy="5000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accent6"/>
                </a:solidFill>
              </a:defRPr>
            </a:lvl2pPr>
            <a:lvl3pPr marL="914400" indent="0" algn="ctr">
              <a:buNone/>
              <a:defRPr>
                <a:solidFill>
                  <a:schemeClr val="accent6"/>
                </a:solidFill>
              </a:defRPr>
            </a:lvl3pPr>
            <a:lvl4pPr marL="1371600" indent="0" algn="ctr">
              <a:buNone/>
              <a:defRPr>
                <a:solidFill>
                  <a:schemeClr val="accent6"/>
                </a:solidFill>
              </a:defRPr>
            </a:lvl4pPr>
            <a:lvl5pPr marL="1828800" indent="0" algn="ctr">
              <a:buNone/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Freeform 19" title="Icon of star">
            <a:extLst>
              <a:ext uri="{FF2B5EF4-FFF2-40B4-BE49-F238E27FC236}">
                <a16:creationId xmlns:a16="http://schemas.microsoft.com/office/drawing/2014/main" id="{B339879B-003E-E845-B57F-D2DC0BDB10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368419" y="1622617"/>
            <a:ext cx="948476" cy="906268"/>
          </a:xfrm>
          <a:custGeom>
            <a:avLst/>
            <a:gdLst>
              <a:gd name="T0" fmla="*/ 607652 w 1691"/>
              <a:gd name="T1" fmla="*/ 220978 h 1610"/>
              <a:gd name="T2" fmla="*/ 375378 w 1691"/>
              <a:gd name="T3" fmla="*/ 220978 h 1610"/>
              <a:gd name="T4" fmla="*/ 304905 w 1691"/>
              <a:gd name="T5" fmla="*/ 0 h 1610"/>
              <a:gd name="T6" fmla="*/ 231915 w 1691"/>
              <a:gd name="T7" fmla="*/ 219898 h 1610"/>
              <a:gd name="T8" fmla="*/ 0 w 1691"/>
              <a:gd name="T9" fmla="*/ 219178 h 1610"/>
              <a:gd name="T10" fmla="*/ 2157 w 1691"/>
              <a:gd name="T11" fmla="*/ 220978 h 1610"/>
              <a:gd name="T12" fmla="*/ 0 w 1691"/>
              <a:gd name="T13" fmla="*/ 220978 h 1610"/>
              <a:gd name="T14" fmla="*/ 187689 w 1691"/>
              <a:gd name="T15" fmla="*/ 357020 h 1610"/>
              <a:gd name="T16" fmla="*/ 116497 w 1691"/>
              <a:gd name="T17" fmla="*/ 578357 h 1610"/>
              <a:gd name="T18" fmla="*/ 304186 w 1691"/>
              <a:gd name="T19" fmla="*/ 441956 h 1610"/>
              <a:gd name="T20" fmla="*/ 490437 w 1691"/>
              <a:gd name="T21" fmla="*/ 579077 h 1610"/>
              <a:gd name="T22" fmla="*/ 419604 w 1691"/>
              <a:gd name="T23" fmla="*/ 357739 h 1610"/>
              <a:gd name="T24" fmla="*/ 607652 w 1691"/>
              <a:gd name="T25" fmla="*/ 220978 h 1610"/>
              <a:gd name="T26" fmla="*/ 427154 w 1691"/>
              <a:gd name="T27" fmla="*/ 491982 h 1610"/>
              <a:gd name="T28" fmla="*/ 303467 w 1691"/>
              <a:gd name="T29" fmla="*/ 401287 h 1610"/>
              <a:gd name="T30" fmla="*/ 179060 w 1691"/>
              <a:gd name="T31" fmla="*/ 491982 h 1610"/>
              <a:gd name="T32" fmla="*/ 226881 w 1691"/>
              <a:gd name="T33" fmla="*/ 345503 h 1610"/>
              <a:gd name="T34" fmla="*/ 102474 w 1691"/>
              <a:gd name="T35" fmla="*/ 254808 h 1610"/>
              <a:gd name="T36" fmla="*/ 103912 w 1691"/>
              <a:gd name="T37" fmla="*/ 254808 h 1610"/>
              <a:gd name="T38" fmla="*/ 101755 w 1691"/>
              <a:gd name="T39" fmla="*/ 253369 h 1610"/>
              <a:gd name="T40" fmla="*/ 255645 w 1691"/>
              <a:gd name="T41" fmla="*/ 254089 h 1610"/>
              <a:gd name="T42" fmla="*/ 304186 w 1691"/>
              <a:gd name="T43" fmla="*/ 107610 h 1610"/>
              <a:gd name="T44" fmla="*/ 351288 w 1691"/>
              <a:gd name="T45" fmla="*/ 254808 h 1610"/>
              <a:gd name="T46" fmla="*/ 505898 w 1691"/>
              <a:gd name="T47" fmla="*/ 254808 h 1610"/>
              <a:gd name="T48" fmla="*/ 380772 w 1691"/>
              <a:gd name="T49" fmla="*/ 346223 h 1610"/>
              <a:gd name="T50" fmla="*/ 427154 w 1691"/>
              <a:gd name="T51" fmla="*/ 491982 h 161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691" h="1610">
                <a:moveTo>
                  <a:pt x="1690" y="614"/>
                </a:moveTo>
                <a:lnTo>
                  <a:pt x="1044" y="614"/>
                </a:lnTo>
                <a:lnTo>
                  <a:pt x="848" y="0"/>
                </a:lnTo>
                <a:lnTo>
                  <a:pt x="645" y="611"/>
                </a:lnTo>
                <a:lnTo>
                  <a:pt x="0" y="609"/>
                </a:lnTo>
                <a:lnTo>
                  <a:pt x="6" y="614"/>
                </a:lnTo>
                <a:lnTo>
                  <a:pt x="0" y="614"/>
                </a:lnTo>
                <a:lnTo>
                  <a:pt x="522" y="992"/>
                </a:lnTo>
                <a:lnTo>
                  <a:pt x="324" y="1607"/>
                </a:lnTo>
                <a:lnTo>
                  <a:pt x="846" y="1228"/>
                </a:lnTo>
                <a:lnTo>
                  <a:pt x="1364" y="1609"/>
                </a:lnTo>
                <a:lnTo>
                  <a:pt x="1167" y="994"/>
                </a:lnTo>
                <a:lnTo>
                  <a:pt x="1690" y="614"/>
                </a:lnTo>
                <a:close/>
                <a:moveTo>
                  <a:pt x="1188" y="1367"/>
                </a:moveTo>
                <a:lnTo>
                  <a:pt x="844" y="1115"/>
                </a:lnTo>
                <a:lnTo>
                  <a:pt x="498" y="1367"/>
                </a:lnTo>
                <a:lnTo>
                  <a:pt x="631" y="960"/>
                </a:lnTo>
                <a:lnTo>
                  <a:pt x="285" y="708"/>
                </a:lnTo>
                <a:lnTo>
                  <a:pt x="289" y="708"/>
                </a:lnTo>
                <a:lnTo>
                  <a:pt x="283" y="704"/>
                </a:lnTo>
                <a:lnTo>
                  <a:pt x="711" y="706"/>
                </a:lnTo>
                <a:lnTo>
                  <a:pt x="846" y="299"/>
                </a:lnTo>
                <a:lnTo>
                  <a:pt x="977" y="708"/>
                </a:lnTo>
                <a:lnTo>
                  <a:pt x="1407" y="708"/>
                </a:lnTo>
                <a:lnTo>
                  <a:pt x="1059" y="962"/>
                </a:lnTo>
                <a:lnTo>
                  <a:pt x="1188" y="13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" name="Content Placeholder 55">
            <a:extLst>
              <a:ext uri="{FF2B5EF4-FFF2-40B4-BE49-F238E27FC236}">
                <a16:creationId xmlns:a16="http://schemas.microsoft.com/office/drawing/2014/main" id="{64C1CF39-BA5C-7048-B20C-D043C94F191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2714288" y="4708515"/>
            <a:ext cx="2225675" cy="18319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Content Placeholder 49">
            <a:extLst>
              <a:ext uri="{FF2B5EF4-FFF2-40B4-BE49-F238E27FC236}">
                <a16:creationId xmlns:a16="http://schemas.microsoft.com/office/drawing/2014/main" id="{793DF339-0284-D243-A968-953CD06F740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723809" y="4170961"/>
            <a:ext cx="2193474" cy="5000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accent6"/>
                </a:solidFill>
              </a:defRPr>
            </a:lvl2pPr>
            <a:lvl3pPr marL="914400" indent="0" algn="ctr">
              <a:buNone/>
              <a:defRPr>
                <a:solidFill>
                  <a:schemeClr val="accent6"/>
                </a:solidFill>
              </a:defRPr>
            </a:lvl3pPr>
            <a:lvl4pPr marL="1371600" indent="0" algn="ctr">
              <a:buNone/>
              <a:defRPr>
                <a:solidFill>
                  <a:schemeClr val="accent6"/>
                </a:solidFill>
              </a:defRPr>
            </a:lvl4pPr>
            <a:lvl5pPr marL="1828800" indent="0" algn="ctr">
              <a:buNone/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 18">
            <a:extLst>
              <a:ext uri="{FF2B5EF4-FFF2-40B4-BE49-F238E27FC236}">
                <a16:creationId xmlns:a16="http://schemas.microsoft.com/office/drawing/2014/main" id="{0647A463-04A5-3F43-B372-B75AAA73B05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49148" y="5503064"/>
            <a:ext cx="526261" cy="526261"/>
          </a:xfrm>
          <a:custGeom>
            <a:avLst/>
            <a:gdLst>
              <a:gd name="T0" fmla="*/ 147458 w 821"/>
              <a:gd name="T1" fmla="*/ 0 h 819"/>
              <a:gd name="T2" fmla="*/ 0 w 821"/>
              <a:gd name="T3" fmla="*/ 147097 h 819"/>
              <a:gd name="T4" fmla="*/ 147458 w 821"/>
              <a:gd name="T5" fmla="*/ 294914 h 819"/>
              <a:gd name="T6" fmla="*/ 294915 w 821"/>
              <a:gd name="T7" fmla="*/ 147097 h 819"/>
              <a:gd name="T8" fmla="*/ 147458 w 821"/>
              <a:gd name="T9" fmla="*/ 0 h 819"/>
              <a:gd name="T10" fmla="*/ 147458 w 821"/>
              <a:gd name="T11" fmla="*/ 249848 h 819"/>
              <a:gd name="T12" fmla="*/ 44957 w 821"/>
              <a:gd name="T13" fmla="*/ 147097 h 819"/>
              <a:gd name="T14" fmla="*/ 147458 w 821"/>
              <a:gd name="T15" fmla="*/ 45066 h 819"/>
              <a:gd name="T16" fmla="*/ 249959 w 821"/>
              <a:gd name="T17" fmla="*/ 147097 h 819"/>
              <a:gd name="T18" fmla="*/ 147458 w 821"/>
              <a:gd name="T19" fmla="*/ 249848 h 81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821" h="819">
                <a:moveTo>
                  <a:pt x="410" y="0"/>
                </a:moveTo>
                <a:cubicBezTo>
                  <a:pt x="185" y="0"/>
                  <a:pt x="0" y="183"/>
                  <a:pt x="0" y="408"/>
                </a:cubicBezTo>
                <a:cubicBezTo>
                  <a:pt x="0" y="634"/>
                  <a:pt x="185" y="818"/>
                  <a:pt x="410" y="818"/>
                </a:cubicBezTo>
                <a:cubicBezTo>
                  <a:pt x="635" y="818"/>
                  <a:pt x="820" y="634"/>
                  <a:pt x="820" y="408"/>
                </a:cubicBezTo>
                <a:cubicBezTo>
                  <a:pt x="820" y="183"/>
                  <a:pt x="635" y="0"/>
                  <a:pt x="410" y="0"/>
                </a:cubicBezTo>
                <a:close/>
                <a:moveTo>
                  <a:pt x="410" y="693"/>
                </a:moveTo>
                <a:cubicBezTo>
                  <a:pt x="252" y="693"/>
                  <a:pt x="125" y="566"/>
                  <a:pt x="125" y="408"/>
                </a:cubicBezTo>
                <a:cubicBezTo>
                  <a:pt x="125" y="251"/>
                  <a:pt x="252" y="125"/>
                  <a:pt x="410" y="125"/>
                </a:cubicBezTo>
                <a:cubicBezTo>
                  <a:pt x="568" y="125"/>
                  <a:pt x="695" y="251"/>
                  <a:pt x="695" y="408"/>
                </a:cubicBezTo>
                <a:cubicBezTo>
                  <a:pt x="695" y="564"/>
                  <a:pt x="566" y="693"/>
                  <a:pt x="410" y="69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0" name="Freeform 17" title="Icon of gears">
            <a:extLst>
              <a:ext uri="{FF2B5EF4-FFF2-40B4-BE49-F238E27FC236}">
                <a16:creationId xmlns:a16="http://schemas.microsoft.com/office/drawing/2014/main" id="{1BAD2BB4-D665-CD4C-A276-822C111AFFE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3537" y="5266812"/>
            <a:ext cx="998765" cy="998763"/>
          </a:xfrm>
          <a:custGeom>
            <a:avLst/>
            <a:gdLst>
              <a:gd name="T0" fmla="*/ 560028 w 1557"/>
              <a:gd name="T1" fmla="*/ 254100 h 1557"/>
              <a:gd name="T2" fmla="*/ 507121 w 1557"/>
              <a:gd name="T3" fmla="*/ 214149 h 1557"/>
              <a:gd name="T4" fmla="*/ 529075 w 1557"/>
              <a:gd name="T5" fmla="*/ 149005 h 1557"/>
              <a:gd name="T6" fmla="*/ 464291 w 1557"/>
              <a:gd name="T7" fmla="*/ 132089 h 1557"/>
              <a:gd name="T8" fmla="*/ 459972 w 1557"/>
              <a:gd name="T9" fmla="*/ 64065 h 1557"/>
              <a:gd name="T10" fmla="*/ 394107 w 1557"/>
              <a:gd name="T11" fmla="*/ 73063 h 1557"/>
              <a:gd name="T12" fmla="*/ 363154 w 1557"/>
              <a:gd name="T13" fmla="*/ 11157 h 1557"/>
              <a:gd name="T14" fmla="*/ 305928 w 1557"/>
              <a:gd name="T15" fmla="*/ 44989 h 1557"/>
              <a:gd name="T16" fmla="*/ 254100 w 1557"/>
              <a:gd name="T17" fmla="*/ 0 h 1557"/>
              <a:gd name="T18" fmla="*/ 214509 w 1557"/>
              <a:gd name="T19" fmla="*/ 52907 h 1557"/>
              <a:gd name="T20" fmla="*/ 148645 w 1557"/>
              <a:gd name="T21" fmla="*/ 30953 h 1557"/>
              <a:gd name="T22" fmla="*/ 131729 w 1557"/>
              <a:gd name="T23" fmla="*/ 95737 h 1557"/>
              <a:gd name="T24" fmla="*/ 64065 w 1557"/>
              <a:gd name="T25" fmla="*/ 100416 h 1557"/>
              <a:gd name="T26" fmla="*/ 72703 w 1557"/>
              <a:gd name="T27" fmla="*/ 165921 h 1557"/>
              <a:gd name="T28" fmla="*/ 10797 w 1557"/>
              <a:gd name="T29" fmla="*/ 196873 h 1557"/>
              <a:gd name="T30" fmla="*/ 44989 w 1557"/>
              <a:gd name="T31" fmla="*/ 254100 h 1557"/>
              <a:gd name="T32" fmla="*/ 0 w 1557"/>
              <a:gd name="T33" fmla="*/ 305567 h 1557"/>
              <a:gd name="T34" fmla="*/ 52908 w 1557"/>
              <a:gd name="T35" fmla="*/ 345518 h 1557"/>
              <a:gd name="T36" fmla="*/ 30953 w 1557"/>
              <a:gd name="T37" fmla="*/ 411022 h 1557"/>
              <a:gd name="T38" fmla="*/ 95737 w 1557"/>
              <a:gd name="T39" fmla="*/ 427938 h 1557"/>
              <a:gd name="T40" fmla="*/ 100056 w 1557"/>
              <a:gd name="T41" fmla="*/ 495602 h 1557"/>
              <a:gd name="T42" fmla="*/ 165561 w 1557"/>
              <a:gd name="T43" fmla="*/ 486964 h 1557"/>
              <a:gd name="T44" fmla="*/ 196514 w 1557"/>
              <a:gd name="T45" fmla="*/ 548870 h 1557"/>
              <a:gd name="T46" fmla="*/ 254100 w 1557"/>
              <a:gd name="T47" fmla="*/ 515038 h 1557"/>
              <a:gd name="T48" fmla="*/ 305928 w 1557"/>
              <a:gd name="T49" fmla="*/ 560027 h 1557"/>
              <a:gd name="T50" fmla="*/ 345519 w 1557"/>
              <a:gd name="T51" fmla="*/ 506760 h 1557"/>
              <a:gd name="T52" fmla="*/ 411023 w 1557"/>
              <a:gd name="T53" fmla="*/ 529074 h 1557"/>
              <a:gd name="T54" fmla="*/ 428299 w 1557"/>
              <a:gd name="T55" fmla="*/ 463930 h 1557"/>
              <a:gd name="T56" fmla="*/ 495963 w 1557"/>
              <a:gd name="T57" fmla="*/ 459611 h 1557"/>
              <a:gd name="T58" fmla="*/ 486965 w 1557"/>
              <a:gd name="T59" fmla="*/ 394106 h 1557"/>
              <a:gd name="T60" fmla="*/ 549231 w 1557"/>
              <a:gd name="T61" fmla="*/ 363154 h 1557"/>
              <a:gd name="T62" fmla="*/ 515039 w 1557"/>
              <a:gd name="T63" fmla="*/ 305567 h 1557"/>
              <a:gd name="T64" fmla="*/ 280734 w 1557"/>
              <a:gd name="T65" fmla="*/ 473648 h 1557"/>
              <a:gd name="T66" fmla="*/ 280734 w 1557"/>
              <a:gd name="T67" fmla="*/ 86379 h 1557"/>
              <a:gd name="T68" fmla="*/ 280734 w 1557"/>
              <a:gd name="T69" fmla="*/ 473648 h 155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557" h="1557">
                <a:moveTo>
                  <a:pt x="1556" y="849"/>
                </a:moveTo>
                <a:lnTo>
                  <a:pt x="1556" y="706"/>
                </a:lnTo>
                <a:lnTo>
                  <a:pt x="1431" y="706"/>
                </a:lnTo>
                <a:cubicBezTo>
                  <a:pt x="1427" y="667"/>
                  <a:pt x="1419" y="630"/>
                  <a:pt x="1409" y="595"/>
                </a:cubicBezTo>
                <a:lnTo>
                  <a:pt x="1526" y="547"/>
                </a:lnTo>
                <a:lnTo>
                  <a:pt x="1470" y="414"/>
                </a:lnTo>
                <a:lnTo>
                  <a:pt x="1353" y="461"/>
                </a:lnTo>
                <a:cubicBezTo>
                  <a:pt x="1335" y="428"/>
                  <a:pt x="1315" y="395"/>
                  <a:pt x="1290" y="367"/>
                </a:cubicBezTo>
                <a:lnTo>
                  <a:pt x="1378" y="279"/>
                </a:lnTo>
                <a:lnTo>
                  <a:pt x="1278" y="178"/>
                </a:lnTo>
                <a:lnTo>
                  <a:pt x="1190" y="266"/>
                </a:lnTo>
                <a:cubicBezTo>
                  <a:pt x="1161" y="242"/>
                  <a:pt x="1128" y="221"/>
                  <a:pt x="1095" y="203"/>
                </a:cubicBezTo>
                <a:lnTo>
                  <a:pt x="1142" y="86"/>
                </a:lnTo>
                <a:lnTo>
                  <a:pt x="1009" y="31"/>
                </a:lnTo>
                <a:lnTo>
                  <a:pt x="960" y="147"/>
                </a:lnTo>
                <a:cubicBezTo>
                  <a:pt x="923" y="137"/>
                  <a:pt x="886" y="129"/>
                  <a:pt x="850" y="125"/>
                </a:cubicBezTo>
                <a:lnTo>
                  <a:pt x="850" y="0"/>
                </a:lnTo>
                <a:lnTo>
                  <a:pt x="706" y="0"/>
                </a:lnTo>
                <a:lnTo>
                  <a:pt x="706" y="125"/>
                </a:lnTo>
                <a:cubicBezTo>
                  <a:pt x="667" y="129"/>
                  <a:pt x="630" y="137"/>
                  <a:pt x="596" y="147"/>
                </a:cubicBezTo>
                <a:lnTo>
                  <a:pt x="546" y="31"/>
                </a:lnTo>
                <a:lnTo>
                  <a:pt x="413" y="86"/>
                </a:lnTo>
                <a:lnTo>
                  <a:pt x="460" y="203"/>
                </a:lnTo>
                <a:cubicBezTo>
                  <a:pt x="428" y="221"/>
                  <a:pt x="395" y="242"/>
                  <a:pt x="366" y="266"/>
                </a:cubicBezTo>
                <a:lnTo>
                  <a:pt x="278" y="178"/>
                </a:lnTo>
                <a:lnTo>
                  <a:pt x="178" y="279"/>
                </a:lnTo>
                <a:lnTo>
                  <a:pt x="266" y="367"/>
                </a:lnTo>
                <a:cubicBezTo>
                  <a:pt x="241" y="395"/>
                  <a:pt x="221" y="428"/>
                  <a:pt x="202" y="461"/>
                </a:cubicBezTo>
                <a:lnTo>
                  <a:pt x="86" y="414"/>
                </a:lnTo>
                <a:lnTo>
                  <a:pt x="30" y="547"/>
                </a:lnTo>
                <a:lnTo>
                  <a:pt x="147" y="595"/>
                </a:lnTo>
                <a:cubicBezTo>
                  <a:pt x="137" y="632"/>
                  <a:pt x="129" y="669"/>
                  <a:pt x="125" y="706"/>
                </a:cubicBezTo>
                <a:lnTo>
                  <a:pt x="0" y="706"/>
                </a:lnTo>
                <a:lnTo>
                  <a:pt x="0" y="849"/>
                </a:lnTo>
                <a:lnTo>
                  <a:pt x="125" y="849"/>
                </a:lnTo>
                <a:cubicBezTo>
                  <a:pt x="129" y="888"/>
                  <a:pt x="137" y="925"/>
                  <a:pt x="147" y="960"/>
                </a:cubicBezTo>
                <a:lnTo>
                  <a:pt x="30" y="1009"/>
                </a:lnTo>
                <a:lnTo>
                  <a:pt x="86" y="1142"/>
                </a:lnTo>
                <a:lnTo>
                  <a:pt x="202" y="1095"/>
                </a:lnTo>
                <a:cubicBezTo>
                  <a:pt x="221" y="1127"/>
                  <a:pt x="241" y="1160"/>
                  <a:pt x="266" y="1189"/>
                </a:cubicBezTo>
                <a:lnTo>
                  <a:pt x="178" y="1277"/>
                </a:lnTo>
                <a:lnTo>
                  <a:pt x="278" y="1377"/>
                </a:lnTo>
                <a:lnTo>
                  <a:pt x="366" y="1289"/>
                </a:lnTo>
                <a:cubicBezTo>
                  <a:pt x="395" y="1314"/>
                  <a:pt x="428" y="1334"/>
                  <a:pt x="460" y="1353"/>
                </a:cubicBezTo>
                <a:lnTo>
                  <a:pt x="413" y="1470"/>
                </a:lnTo>
                <a:lnTo>
                  <a:pt x="546" y="1525"/>
                </a:lnTo>
                <a:lnTo>
                  <a:pt x="596" y="1408"/>
                </a:lnTo>
                <a:cubicBezTo>
                  <a:pt x="632" y="1418"/>
                  <a:pt x="669" y="1426"/>
                  <a:pt x="706" y="1431"/>
                </a:cubicBezTo>
                <a:lnTo>
                  <a:pt x="706" y="1556"/>
                </a:lnTo>
                <a:lnTo>
                  <a:pt x="850" y="1556"/>
                </a:lnTo>
                <a:lnTo>
                  <a:pt x="850" y="1431"/>
                </a:lnTo>
                <a:cubicBezTo>
                  <a:pt x="889" y="1426"/>
                  <a:pt x="925" y="1418"/>
                  <a:pt x="960" y="1408"/>
                </a:cubicBezTo>
                <a:lnTo>
                  <a:pt x="1009" y="1525"/>
                </a:lnTo>
                <a:lnTo>
                  <a:pt x="1142" y="1470"/>
                </a:lnTo>
                <a:lnTo>
                  <a:pt x="1095" y="1353"/>
                </a:lnTo>
                <a:cubicBezTo>
                  <a:pt x="1128" y="1334"/>
                  <a:pt x="1161" y="1314"/>
                  <a:pt x="1190" y="1289"/>
                </a:cubicBezTo>
                <a:lnTo>
                  <a:pt x="1278" y="1377"/>
                </a:lnTo>
                <a:lnTo>
                  <a:pt x="1378" y="1277"/>
                </a:lnTo>
                <a:lnTo>
                  <a:pt x="1290" y="1189"/>
                </a:lnTo>
                <a:cubicBezTo>
                  <a:pt x="1315" y="1160"/>
                  <a:pt x="1335" y="1127"/>
                  <a:pt x="1353" y="1095"/>
                </a:cubicBezTo>
                <a:lnTo>
                  <a:pt x="1470" y="1142"/>
                </a:lnTo>
                <a:lnTo>
                  <a:pt x="1526" y="1009"/>
                </a:lnTo>
                <a:lnTo>
                  <a:pt x="1409" y="960"/>
                </a:lnTo>
                <a:cubicBezTo>
                  <a:pt x="1419" y="923"/>
                  <a:pt x="1427" y="886"/>
                  <a:pt x="1431" y="849"/>
                </a:cubicBezTo>
                <a:lnTo>
                  <a:pt x="1556" y="849"/>
                </a:lnTo>
                <a:close/>
                <a:moveTo>
                  <a:pt x="780" y="1316"/>
                </a:moveTo>
                <a:cubicBezTo>
                  <a:pt x="483" y="1316"/>
                  <a:pt x="241" y="1074"/>
                  <a:pt x="241" y="777"/>
                </a:cubicBezTo>
                <a:cubicBezTo>
                  <a:pt x="241" y="481"/>
                  <a:pt x="483" y="240"/>
                  <a:pt x="780" y="240"/>
                </a:cubicBezTo>
                <a:cubicBezTo>
                  <a:pt x="1077" y="240"/>
                  <a:pt x="1319" y="481"/>
                  <a:pt x="1319" y="777"/>
                </a:cubicBezTo>
                <a:cubicBezTo>
                  <a:pt x="1319" y="1074"/>
                  <a:pt x="1077" y="1316"/>
                  <a:pt x="780" y="13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Content Placeholder 55">
            <a:extLst>
              <a:ext uri="{FF2B5EF4-FFF2-40B4-BE49-F238E27FC236}">
                <a16:creationId xmlns:a16="http://schemas.microsoft.com/office/drawing/2014/main" id="{10739762-808E-A643-9980-6640E194CC0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1805" y="1213745"/>
            <a:ext cx="2225675" cy="18319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Content Placeholder 49">
            <a:extLst>
              <a:ext uri="{FF2B5EF4-FFF2-40B4-BE49-F238E27FC236}">
                <a16:creationId xmlns:a16="http://schemas.microsoft.com/office/drawing/2014/main" id="{7518B673-06A7-5442-8C84-0C4137AEF25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3726" y="3079942"/>
            <a:ext cx="2193474" cy="5000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accent6"/>
                </a:solidFill>
              </a:defRPr>
            </a:lvl2pPr>
            <a:lvl3pPr marL="914400" indent="0" algn="ctr">
              <a:buNone/>
              <a:defRPr>
                <a:solidFill>
                  <a:schemeClr val="accent6"/>
                </a:solidFill>
              </a:defRPr>
            </a:lvl3pPr>
            <a:lvl4pPr marL="1371600" indent="0" algn="ctr">
              <a:buNone/>
              <a:defRPr>
                <a:solidFill>
                  <a:schemeClr val="accent6"/>
                </a:solidFill>
              </a:defRPr>
            </a:lvl4pPr>
            <a:lvl5pPr marL="1828800" indent="0" algn="ctr">
              <a:buNone/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DAC52417-594B-7D46-8593-5D84D1F08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537"/>
            <a:ext cx="10515600" cy="735013"/>
          </a:xfrm>
          <a:prstGeom prst="rect">
            <a:avLst/>
          </a:prstGeom>
          <a:solidFill>
            <a:srgbClr val="DEDEDE"/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46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8DBD5F-C6EC-485E-8ECE-A5152736C4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6EBB0E32-0304-4451-ADB8-C044457D5B85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6C0BE6-E24A-4679-B786-AAB41ADCC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B9417-93D4-4C41-8E0E-1553E0B5D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8">
            <a:extLst>
              <a:ext uri="{FF2B5EF4-FFF2-40B4-BE49-F238E27FC236}">
                <a16:creationId xmlns:a16="http://schemas.microsoft.com/office/drawing/2014/main" id="{ABE7C1F3-D533-4062-AB1A-DDBC4062F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537"/>
            <a:ext cx="10515600" cy="735013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algn="ctr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8C24234-094E-4681-B381-747AB294C0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94657" y="2366003"/>
            <a:ext cx="8802687" cy="212599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976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23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D1444AD1-D1C7-4FFE-B339-2F3A9453A66D}"/>
              </a:ext>
            </a:extLst>
          </p:cNvPr>
          <p:cNvSpPr/>
          <p:nvPr/>
        </p:nvSpPr>
        <p:spPr>
          <a:xfrm>
            <a:off x="2" y="1186144"/>
            <a:ext cx="12191999" cy="5671855"/>
          </a:xfrm>
          <a:prstGeom prst="rect">
            <a:avLst/>
          </a:prstGeom>
          <a:solidFill>
            <a:srgbClr val="CE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265A845-41C4-412B-BBB6-FD8051272BBD}"/>
              </a:ext>
            </a:extLst>
          </p:cNvPr>
          <p:cNvSpPr/>
          <p:nvPr/>
        </p:nvSpPr>
        <p:spPr>
          <a:xfrm>
            <a:off x="4615945" y="3435453"/>
            <a:ext cx="62894" cy="296593"/>
          </a:xfrm>
          <a:prstGeom prst="rect">
            <a:avLst/>
          </a:prstGeom>
          <a:solidFill>
            <a:srgbClr val="75BDA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760F754A-2FF8-4868-AE50-D31AC8681D47}"/>
              </a:ext>
            </a:extLst>
          </p:cNvPr>
          <p:cNvSpPr/>
          <p:nvPr/>
        </p:nvSpPr>
        <p:spPr>
          <a:xfrm>
            <a:off x="4098462" y="1266908"/>
            <a:ext cx="7482004" cy="216854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D8729AC4-E04D-8C4C-9BDB-07C29F82B30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" y="1140144"/>
            <a:ext cx="3196910" cy="2439860"/>
          </a:xfrm>
          <a:ln>
            <a:solidFill>
              <a:schemeClr val="tx1"/>
            </a:solidFill>
          </a:ln>
        </p:spPr>
        <p:txBody>
          <a:bodyPr/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CFD is a tool used to simulate the movement of mass and energy through or around any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Relies on “heavy” computational algorithms and hardware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17904D-95BA-4D35-A87D-44E5D5EBB963}"/>
              </a:ext>
            </a:extLst>
          </p:cNvPr>
          <p:cNvSpPr/>
          <p:nvPr/>
        </p:nvSpPr>
        <p:spPr>
          <a:xfrm>
            <a:off x="9909111" y="1"/>
            <a:ext cx="2282890" cy="11296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Shape&#10;&#10;Description automatically generated">
            <a:extLst>
              <a:ext uri="{FF2B5EF4-FFF2-40B4-BE49-F238E27FC236}">
                <a16:creationId xmlns:a16="http://schemas.microsoft.com/office/drawing/2014/main" id="{50EF1FB9-46B7-4B55-9488-B99A42BB7C52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0904982" y="11282"/>
            <a:ext cx="1018934" cy="1017280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4D872178-D827-A04B-A8A6-19B597861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0636898" cy="1101956"/>
          </a:xfrm>
          <a:solidFill>
            <a:schemeClr val="bg1"/>
          </a:solidFill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en-US" sz="3600" dirty="0"/>
              <a:t>Developing “Smart” Simulations for Computational Fluid Dynamics (CFD) Studies | </a:t>
            </a:r>
            <a:r>
              <a:rPr lang="en-US" sz="2000" dirty="0"/>
              <a:t>Eric Turman	Advisor: Dr. Wayne Strasser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AF42A0F-ED87-45AE-BF9F-14C32E757397}"/>
              </a:ext>
            </a:extLst>
          </p:cNvPr>
          <p:cNvSpPr/>
          <p:nvPr/>
        </p:nvSpPr>
        <p:spPr>
          <a:xfrm>
            <a:off x="0" y="3580004"/>
            <a:ext cx="3198785" cy="563936"/>
          </a:xfrm>
          <a:prstGeom prst="rect">
            <a:avLst/>
          </a:prstGeom>
          <a:solidFill>
            <a:srgbClr val="2683C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8ED6C9E-29DD-4DD0-9A9E-187826055C6D}"/>
              </a:ext>
            </a:extLst>
          </p:cNvPr>
          <p:cNvSpPr/>
          <p:nvPr/>
        </p:nvSpPr>
        <p:spPr>
          <a:xfrm>
            <a:off x="3198785" y="3580003"/>
            <a:ext cx="2897215" cy="563937"/>
          </a:xfrm>
          <a:prstGeom prst="rect">
            <a:avLst/>
          </a:prstGeom>
          <a:solidFill>
            <a:srgbClr val="75BDA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3A9621A-1DEF-42FD-AA39-CF77DABB2DED}"/>
              </a:ext>
            </a:extLst>
          </p:cNvPr>
          <p:cNvSpPr/>
          <p:nvPr/>
        </p:nvSpPr>
        <p:spPr>
          <a:xfrm>
            <a:off x="6096000" y="3580003"/>
            <a:ext cx="2897215" cy="563937"/>
          </a:xfrm>
          <a:prstGeom prst="rect">
            <a:avLst/>
          </a:prstGeom>
          <a:solidFill>
            <a:srgbClr val="58B6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7098703-C0C7-42CD-B23F-095F06CB86CB}"/>
              </a:ext>
            </a:extLst>
          </p:cNvPr>
          <p:cNvSpPr/>
          <p:nvPr/>
        </p:nvSpPr>
        <p:spPr>
          <a:xfrm>
            <a:off x="8993215" y="3580002"/>
            <a:ext cx="3198783" cy="563937"/>
          </a:xfrm>
          <a:prstGeom prst="rect">
            <a:avLst/>
          </a:prstGeom>
          <a:solidFill>
            <a:srgbClr val="7A8C8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Content Placeholder 17">
            <a:extLst>
              <a:ext uri="{FF2B5EF4-FFF2-40B4-BE49-F238E27FC236}">
                <a16:creationId xmlns:a16="http://schemas.microsoft.com/office/drawing/2014/main" id="{4B0E3069-F70E-41E8-A15C-11618DF25817}"/>
              </a:ext>
            </a:extLst>
          </p:cNvPr>
          <p:cNvSpPr txBox="1">
            <a:spLocks/>
          </p:cNvSpPr>
          <p:nvPr/>
        </p:nvSpPr>
        <p:spPr>
          <a:xfrm>
            <a:off x="3198785" y="4143935"/>
            <a:ext cx="2897215" cy="267565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Proportional Integral Derivative (PID) controllers used for automation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Adjusts inputs based on departure from goal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/>
              <a:t>Requires no user input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E4426E4-C313-4964-ADAC-90FAE0EB4E76}"/>
              </a:ext>
            </a:extLst>
          </p:cNvPr>
          <p:cNvSpPr/>
          <p:nvPr/>
        </p:nvSpPr>
        <p:spPr>
          <a:xfrm>
            <a:off x="1567010" y="4145563"/>
            <a:ext cx="62894" cy="874382"/>
          </a:xfrm>
          <a:prstGeom prst="rect">
            <a:avLst/>
          </a:prstGeom>
          <a:solidFill>
            <a:srgbClr val="2683C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9714FA3-4DE4-464D-A8EF-134221606CC1}"/>
                  </a:ext>
                </a:extLst>
              </p:cNvPr>
              <p:cNvSpPr/>
              <p:nvPr/>
            </p:nvSpPr>
            <p:spPr>
              <a:xfrm>
                <a:off x="6988566" y="1368419"/>
                <a:ext cx="1017574" cy="40266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9714FA3-4DE4-464D-A8EF-134221606C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566" y="1368419"/>
                <a:ext cx="1017574" cy="402668"/>
              </a:xfrm>
              <a:prstGeom prst="rect">
                <a:avLst/>
              </a:prstGeom>
              <a:blipFill>
                <a:blip r:embed="rId5"/>
                <a:stretch>
                  <a:fillRect b="-57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31D72A5A-80C2-4B0B-8354-504D2E373FE7}"/>
                  </a:ext>
                </a:extLst>
              </p:cNvPr>
              <p:cNvSpPr/>
              <p:nvPr/>
            </p:nvSpPr>
            <p:spPr>
              <a:xfrm>
                <a:off x="6988566" y="2024159"/>
                <a:ext cx="1017574" cy="402668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31D72A5A-80C2-4B0B-8354-504D2E373F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566" y="2024159"/>
                <a:ext cx="1017574" cy="402668"/>
              </a:xfrm>
              <a:prstGeom prst="rect">
                <a:avLst/>
              </a:prstGeom>
              <a:blipFill>
                <a:blip r:embed="rId6"/>
                <a:stretch>
                  <a:fillRect b="-10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D54100A2-BA5F-40A6-BD33-9FCEACD2F740}"/>
                  </a:ext>
                </a:extLst>
              </p:cNvPr>
              <p:cNvSpPr/>
              <p:nvPr/>
            </p:nvSpPr>
            <p:spPr>
              <a:xfrm>
                <a:off x="6988566" y="2737966"/>
                <a:ext cx="1017574" cy="402668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D54100A2-BA5F-40A6-BD33-9FCEACD2F7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566" y="2737966"/>
                <a:ext cx="1017574" cy="402668"/>
              </a:xfrm>
              <a:prstGeom prst="rect">
                <a:avLst/>
              </a:prstGeom>
              <a:blipFill>
                <a:blip r:embed="rId7"/>
                <a:stretch>
                  <a:fillRect b="-10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>
            <a:extLst>
              <a:ext uri="{FF2B5EF4-FFF2-40B4-BE49-F238E27FC236}">
                <a16:creationId xmlns:a16="http://schemas.microsoft.com/office/drawing/2014/main" id="{F93D3ED3-075B-4D6C-9BF5-FA01F93BC724}"/>
              </a:ext>
            </a:extLst>
          </p:cNvPr>
          <p:cNvSpPr txBox="1"/>
          <p:nvPr/>
        </p:nvSpPr>
        <p:spPr>
          <a:xfrm>
            <a:off x="6158779" y="2040868"/>
            <a:ext cx="77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Error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BE89BF78-1A21-4890-8B8E-8742092F069E}"/>
                  </a:ext>
                </a:extLst>
              </p:cNvPr>
              <p:cNvSpPr/>
              <p:nvPr/>
            </p:nvSpPr>
            <p:spPr>
              <a:xfrm>
                <a:off x="5500659" y="1996959"/>
                <a:ext cx="530724" cy="469783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BE89BF78-1A21-4890-8B8E-8742092F06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659" y="1996959"/>
                <a:ext cx="530724" cy="469783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>
            <a:extLst>
              <a:ext uri="{FF2B5EF4-FFF2-40B4-BE49-F238E27FC236}">
                <a16:creationId xmlns:a16="http://schemas.microsoft.com/office/drawing/2014/main" id="{52ACC937-7251-4EBD-A93B-6BA6BEC49C52}"/>
              </a:ext>
            </a:extLst>
          </p:cNvPr>
          <p:cNvSpPr txBox="1"/>
          <p:nvPr/>
        </p:nvSpPr>
        <p:spPr>
          <a:xfrm>
            <a:off x="4201930" y="2047185"/>
            <a:ext cx="1033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Setpoint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08A72288-D3BF-41A6-9258-D8FEB23E6618}"/>
                  </a:ext>
                </a:extLst>
              </p:cNvPr>
              <p:cNvSpPr/>
              <p:nvPr/>
            </p:nvSpPr>
            <p:spPr>
              <a:xfrm>
                <a:off x="8260933" y="1991420"/>
                <a:ext cx="530724" cy="469783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08A72288-D3BF-41A6-9258-D8FEB23E66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0933" y="1991420"/>
                <a:ext cx="530724" cy="469783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>
            <a:extLst>
              <a:ext uri="{FF2B5EF4-FFF2-40B4-BE49-F238E27FC236}">
                <a16:creationId xmlns:a16="http://schemas.microsoft.com/office/drawing/2014/main" id="{400807C9-D988-4457-B1C8-F94E897F91B4}"/>
              </a:ext>
            </a:extLst>
          </p:cNvPr>
          <p:cNvSpPr/>
          <p:nvPr/>
        </p:nvSpPr>
        <p:spPr>
          <a:xfrm>
            <a:off x="9023714" y="2030516"/>
            <a:ext cx="1017574" cy="40266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Process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80B973D-737E-4B9C-A184-48DEB66DE485}"/>
              </a:ext>
            </a:extLst>
          </p:cNvPr>
          <p:cNvSpPr txBox="1"/>
          <p:nvPr/>
        </p:nvSpPr>
        <p:spPr>
          <a:xfrm>
            <a:off x="10260940" y="2040825"/>
            <a:ext cx="95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Output</a:t>
            </a:r>
          </a:p>
        </p:txBody>
      </p: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2C165FDA-D58D-4C1D-A502-5515F840BF39}"/>
              </a:ext>
            </a:extLst>
          </p:cNvPr>
          <p:cNvCxnSpPr>
            <a:cxnSpLocks/>
            <a:stCxn id="54" idx="2"/>
            <a:endCxn id="50" idx="4"/>
          </p:cNvCxnSpPr>
          <p:nvPr/>
        </p:nvCxnSpPr>
        <p:spPr>
          <a:xfrm rot="5400000">
            <a:off x="8222766" y="-46588"/>
            <a:ext cx="56585" cy="4970074"/>
          </a:xfrm>
          <a:prstGeom prst="bentConnector3">
            <a:avLst>
              <a:gd name="adj1" fmla="val 152635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211C17CA-C1CD-4316-9A19-88100F35FDA9}"/>
              </a:ext>
            </a:extLst>
          </p:cNvPr>
          <p:cNvCxnSpPr>
            <a:cxnSpLocks/>
            <a:stCxn id="51" idx="3"/>
            <a:endCxn id="50" idx="2"/>
          </p:cNvCxnSpPr>
          <p:nvPr/>
        </p:nvCxnSpPr>
        <p:spPr>
          <a:xfrm>
            <a:off x="5235298" y="2231851"/>
            <a:ext cx="2653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1121859-97BA-400D-8113-E68C08C4DE80}"/>
              </a:ext>
            </a:extLst>
          </p:cNvPr>
          <p:cNvCxnSpPr>
            <a:cxnSpLocks/>
            <a:stCxn id="50" idx="6"/>
            <a:endCxn id="49" idx="1"/>
          </p:cNvCxnSpPr>
          <p:nvPr/>
        </p:nvCxnSpPr>
        <p:spPr>
          <a:xfrm flipV="1">
            <a:off x="6031383" y="2225534"/>
            <a:ext cx="127396" cy="63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5F1DB8D0-EF56-415B-8DBF-7F48DC209DE2}"/>
              </a:ext>
            </a:extLst>
          </p:cNvPr>
          <p:cNvCxnSpPr>
            <a:cxnSpLocks/>
            <a:stCxn id="49" idx="3"/>
            <a:endCxn id="47" idx="1"/>
          </p:cNvCxnSpPr>
          <p:nvPr/>
        </p:nvCxnSpPr>
        <p:spPr>
          <a:xfrm flipV="1">
            <a:off x="6936175" y="2225493"/>
            <a:ext cx="52391" cy="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BE53C4C9-F0C6-478B-894A-C10472576CA0}"/>
              </a:ext>
            </a:extLst>
          </p:cNvPr>
          <p:cNvCxnSpPr>
            <a:cxnSpLocks/>
            <a:stCxn id="49" idx="0"/>
            <a:endCxn id="46" idx="1"/>
          </p:cNvCxnSpPr>
          <p:nvPr/>
        </p:nvCxnSpPr>
        <p:spPr>
          <a:xfrm rot="5400000" flipH="1" flipV="1">
            <a:off x="6532464" y="1584767"/>
            <a:ext cx="471115" cy="44108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935C4ACD-1B87-49D8-AE45-9FFE26FE37F3}"/>
              </a:ext>
            </a:extLst>
          </p:cNvPr>
          <p:cNvCxnSpPr>
            <a:cxnSpLocks/>
            <a:stCxn id="49" idx="2"/>
            <a:endCxn id="48" idx="1"/>
          </p:cNvCxnSpPr>
          <p:nvPr/>
        </p:nvCxnSpPr>
        <p:spPr>
          <a:xfrm rot="16200000" flipH="1">
            <a:off x="6503471" y="2454205"/>
            <a:ext cx="529100" cy="44108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2DFE3747-6C78-4951-BA15-3ABA3AB17D07}"/>
              </a:ext>
            </a:extLst>
          </p:cNvPr>
          <p:cNvCxnSpPr>
            <a:cxnSpLocks/>
            <a:stCxn id="47" idx="3"/>
            <a:endCxn id="52" idx="2"/>
          </p:cNvCxnSpPr>
          <p:nvPr/>
        </p:nvCxnSpPr>
        <p:spPr>
          <a:xfrm>
            <a:off x="8006140" y="2225493"/>
            <a:ext cx="254793" cy="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6D680365-89DC-4111-80CE-8DE903F8EAC0}"/>
              </a:ext>
            </a:extLst>
          </p:cNvPr>
          <p:cNvCxnSpPr>
            <a:cxnSpLocks/>
            <a:stCxn id="52" idx="6"/>
            <a:endCxn id="53" idx="1"/>
          </p:cNvCxnSpPr>
          <p:nvPr/>
        </p:nvCxnSpPr>
        <p:spPr>
          <a:xfrm>
            <a:off x="8791657" y="2226312"/>
            <a:ext cx="232057" cy="5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06E66A88-6363-4B73-97B4-DD8D0A535109}"/>
              </a:ext>
            </a:extLst>
          </p:cNvPr>
          <p:cNvCxnSpPr>
            <a:cxnSpLocks/>
            <a:stCxn id="53" idx="3"/>
            <a:endCxn id="54" idx="1"/>
          </p:cNvCxnSpPr>
          <p:nvPr/>
        </p:nvCxnSpPr>
        <p:spPr>
          <a:xfrm flipV="1">
            <a:off x="10041288" y="2225491"/>
            <a:ext cx="219652" cy="63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B27F509C-9F8D-4499-A3A4-0834E871D096}"/>
              </a:ext>
            </a:extLst>
          </p:cNvPr>
          <p:cNvCxnSpPr>
            <a:cxnSpLocks/>
            <a:stCxn id="48" idx="3"/>
            <a:endCxn id="52" idx="4"/>
          </p:cNvCxnSpPr>
          <p:nvPr/>
        </p:nvCxnSpPr>
        <p:spPr>
          <a:xfrm flipV="1">
            <a:off x="8006140" y="2461203"/>
            <a:ext cx="520155" cy="47809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52D4DCC3-B473-4443-8416-7E584F3FFA65}"/>
              </a:ext>
            </a:extLst>
          </p:cNvPr>
          <p:cNvCxnSpPr>
            <a:cxnSpLocks/>
            <a:stCxn id="46" idx="3"/>
            <a:endCxn id="52" idx="0"/>
          </p:cNvCxnSpPr>
          <p:nvPr/>
        </p:nvCxnSpPr>
        <p:spPr>
          <a:xfrm>
            <a:off x="8006140" y="1569753"/>
            <a:ext cx="520155" cy="42166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F20A4DDA-32B3-4F83-8109-E7C55FDC6662}"/>
              </a:ext>
            </a:extLst>
          </p:cNvPr>
          <p:cNvCxnSpPr>
            <a:cxnSpLocks/>
            <a:stCxn id="54" idx="3"/>
          </p:cNvCxnSpPr>
          <p:nvPr/>
        </p:nvCxnSpPr>
        <p:spPr>
          <a:xfrm>
            <a:off x="11211249" y="2225491"/>
            <a:ext cx="1916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C01CD519-740B-45A1-9554-1B8FEFD9CDD0}"/>
              </a:ext>
            </a:extLst>
          </p:cNvPr>
          <p:cNvSpPr txBox="1"/>
          <p:nvPr/>
        </p:nvSpPr>
        <p:spPr>
          <a:xfrm>
            <a:off x="5184589" y="1788941"/>
            <a:ext cx="264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821D83F-DE13-4E96-BDEC-18BF90F95163}"/>
              </a:ext>
            </a:extLst>
          </p:cNvPr>
          <p:cNvSpPr txBox="1"/>
          <p:nvPr/>
        </p:nvSpPr>
        <p:spPr>
          <a:xfrm>
            <a:off x="5354634" y="2342939"/>
            <a:ext cx="264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9C5C2CD-057D-421D-9FA6-601B98A90214}"/>
              </a:ext>
            </a:extLst>
          </p:cNvPr>
          <p:cNvSpPr txBox="1"/>
          <p:nvPr/>
        </p:nvSpPr>
        <p:spPr>
          <a:xfrm>
            <a:off x="4115822" y="1266908"/>
            <a:ext cx="3115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PID Controller Block Diagram</a:t>
            </a:r>
          </a:p>
        </p:txBody>
      </p:sp>
      <p:sp>
        <p:nvSpPr>
          <p:cNvPr id="27" name="Content Placeholder 14">
            <a:extLst>
              <a:ext uri="{FF2B5EF4-FFF2-40B4-BE49-F238E27FC236}">
                <a16:creationId xmlns:a16="http://schemas.microsoft.com/office/drawing/2014/main" id="{9CDEFDC5-BD58-4F88-B3AC-97B20E80A36A}"/>
              </a:ext>
            </a:extLst>
          </p:cNvPr>
          <p:cNvSpPr txBox="1">
            <a:spLocks/>
          </p:cNvSpPr>
          <p:nvPr/>
        </p:nvSpPr>
        <p:spPr>
          <a:xfrm>
            <a:off x="3198785" y="3667102"/>
            <a:ext cx="2897215" cy="3897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Automatic Control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2FC9B3C5-CBC2-D84E-9244-6C008558F58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3652476"/>
            <a:ext cx="3245881" cy="389733"/>
          </a:xfrm>
        </p:spPr>
        <p:txBody>
          <a:bodyPr/>
          <a:lstStyle/>
          <a:p>
            <a:r>
              <a:rPr lang="en-US" dirty="0"/>
              <a:t>Fluids Simulations</a:t>
            </a:r>
          </a:p>
        </p:txBody>
      </p:sp>
      <p:sp>
        <p:nvSpPr>
          <p:cNvPr id="78" name="Content Placeholder 14">
            <a:extLst>
              <a:ext uri="{FF2B5EF4-FFF2-40B4-BE49-F238E27FC236}">
                <a16:creationId xmlns:a16="http://schemas.microsoft.com/office/drawing/2014/main" id="{67705552-BDEB-47AD-84AD-15733A015F74}"/>
              </a:ext>
            </a:extLst>
          </p:cNvPr>
          <p:cNvSpPr txBox="1">
            <a:spLocks/>
          </p:cNvSpPr>
          <p:nvPr/>
        </p:nvSpPr>
        <p:spPr>
          <a:xfrm>
            <a:off x="6086411" y="3655800"/>
            <a:ext cx="2897215" cy="3897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CFD Challenges</a:t>
            </a:r>
          </a:p>
        </p:txBody>
      </p:sp>
      <p:sp>
        <p:nvSpPr>
          <p:cNvPr id="79" name="Content Placeholder 17">
            <a:extLst>
              <a:ext uri="{FF2B5EF4-FFF2-40B4-BE49-F238E27FC236}">
                <a16:creationId xmlns:a16="http://schemas.microsoft.com/office/drawing/2014/main" id="{164EF788-E7BE-45BA-94BD-C967493E038F}"/>
              </a:ext>
            </a:extLst>
          </p:cNvPr>
          <p:cNvSpPr txBox="1">
            <a:spLocks/>
          </p:cNvSpPr>
          <p:nvPr/>
        </p:nvSpPr>
        <p:spPr>
          <a:xfrm>
            <a:off x="6126498" y="6309879"/>
            <a:ext cx="2897216" cy="48426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u="sng" dirty="0"/>
              <a:t>Accuracy = $$$</a:t>
            </a:r>
          </a:p>
        </p:txBody>
      </p:sp>
      <p:sp>
        <p:nvSpPr>
          <p:cNvPr id="80" name="Content Placeholder 14">
            <a:extLst>
              <a:ext uri="{FF2B5EF4-FFF2-40B4-BE49-F238E27FC236}">
                <a16:creationId xmlns:a16="http://schemas.microsoft.com/office/drawing/2014/main" id="{F473CA4A-628F-4510-9C74-4DADE9A652AD}"/>
              </a:ext>
            </a:extLst>
          </p:cNvPr>
          <p:cNvSpPr txBox="1">
            <a:spLocks/>
          </p:cNvSpPr>
          <p:nvPr/>
        </p:nvSpPr>
        <p:spPr>
          <a:xfrm>
            <a:off x="8848628" y="3655800"/>
            <a:ext cx="3343370" cy="3897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Controlled CFD</a:t>
            </a:r>
          </a:p>
        </p:txBody>
      </p:sp>
      <p:sp>
        <p:nvSpPr>
          <p:cNvPr id="81" name="Content Placeholder 17">
            <a:extLst>
              <a:ext uri="{FF2B5EF4-FFF2-40B4-BE49-F238E27FC236}">
                <a16:creationId xmlns:a16="http://schemas.microsoft.com/office/drawing/2014/main" id="{F3F53EB9-A5F2-4A87-8E1E-2638D2A34A3C}"/>
              </a:ext>
            </a:extLst>
          </p:cNvPr>
          <p:cNvSpPr txBox="1">
            <a:spLocks/>
          </p:cNvSpPr>
          <p:nvPr/>
        </p:nvSpPr>
        <p:spPr>
          <a:xfrm>
            <a:off x="8993216" y="4145562"/>
            <a:ext cx="3198782" cy="271243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Goal: Combine CFD with PID controllers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guide the simulation using expected answer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Reduced cost for same accuracy for future simulations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7A08E017-82FE-46B7-9052-B182C096EB15}"/>
              </a:ext>
            </a:extLst>
          </p:cNvPr>
          <p:cNvSpPr/>
          <p:nvPr/>
        </p:nvSpPr>
        <p:spPr>
          <a:xfrm>
            <a:off x="2" y="6819592"/>
            <a:ext cx="12191999" cy="4572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513AC4-17A9-4D0C-9094-21461003CE5B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11705" b="6173"/>
          <a:stretch/>
        </p:blipFill>
        <p:spPr>
          <a:xfrm>
            <a:off x="100083" y="4519730"/>
            <a:ext cx="2998622" cy="164168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2" name="Content Placeholder 17">
            <a:extLst>
              <a:ext uri="{FF2B5EF4-FFF2-40B4-BE49-F238E27FC236}">
                <a16:creationId xmlns:a16="http://schemas.microsoft.com/office/drawing/2014/main" id="{25F471DC-CD67-462C-817F-79C48AD0E918}"/>
              </a:ext>
            </a:extLst>
          </p:cNvPr>
          <p:cNvSpPr txBox="1">
            <a:spLocks/>
          </p:cNvSpPr>
          <p:nvPr/>
        </p:nvSpPr>
        <p:spPr>
          <a:xfrm>
            <a:off x="150091" y="6309878"/>
            <a:ext cx="3107671" cy="47130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Hydrofoil Results from CFD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27774C-C328-4BC4-91A4-858091CE08F2}"/>
              </a:ext>
            </a:extLst>
          </p:cNvPr>
          <p:cNvSpPr/>
          <p:nvPr/>
        </p:nvSpPr>
        <p:spPr>
          <a:xfrm flipV="1">
            <a:off x="1" y="1102239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478D66C-39D4-42A4-B9A6-4EC1D90BE5C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03458" y="4138298"/>
            <a:ext cx="2889754" cy="2164268"/>
          </a:xfrm>
          <a:prstGeom prst="rect">
            <a:avLst/>
          </a:prstGeom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98EF9F3D-9D5E-47DF-AD8F-FA12C58BCAC8}"/>
              </a:ext>
            </a:extLst>
          </p:cNvPr>
          <p:cNvSpPr txBox="1"/>
          <p:nvPr/>
        </p:nvSpPr>
        <p:spPr>
          <a:xfrm>
            <a:off x="6204577" y="4207383"/>
            <a:ext cx="685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254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225</a:t>
            </a:r>
          </a:p>
        </p:txBody>
      </p:sp>
    </p:spTree>
    <p:extLst>
      <p:ext uri="{BB962C8B-B14F-4D97-AF65-F5344CB8AC3E}">
        <p14:creationId xmlns:p14="http://schemas.microsoft.com/office/powerpoint/2010/main" val="121907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692C91-6719-4692-ACFE-1A1BF371430B}" vid="{C32BF684-AF19-4421-A9AB-F7170A673A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207A43-EBB7-4D82-980A-E532B45591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933181-1230-4A94-8C55-431037DD906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8CFEA9AB-7907-49DA-9570-208DF996DB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Infographic timeline</Template>
  <TotalTime>163</TotalTime>
  <Words>125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Office Theme</vt:lpstr>
      <vt:lpstr>Developing “Smart” Simulations for Computational Fluid Dynamics (CFD) Studies | Eric Turman Advisor: Dr. Wayne Strasser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Smart Simulations for Computational Fluid Dynamics Studies Eric Turman Advisor: Dr. Wayne Strasser</dc:title>
  <dc:subject/>
  <dc:creator>Turman, Eric Michael (Mechanical Engineering)</dc:creator>
  <cp:keywords/>
  <dc:description/>
  <cp:lastModifiedBy>Turman, Eric Michael (Mechanical Engineering)</cp:lastModifiedBy>
  <cp:revision>6</cp:revision>
  <dcterms:created xsi:type="dcterms:W3CDTF">2021-03-11T14:30:24Z</dcterms:created>
  <dcterms:modified xsi:type="dcterms:W3CDTF">2021-03-15T14:23:38Z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