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60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748">
          <p15:clr>
            <a:srgbClr val="9AA0A6"/>
          </p15:clr>
        </p15:guide>
        <p15:guide id="4" orient="horz" pos="2719">
          <p15:clr>
            <a:srgbClr val="9AA0A6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nnah 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 snapToGrid="0">
      <p:cViewPr varScale="1">
        <p:scale>
          <a:sx n="142" d="100"/>
          <a:sy n="142" d="100"/>
        </p:scale>
        <p:origin x="-80" y="-136"/>
      </p:cViewPr>
      <p:guideLst>
        <p:guide orient="horz" pos="1620"/>
        <p:guide pos="2880"/>
        <p:guide orient="horz" pos="1748"/>
        <p:guide orient="horz" pos="271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1-03-15T02:44:46.733" idx="1">
    <p:pos x="6000" y="0"/>
    <p:text>I think this is the winner!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c63cc16d54_4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c63cc16d54_4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952500" y="-95725"/>
            <a:ext cx="9144000" cy="6041986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17"/>
          <p:cNvSpPr/>
          <p:nvPr/>
        </p:nvSpPr>
        <p:spPr>
          <a:xfrm rot="10800000">
            <a:off x="0" y="319025"/>
            <a:ext cx="11144400" cy="584040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FFFFFF"/>
              </a:gs>
              <a:gs pos="100000">
                <a:srgbClr val="737373">
                  <a:alpha val="0"/>
                </a:srgbClr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40" name="Google Shape;140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77015" y="3928940"/>
            <a:ext cx="466350" cy="4252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1" name="Google Shape;141;p17"/>
          <p:cNvGrpSpPr/>
          <p:nvPr/>
        </p:nvGrpSpPr>
        <p:grpSpPr>
          <a:xfrm>
            <a:off x="531915" y="623828"/>
            <a:ext cx="2107200" cy="3295411"/>
            <a:chOff x="675350" y="266701"/>
            <a:chExt cx="2107200" cy="3809724"/>
          </a:xfrm>
        </p:grpSpPr>
        <p:sp>
          <p:nvSpPr>
            <p:cNvPr id="142" name="Google Shape;142;p17"/>
            <p:cNvSpPr/>
            <p:nvPr/>
          </p:nvSpPr>
          <p:spPr>
            <a:xfrm>
              <a:off x="675350" y="266701"/>
              <a:ext cx="443100" cy="3809400"/>
            </a:xfrm>
            <a:prstGeom prst="rect">
              <a:avLst/>
            </a:prstGeom>
            <a:solidFill>
              <a:srgbClr val="39589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 b="1">
                  <a:solidFill>
                    <a:srgbClr val="FFFFFF"/>
                  </a:solidFill>
                </a:rPr>
                <a:t>81%</a:t>
              </a:r>
              <a:endParaRPr sz="1300" b="1">
                <a:solidFill>
                  <a:srgbClr val="FFFFFF"/>
                </a:solidFill>
              </a:endParaRPr>
            </a:p>
          </p:txBody>
        </p:sp>
        <p:sp>
          <p:nvSpPr>
            <p:cNvPr id="143" name="Google Shape;143;p17"/>
            <p:cNvSpPr/>
            <p:nvPr/>
          </p:nvSpPr>
          <p:spPr>
            <a:xfrm>
              <a:off x="1196845" y="2384345"/>
              <a:ext cx="443100" cy="1691700"/>
            </a:xfrm>
            <a:prstGeom prst="rect">
              <a:avLst/>
            </a:prstGeom>
            <a:solidFill>
              <a:srgbClr val="F42172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 b="1">
                  <a:solidFill>
                    <a:srgbClr val="FFFFFF"/>
                  </a:solidFill>
                </a:rPr>
                <a:t>38%</a:t>
              </a:r>
              <a:endParaRPr sz="1300" b="1">
                <a:solidFill>
                  <a:srgbClr val="FFFFFF"/>
                </a:solidFill>
              </a:endParaRPr>
            </a:p>
          </p:txBody>
        </p:sp>
        <p:sp>
          <p:nvSpPr>
            <p:cNvPr id="144" name="Google Shape;144;p17"/>
            <p:cNvSpPr/>
            <p:nvPr/>
          </p:nvSpPr>
          <p:spPr>
            <a:xfrm>
              <a:off x="1757723" y="1867525"/>
              <a:ext cx="443100" cy="2208900"/>
            </a:xfrm>
            <a:prstGeom prst="rect">
              <a:avLst/>
            </a:prstGeom>
            <a:solidFill>
              <a:srgbClr val="36CCFF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 b="1">
                  <a:solidFill>
                    <a:srgbClr val="FFFFFF"/>
                  </a:solidFill>
                </a:rPr>
                <a:t>49%</a:t>
              </a:r>
              <a:endParaRPr sz="1300" b="1">
                <a:solidFill>
                  <a:srgbClr val="FFFFFF"/>
                </a:solidFill>
              </a:endParaRPr>
            </a:p>
          </p:txBody>
        </p:sp>
        <p:sp>
          <p:nvSpPr>
            <p:cNvPr id="145" name="Google Shape;145;p17"/>
            <p:cNvSpPr/>
            <p:nvPr/>
          </p:nvSpPr>
          <p:spPr>
            <a:xfrm>
              <a:off x="2339450" y="2034550"/>
              <a:ext cx="443100" cy="2041800"/>
            </a:xfrm>
            <a:prstGeom prst="rect">
              <a:avLst/>
            </a:prstGeom>
            <a:solidFill>
              <a:srgbClr val="FE0202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 b="1">
                  <a:solidFill>
                    <a:srgbClr val="FFFFFF"/>
                  </a:solidFill>
                </a:rPr>
                <a:t>44%</a:t>
              </a:r>
              <a:endParaRPr sz="1300" b="1">
                <a:solidFill>
                  <a:srgbClr val="FFFFFF"/>
                </a:solidFill>
              </a:endParaRPr>
            </a:p>
          </p:txBody>
        </p:sp>
      </p:grpSp>
      <p:pic>
        <p:nvPicPr>
          <p:cNvPr id="146" name="Google Shape;146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63590" y="3970626"/>
            <a:ext cx="368456" cy="33597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7" name="Google Shape;147;p17"/>
          <p:cNvCxnSpPr/>
          <p:nvPr/>
        </p:nvCxnSpPr>
        <p:spPr>
          <a:xfrm>
            <a:off x="466165" y="3927583"/>
            <a:ext cx="22134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48" name="Google Shape;148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35773" y="3950056"/>
            <a:ext cx="655604" cy="334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1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236212" y="3943829"/>
            <a:ext cx="379178" cy="34575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17"/>
          <p:cNvSpPr txBox="1"/>
          <p:nvPr/>
        </p:nvSpPr>
        <p:spPr>
          <a:xfrm>
            <a:off x="85165" y="4350167"/>
            <a:ext cx="29361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What Platforms </a:t>
            </a:r>
            <a:endParaRPr sz="20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Are Used</a:t>
            </a:r>
            <a:endParaRPr sz="2000" b="1"/>
          </a:p>
        </p:txBody>
      </p:sp>
      <p:sp>
        <p:nvSpPr>
          <p:cNvPr id="151" name="Google Shape;151;p17"/>
          <p:cNvSpPr txBox="1"/>
          <p:nvPr/>
        </p:nvSpPr>
        <p:spPr>
          <a:xfrm>
            <a:off x="6181165" y="4350167"/>
            <a:ext cx="29361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Audience</a:t>
            </a:r>
            <a:endParaRPr sz="20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Interactivity</a:t>
            </a:r>
            <a:endParaRPr sz="2000" b="1"/>
          </a:p>
        </p:txBody>
      </p:sp>
      <p:sp>
        <p:nvSpPr>
          <p:cNvPr id="152" name="Google Shape;152;p17"/>
          <p:cNvSpPr txBox="1"/>
          <p:nvPr/>
        </p:nvSpPr>
        <p:spPr>
          <a:xfrm>
            <a:off x="3112915" y="4350167"/>
            <a:ext cx="29361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How Many </a:t>
            </a:r>
            <a:br>
              <a:rPr lang="en" sz="2000" b="1"/>
            </a:br>
            <a:r>
              <a:rPr lang="en" sz="2000" b="1"/>
              <a:t>Platforms Are Used</a:t>
            </a:r>
            <a:endParaRPr sz="2000" b="1"/>
          </a:p>
        </p:txBody>
      </p:sp>
      <p:pic>
        <p:nvPicPr>
          <p:cNvPr id="153" name="Google Shape;153;p17"/>
          <p:cNvPicPr preferRelativeResize="0"/>
          <p:nvPr/>
        </p:nvPicPr>
        <p:blipFill rotWithShape="1">
          <a:blip r:embed="rId8">
            <a:alphaModFix/>
          </a:blip>
          <a:srcRect l="8958" t="17910" r="15053" b="20603"/>
          <a:stretch/>
        </p:blipFill>
        <p:spPr>
          <a:xfrm>
            <a:off x="3308240" y="1116950"/>
            <a:ext cx="2378075" cy="288630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17"/>
          <p:cNvSpPr/>
          <p:nvPr/>
        </p:nvSpPr>
        <p:spPr>
          <a:xfrm>
            <a:off x="3323665" y="838200"/>
            <a:ext cx="60900" cy="2886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7"/>
          <p:cNvSpPr/>
          <p:nvPr/>
        </p:nvSpPr>
        <p:spPr>
          <a:xfrm>
            <a:off x="1478" y="-133200"/>
            <a:ext cx="9144000" cy="742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/>
              <a:t>How Are Religious Media Nonprofits Using Social Media? </a:t>
            </a:r>
            <a:endParaRPr sz="24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Macintosh PowerPoint</Application>
  <PresentationFormat>On-screen Show (16:9)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Rotter, Hannah (Digital Media and Journalism)</cp:lastModifiedBy>
  <cp:revision>1</cp:revision>
  <dcterms:modified xsi:type="dcterms:W3CDTF">2021-03-15T02:46:27Z</dcterms:modified>
</cp:coreProperties>
</file>