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 Prichard" initials="RP" lastIdx="4" clrIdx="0">
    <p:extLst>
      <p:ext uri="{19B8F6BF-5375-455C-9EA6-DF929625EA0E}">
        <p15:presenceInfo xmlns:p15="http://schemas.microsoft.com/office/powerpoint/2012/main" userId="41f13aaf1a8124ef" providerId="Windows Live"/>
      </p:ext>
    </p:extLst>
  </p:cmAuthor>
  <p:cmAuthor id="2" name="Reid" initials="R" lastIdx="2" clrIdx="1">
    <p:extLst>
      <p:ext uri="{19B8F6BF-5375-455C-9EA6-DF929625EA0E}">
        <p15:presenceInfo xmlns:p15="http://schemas.microsoft.com/office/powerpoint/2012/main" userId="Re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0AD47"/>
    <a:srgbClr val="FFFFF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6B441-3EA9-4449-8EC9-5A25D3212C0E}" v="3" dt="2021-03-23T00:22:52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" userId="2a905696-665b-4df0-9b0d-acd4ddfc18b1" providerId="ADAL" clId="{9766B441-3EA9-4449-8EC9-5A25D3212C0E}"/>
    <pc:docChg chg="custSel modSld">
      <pc:chgData name="Reid" userId="2a905696-665b-4df0-9b0d-acd4ddfc18b1" providerId="ADAL" clId="{9766B441-3EA9-4449-8EC9-5A25D3212C0E}" dt="2021-03-23T00:22:52.858" v="4"/>
      <pc:docMkLst>
        <pc:docMk/>
      </pc:docMkLst>
      <pc:sldChg chg="addCm modCm">
        <pc:chgData name="Reid" userId="2a905696-665b-4df0-9b0d-acd4ddfc18b1" providerId="ADAL" clId="{9766B441-3EA9-4449-8EC9-5A25D3212C0E}" dt="2021-03-23T00:22:52.858" v="4"/>
        <pc:sldMkLst>
          <pc:docMk/>
          <pc:sldMk cId="381193943" sldId="25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22:19:33.105" idx="3">
    <p:pos x="7541" y="421"/>
    <p:text>This figure is from Vapotherm, Inc.
https://vapotherm.com/felix1/</p:text>
    <p:extLst>
      <p:ext uri="{C676402C-5697-4E1C-873F-D02D1690AC5C}">
        <p15:threadingInfo xmlns:p15="http://schemas.microsoft.com/office/powerpoint/2012/main" timeZoneBias="240"/>
      </p:ext>
    </p:extLst>
  </p:cm>
  <p:cm authorId="1" dt="2021-03-15T22:20:00.137" idx="4">
    <p:pos x="3018" y="421"/>
    <p:text>This figure is public domain from the CDC public health library.</p:text>
    <p:extLst>
      <p:ext uri="{C676402C-5697-4E1C-873F-D02D1690AC5C}">
        <p15:threadingInfo xmlns:p15="http://schemas.microsoft.com/office/powerpoint/2012/main" timeZoneBias="240"/>
      </p:ext>
    </p:extLst>
  </p:cm>
  <p:cm authorId="2" dt="2021-03-22T20:22:42.465" idx="1">
    <p:pos x="3313" y="2417"/>
    <p:text>This is an original figure.</p:text>
    <p:extLst>
      <p:ext uri="{C676402C-5697-4E1C-873F-D02D1690AC5C}">
        <p15:threadingInfo xmlns:p15="http://schemas.microsoft.com/office/powerpoint/2012/main" timeZoneBias="240"/>
      </p:ext>
    </p:extLst>
  </p:cm>
  <p:cm authorId="2" dt="2021-03-22T20:22:49.508" idx="2">
    <p:pos x="7541" y="2431"/>
    <p:text>This is an original figure.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9CB-505A-439A-875F-C8E1747D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2F991-F618-403E-801B-945CCDD71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BC14D-E474-461E-B12D-AF704297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0D94-1414-450B-BF04-201D60D3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937F7-9B56-4BCB-BCD0-DCE8A748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7628-B0C3-43A4-B5E9-CFB0D62C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40912-7642-464F-838D-09840C0C5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EF41-9AAA-4525-953B-038B7501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ED70-FE19-4838-9B8E-C862E6AD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5835-19BD-4095-89F3-C9BE812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94E39-5FA2-4673-AE97-2E28CE8D3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BB512-04BC-4281-8377-FC494946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1F21-B32A-4948-B8DD-20F79FCC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F818-98FA-4016-94FA-28436B47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B960-46F4-49F3-A586-B32571E3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5903-5393-4137-87BE-4164EBA2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B131-23B1-4EC8-A29C-8E56E3D3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ADEC-7FD2-4CCA-8EB1-3A281FD3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E9E77-FF2D-43D2-BA07-6DBE0B9C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096C9-A076-48EA-91F9-69202E58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E843-2A7F-4753-8B62-CAF72DD6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7EAA6-6138-4611-8EEE-044660BD9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C47A-F66E-4B20-A2EE-D50F17A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6480-F05C-4A9F-9331-C41F4480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5661-E8B4-46A7-981E-9B11827A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4FB2-E577-45A9-AF90-F0D3EE80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E61F-8355-4FD9-8452-96B4A79B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BB618-F540-42FD-A338-B8060A64F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6ADC-FEEF-4943-813F-089A3BA4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E3B24-E9BD-4CE7-9F97-84965F7E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8D919-640B-4FF9-A544-6989C3A7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3DAF-ABA2-4DDF-8065-1249638B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0C889-802D-4B2B-8D21-B8D3919C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3B3F1-3F13-4167-A48F-2DEA7BCE0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94ED1-58ED-4E10-915A-D66A1E321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606AF-40E2-49BD-A0E9-757697C5B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1BCD8-6908-4DA9-933F-3F796219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B484D-9B23-4A15-9C3A-69DA94F6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C12A6-65DB-4AB9-83CB-9CFB0B20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CBBF-118E-4C0E-8CD0-FC9D84D8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F5D29-1340-4645-BE49-423A54A3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D8C71-A731-4723-814E-1EF29962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42EF3-E6B1-4E67-A9C2-B5E071AC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231D5-D324-434D-A88B-6FB3A892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3FFFA-8BA9-49B4-88E4-18C9BC4D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15926-B677-4DDA-B822-298BD7A3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A36B-7933-42FB-960C-F86BD98E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63DA-C151-40BE-B0C0-7517AE07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D947C-3838-4E5F-A000-E1F01861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F8271-A800-45D3-B286-291E313C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1767B-ED23-47F6-936D-4A54D74B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3436-7BA3-42CA-AABA-A31FCBDE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B4EA-6EAA-4150-A520-9268B43B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D926B-3727-48B7-BFDB-7FEA4FBA6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08EFC-04C2-4710-99B1-FF0A69816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ECBE6-0F7B-49C1-B49E-7653668B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2A356-6E78-40D0-AE54-11B9AEFF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89C25-6CC1-4D16-BBF4-44EE830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DAB4D-C05B-477B-BA4D-9B384B84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8CB3-2250-4B41-91F6-66A69AC3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2C5F-EAE1-42DB-8C31-6782B22AF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50B4-EDB2-4C2C-B298-5A821892728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85A2-5099-4207-B1F8-904500298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8846-1862-4D2F-A8BD-0BFC82090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72F2-BAE2-4090-B157-671803FC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model of a house&#10;&#10;Description automatically generated with low confidence">
            <a:extLst>
              <a:ext uri="{FF2B5EF4-FFF2-40B4-BE49-F238E27FC236}">
                <a16:creationId xmlns:a16="http://schemas.microsoft.com/office/drawing/2014/main" id="{A0F66365-9626-4461-96CA-9E1BFC9C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1" y="3836361"/>
            <a:ext cx="5039359" cy="283464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4F979EF-8307-46B8-86C0-7C5508210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24812"/>
          </a:xfrm>
        </p:spPr>
        <p:txBody>
          <a:bodyPr>
            <a:noAutofit/>
          </a:bodyPr>
          <a:lstStyle/>
          <a:p>
            <a:r>
              <a:rPr lang="en-US" sz="2800" dirty="0"/>
              <a:t>Modeling a Novel Method to Diminish COVID-19 Transmission in a Hospital Room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FB7167F-E56B-4BA9-A487-00879CB16E30}"/>
              </a:ext>
            </a:extLst>
          </p:cNvPr>
          <p:cNvSpPr/>
          <p:nvPr/>
        </p:nvSpPr>
        <p:spPr>
          <a:xfrm rot="10800000" flipH="1">
            <a:off x="5789717" y="2068189"/>
            <a:ext cx="1371600" cy="25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9FBE7F-0D9C-4DB4-9A59-ED74A303144C}"/>
              </a:ext>
            </a:extLst>
          </p:cNvPr>
          <p:cNvSpPr txBox="1"/>
          <p:nvPr/>
        </p:nvSpPr>
        <p:spPr>
          <a:xfrm>
            <a:off x="4991127" y="1208838"/>
            <a:ext cx="296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“Felix-1” mask designed to reduce airborne spread of COVID</a:t>
            </a:r>
          </a:p>
        </p:txBody>
      </p:sp>
      <p:pic>
        <p:nvPicPr>
          <p:cNvPr id="6" name="Picture 5" descr="A picture containing person, person, dark&#10;&#10;Description automatically generated">
            <a:extLst>
              <a:ext uri="{FF2B5EF4-FFF2-40B4-BE49-F238E27FC236}">
                <a16:creationId xmlns:a16="http://schemas.microsoft.com/office/drawing/2014/main" id="{BE5A247F-D110-435D-9DC3-BD01AE161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-112"/>
          <a:stretch/>
        </p:blipFill>
        <p:spPr>
          <a:xfrm>
            <a:off x="220200" y="668934"/>
            <a:ext cx="4571493" cy="305801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84F0289-9068-4244-9E49-507AD6D734CF}"/>
              </a:ext>
            </a:extLst>
          </p:cNvPr>
          <p:cNvSpPr/>
          <p:nvPr/>
        </p:nvSpPr>
        <p:spPr>
          <a:xfrm rot="20312097" flipH="1">
            <a:off x="5841400" y="3694657"/>
            <a:ext cx="1661426" cy="25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FC0A8-8062-4A3B-B605-66F0C554DC94}"/>
              </a:ext>
            </a:extLst>
          </p:cNvPr>
          <p:cNvSpPr txBox="1"/>
          <p:nvPr/>
        </p:nvSpPr>
        <p:spPr>
          <a:xfrm rot="20312097">
            <a:off x="5400186" y="3304860"/>
            <a:ext cx="223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simulation</a:t>
            </a:r>
          </a:p>
        </p:txBody>
      </p:sp>
      <p:pic>
        <p:nvPicPr>
          <p:cNvPr id="5" name="Picture 4" descr="A picture containing person, indoor, hospital room, room&#10;&#10;Description automatically generated">
            <a:extLst>
              <a:ext uri="{FF2B5EF4-FFF2-40B4-BE49-F238E27FC236}">
                <a16:creationId xmlns:a16="http://schemas.microsoft.com/office/drawing/2014/main" id="{E94FD78B-91F8-40FD-9CEF-E7145D22D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22" y="668935"/>
            <a:ext cx="3749040" cy="305842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82C462B-A890-4D49-8CFE-9023D433D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22" y="3859221"/>
            <a:ext cx="3749040" cy="2811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0EFAF1F-C6C9-4E19-94A3-63965EFC2150}"/>
              </a:ext>
            </a:extLst>
          </p:cNvPr>
          <p:cNvSpPr/>
          <p:nvPr/>
        </p:nvSpPr>
        <p:spPr>
          <a:xfrm rot="10800000" flipH="1">
            <a:off x="5947170" y="5947086"/>
            <a:ext cx="1371600" cy="25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EC5F3B-743A-4A7A-9E9B-F434EC15D199}"/>
              </a:ext>
            </a:extLst>
          </p:cNvPr>
          <p:cNvSpPr txBox="1"/>
          <p:nvPr/>
        </p:nvSpPr>
        <p:spPr>
          <a:xfrm>
            <a:off x="5590582" y="5023756"/>
            <a:ext cx="223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Felix-1 effectively captures virus-laden particles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E12F896-5F0F-4A9B-AF05-92F220F33162}"/>
              </a:ext>
            </a:extLst>
          </p:cNvPr>
          <p:cNvSpPr/>
          <p:nvPr/>
        </p:nvSpPr>
        <p:spPr>
          <a:xfrm rot="5400000" flipH="1">
            <a:off x="8769318" y="5187649"/>
            <a:ext cx="1371600" cy="2569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4F1216-DE79-4E46-82D1-8D1D84158244}"/>
              </a:ext>
            </a:extLst>
          </p:cNvPr>
          <p:cNvSpPr txBox="1"/>
          <p:nvPr/>
        </p:nvSpPr>
        <p:spPr>
          <a:xfrm>
            <a:off x="9653290" y="5023756"/>
            <a:ext cx="166634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More particles captured = better</a:t>
            </a:r>
          </a:p>
        </p:txBody>
      </p:sp>
    </p:spTree>
    <p:extLst>
      <p:ext uri="{BB962C8B-B14F-4D97-AF65-F5344CB8AC3E}">
        <p14:creationId xmlns:p14="http://schemas.microsoft.com/office/powerpoint/2010/main" val="38119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Modeling a Novel Method to Diminish COVID-19 Transmission in a Hospital 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 Prichard</dc:creator>
  <cp:lastModifiedBy>Reid Prichard</cp:lastModifiedBy>
  <cp:revision>12</cp:revision>
  <dcterms:created xsi:type="dcterms:W3CDTF">2020-03-13T22:21:26Z</dcterms:created>
  <dcterms:modified xsi:type="dcterms:W3CDTF">2021-03-23T00:22:55Z</dcterms:modified>
</cp:coreProperties>
</file>