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5"/>
  </p:normalViewPr>
  <p:slideViewPr>
    <p:cSldViewPr snapToGrid="0" snapToObjects="1">
      <p:cViewPr>
        <p:scale>
          <a:sx n="109" d="100"/>
          <a:sy n="109" d="100"/>
        </p:scale>
        <p:origin x="-32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868A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F539B8-959B-9F40-A9B4-335D47313F70}" type="datetimeFigureOut">
              <a:rPr lang="en-US" smtClean="0"/>
              <a:pPr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A193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193E"/>
                </a:solidFill>
              </a:defRPr>
            </a:lvl1pPr>
          </a:lstStyle>
          <a:p>
            <a:fld id="{6E8E2560-1547-9E46-9222-AB130F27E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E1F2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9C24AD-A574-B744-AD0F-EC15B186B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6" y="679939"/>
            <a:ext cx="7556539" cy="33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Theme</vt:lpstr>
      <vt:lpstr>PowerPoint Presentation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Noble, Sandra (Ctr for Counseling &amp; Family Studies)</cp:lastModifiedBy>
  <cp:revision>14</cp:revision>
  <dcterms:created xsi:type="dcterms:W3CDTF">2014-11-10T20:35:24Z</dcterms:created>
  <dcterms:modified xsi:type="dcterms:W3CDTF">2021-03-15T13:59:09Z</dcterms:modified>
</cp:coreProperties>
</file>