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46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185"/>
            <a:ext cx="8229600" cy="409443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8800" dirty="0"/>
              <a:t>ONE VOICE</a:t>
            </a:r>
          </a:p>
        </p:txBody>
      </p:sp>
    </p:spTree>
    <p:extLst>
      <p:ext uri="{BB962C8B-B14F-4D97-AF65-F5344CB8AC3E}">
        <p14:creationId xmlns:p14="http://schemas.microsoft.com/office/powerpoint/2010/main" val="291044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Patricia Myers</cp:lastModifiedBy>
  <cp:revision>10</cp:revision>
  <dcterms:created xsi:type="dcterms:W3CDTF">2014-11-10T20:35:24Z</dcterms:created>
  <dcterms:modified xsi:type="dcterms:W3CDTF">2021-03-15T20:57:30Z</dcterms:modified>
</cp:coreProperties>
</file>