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-16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A59F8-B58C-4755-A6BF-6A6FAD2DFF7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36A18-7956-4454-834A-AF8569FEA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2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picture of Monacan basket weaving and drum used by permission of Bertie Branham and the Monacan Nation. copyright 2020, Bertie Branham and the Monacan Indian Nation</a:t>
            </a:r>
          </a:p>
          <a:p>
            <a:pPr lvl="0"/>
            <a:r>
              <a:rPr lang="en-US" dirty="0"/>
              <a:t>Graphic created by Gretchen E. Cline</a:t>
            </a:r>
            <a:r>
              <a:rPr lang="en-US"/>
              <a:t>, copyright March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ACDEF-48AC-419F-AA54-2086EEF98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37C75-AC0E-41DA-AB7C-25957727B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B0321-6DD7-427A-9CE4-305CFF533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6607-A809-4C5B-912D-1CFD9230B4FB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C3716-4421-412D-A90C-F3C63343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4C5C-3E89-44FE-99ED-B1AC0E67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BF3-D1AA-45D1-9A68-F3DAAADF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1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D0C90-A0AD-43DD-8A86-8CA73EABD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744C8-D8FE-467C-9A77-0BB80F4F2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ED11A-394C-4D9B-9CB2-9D87CA1A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6607-A809-4C5B-912D-1CFD9230B4FB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6491C-D7C7-425C-BA48-11DE4FB99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1870D-D0AA-41A8-B762-EC6115C7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BF3-D1AA-45D1-9A68-F3DAAADF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8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50B9C3-064B-4E77-B5E2-706557DD06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30903-B6C0-47EF-8451-FDCFEF668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CEB50-2361-4E0D-82A7-BCE80BDF9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6607-A809-4C5B-912D-1CFD9230B4FB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3F9FB-150C-4F4F-979E-42600AC3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09743-14CC-4707-B52A-1AD8B02A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BF3-D1AA-45D1-9A68-F3DAAADF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2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65DC-A4C0-48F8-A834-103AAC6D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CCC39-E500-4312-AF3A-7E73479E7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8404-0C0B-47BA-844F-A6D168B63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6607-A809-4C5B-912D-1CFD9230B4FB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3768D-E357-47E8-A17A-A8D157A15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7439B-2709-41ED-9088-A8BD2C04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BF3-D1AA-45D1-9A68-F3DAAADF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3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A3E24-6C93-4B60-A0C8-25BED46E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B13D7-7FC3-48BA-BA74-D474F4A9E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939FA-9A5F-4808-A34C-E6145E089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6607-A809-4C5B-912D-1CFD9230B4FB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09D7B-C27D-4DEF-A62E-0040940B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62A33-67EF-44C0-8B09-BD730DB4A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BF3-D1AA-45D1-9A68-F3DAAADF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0F2DA-AA44-4A77-82E2-B7500A788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7CC8E-3078-4F1C-BE86-03C7C5AFD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09E3E-F363-423E-826A-C6A2AEA20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0981E-9912-40C9-8DC0-859209A6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6607-A809-4C5B-912D-1CFD9230B4FB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37B36-131B-43C2-8095-5F0F4B2B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4A961-5958-4B97-BEC9-6F91AE36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BF3-D1AA-45D1-9A68-F3DAAADF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6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29BF-5134-4164-BD10-7F53CD00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5B76A-EDDC-4826-A4AB-495F1552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61A92-3625-4195-AD4F-76578B1B6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F7EC7C-5AC9-479A-9BED-452C76D6B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F10C8-80BD-42CE-857B-40EC0A69F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8A2FD5-74C8-494E-AA37-081F2D75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6607-A809-4C5B-912D-1CFD9230B4FB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DE783D-12BE-4EC0-9377-313C4431C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B50F89-B8D2-4626-9B70-47738B24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BF3-D1AA-45D1-9A68-F3DAAADF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6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DA13-249D-4BA5-ABBF-37E271AF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BB7DA5-AC79-41F4-927C-F6FB2121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6607-A809-4C5B-912D-1CFD9230B4FB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72290-1FC6-4CD6-ACE4-BFCC0015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62F58-D190-4CD7-A726-C3373DA2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BF3-D1AA-45D1-9A68-F3DAAADF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7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41F6B1-F6D1-4976-97C9-714FDA71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6607-A809-4C5B-912D-1CFD9230B4FB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45B9F0-48B9-46C9-B51E-BA94673D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DDCB2-8916-41D6-9948-0EA5A0B9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BF3-D1AA-45D1-9A68-F3DAAADF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5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7CFF1-5282-4C75-BCAD-FD3D5B72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235E5-3254-4570-B103-C5C458875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97E29-6837-49C1-9906-088C60D5B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0C258F-BBE2-4B20-A92B-60D09596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6607-A809-4C5B-912D-1CFD9230B4FB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EF359-1CF0-47FB-8E6A-47B937FE3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FF5AB-9CE5-403C-8D2A-A07032D44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BF3-D1AA-45D1-9A68-F3DAAADF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D739E-9946-44A3-B8E8-416CD6BC6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6AC36-6383-4C37-87DC-4E640E9BB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69543-4046-4C2C-88D2-43126BAAB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957A3-B813-4BEF-B20C-393B42AE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6607-A809-4C5B-912D-1CFD9230B4FB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DB257-DFC9-4B05-ABB8-0BFA289B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5854F-90EA-46FC-84CE-2E95FA4BF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FBF3-D1AA-45D1-9A68-F3DAAADF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40D50-3D75-4867-ABA7-5D321FDDF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6A547-B48D-4F2A-A79D-9ECABF4E4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60018-B0C9-4DCB-B58B-9AB5F0508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6607-A809-4C5B-912D-1CFD9230B4FB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F5028-D719-4AFC-9B69-425CA0908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C4C74-8F80-4873-8A1B-0F449ED67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0FBF3-D1AA-45D1-9A68-F3DAAADF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2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16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8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7841" r="-1" b="11002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38200" y="2219785"/>
            <a:ext cx="4619621" cy="3957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A basket is a song you can see.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—Danny Lopez, Tohono O’Odham (1936–2008)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4"/>
          <a:srcRect t="683" b="13057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pSp>
        <p:nvGrpSpPr>
          <p:cNvPr id="2" name="Group 2"/>
          <p:cNvGrpSpPr/>
          <p:nvPr/>
        </p:nvGrpSpPr>
        <p:grpSpPr>
          <a:xfrm>
            <a:off x="11854335" y="6431135"/>
            <a:ext cx="116531" cy="11653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854335" y="298719"/>
            <a:ext cx="116531" cy="11653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2867" y="6431135"/>
            <a:ext cx="116531" cy="11653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42867" y="298719"/>
            <a:ext cx="116531" cy="11653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</p:spTree>
    <p:extLst>
      <p:ext uri="{BB962C8B-B14F-4D97-AF65-F5344CB8AC3E}">
        <p14:creationId xmlns:p14="http://schemas.microsoft.com/office/powerpoint/2010/main" val="8971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59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Cline, Gretchen (Office of Student Life)</dc:creator>
  <cp:lastModifiedBy>Cline, Gretchen (Office of Student Life)</cp:lastModifiedBy>
  <cp:revision>3</cp:revision>
  <dcterms:created xsi:type="dcterms:W3CDTF">2021-03-16T04:01:29Z</dcterms:created>
  <dcterms:modified xsi:type="dcterms:W3CDTF">2021-03-17T20:03:15Z</dcterms:modified>
</cp:coreProperties>
</file>