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9"/>
  </p:normalViewPr>
  <p:slideViewPr>
    <p:cSldViewPr snapToGrid="0" snapToObjects="1">
      <p:cViewPr varScale="1">
        <p:scale>
          <a:sx n="90" d="100"/>
          <a:sy n="90" d="100"/>
        </p:scale>
        <p:origin x="23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CC5EC-DB2A-FA4F-8560-98ACA3810F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112876-2C08-8F44-AF52-2656A16EA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207D5-E86F-C74D-B172-B14DD244A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A099-52AC-394A-B87A-2E9B94633C22}" type="datetimeFigureOut">
              <a:rPr lang="en-US" smtClean="0"/>
              <a:t>3/16/21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191BB-91DC-5A43-BF73-0DB05972C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B2D080-BA9E-BB46-835E-1D7A872F2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B52D-4228-D344-8556-46D981F62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7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825E0-77DD-124E-A12B-8E965F265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6ABCD6-5AAD-0447-880C-075CFDF0F2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2FC2F-50AC-B04E-AD53-D37D0E2DF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A099-52AC-394A-B87A-2E9B94633C22}" type="datetimeFigureOut">
              <a:rPr lang="en-US" smtClean="0"/>
              <a:t>3/16/21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C41B0-5008-1146-B93D-0BEC0FB3C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D7FC4-CAFF-DA4B-BDFA-B8CEFAAE3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B52D-4228-D344-8556-46D981F62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46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0DE1B8-1FF7-E74E-9090-34C288ABCB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75E741-8430-024B-914E-16745ABCF6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94943-4CE4-4D40-9D3C-352176D85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A099-52AC-394A-B87A-2E9B94633C22}" type="datetimeFigureOut">
              <a:rPr lang="en-US" smtClean="0"/>
              <a:t>3/16/21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D0BAF-D6BB-554B-802B-7FB88E1F7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10074-CA30-D845-8E15-9F83CE94E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B52D-4228-D344-8556-46D981F62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60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1A7AE-3CB7-E54A-BBC5-AC373DC23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4045D-C3F9-7741-9D90-921584E12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4CDE2-ED74-D948-BEDA-23DE5A113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A099-52AC-394A-B87A-2E9B94633C22}" type="datetimeFigureOut">
              <a:rPr lang="en-US" smtClean="0"/>
              <a:t>3/16/21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23C63-0FD2-EB40-AB5D-A27F2C941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86B83-08E2-6E40-9DC5-838F1A454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B52D-4228-D344-8556-46D981F62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21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E1E85-7B06-E24A-B5D4-8CDEB0888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52D74-886F-3C41-9BE8-E2EE37243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EAE11-66A3-C544-875B-009078629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A099-52AC-394A-B87A-2E9B94633C22}" type="datetimeFigureOut">
              <a:rPr lang="en-US" smtClean="0"/>
              <a:t>3/16/21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7D78D-2537-DE40-AFB3-F227E676F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81F19-09D7-974B-ACA2-6EFFCD7A7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B52D-4228-D344-8556-46D981F62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83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F32BB-6AFB-A449-9D06-64A4E4B7F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3884A-B4C8-684B-88F3-986AF6E793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AE0C10-68A1-5B4B-8E37-5C5C8959C4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1D1FBA-7610-9B46-A347-875EDA36E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A099-52AC-394A-B87A-2E9B94633C22}" type="datetimeFigureOut">
              <a:rPr lang="en-US" smtClean="0"/>
              <a:t>3/16/21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D357A3-20D3-D445-B841-785C98B27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675E32-D0C9-3F4F-87B4-E9C3B89F8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B52D-4228-D344-8556-46D981F62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91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65008-D1B7-B84A-8EB2-DE2AE39FC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176AC-804E-3142-9999-9587254D2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8C6690-978C-0147-98C1-1D7EF8427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641101-5AC1-0E4F-9AA7-D3DA8D4A20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11ECB7-023D-6840-B0B7-02768EBA50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D34F13-2E93-2E48-B0A9-45618086F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A099-52AC-394A-B87A-2E9B94633C22}" type="datetimeFigureOut">
              <a:rPr lang="en-US" smtClean="0"/>
              <a:t>3/16/21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850324-772D-1840-8E26-1FFD15F4E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47198A-DF14-A745-A5F3-936C4CDF6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B52D-4228-D344-8556-46D981F62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83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37F32-5DD6-BD41-9685-87D1DC7D5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B37D86-0A8B-FA4E-8DB9-D51DD9B02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A099-52AC-394A-B87A-2E9B94633C22}" type="datetimeFigureOut">
              <a:rPr lang="en-US" smtClean="0"/>
              <a:t>3/16/21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2D4561-1FBE-4946-9908-9A707B38C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E1ED7A-C67A-F549-8480-25CF1C02D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B52D-4228-D344-8556-46D981F62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71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5A5215-DB5C-024D-AF88-C491FCF6C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A099-52AC-394A-B87A-2E9B94633C22}" type="datetimeFigureOut">
              <a:rPr lang="en-US" smtClean="0"/>
              <a:t>3/16/21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E02809-1A7B-8649-8395-BBF06A15D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EDCA0-B22B-994E-B9C3-D61D46AC4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B52D-4228-D344-8556-46D981F62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01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A9CDF-3D2B-5645-9B9B-0188CD553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EA9F5-F7DF-8346-833A-DBA420D7F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D95965-CA6E-5E4D-9B64-D10271C66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557903-4697-1F42-8EE0-B5AF79455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A099-52AC-394A-B87A-2E9B94633C22}" type="datetimeFigureOut">
              <a:rPr lang="en-US" smtClean="0"/>
              <a:t>3/16/21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252061-AE4A-6E48-9593-3277E58AA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9B550F-6535-A44D-85AA-1F7DE960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B52D-4228-D344-8556-46D981F62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73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4454C-1F43-764F-BACA-A397C89B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745437-B56E-4744-95D7-B9723D3C2D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DFFD7A-1B65-5F46-8314-708EE80C37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8F8B21-D204-1940-BA6B-0712D4578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A099-52AC-394A-B87A-2E9B94633C22}" type="datetimeFigureOut">
              <a:rPr lang="en-US" smtClean="0"/>
              <a:t>3/16/21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69DDEE-80F1-AE4D-B83F-889E1F72C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DF5006-2829-064A-BE1C-33BD11BFC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B52D-4228-D344-8556-46D981F62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76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3B8B49-739B-EE42-A4A1-71F5C05F9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C5CB9B-1AF6-F243-977F-483ABEF64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9775C-FDD3-C446-8907-18C26E8A1E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5A099-52AC-394A-B87A-2E9B94633C22}" type="datetimeFigureOut">
              <a:rPr lang="en-US" smtClean="0"/>
              <a:t>3/16/21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8A537-096F-C242-98A1-7A66E1C657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CE7DE-4F69-A44E-9585-BD1AC3781B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2B52D-4228-D344-8556-46D981F62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7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1AB184-7338-4F40-A27F-2822FA8D8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>
                <a:solidFill>
                  <a:schemeClr val="bg1"/>
                </a:solidFill>
              </a:rPr>
              <a:t>Implementing Gasification of Biological Material in Developing Countries </a:t>
            </a:r>
          </a:p>
        </p:txBody>
      </p:sp>
      <p:pic>
        <p:nvPicPr>
          <p:cNvPr id="7" name="Content Placeholder 6" descr="A picture containing person, tree&#10;&#10;Description automatically generated">
            <a:extLst>
              <a:ext uri="{FF2B5EF4-FFF2-40B4-BE49-F238E27FC236}">
                <a16:creationId xmlns:a16="http://schemas.microsoft.com/office/drawing/2014/main" id="{5FFB512B-1795-9E44-840F-A8E2E1D89F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045" r="18954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D3CEBC-E4D1-B64F-8238-92E3EF9273A9}"/>
              </a:ext>
            </a:extLst>
          </p:cNvPr>
          <p:cNvSpPr txBox="1"/>
          <p:nvPr/>
        </p:nvSpPr>
        <p:spPr>
          <a:xfrm>
            <a:off x="4824412" y="6488658"/>
            <a:ext cx="254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 to the Future Part II</a:t>
            </a:r>
          </a:p>
        </p:txBody>
      </p:sp>
    </p:spTree>
    <p:extLst>
      <p:ext uri="{BB962C8B-B14F-4D97-AF65-F5344CB8AC3E}">
        <p14:creationId xmlns:p14="http://schemas.microsoft.com/office/powerpoint/2010/main" val="281863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B21F43-4813-6847-99E4-3E92FD5FC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References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8768A-EB98-F645-97D4-91A270B16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Zemeckis, R. (Director), &amp; Spielberg, S. (Producer). (1989).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 to the future 	part ii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[Video file]. United States: Universal.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45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49</Words>
  <Application>Microsoft Macintosh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Implementing Gasification of Biological Material in Developing Countries 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Implementing Gasification of Biological Material in Developing Countries </dc:title>
  <dc:creator>Veeder, Nicholas C</dc:creator>
  <cp:lastModifiedBy>Veeder, Nicholas C</cp:lastModifiedBy>
  <cp:revision>2</cp:revision>
  <dcterms:created xsi:type="dcterms:W3CDTF">2021-03-15T22:33:59Z</dcterms:created>
  <dcterms:modified xsi:type="dcterms:W3CDTF">2021-03-16T14:24:54Z</dcterms:modified>
</cp:coreProperties>
</file>