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258" r:id="rId5"/>
    <p:sldId id="260" r:id="rId6"/>
    <p:sldId id="261" r:id="rId7"/>
    <p:sldId id="270" r:id="rId8"/>
    <p:sldId id="275" r:id="rId9"/>
    <p:sldId id="272" r:id="rId10"/>
    <p:sldId id="273" r:id="rId11"/>
    <p:sldId id="263" r:id="rId12"/>
    <p:sldId id="269" r:id="rId13"/>
    <p:sldId id="277" r:id="rId14"/>
    <p:sldId id="262" r:id="rId15"/>
    <p:sldId id="264" r:id="rId16"/>
    <p:sldId id="276" r:id="rId17"/>
    <p:sldId id="265" r:id="rId18"/>
    <p:sldId id="266" r:id="rId19"/>
    <p:sldId id="268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4" d="100"/>
          <a:sy n="144" d="100"/>
        </p:scale>
        <p:origin x="654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ker, Abigail" userId="32b6849d-182f-4034-9f70-416a12d2fccb" providerId="ADAL" clId="{0146288E-EDAF-430B-9331-720BF4A98226}"/>
    <pc:docChg chg="undo custSel delSld modSld">
      <pc:chgData name="Coker, Abigail" userId="32b6849d-182f-4034-9f70-416a12d2fccb" providerId="ADAL" clId="{0146288E-EDAF-430B-9331-720BF4A98226}" dt="2021-03-11T19:02:02.377" v="430"/>
      <pc:docMkLst>
        <pc:docMk/>
      </pc:docMkLst>
      <pc:sldChg chg="modSp">
        <pc:chgData name="Coker, Abigail" userId="32b6849d-182f-4034-9f70-416a12d2fccb" providerId="ADAL" clId="{0146288E-EDAF-430B-9331-720BF4A98226}" dt="2021-03-11T18:37:07.425" v="13" actId="1076"/>
        <pc:sldMkLst>
          <pc:docMk/>
          <pc:sldMk cId="4232403522" sldId="258"/>
        </pc:sldMkLst>
        <pc:spChg chg="mod">
          <ac:chgData name="Coker, Abigail" userId="32b6849d-182f-4034-9f70-416a12d2fccb" providerId="ADAL" clId="{0146288E-EDAF-430B-9331-720BF4A98226}" dt="2021-03-11T18:36:51.394" v="8" actId="255"/>
          <ac:spMkLst>
            <pc:docMk/>
            <pc:sldMk cId="4232403522" sldId="258"/>
            <ac:spMk id="2" creationId="{00000000-0000-0000-0000-000000000000}"/>
          </ac:spMkLst>
        </pc:spChg>
        <pc:spChg chg="mod">
          <ac:chgData name="Coker, Abigail" userId="32b6849d-182f-4034-9f70-416a12d2fccb" providerId="ADAL" clId="{0146288E-EDAF-430B-9331-720BF4A98226}" dt="2021-03-11T18:37:07.425" v="13" actId="1076"/>
          <ac:spMkLst>
            <pc:docMk/>
            <pc:sldMk cId="4232403522" sldId="258"/>
            <ac:spMk id="3" creationId="{00000000-0000-0000-0000-000000000000}"/>
          </ac:spMkLst>
        </pc:spChg>
      </pc:sldChg>
      <pc:sldChg chg="del">
        <pc:chgData name="Coker, Abigail" userId="32b6849d-182f-4034-9f70-416a12d2fccb" providerId="ADAL" clId="{0146288E-EDAF-430B-9331-720BF4A98226}" dt="2021-03-11T18:35:33.630" v="0" actId="2696"/>
        <pc:sldMkLst>
          <pc:docMk/>
          <pc:sldMk cId="2026500799" sldId="259"/>
        </pc:sldMkLst>
      </pc:sldChg>
      <pc:sldChg chg="modSp">
        <pc:chgData name="Coker, Abigail" userId="32b6849d-182f-4034-9f70-416a12d2fccb" providerId="ADAL" clId="{0146288E-EDAF-430B-9331-720BF4A98226}" dt="2021-03-11T19:00:00.519" v="423" actId="20577"/>
        <pc:sldMkLst>
          <pc:docMk/>
          <pc:sldMk cId="4223401221" sldId="260"/>
        </pc:sldMkLst>
        <pc:spChg chg="mod">
          <ac:chgData name="Coker, Abigail" userId="32b6849d-182f-4034-9f70-416a12d2fccb" providerId="ADAL" clId="{0146288E-EDAF-430B-9331-720BF4A98226}" dt="2021-03-11T19:00:00.519" v="423" actId="20577"/>
          <ac:spMkLst>
            <pc:docMk/>
            <pc:sldMk cId="4223401221" sldId="260"/>
            <ac:spMk id="2" creationId="{00000000-0000-0000-0000-000000000000}"/>
          </ac:spMkLst>
        </pc:spChg>
      </pc:sldChg>
      <pc:sldChg chg="modAnim">
        <pc:chgData name="Coker, Abigail" userId="32b6849d-182f-4034-9f70-416a12d2fccb" providerId="ADAL" clId="{0146288E-EDAF-430B-9331-720BF4A98226}" dt="2021-03-11T19:01:05.207" v="424"/>
        <pc:sldMkLst>
          <pc:docMk/>
          <pc:sldMk cId="4159604452" sldId="261"/>
        </pc:sldMkLst>
      </pc:sldChg>
      <pc:sldChg chg="modSp modAnim">
        <pc:chgData name="Coker, Abigail" userId="32b6849d-182f-4034-9f70-416a12d2fccb" providerId="ADAL" clId="{0146288E-EDAF-430B-9331-720BF4A98226}" dt="2021-03-11T19:01:44.081" v="426"/>
        <pc:sldMkLst>
          <pc:docMk/>
          <pc:sldMk cId="2595067720" sldId="262"/>
        </pc:sldMkLst>
        <pc:spChg chg="mod">
          <ac:chgData name="Coker, Abigail" userId="32b6849d-182f-4034-9f70-416a12d2fccb" providerId="ADAL" clId="{0146288E-EDAF-430B-9331-720BF4A98226}" dt="2021-03-11T18:41:23.734" v="79" actId="14100"/>
          <ac:spMkLst>
            <pc:docMk/>
            <pc:sldMk cId="2595067720" sldId="262"/>
            <ac:spMk id="2" creationId="{00000000-0000-0000-0000-000000000000}"/>
          </ac:spMkLst>
        </pc:spChg>
        <pc:spChg chg="mod">
          <ac:chgData name="Coker, Abigail" userId="32b6849d-182f-4034-9f70-416a12d2fccb" providerId="ADAL" clId="{0146288E-EDAF-430B-9331-720BF4A98226}" dt="2021-03-11T18:41:25.495" v="80" actId="14100"/>
          <ac:spMkLst>
            <pc:docMk/>
            <pc:sldMk cId="2595067720" sldId="262"/>
            <ac:spMk id="4" creationId="{00000000-0000-0000-0000-000000000000}"/>
          </ac:spMkLst>
        </pc:spChg>
        <pc:spChg chg="mod">
          <ac:chgData name="Coker, Abigail" userId="32b6849d-182f-4034-9f70-416a12d2fccb" providerId="ADAL" clId="{0146288E-EDAF-430B-9331-720BF4A98226}" dt="2021-03-11T18:41:20.424" v="78" actId="1076"/>
          <ac:spMkLst>
            <pc:docMk/>
            <pc:sldMk cId="2595067720" sldId="262"/>
            <ac:spMk id="6" creationId="{00000000-0000-0000-0000-000000000000}"/>
          </ac:spMkLst>
        </pc:spChg>
        <pc:picChg chg="mod">
          <ac:chgData name="Coker, Abigail" userId="32b6849d-182f-4034-9f70-416a12d2fccb" providerId="ADAL" clId="{0146288E-EDAF-430B-9331-720BF4A98226}" dt="2021-03-11T18:41:17.456" v="77" actId="1076"/>
          <ac:picMkLst>
            <pc:docMk/>
            <pc:sldMk cId="2595067720" sldId="262"/>
            <ac:picMk id="5" creationId="{00000000-0000-0000-0000-000000000000}"/>
          </ac:picMkLst>
        </pc:picChg>
      </pc:sldChg>
      <pc:sldChg chg="modSp">
        <pc:chgData name="Coker, Abigail" userId="32b6849d-182f-4034-9f70-416a12d2fccb" providerId="ADAL" clId="{0146288E-EDAF-430B-9331-720BF4A98226}" dt="2021-03-11T18:39:38.534" v="53" actId="255"/>
        <pc:sldMkLst>
          <pc:docMk/>
          <pc:sldMk cId="34353921" sldId="263"/>
        </pc:sldMkLst>
        <pc:spChg chg="mod">
          <ac:chgData name="Coker, Abigail" userId="32b6849d-182f-4034-9f70-416a12d2fccb" providerId="ADAL" clId="{0146288E-EDAF-430B-9331-720BF4A98226}" dt="2021-03-11T18:39:38.534" v="53" actId="255"/>
          <ac:spMkLst>
            <pc:docMk/>
            <pc:sldMk cId="34353921" sldId="263"/>
            <ac:spMk id="2" creationId="{00000000-0000-0000-0000-000000000000}"/>
          </ac:spMkLst>
        </pc:spChg>
      </pc:sldChg>
      <pc:sldChg chg="modSp modAnim">
        <pc:chgData name="Coker, Abigail" userId="32b6849d-182f-4034-9f70-416a12d2fccb" providerId="ADAL" clId="{0146288E-EDAF-430B-9331-720BF4A98226}" dt="2021-03-11T19:01:48.097" v="427"/>
        <pc:sldMkLst>
          <pc:docMk/>
          <pc:sldMk cId="139152157" sldId="264"/>
        </pc:sldMkLst>
        <pc:spChg chg="mod">
          <ac:chgData name="Coker, Abigail" userId="32b6849d-182f-4034-9f70-416a12d2fccb" providerId="ADAL" clId="{0146288E-EDAF-430B-9331-720BF4A98226}" dt="2021-03-11T18:41:42.641" v="85" actId="20577"/>
          <ac:spMkLst>
            <pc:docMk/>
            <pc:sldMk cId="139152157" sldId="264"/>
            <ac:spMk id="2" creationId="{00000000-0000-0000-0000-000000000000}"/>
          </ac:spMkLst>
        </pc:spChg>
        <pc:spChg chg="mod">
          <ac:chgData name="Coker, Abigail" userId="32b6849d-182f-4034-9f70-416a12d2fccb" providerId="ADAL" clId="{0146288E-EDAF-430B-9331-720BF4A98226}" dt="2021-03-11T18:41:48.337" v="87" actId="20577"/>
          <ac:spMkLst>
            <pc:docMk/>
            <pc:sldMk cId="139152157" sldId="264"/>
            <ac:spMk id="3" creationId="{00000000-0000-0000-0000-000000000000}"/>
          </ac:spMkLst>
        </pc:spChg>
      </pc:sldChg>
      <pc:sldChg chg="modSp modAnim">
        <pc:chgData name="Coker, Abigail" userId="32b6849d-182f-4034-9f70-416a12d2fccb" providerId="ADAL" clId="{0146288E-EDAF-430B-9331-720BF4A98226}" dt="2021-03-11T19:01:57.546" v="429"/>
        <pc:sldMkLst>
          <pc:docMk/>
          <pc:sldMk cId="595712479" sldId="265"/>
        </pc:sldMkLst>
        <pc:spChg chg="mod">
          <ac:chgData name="Coker, Abigail" userId="32b6849d-182f-4034-9f70-416a12d2fccb" providerId="ADAL" clId="{0146288E-EDAF-430B-9331-720BF4A98226}" dt="2021-03-11T18:42:35.591" v="97" actId="255"/>
          <ac:spMkLst>
            <pc:docMk/>
            <pc:sldMk cId="595712479" sldId="265"/>
            <ac:spMk id="2" creationId="{00000000-0000-0000-0000-000000000000}"/>
          </ac:spMkLst>
        </pc:spChg>
        <pc:spChg chg="mod">
          <ac:chgData name="Coker, Abigail" userId="32b6849d-182f-4034-9f70-416a12d2fccb" providerId="ADAL" clId="{0146288E-EDAF-430B-9331-720BF4A98226}" dt="2021-03-11T18:42:47.663" v="138" actId="20577"/>
          <ac:spMkLst>
            <pc:docMk/>
            <pc:sldMk cId="595712479" sldId="265"/>
            <ac:spMk id="7" creationId="{00000000-0000-0000-0000-000000000000}"/>
          </ac:spMkLst>
        </pc:spChg>
      </pc:sldChg>
      <pc:sldChg chg="modSp modAnim">
        <pc:chgData name="Coker, Abigail" userId="32b6849d-182f-4034-9f70-416a12d2fccb" providerId="ADAL" clId="{0146288E-EDAF-430B-9331-720BF4A98226}" dt="2021-03-11T19:02:02.377" v="430"/>
        <pc:sldMkLst>
          <pc:docMk/>
          <pc:sldMk cId="967952388" sldId="266"/>
        </pc:sldMkLst>
        <pc:spChg chg="mod">
          <ac:chgData name="Coker, Abigail" userId="32b6849d-182f-4034-9f70-416a12d2fccb" providerId="ADAL" clId="{0146288E-EDAF-430B-9331-720BF4A98226}" dt="2021-03-11T18:42:59.211" v="140" actId="20577"/>
          <ac:spMkLst>
            <pc:docMk/>
            <pc:sldMk cId="967952388" sldId="266"/>
            <ac:spMk id="2" creationId="{00000000-0000-0000-0000-000000000000}"/>
          </ac:spMkLst>
        </pc:spChg>
        <pc:spChg chg="mod">
          <ac:chgData name="Coker, Abigail" userId="32b6849d-182f-4034-9f70-416a12d2fccb" providerId="ADAL" clId="{0146288E-EDAF-430B-9331-720BF4A98226}" dt="2021-03-11T18:43:25.122" v="213" actId="20577"/>
          <ac:spMkLst>
            <pc:docMk/>
            <pc:sldMk cId="967952388" sldId="266"/>
            <ac:spMk id="3" creationId="{00000000-0000-0000-0000-000000000000}"/>
          </ac:spMkLst>
        </pc:spChg>
      </pc:sldChg>
      <pc:sldChg chg="del">
        <pc:chgData name="Coker, Abigail" userId="32b6849d-182f-4034-9f70-416a12d2fccb" providerId="ADAL" clId="{0146288E-EDAF-430B-9331-720BF4A98226}" dt="2021-03-11T18:59:49.427" v="413" actId="2696"/>
        <pc:sldMkLst>
          <pc:docMk/>
          <pc:sldMk cId="4038335792" sldId="267"/>
        </pc:sldMkLst>
      </pc:sldChg>
      <pc:sldChg chg="modSp modAnim">
        <pc:chgData name="Coker, Abigail" userId="32b6849d-182f-4034-9f70-416a12d2fccb" providerId="ADAL" clId="{0146288E-EDAF-430B-9331-720BF4A98226}" dt="2021-03-11T19:01:36.553" v="425"/>
        <pc:sldMkLst>
          <pc:docMk/>
          <pc:sldMk cId="3319724320" sldId="269"/>
        </pc:sldMkLst>
        <pc:spChg chg="mod">
          <ac:chgData name="Coker, Abigail" userId="32b6849d-182f-4034-9f70-416a12d2fccb" providerId="ADAL" clId="{0146288E-EDAF-430B-9331-720BF4A98226}" dt="2021-03-11T18:39:52.707" v="54" actId="2711"/>
          <ac:spMkLst>
            <pc:docMk/>
            <pc:sldMk cId="3319724320" sldId="269"/>
            <ac:spMk id="3" creationId="{00000000-0000-0000-0000-000000000000}"/>
          </ac:spMkLst>
        </pc:spChg>
      </pc:sldChg>
      <pc:sldChg chg="modSp">
        <pc:chgData name="Coker, Abigail" userId="32b6849d-182f-4034-9f70-416a12d2fccb" providerId="ADAL" clId="{0146288E-EDAF-430B-9331-720BF4A98226}" dt="2021-03-11T18:52:30.457" v="412" actId="1076"/>
        <pc:sldMkLst>
          <pc:docMk/>
          <pc:sldMk cId="252000156" sldId="272"/>
        </pc:sldMkLst>
        <pc:spChg chg="mod ord">
          <ac:chgData name="Coker, Abigail" userId="32b6849d-182f-4034-9f70-416a12d2fccb" providerId="ADAL" clId="{0146288E-EDAF-430B-9331-720BF4A98226}" dt="2021-03-11T18:52:25.707" v="411" actId="1076"/>
          <ac:spMkLst>
            <pc:docMk/>
            <pc:sldMk cId="252000156" sldId="272"/>
            <ac:spMk id="2" creationId="{00000000-0000-0000-0000-000000000000}"/>
          </ac:spMkLst>
        </pc:spChg>
        <pc:spChg chg="mod ord">
          <ac:chgData name="Coker, Abigail" userId="32b6849d-182f-4034-9f70-416a12d2fccb" providerId="ADAL" clId="{0146288E-EDAF-430B-9331-720BF4A98226}" dt="2021-03-11T18:52:30.457" v="412" actId="1076"/>
          <ac:spMkLst>
            <pc:docMk/>
            <pc:sldMk cId="252000156" sldId="272"/>
            <ac:spMk id="6" creationId="{00000000-0000-0000-0000-000000000000}"/>
          </ac:spMkLst>
        </pc:spChg>
        <pc:picChg chg="mod">
          <ac:chgData name="Coker, Abigail" userId="32b6849d-182f-4034-9f70-416a12d2fccb" providerId="ADAL" clId="{0146288E-EDAF-430B-9331-720BF4A98226}" dt="2021-03-11T18:52:19.351" v="409" actId="1076"/>
          <ac:picMkLst>
            <pc:docMk/>
            <pc:sldMk cId="252000156" sldId="272"/>
            <ac:picMk id="4" creationId="{00000000-0000-0000-0000-000000000000}"/>
          </ac:picMkLst>
        </pc:picChg>
      </pc:sldChg>
      <pc:sldChg chg="addSp delSp modSp">
        <pc:chgData name="Coker, Abigail" userId="32b6849d-182f-4034-9f70-416a12d2fccb" providerId="ADAL" clId="{0146288E-EDAF-430B-9331-720BF4A98226}" dt="2021-03-11T18:50:52.101" v="387" actId="1076"/>
        <pc:sldMkLst>
          <pc:docMk/>
          <pc:sldMk cId="1711572821" sldId="273"/>
        </pc:sldMkLst>
        <pc:spChg chg="mod">
          <ac:chgData name="Coker, Abigail" userId="32b6849d-182f-4034-9f70-416a12d2fccb" providerId="ADAL" clId="{0146288E-EDAF-430B-9331-720BF4A98226}" dt="2021-03-11T18:39:28.935" v="52" actId="255"/>
          <ac:spMkLst>
            <pc:docMk/>
            <pc:sldMk cId="1711572821" sldId="273"/>
            <ac:spMk id="2" creationId="{00000000-0000-0000-0000-000000000000}"/>
          </ac:spMkLst>
        </pc:spChg>
        <pc:spChg chg="mod ord">
          <ac:chgData name="Coker, Abigail" userId="32b6849d-182f-4034-9f70-416a12d2fccb" providerId="ADAL" clId="{0146288E-EDAF-430B-9331-720BF4A98226}" dt="2021-03-11T18:50:29.503" v="385" actId="403"/>
          <ac:spMkLst>
            <pc:docMk/>
            <pc:sldMk cId="1711572821" sldId="273"/>
            <ac:spMk id="4" creationId="{00000000-0000-0000-0000-000000000000}"/>
          </ac:spMkLst>
        </pc:spChg>
        <pc:spChg chg="add mod">
          <ac:chgData name="Coker, Abigail" userId="32b6849d-182f-4034-9f70-416a12d2fccb" providerId="ADAL" clId="{0146288E-EDAF-430B-9331-720BF4A98226}" dt="2021-03-11T18:50:52.101" v="387" actId="1076"/>
          <ac:spMkLst>
            <pc:docMk/>
            <pc:sldMk cId="1711572821" sldId="273"/>
            <ac:spMk id="9" creationId="{0F6D8179-6419-4CC9-88AD-A2755B07152D}"/>
          </ac:spMkLst>
        </pc:spChg>
        <pc:picChg chg="del">
          <ac:chgData name="Coker, Abigail" userId="32b6849d-182f-4034-9f70-416a12d2fccb" providerId="ADAL" clId="{0146288E-EDAF-430B-9331-720BF4A98226}" dt="2021-03-11T18:45:09.848" v="214"/>
          <ac:picMkLst>
            <pc:docMk/>
            <pc:sldMk cId="1711572821" sldId="273"/>
            <ac:picMk id="5" creationId="{00000000-0000-0000-0000-000000000000}"/>
          </ac:picMkLst>
        </pc:picChg>
        <pc:picChg chg="add del mod">
          <ac:chgData name="Coker, Abigail" userId="32b6849d-182f-4034-9f70-416a12d2fccb" providerId="ADAL" clId="{0146288E-EDAF-430B-9331-720BF4A98226}" dt="2021-03-11T18:45:42.073" v="219"/>
          <ac:picMkLst>
            <pc:docMk/>
            <pc:sldMk cId="1711572821" sldId="273"/>
            <ac:picMk id="6" creationId="{75DAACF3-585E-428D-8960-6607DAEE911E}"/>
          </ac:picMkLst>
        </pc:picChg>
        <pc:picChg chg="add mod">
          <ac:chgData name="Coker, Abigail" userId="32b6849d-182f-4034-9f70-416a12d2fccb" providerId="ADAL" clId="{0146288E-EDAF-430B-9331-720BF4A98226}" dt="2021-03-11T18:50:46.627" v="386" actId="1076"/>
          <ac:picMkLst>
            <pc:docMk/>
            <pc:sldMk cId="1711572821" sldId="273"/>
            <ac:picMk id="8" creationId="{142215CF-7EE2-4EDD-9D98-C1358A6C83F2}"/>
          </ac:picMkLst>
        </pc:picChg>
      </pc:sldChg>
      <pc:sldChg chg="modSp">
        <pc:chgData name="Coker, Abigail" userId="32b6849d-182f-4034-9f70-416a12d2fccb" providerId="ADAL" clId="{0146288E-EDAF-430B-9331-720BF4A98226}" dt="2021-03-11T18:37:44.962" v="14" actId="255"/>
        <pc:sldMkLst>
          <pc:docMk/>
          <pc:sldMk cId="3675090650" sldId="275"/>
        </pc:sldMkLst>
        <pc:spChg chg="mod">
          <ac:chgData name="Coker, Abigail" userId="32b6849d-182f-4034-9f70-416a12d2fccb" providerId="ADAL" clId="{0146288E-EDAF-430B-9331-720BF4A98226}" dt="2021-03-11T18:37:44.962" v="14" actId="255"/>
          <ac:spMkLst>
            <pc:docMk/>
            <pc:sldMk cId="3675090650" sldId="275"/>
            <ac:spMk id="2" creationId="{00000000-0000-0000-0000-000000000000}"/>
          </ac:spMkLst>
        </pc:spChg>
      </pc:sldChg>
      <pc:sldChg chg="modSp modAnim">
        <pc:chgData name="Coker, Abigail" userId="32b6849d-182f-4034-9f70-416a12d2fccb" providerId="ADAL" clId="{0146288E-EDAF-430B-9331-720BF4A98226}" dt="2021-03-11T19:01:53.250" v="428"/>
        <pc:sldMkLst>
          <pc:docMk/>
          <pc:sldMk cId="983989666" sldId="276"/>
        </pc:sldMkLst>
        <pc:spChg chg="mod">
          <ac:chgData name="Coker, Abigail" userId="32b6849d-182f-4034-9f70-416a12d2fccb" providerId="ADAL" clId="{0146288E-EDAF-430B-9331-720BF4A98226}" dt="2021-03-11T18:42:30.028" v="96" actId="20577"/>
          <ac:spMkLst>
            <pc:docMk/>
            <pc:sldMk cId="983989666" sldId="276"/>
            <ac:spMk id="5" creationId="{00000000-0000-0000-0000-000000000000}"/>
          </ac:spMkLst>
        </pc:spChg>
      </pc:sldChg>
      <pc:sldChg chg="modSp">
        <pc:chgData name="Coker, Abigail" userId="32b6849d-182f-4034-9f70-416a12d2fccb" providerId="ADAL" clId="{0146288E-EDAF-430B-9331-720BF4A98226}" dt="2021-03-11T18:40:02.869" v="56" actId="1076"/>
        <pc:sldMkLst>
          <pc:docMk/>
          <pc:sldMk cId="2683065914" sldId="277"/>
        </pc:sldMkLst>
        <pc:spChg chg="mod">
          <ac:chgData name="Coker, Abigail" userId="32b6849d-182f-4034-9f70-416a12d2fccb" providerId="ADAL" clId="{0146288E-EDAF-430B-9331-720BF4A98226}" dt="2021-03-11T18:40:02.869" v="56" actId="1076"/>
          <ac:spMkLst>
            <pc:docMk/>
            <pc:sldMk cId="2683065914" sldId="277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877E8-5635-4783-98DC-CA4AB4683C42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80693-5BC4-40E7-94A8-A70C0A70A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246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80693-5BC4-40E7-94A8-A70C0A70A1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86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99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53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86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4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19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08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45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5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75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89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82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539B8-959B-9F40-A9B4-335D47313F70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9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2">
              <a:lumMod val="40000"/>
              <a:lumOff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annica.com/biography/Catherine-the-Great/images-videos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annica.com/biography/Nicholas-I-tsar-of-Russia/images-videos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rkarussia.info/deportation-1941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annica.com/place/Russia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aps-russia.com/russia-population-density-map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heculturetrip.com/europe/russia/articles/how-to-make-the-most-of-24-hours-in-moscow-in-winter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Garamond" panose="02020404030301010803" pitchFamily="18" charset="0"/>
              </a:rPr>
              <a:t>Tsars, Soviets, and Saints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883" y="2700338"/>
            <a:ext cx="7772400" cy="131445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Garamond" panose="02020404030301010803" pitchFamily="18" charset="0"/>
              </a:rPr>
              <a:t>A Historical Examination of the Physical Distribution of Protestants in Russia</a:t>
            </a:r>
          </a:p>
        </p:txBody>
      </p:sp>
    </p:spTree>
    <p:extLst>
      <p:ext uri="{BB962C8B-B14F-4D97-AF65-F5344CB8AC3E}">
        <p14:creationId xmlns:p14="http://schemas.microsoft.com/office/powerpoint/2010/main" val="4232403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2480" y="555813"/>
            <a:ext cx="755904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Garamond" panose="02020404030301010803" pitchFamily="18" charset="0"/>
              </a:rPr>
              <a:t>“At that time a great persecution arose against the church which was at Jerusalem; and they were all scattered throughout the regions of Judea and Samaria … Therefore those who were scattered went everywhere preaching the word.”</a:t>
            </a:r>
          </a:p>
          <a:p>
            <a:endParaRPr lang="en-US" sz="3200" dirty="0">
              <a:latin typeface="Garamond" panose="02020404030301010803" pitchFamily="18" charset="0"/>
            </a:endParaRPr>
          </a:p>
          <a:p>
            <a:pPr algn="r"/>
            <a:r>
              <a:rPr lang="en-US" sz="3200" dirty="0">
                <a:latin typeface="Garamond" panose="02020404030301010803" pitchFamily="18" charset="0"/>
              </a:rPr>
              <a:t>- Acts 8:1,4 (NKJV)</a:t>
            </a:r>
          </a:p>
        </p:txBody>
      </p:sp>
    </p:spTree>
    <p:extLst>
      <p:ext uri="{BB962C8B-B14F-4D97-AF65-F5344CB8AC3E}">
        <p14:creationId xmlns:p14="http://schemas.microsoft.com/office/powerpoint/2010/main" val="2683065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019" y="381945"/>
            <a:ext cx="4837795" cy="1460142"/>
          </a:xfrm>
        </p:spPr>
        <p:txBody>
          <a:bodyPr>
            <a:noAutofit/>
          </a:bodyPr>
          <a:lstStyle/>
          <a:p>
            <a:r>
              <a:rPr lang="en-US" sz="4000" dirty="0">
                <a:latin typeface="Garamond" panose="02020404030301010803" pitchFamily="18" charset="0"/>
              </a:rPr>
              <a:t>Catherine II and German Immigrants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126" y="152442"/>
            <a:ext cx="3599338" cy="438943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0416" y="1880558"/>
            <a:ext cx="4688397" cy="2835587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Garamond" panose="02020404030301010803" pitchFamily="18" charset="0"/>
              </a:rPr>
              <a:t>1763 - Catherine II invites foreigners to Russia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Garamond" panose="02020404030301010803" pitchFamily="18" charset="0"/>
              </a:rPr>
              <a:t>Germans settle along the Volga River</a:t>
            </a:r>
          </a:p>
          <a:p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139126" y="4563516"/>
            <a:ext cx="441040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/>
              <a:t>Brompton</a:t>
            </a:r>
            <a:r>
              <a:rPr lang="en-US" sz="1050" dirty="0"/>
              <a:t>, Richard. </a:t>
            </a:r>
            <a:r>
              <a:rPr lang="en-US" sz="1050" i="1" dirty="0" smtClean="0"/>
              <a:t>Catherine II. </a:t>
            </a:r>
            <a:r>
              <a:rPr lang="en-US" sz="1050" dirty="0"/>
              <a:t>(</a:t>
            </a:r>
            <a:r>
              <a:rPr lang="en-US" sz="1050" dirty="0" smtClean="0"/>
              <a:t>1782.)</a:t>
            </a:r>
            <a:r>
              <a:rPr lang="en-US" sz="1050" i="1" dirty="0" smtClean="0"/>
              <a:t> </a:t>
            </a:r>
            <a:r>
              <a:rPr lang="en-US" sz="1050" dirty="0"/>
              <a:t>Britannica. </a:t>
            </a:r>
            <a:r>
              <a:rPr lang="en-US" sz="1050" i="1" dirty="0">
                <a:hlinkClick r:id="rId3"/>
              </a:rPr>
              <a:t>https://www.</a:t>
            </a:r>
            <a:br>
              <a:rPr lang="en-US" sz="1050" i="1" dirty="0">
                <a:hlinkClick r:id="rId3"/>
              </a:rPr>
            </a:br>
            <a:r>
              <a:rPr lang="en-US" sz="1050" i="1" dirty="0">
                <a:hlinkClick r:id="rId3"/>
              </a:rPr>
              <a:t>britannica.com/biography/Catherine-the-Great/images-videos</a:t>
            </a:r>
            <a:r>
              <a:rPr lang="en-US" sz="1050" i="1" dirty="0"/>
              <a:t>.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59506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979"/>
            <a:ext cx="8686800" cy="857250"/>
          </a:xfrm>
        </p:spPr>
        <p:txBody>
          <a:bodyPr>
            <a:no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Baptists in the Caucasus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1867 - Nikita Voronin baptized by a Lithuanian Christian</a:t>
            </a:r>
          </a:p>
          <a:p>
            <a:r>
              <a:rPr lang="en-US" dirty="0">
                <a:latin typeface="Garamond" panose="02020404030301010803" pitchFamily="18" charset="0"/>
              </a:rPr>
              <a:t>Foreign believers from England, Syria, and Lithuania played a role in Voronin’s conversion.</a:t>
            </a:r>
          </a:p>
        </p:txBody>
      </p:sp>
    </p:spTree>
    <p:extLst>
      <p:ext uri="{BB962C8B-B14F-4D97-AF65-F5344CB8AC3E}">
        <p14:creationId xmlns:p14="http://schemas.microsoft.com/office/powerpoint/2010/main" val="13915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671" y="204787"/>
            <a:ext cx="3700844" cy="4389437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292609" y="204788"/>
            <a:ext cx="4620768" cy="4793932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Garamond" panose="02020404030301010803" pitchFamily="18" charset="0"/>
              </a:rPr>
              <a:t>1830 - Nicholas I exiles religious dissidents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Garamond" panose="02020404030301010803" pitchFamily="18" charset="0"/>
              </a:rPr>
              <a:t>Impact of the Baptist movement disputed by historians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243672" y="4641580"/>
            <a:ext cx="37008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Nicholas I. </a:t>
            </a:r>
            <a:r>
              <a:rPr lang="en-US" sz="1100" dirty="0" smtClean="0"/>
              <a:t>(</a:t>
            </a:r>
            <a:r>
              <a:rPr lang="en-US" sz="1100" dirty="0" err="1" smtClean="0"/>
              <a:t>n.d.</a:t>
            </a:r>
            <a:r>
              <a:rPr lang="en-US" sz="1100" dirty="0" smtClean="0"/>
              <a:t>). Britannica</a:t>
            </a:r>
            <a:r>
              <a:rPr lang="en-US" sz="1100" dirty="0"/>
              <a:t>. </a:t>
            </a:r>
            <a:r>
              <a:rPr lang="en-US" sz="1100" i="1" dirty="0">
                <a:hlinkClick r:id="rId3"/>
              </a:rPr>
              <a:t>https://www.britannica.com/</a:t>
            </a:r>
            <a:br>
              <a:rPr lang="en-US" sz="1100" i="1" dirty="0">
                <a:hlinkClick r:id="rId3"/>
              </a:rPr>
            </a:br>
            <a:r>
              <a:rPr lang="en-US" sz="1100" i="1" dirty="0">
                <a:hlinkClick r:id="rId3"/>
              </a:rPr>
              <a:t>biography/Nicholas-I-tsar-of-Russia/images-videos</a:t>
            </a:r>
            <a:r>
              <a:rPr lang="en-US" sz="1100" i="1" dirty="0"/>
              <a:t>.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8398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48" y="204787"/>
            <a:ext cx="8559844" cy="871538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latin typeface="Garamond" panose="02020404030301010803" pitchFamily="18" charset="0"/>
              </a:rPr>
              <a:t>“</a:t>
            </a:r>
            <a:r>
              <a:rPr lang="en-US" sz="4400" dirty="0" err="1">
                <a:latin typeface="Garamond" panose="02020404030301010803" pitchFamily="18" charset="0"/>
              </a:rPr>
              <a:t>Pashkovism</a:t>
            </a:r>
            <a:r>
              <a:rPr lang="en-US" sz="4400" dirty="0">
                <a:latin typeface="Garamond" panose="02020404030301010803" pitchFamily="18" charset="0"/>
              </a:rPr>
              <a:t>” in St. Petersburg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57201" y="1247015"/>
            <a:ext cx="8162543" cy="3203066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Garamond" panose="02020404030301010803" pitchFamily="18" charset="0"/>
              </a:rPr>
              <a:t>Lord </a:t>
            </a:r>
            <a:r>
              <a:rPr lang="en-US" sz="3200" dirty="0" err="1">
                <a:latin typeface="Garamond" panose="02020404030301010803" pitchFamily="18" charset="0"/>
              </a:rPr>
              <a:t>Radstock</a:t>
            </a:r>
            <a:r>
              <a:rPr lang="en-US" sz="3200" dirty="0">
                <a:latin typeface="Garamond" panose="02020404030301010803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Garamond" panose="02020404030301010803" pitchFamily="18" charset="0"/>
              </a:rPr>
              <a:t>Colonel </a:t>
            </a:r>
            <a:r>
              <a:rPr lang="en-US" sz="3200" dirty="0" err="1">
                <a:latin typeface="Garamond" panose="02020404030301010803" pitchFamily="18" charset="0"/>
              </a:rPr>
              <a:t>Pashkov</a:t>
            </a:r>
            <a:endParaRPr lang="en-US" sz="32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Garamond" panose="02020404030301010803" pitchFamily="18" charset="0"/>
              </a:rPr>
              <a:t>Beginnings of organized Baptist movement</a:t>
            </a:r>
          </a:p>
        </p:txBody>
      </p:sp>
    </p:spTree>
    <p:extLst>
      <p:ext uri="{BB962C8B-B14F-4D97-AF65-F5344CB8AC3E}">
        <p14:creationId xmlns:p14="http://schemas.microsoft.com/office/powerpoint/2010/main" val="59571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Growth in Siberia and the Far East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024265" cy="3394472"/>
          </a:xfrm>
        </p:spPr>
        <p:txBody>
          <a:bodyPr>
            <a:no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Deportation of Russian Germans during World War II </a:t>
            </a:r>
          </a:p>
          <a:p>
            <a:r>
              <a:rPr lang="en-US" dirty="0">
                <a:latin typeface="Garamond" panose="02020404030301010803" pitchFamily="18" charset="0"/>
              </a:rPr>
              <a:t>1956 – freedom to travel re-established</a:t>
            </a:r>
          </a:p>
          <a:p>
            <a:r>
              <a:rPr lang="en-US" dirty="0">
                <a:latin typeface="Garamond" panose="02020404030301010803" pitchFamily="18" charset="0"/>
              </a:rPr>
              <a:t>Impact on Russian Protestants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598" y="939026"/>
            <a:ext cx="4668052" cy="37797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56599" y="4732904"/>
            <a:ext cx="4720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latin typeface="Garamond" panose="02020404030301010803" pitchFamily="18" charset="0"/>
              </a:rPr>
              <a:t>Where Soviets Plan to Exile 390,000 Colonists. </a:t>
            </a:r>
            <a:r>
              <a:rPr lang="en-US" sz="900" dirty="0" smtClean="0">
                <a:latin typeface="Garamond" panose="02020404030301010803" pitchFamily="18" charset="0"/>
              </a:rPr>
              <a:t>(September 10, 1941). </a:t>
            </a:r>
            <a:r>
              <a:rPr lang="en-US" sz="900" dirty="0" err="1" smtClean="0">
                <a:latin typeface="Garamond" panose="02020404030301010803" pitchFamily="18" charset="0"/>
              </a:rPr>
              <a:t>NorkaRussia</a:t>
            </a:r>
            <a:r>
              <a:rPr lang="en-US" sz="900" dirty="0" smtClean="0">
                <a:latin typeface="Garamond" panose="02020404030301010803" pitchFamily="18" charset="0"/>
              </a:rPr>
              <a:t>. </a:t>
            </a:r>
            <a:r>
              <a:rPr lang="en-US" sz="900" dirty="0" smtClean="0">
                <a:latin typeface="Garamond" panose="02020404030301010803" pitchFamily="18" charset="0"/>
                <a:hlinkClick r:id="rId3"/>
              </a:rPr>
              <a:t>https</a:t>
            </a:r>
            <a:r>
              <a:rPr lang="en-US" sz="900" dirty="0">
                <a:latin typeface="Garamond" panose="02020404030301010803" pitchFamily="18" charset="0"/>
                <a:hlinkClick r:id="rId3"/>
              </a:rPr>
              <a:t>://</a:t>
            </a:r>
            <a:r>
              <a:rPr lang="en-US" sz="900" dirty="0" smtClean="0">
                <a:latin typeface="Garamond" panose="02020404030301010803" pitchFamily="18" charset="0"/>
                <a:hlinkClick r:id="rId3"/>
              </a:rPr>
              <a:t>www.</a:t>
            </a:r>
            <a:br>
              <a:rPr lang="en-US" sz="900" dirty="0" smtClean="0">
                <a:latin typeface="Garamond" panose="02020404030301010803" pitchFamily="18" charset="0"/>
                <a:hlinkClick r:id="rId3"/>
              </a:rPr>
            </a:br>
            <a:r>
              <a:rPr lang="en-US" sz="900" dirty="0" smtClean="0">
                <a:latin typeface="Garamond" panose="02020404030301010803" pitchFamily="18" charset="0"/>
                <a:hlinkClick r:id="rId3"/>
              </a:rPr>
              <a:t>norkarussia.info/deportation-1941.html</a:t>
            </a:r>
            <a:r>
              <a:rPr lang="en-US" sz="900" dirty="0" smtClean="0">
                <a:latin typeface="Garamond" panose="02020404030301010803" pitchFamily="18" charset="0"/>
              </a:rPr>
              <a:t> </a:t>
            </a:r>
            <a:endParaRPr lang="en-US" sz="900" i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95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Conclusion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110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Garamond" panose="02020404030301010803" pitchFamily="18" charset="0"/>
              </a:rPr>
              <a:t>Geographic Distribution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401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Protestant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The Volga Region</a:t>
            </a:r>
          </a:p>
          <a:p>
            <a:r>
              <a:rPr lang="en-US" dirty="0">
                <a:latin typeface="Garamond" panose="02020404030301010803" pitchFamily="18" charset="0"/>
              </a:rPr>
              <a:t>The Caucasus Region</a:t>
            </a:r>
          </a:p>
          <a:p>
            <a:r>
              <a:rPr lang="en-US" dirty="0">
                <a:latin typeface="Garamond" panose="02020404030301010803" pitchFamily="18" charset="0"/>
              </a:rPr>
              <a:t>Urban areas (St. Petersburg and Moscow)</a:t>
            </a:r>
          </a:p>
          <a:p>
            <a:r>
              <a:rPr lang="en-US" dirty="0">
                <a:latin typeface="Garamond" panose="02020404030301010803" pitchFamily="18" charset="0"/>
              </a:rPr>
              <a:t>Siberia and the Far East</a:t>
            </a:r>
          </a:p>
          <a:p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60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6" b="10836"/>
          <a:stretch>
            <a:fillRect/>
          </a:stretch>
        </p:blipFill>
        <p:spPr>
          <a:xfrm>
            <a:off x="486947" y="174658"/>
            <a:ext cx="8133591" cy="457514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0" y="4879827"/>
            <a:ext cx="5486400" cy="253889"/>
          </a:xfrm>
        </p:spPr>
        <p:txBody>
          <a:bodyPr>
            <a:normAutofit lnSpcReduction="10000"/>
          </a:bodyPr>
          <a:lstStyle/>
          <a:p>
            <a:r>
              <a:rPr lang="en-US" sz="1100" i="1" dirty="0" smtClean="0"/>
              <a:t>Map </a:t>
            </a:r>
            <a:r>
              <a:rPr lang="en-US" sz="1100" i="1" dirty="0"/>
              <a:t>of </a:t>
            </a:r>
            <a:r>
              <a:rPr lang="en-US" sz="1100" i="1" dirty="0" smtClean="0"/>
              <a:t>Russia. </a:t>
            </a:r>
            <a:r>
              <a:rPr lang="en-US" sz="1100" dirty="0" smtClean="0"/>
              <a:t>(</a:t>
            </a:r>
            <a:r>
              <a:rPr lang="en-US" sz="1100" dirty="0" err="1" smtClean="0"/>
              <a:t>n.d.</a:t>
            </a:r>
            <a:r>
              <a:rPr lang="en-US" sz="1100" dirty="0" smtClean="0"/>
              <a:t>). Britannica</a:t>
            </a:r>
            <a:r>
              <a:rPr lang="en-US" sz="1100" dirty="0"/>
              <a:t>. </a:t>
            </a:r>
            <a:r>
              <a:rPr lang="en-US" sz="1100" dirty="0">
                <a:hlinkClick r:id="rId3"/>
              </a:rPr>
              <a:t>https://www.britannica.com/place/Russia</a:t>
            </a:r>
            <a:r>
              <a:rPr lang="en-US" sz="11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43486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Garamond" panose="02020404030301010803" pitchFamily="18" charset="0"/>
              </a:rPr>
              <a:t>Geographic trends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090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396" y="689571"/>
            <a:ext cx="6433203" cy="44539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3372" y="154236"/>
            <a:ext cx="4737253" cy="635474"/>
          </a:xfrm>
        </p:spPr>
        <p:txBody>
          <a:bodyPr>
            <a:noAutofit/>
          </a:bodyPr>
          <a:lstStyle/>
          <a:p>
            <a:r>
              <a:rPr lang="en-US" sz="4400" b="0" dirty="0">
                <a:solidFill>
                  <a:schemeClr val="bg1"/>
                </a:solidFill>
                <a:latin typeface="Garamond" panose="02020404030301010803" pitchFamily="18" charset="0"/>
              </a:rPr>
              <a:t>General Distribution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282511" y="4943575"/>
            <a:ext cx="5211054" cy="236986"/>
          </a:xfrm>
        </p:spPr>
        <p:txBody>
          <a:bodyPr>
            <a:noAutofit/>
          </a:bodyPr>
          <a:lstStyle/>
          <a:p>
            <a:r>
              <a:rPr lang="en-US" sz="1000" i="1" dirty="0" smtClean="0">
                <a:solidFill>
                  <a:schemeClr val="tx2"/>
                </a:solidFill>
                <a:latin typeface="Garamond" panose="02020404030301010803" pitchFamily="18" charset="0"/>
              </a:rPr>
              <a:t>Russia </a:t>
            </a:r>
            <a:r>
              <a:rPr lang="en-US" sz="1000" i="1" dirty="0">
                <a:solidFill>
                  <a:schemeClr val="tx2"/>
                </a:solidFill>
                <a:latin typeface="Garamond" panose="02020404030301010803" pitchFamily="18" charset="0"/>
              </a:rPr>
              <a:t>Population Density </a:t>
            </a:r>
            <a:r>
              <a:rPr lang="en-US" sz="1000" i="1" dirty="0" smtClean="0">
                <a:solidFill>
                  <a:schemeClr val="tx2"/>
                </a:solidFill>
                <a:latin typeface="Garamond" panose="02020404030301010803" pitchFamily="18" charset="0"/>
              </a:rPr>
              <a:t>Map. </a:t>
            </a:r>
            <a:r>
              <a:rPr lang="en-US" sz="1000" dirty="0" smtClean="0">
                <a:solidFill>
                  <a:schemeClr val="tx2"/>
                </a:solidFill>
                <a:latin typeface="Garamond" panose="02020404030301010803" pitchFamily="18" charset="0"/>
              </a:rPr>
              <a:t>Maps-Russia. </a:t>
            </a:r>
            <a:r>
              <a:rPr lang="en-US" sz="1000" dirty="0" smtClean="0">
                <a:solidFill>
                  <a:schemeClr val="tx2"/>
                </a:solidFill>
                <a:latin typeface="Garamond" panose="02020404030301010803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</a:t>
            </a:r>
            <a:r>
              <a:rPr lang="en-US" sz="1000" dirty="0">
                <a:solidFill>
                  <a:schemeClr val="tx2"/>
                </a:solidFill>
                <a:latin typeface="Garamond" panose="02020404030301010803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://maps-russia.com/russia-population-density-map</a:t>
            </a:r>
            <a:r>
              <a:rPr lang="en-US" sz="1000" dirty="0">
                <a:solidFill>
                  <a:schemeClr val="tx2"/>
                </a:solidFill>
                <a:latin typeface="Garamond" panose="02020404030301010803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2000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9953" y="204787"/>
            <a:ext cx="4492751" cy="871538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2"/>
                </a:solidFill>
                <a:latin typeface="Garamond" panose="02020404030301010803" pitchFamily="18" charset="0"/>
              </a:rPr>
              <a:t>Urbanization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2215CF-7EE2-4EDD-9D98-C1358A6C8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64" y="879"/>
            <a:ext cx="9145563" cy="5142621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-1564" y="4923166"/>
            <a:ext cx="9238329" cy="219456"/>
          </a:xfrm>
        </p:spPr>
        <p:txBody>
          <a:bodyPr>
            <a:noAutofit/>
          </a:bodyPr>
          <a:lstStyle/>
          <a:p>
            <a:r>
              <a:rPr lang="en-US" sz="1000" dirty="0">
                <a:solidFill>
                  <a:schemeClr val="tx2"/>
                </a:solidFill>
                <a:latin typeface="Garamond" panose="02020404030301010803" pitchFamily="18" charset="0"/>
              </a:rPr>
              <a:t>iStock/Getty Images. </a:t>
            </a:r>
            <a:r>
              <a:rPr lang="en-US" sz="1000" i="1" dirty="0" smtClean="0">
                <a:solidFill>
                  <a:schemeClr val="tx2"/>
                </a:solidFill>
                <a:latin typeface="Garamond" panose="02020404030301010803" pitchFamily="18" charset="0"/>
              </a:rPr>
              <a:t>Moscow </a:t>
            </a:r>
            <a:r>
              <a:rPr lang="en-US" sz="1000" i="1" dirty="0">
                <a:solidFill>
                  <a:schemeClr val="tx2"/>
                </a:solidFill>
                <a:latin typeface="Garamond" panose="02020404030301010803" pitchFamily="18" charset="0"/>
              </a:rPr>
              <a:t>in </a:t>
            </a:r>
            <a:r>
              <a:rPr lang="en-US" sz="1000" i="1" dirty="0" smtClean="0">
                <a:solidFill>
                  <a:schemeClr val="tx2"/>
                </a:solidFill>
                <a:latin typeface="Garamond" panose="02020404030301010803" pitchFamily="18" charset="0"/>
              </a:rPr>
              <a:t>Winter. </a:t>
            </a:r>
            <a:r>
              <a:rPr lang="en-US" sz="1000" dirty="0" smtClean="0">
                <a:solidFill>
                  <a:schemeClr val="tx2"/>
                </a:solidFill>
                <a:latin typeface="Garamond" panose="02020404030301010803" pitchFamily="18" charset="0"/>
              </a:rPr>
              <a:t>The Culture Trip. https</a:t>
            </a:r>
            <a:r>
              <a:rPr lang="en-US" sz="1000" dirty="0">
                <a:solidFill>
                  <a:schemeClr val="tx2"/>
                </a:solidFill>
                <a:latin typeface="Garamond" panose="02020404030301010803" pitchFamily="18" charset="0"/>
              </a:rPr>
              <a:t>://theculturetrip.com/europe/russia/articles/how-to-make-the-most-of-24-hours-in-moscow-in-winter</a:t>
            </a:r>
            <a:r>
              <a:rPr lang="en-US" sz="1000" i="1" dirty="0" smtClean="0">
                <a:solidFill>
                  <a:schemeClr val="tx2"/>
                </a:solidFill>
                <a:latin typeface="Garamond" panose="02020404030301010803" pitchFamily="18" charset="0"/>
                <a:hlinkClick r:id="rId3"/>
              </a:rPr>
              <a:t>/</a:t>
            </a:r>
            <a:r>
              <a:rPr lang="en-US" sz="1000" i="1" dirty="0" smtClean="0">
                <a:solidFill>
                  <a:schemeClr val="tx2"/>
                </a:solidFill>
                <a:latin typeface="Garamond" panose="02020404030301010803" pitchFamily="18" charset="0"/>
              </a:rPr>
              <a:t> </a:t>
            </a:r>
            <a:endParaRPr lang="en-US" sz="1000" i="1" dirty="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6D8179-6419-4CC9-88AD-A2755B07152D}"/>
              </a:ext>
            </a:extLst>
          </p:cNvPr>
          <p:cNvSpPr txBox="1"/>
          <p:nvPr/>
        </p:nvSpPr>
        <p:spPr>
          <a:xfrm>
            <a:off x="2815102" y="203909"/>
            <a:ext cx="5188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2"/>
                </a:solidFill>
                <a:latin typeface="Garamond" panose="02020404030301010803" pitchFamily="18" charset="0"/>
              </a:rPr>
              <a:t>Urbanization</a:t>
            </a:r>
          </a:p>
        </p:txBody>
      </p:sp>
    </p:spTree>
    <p:extLst>
      <p:ext uri="{BB962C8B-B14F-4D97-AF65-F5344CB8AC3E}">
        <p14:creationId xmlns:p14="http://schemas.microsoft.com/office/powerpoint/2010/main" val="1711572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Garamond" panose="02020404030301010803" pitchFamily="18" charset="0"/>
              </a:rPr>
              <a:t>Historical Analysis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Key Themes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Garamond" panose="02020404030301010803" pitchFamily="18" charset="0"/>
            </a:endParaRPr>
          </a:p>
          <a:p>
            <a:r>
              <a:rPr lang="en-US" dirty="0">
                <a:latin typeface="Garamond" panose="02020404030301010803" pitchFamily="18" charset="0"/>
              </a:rPr>
              <a:t>Government Intervention</a:t>
            </a:r>
          </a:p>
          <a:p>
            <a:r>
              <a:rPr lang="en-US" dirty="0">
                <a:latin typeface="Garamond" panose="02020404030301010803" pitchFamily="18" charset="0"/>
              </a:rPr>
              <a:t>Personal Faithfulness</a:t>
            </a:r>
          </a:p>
        </p:txBody>
      </p:sp>
    </p:spTree>
    <p:extLst>
      <p:ext uri="{BB962C8B-B14F-4D97-AF65-F5344CB8AC3E}">
        <p14:creationId xmlns:p14="http://schemas.microsoft.com/office/powerpoint/2010/main" val="331972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Liberty">
      <a:dk1>
        <a:srgbClr val="FFFFFF"/>
      </a:dk1>
      <a:lt1>
        <a:sysClr val="window" lastClr="FFFFFF"/>
      </a:lt1>
      <a:dk2>
        <a:srgbClr val="0A193E"/>
      </a:dk2>
      <a:lt2>
        <a:srgbClr val="0A193E"/>
      </a:lt2>
      <a:accent1>
        <a:srgbClr val="8EC1EB"/>
      </a:accent1>
      <a:accent2>
        <a:srgbClr val="BCBDBF"/>
      </a:accent2>
      <a:accent3>
        <a:srgbClr val="3C3E42"/>
      </a:accent3>
      <a:accent4>
        <a:srgbClr val="8A0000"/>
      </a:accent4>
      <a:accent5>
        <a:srgbClr val="CE1126"/>
      </a:accent5>
      <a:accent6>
        <a:srgbClr val="008ED6"/>
      </a:accent6>
      <a:hlink>
        <a:srgbClr val="8EC1EB"/>
      </a:hlink>
      <a:folHlink>
        <a:srgbClr val="BCBDBF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997B3F0E4441409BE95F2CC83B90F7" ma:contentTypeVersion="12" ma:contentTypeDescription="Create a new document." ma:contentTypeScope="" ma:versionID="e38512421f9939ad1b78c26481bb06da">
  <xsd:schema xmlns:xsd="http://www.w3.org/2001/XMLSchema" xmlns:xs="http://www.w3.org/2001/XMLSchema" xmlns:p="http://schemas.microsoft.com/office/2006/metadata/properties" xmlns:ns3="c7df80ab-3f8c-44ba-98a6-2e562e635148" xmlns:ns4="9c91b682-d4a5-490e-aa64-d4a8b952048f" targetNamespace="http://schemas.microsoft.com/office/2006/metadata/properties" ma:root="true" ma:fieldsID="0cb6c323d324c963fa5edbbfd0b3a258" ns3:_="" ns4:_="">
    <xsd:import namespace="c7df80ab-3f8c-44ba-98a6-2e562e635148"/>
    <xsd:import namespace="9c91b682-d4a5-490e-aa64-d4a8b952048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df80ab-3f8c-44ba-98a6-2e562e6351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91b682-d4a5-490e-aa64-d4a8b952048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E67E245-6EB5-4EC1-AA3E-4068822A89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0D6B39-B7DA-4B26-815E-E14726B376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df80ab-3f8c-44ba-98a6-2e562e635148"/>
    <ds:schemaRef ds:uri="9c91b682-d4a5-490e-aa64-d4a8b95204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5935AF2-4677-4B3C-97C4-37019C3BF37C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c7df80ab-3f8c-44ba-98a6-2e562e635148"/>
    <ds:schemaRef ds:uri="http://purl.org/dc/terms/"/>
    <ds:schemaRef ds:uri="http://schemas.openxmlformats.org/package/2006/metadata/core-properties"/>
    <ds:schemaRef ds:uri="9c91b682-d4a5-490e-aa64-d4a8b952048f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302</Words>
  <Application>Microsoft Office PowerPoint</Application>
  <PresentationFormat>On-screen Show (16:9)</PresentationFormat>
  <Paragraphs>46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Cambria</vt:lpstr>
      <vt:lpstr>Garamond</vt:lpstr>
      <vt:lpstr>Office Theme</vt:lpstr>
      <vt:lpstr>Tsars, Soviets, and Saints</vt:lpstr>
      <vt:lpstr>Geographic Distribution</vt:lpstr>
      <vt:lpstr>Protestant Distribution</vt:lpstr>
      <vt:lpstr>PowerPoint Presentation</vt:lpstr>
      <vt:lpstr>Geographic trends</vt:lpstr>
      <vt:lpstr>General Distribution</vt:lpstr>
      <vt:lpstr>Urbanization</vt:lpstr>
      <vt:lpstr>Historical Analysis</vt:lpstr>
      <vt:lpstr>Key Themes</vt:lpstr>
      <vt:lpstr>PowerPoint Presentation</vt:lpstr>
      <vt:lpstr>Catherine II and German Immigrants</vt:lpstr>
      <vt:lpstr>Baptists in the Caucasus</vt:lpstr>
      <vt:lpstr>PowerPoint Presentation</vt:lpstr>
      <vt:lpstr>“Pashkovism” in St. Petersburg</vt:lpstr>
      <vt:lpstr>Growth in Siberia and the Far East</vt:lpstr>
      <vt:lpstr>Conclusion</vt:lpstr>
    </vt:vector>
  </TitlesOfParts>
  <Company>Liberty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Dugan</dc:creator>
  <cp:lastModifiedBy>Coker, Abigail</cp:lastModifiedBy>
  <cp:revision>31</cp:revision>
  <dcterms:created xsi:type="dcterms:W3CDTF">2014-11-10T20:35:24Z</dcterms:created>
  <dcterms:modified xsi:type="dcterms:W3CDTF">2021-03-15T12:13:46Z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0x01010095997B3F0E4441409BE95F2CC83B90F7</vt:lpwstr>
  </property>
</Properties>
</file>