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60" r:id="rId4"/>
    <p:sldId id="261" r:id="rId5"/>
    <p:sldId id="259" r:id="rId6"/>
    <p:sldId id="258" r:id="rId7"/>
    <p:sldId id="262"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163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243"/>
    <p:restoredTop sz="94674"/>
  </p:normalViewPr>
  <p:slideViewPr>
    <p:cSldViewPr snapToGrid="0" snapToObjects="1">
      <p:cViewPr>
        <p:scale>
          <a:sx n="90" d="100"/>
          <a:sy n="90" d="100"/>
        </p:scale>
        <p:origin x="144" y="3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image" Target="../media/image8.jpeg"/></Relationships>
</file>

<file path=ppt/diagrams/_rels/data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image" Target="../media/image8.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s>
</file>

<file path=ppt/diagrams/colors1.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B2A332-7B66-4978-B500-40AD05C531C5}" type="doc">
      <dgm:prSet loTypeId="urn:diagrams.loki3.com/VaryingWidthList" loCatId="list" qsTypeId="urn:microsoft.com/office/officeart/2005/8/quickstyle/simple5" qsCatId="simple" csTypeId="urn:microsoft.com/office/officeart/2005/8/colors/accent5_5" csCatId="accent5" phldr="1"/>
      <dgm:spPr/>
    </dgm:pt>
    <dgm:pt modelId="{0C5414AB-8901-4750-8249-74A6C52804FD}">
      <dgm:prSet phldrT="[Text]" custT="1"/>
      <dgm:spPr/>
      <dgm:t>
        <a:bodyPr/>
        <a:lstStyle/>
        <a:p>
          <a:r>
            <a:rPr lang="en-US" sz="2400" dirty="0">
              <a:latin typeface="Times New Roman" panose="02020603050405020304" pitchFamily="18" charset="0"/>
              <a:cs typeface="Times New Roman" panose="02020603050405020304" pitchFamily="18" charset="0"/>
            </a:rPr>
            <a:t>Church was the center of religious and social life</a:t>
          </a:r>
        </a:p>
      </dgm:t>
    </dgm:pt>
    <dgm:pt modelId="{66EADC7C-D75A-413B-95A6-A9DED0524703}" type="parTrans" cxnId="{E1C1CB1F-291E-4708-9314-15B21D9958B0}">
      <dgm:prSet/>
      <dgm:spPr/>
      <dgm:t>
        <a:bodyPr/>
        <a:lstStyle/>
        <a:p>
          <a:endParaRPr lang="en-US"/>
        </a:p>
      </dgm:t>
    </dgm:pt>
    <dgm:pt modelId="{F288D572-5713-4901-9B83-1F62386B73E6}" type="sibTrans" cxnId="{E1C1CB1F-291E-4708-9314-15B21D9958B0}">
      <dgm:prSet/>
      <dgm:spPr/>
      <dgm:t>
        <a:bodyPr/>
        <a:lstStyle/>
        <a:p>
          <a:endParaRPr lang="en-US"/>
        </a:p>
      </dgm:t>
    </dgm:pt>
    <dgm:pt modelId="{AA22462F-4E79-44B8-BDC1-0953B080BA79}">
      <dgm:prSet phldrT="[Text]" custT="1"/>
      <dgm:spPr/>
      <dgm:t>
        <a:bodyPr/>
        <a:lstStyle/>
        <a:p>
          <a:r>
            <a:rPr lang="en-US" sz="2400" dirty="0">
              <a:latin typeface="Times New Roman" panose="02020603050405020304" pitchFamily="18" charset="0"/>
              <a:cs typeface="Times New Roman" panose="02020603050405020304" pitchFamily="18" charset="0"/>
            </a:rPr>
            <a:t>Taxes had to be paid to the church by law</a:t>
          </a:r>
        </a:p>
      </dgm:t>
    </dgm:pt>
    <dgm:pt modelId="{54290664-F22A-4E7F-A48F-81DF1373BBB3}" type="parTrans" cxnId="{006C6937-3223-47B3-B932-1E25F5C3268A}">
      <dgm:prSet/>
      <dgm:spPr/>
      <dgm:t>
        <a:bodyPr/>
        <a:lstStyle/>
        <a:p>
          <a:endParaRPr lang="en-US"/>
        </a:p>
      </dgm:t>
    </dgm:pt>
    <dgm:pt modelId="{A8DACFB6-9147-48B3-A5AA-0323CDDF9C18}" type="sibTrans" cxnId="{006C6937-3223-47B3-B932-1E25F5C3268A}">
      <dgm:prSet/>
      <dgm:spPr/>
      <dgm:t>
        <a:bodyPr/>
        <a:lstStyle/>
        <a:p>
          <a:endParaRPr lang="en-US"/>
        </a:p>
      </dgm:t>
    </dgm:pt>
    <dgm:pt modelId="{0335B5C8-E290-471E-B0C4-D5693D10C666}">
      <dgm:prSet phldrT="[Text]" custT="1"/>
      <dgm:spPr/>
      <dgm:t>
        <a:bodyPr/>
        <a:lstStyle/>
        <a:p>
          <a:r>
            <a:rPr lang="en-US" sz="2800"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Virtuous Happiness” was preached in most parishes</a:t>
          </a:r>
          <a:endParaRPr lang="en-US" sz="2800" dirty="0">
            <a:latin typeface="Times New Roman" panose="02020603050405020304" pitchFamily="18" charset="0"/>
            <a:cs typeface="Times New Roman" panose="02020603050405020304" pitchFamily="18" charset="0"/>
          </a:endParaRPr>
        </a:p>
      </dgm:t>
    </dgm:pt>
    <dgm:pt modelId="{E8E3ADC6-7C34-45BD-AE60-F3E19D85FDFC}" type="parTrans" cxnId="{63A15379-837B-4CF7-AD94-A3D10C4D261F}">
      <dgm:prSet/>
      <dgm:spPr/>
      <dgm:t>
        <a:bodyPr/>
        <a:lstStyle/>
        <a:p>
          <a:endParaRPr lang="en-US"/>
        </a:p>
      </dgm:t>
    </dgm:pt>
    <dgm:pt modelId="{6B5B2E3D-6E66-4D88-AEB6-830B2B4F216B}" type="sibTrans" cxnId="{63A15379-837B-4CF7-AD94-A3D10C4D261F}">
      <dgm:prSet/>
      <dgm:spPr/>
      <dgm:t>
        <a:bodyPr/>
        <a:lstStyle/>
        <a:p>
          <a:endParaRPr lang="en-US"/>
        </a:p>
      </dgm:t>
    </dgm:pt>
    <dgm:pt modelId="{8198D539-84D4-4ED8-AD95-34A854B23D99}">
      <dgm:prSet phldrT="[Text]" custT="1"/>
      <dgm:spPr/>
      <dgm:t>
        <a:bodyPr/>
        <a:lstStyle/>
        <a:p>
          <a:r>
            <a:rPr lang="en-US" sz="2400" dirty="0">
              <a:latin typeface="Times New Roman" panose="02020603050405020304" pitchFamily="18" charset="0"/>
              <a:cs typeface="Times New Roman" panose="02020603050405020304" pitchFamily="18" charset="0"/>
            </a:rPr>
            <a:t>Anglican ministers often bored their parishioners</a:t>
          </a:r>
        </a:p>
      </dgm:t>
    </dgm:pt>
    <dgm:pt modelId="{D387EF47-0C42-4F48-9A1E-4959344B08E8}" type="parTrans" cxnId="{EDC403D8-F0C2-4E36-9881-733DE9DAAF4A}">
      <dgm:prSet/>
      <dgm:spPr/>
      <dgm:t>
        <a:bodyPr/>
        <a:lstStyle/>
        <a:p>
          <a:endParaRPr lang="en-US"/>
        </a:p>
      </dgm:t>
    </dgm:pt>
    <dgm:pt modelId="{C4D33B85-7765-494F-942B-0C8FFC65F19E}" type="sibTrans" cxnId="{EDC403D8-F0C2-4E36-9881-733DE9DAAF4A}">
      <dgm:prSet/>
      <dgm:spPr/>
      <dgm:t>
        <a:bodyPr/>
        <a:lstStyle/>
        <a:p>
          <a:endParaRPr lang="en-US"/>
        </a:p>
      </dgm:t>
    </dgm:pt>
    <dgm:pt modelId="{5216B3BB-C352-4336-AF63-A62C79479C6C}" type="pres">
      <dgm:prSet presAssocID="{32B2A332-7B66-4978-B500-40AD05C531C5}" presName="Name0" presStyleCnt="0">
        <dgm:presLayoutVars>
          <dgm:resizeHandles/>
        </dgm:presLayoutVars>
      </dgm:prSet>
      <dgm:spPr/>
    </dgm:pt>
    <dgm:pt modelId="{5CAC0104-699A-41B5-B85C-8A88B4039B63}" type="pres">
      <dgm:prSet presAssocID="{0C5414AB-8901-4750-8249-74A6C52804FD}" presName="text" presStyleLbl="node1" presStyleIdx="0" presStyleCnt="4" custLinFactNeighborX="1062" custLinFactNeighborY="18552">
        <dgm:presLayoutVars>
          <dgm:bulletEnabled val="1"/>
        </dgm:presLayoutVars>
      </dgm:prSet>
      <dgm:spPr/>
    </dgm:pt>
    <dgm:pt modelId="{301BAE8D-783D-4AE7-AEAF-1C686154E8F0}" type="pres">
      <dgm:prSet presAssocID="{F288D572-5713-4901-9B83-1F62386B73E6}" presName="space" presStyleCnt="0"/>
      <dgm:spPr/>
    </dgm:pt>
    <dgm:pt modelId="{0D3320C4-4D37-4FE9-BB3F-689EFBDA027D}" type="pres">
      <dgm:prSet presAssocID="{AA22462F-4E79-44B8-BDC1-0953B080BA79}" presName="text" presStyleLbl="node1" presStyleIdx="1" presStyleCnt="4">
        <dgm:presLayoutVars>
          <dgm:bulletEnabled val="1"/>
        </dgm:presLayoutVars>
      </dgm:prSet>
      <dgm:spPr/>
    </dgm:pt>
    <dgm:pt modelId="{E1F51F17-F944-4661-B084-2596545132AE}" type="pres">
      <dgm:prSet presAssocID="{A8DACFB6-9147-48B3-A5AA-0323CDDF9C18}" presName="space" presStyleCnt="0"/>
      <dgm:spPr/>
    </dgm:pt>
    <dgm:pt modelId="{44EA111E-B3DC-4D1B-9E68-88ACDE07F330}" type="pres">
      <dgm:prSet presAssocID="{0335B5C8-E290-471E-B0C4-D5693D10C666}" presName="text" presStyleLbl="node1" presStyleIdx="2" presStyleCnt="4">
        <dgm:presLayoutVars>
          <dgm:bulletEnabled val="1"/>
        </dgm:presLayoutVars>
      </dgm:prSet>
      <dgm:spPr/>
    </dgm:pt>
    <dgm:pt modelId="{BA58C392-EB29-4E31-BC9E-756821EC0201}" type="pres">
      <dgm:prSet presAssocID="{6B5B2E3D-6E66-4D88-AEB6-830B2B4F216B}" presName="space" presStyleCnt="0"/>
      <dgm:spPr/>
    </dgm:pt>
    <dgm:pt modelId="{EDDF6739-EC47-48B3-AE9C-43A81CC37887}" type="pres">
      <dgm:prSet presAssocID="{8198D539-84D4-4ED8-AD95-34A854B23D99}" presName="text" presStyleLbl="node1" presStyleIdx="3" presStyleCnt="4">
        <dgm:presLayoutVars>
          <dgm:bulletEnabled val="1"/>
        </dgm:presLayoutVars>
      </dgm:prSet>
      <dgm:spPr/>
    </dgm:pt>
  </dgm:ptLst>
  <dgm:cxnLst>
    <dgm:cxn modelId="{FA875D04-CF7E-4C69-A12C-CA616C694443}" type="presOf" srcId="{8198D539-84D4-4ED8-AD95-34A854B23D99}" destId="{EDDF6739-EC47-48B3-AE9C-43A81CC37887}" srcOrd="0" destOrd="0" presId="urn:diagrams.loki3.com/VaryingWidthList"/>
    <dgm:cxn modelId="{E1C1CB1F-291E-4708-9314-15B21D9958B0}" srcId="{32B2A332-7B66-4978-B500-40AD05C531C5}" destId="{0C5414AB-8901-4750-8249-74A6C52804FD}" srcOrd="0" destOrd="0" parTransId="{66EADC7C-D75A-413B-95A6-A9DED0524703}" sibTransId="{F288D572-5713-4901-9B83-1F62386B73E6}"/>
    <dgm:cxn modelId="{941D5534-23E3-410F-BF95-28BF6A84CAB8}" type="presOf" srcId="{32B2A332-7B66-4978-B500-40AD05C531C5}" destId="{5216B3BB-C352-4336-AF63-A62C79479C6C}" srcOrd="0" destOrd="0" presId="urn:diagrams.loki3.com/VaryingWidthList"/>
    <dgm:cxn modelId="{006C6937-3223-47B3-B932-1E25F5C3268A}" srcId="{32B2A332-7B66-4978-B500-40AD05C531C5}" destId="{AA22462F-4E79-44B8-BDC1-0953B080BA79}" srcOrd="1" destOrd="0" parTransId="{54290664-F22A-4E7F-A48F-81DF1373BBB3}" sibTransId="{A8DACFB6-9147-48B3-A5AA-0323CDDF9C18}"/>
    <dgm:cxn modelId="{63A15379-837B-4CF7-AD94-A3D10C4D261F}" srcId="{32B2A332-7B66-4978-B500-40AD05C531C5}" destId="{0335B5C8-E290-471E-B0C4-D5693D10C666}" srcOrd="2" destOrd="0" parTransId="{E8E3ADC6-7C34-45BD-AE60-F3E19D85FDFC}" sibTransId="{6B5B2E3D-6E66-4D88-AEB6-830B2B4F216B}"/>
    <dgm:cxn modelId="{8B49787B-4BE5-4464-B807-53D0DECE91CC}" type="presOf" srcId="{0335B5C8-E290-471E-B0C4-D5693D10C666}" destId="{44EA111E-B3DC-4D1B-9E68-88ACDE07F330}" srcOrd="0" destOrd="0" presId="urn:diagrams.loki3.com/VaryingWidthList"/>
    <dgm:cxn modelId="{861B6AA7-6E6D-4BD6-90F0-194AD2AE989F}" type="presOf" srcId="{0C5414AB-8901-4750-8249-74A6C52804FD}" destId="{5CAC0104-699A-41B5-B85C-8A88B4039B63}" srcOrd="0" destOrd="0" presId="urn:diagrams.loki3.com/VaryingWidthList"/>
    <dgm:cxn modelId="{96357BB5-6EEA-4335-B0C9-3FD08EEFC558}" type="presOf" srcId="{AA22462F-4E79-44B8-BDC1-0953B080BA79}" destId="{0D3320C4-4D37-4FE9-BB3F-689EFBDA027D}" srcOrd="0" destOrd="0" presId="urn:diagrams.loki3.com/VaryingWidthList"/>
    <dgm:cxn modelId="{EDC403D8-F0C2-4E36-9881-733DE9DAAF4A}" srcId="{32B2A332-7B66-4978-B500-40AD05C531C5}" destId="{8198D539-84D4-4ED8-AD95-34A854B23D99}" srcOrd="3" destOrd="0" parTransId="{D387EF47-0C42-4F48-9A1E-4959344B08E8}" sibTransId="{C4D33B85-7765-494F-942B-0C8FFC65F19E}"/>
    <dgm:cxn modelId="{CF3EEDC2-F4FE-45AC-BB0D-1FC26403F882}" type="presParOf" srcId="{5216B3BB-C352-4336-AF63-A62C79479C6C}" destId="{5CAC0104-699A-41B5-B85C-8A88B4039B63}" srcOrd="0" destOrd="0" presId="urn:diagrams.loki3.com/VaryingWidthList"/>
    <dgm:cxn modelId="{6387E655-4B68-4955-849C-C0CA3B6E9B21}" type="presParOf" srcId="{5216B3BB-C352-4336-AF63-A62C79479C6C}" destId="{301BAE8D-783D-4AE7-AEAF-1C686154E8F0}" srcOrd="1" destOrd="0" presId="urn:diagrams.loki3.com/VaryingWidthList"/>
    <dgm:cxn modelId="{0E4A3070-6A1A-4DD1-8DB4-DD3D855DAC8C}" type="presParOf" srcId="{5216B3BB-C352-4336-AF63-A62C79479C6C}" destId="{0D3320C4-4D37-4FE9-BB3F-689EFBDA027D}" srcOrd="2" destOrd="0" presId="urn:diagrams.loki3.com/VaryingWidthList"/>
    <dgm:cxn modelId="{64E385DB-B771-4CFF-9399-4F6904614567}" type="presParOf" srcId="{5216B3BB-C352-4336-AF63-A62C79479C6C}" destId="{E1F51F17-F944-4661-B084-2596545132AE}" srcOrd="3" destOrd="0" presId="urn:diagrams.loki3.com/VaryingWidthList"/>
    <dgm:cxn modelId="{82A671B5-A34F-40EB-B344-9F96A2744F45}" type="presParOf" srcId="{5216B3BB-C352-4336-AF63-A62C79479C6C}" destId="{44EA111E-B3DC-4D1B-9E68-88ACDE07F330}" srcOrd="4" destOrd="0" presId="urn:diagrams.loki3.com/VaryingWidthList"/>
    <dgm:cxn modelId="{D12453BF-D601-4431-A4DB-C44842F7543B}" type="presParOf" srcId="{5216B3BB-C352-4336-AF63-A62C79479C6C}" destId="{BA58C392-EB29-4E31-BC9E-756821EC0201}" srcOrd="5" destOrd="0" presId="urn:diagrams.loki3.com/VaryingWidthList"/>
    <dgm:cxn modelId="{14776233-DD6D-45AF-A159-BDFB3DC8DCCC}" type="presParOf" srcId="{5216B3BB-C352-4336-AF63-A62C79479C6C}" destId="{EDDF6739-EC47-48B3-AE9C-43A81CC37887}" srcOrd="6" destOrd="0" presId="urn:diagrams.loki3.com/VaryingWidth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8BAD6EC-102A-4565-AF17-BAC046A93378}" type="doc">
      <dgm:prSet loTypeId="urn:microsoft.com/office/officeart/2005/8/layout/vList4" loCatId="picture" qsTypeId="urn:microsoft.com/office/officeart/2005/8/quickstyle/simple1" qsCatId="simple" csTypeId="urn:microsoft.com/office/officeart/2005/8/colors/accent5_5" csCatId="accent5" phldr="1"/>
      <dgm:spPr/>
      <dgm:t>
        <a:bodyPr/>
        <a:lstStyle/>
        <a:p>
          <a:endParaRPr lang="en-US"/>
        </a:p>
      </dgm:t>
    </dgm:pt>
    <dgm:pt modelId="{54D50F3B-FA22-40E1-A024-D38B713FFAE6}">
      <dgm:prSet phldrT="[Text]"/>
      <dgm:spPr/>
      <dgm:t>
        <a:bodyPr/>
        <a:lstStyle/>
        <a:p>
          <a:r>
            <a:rPr lang="en-US" dirty="0">
              <a:latin typeface="Times New Roman" panose="02020603050405020304" pitchFamily="18" charset="0"/>
              <a:cs typeface="Times New Roman" panose="02020603050405020304" pitchFamily="18" charset="0"/>
            </a:rPr>
            <a:t>Societally</a:t>
          </a:r>
        </a:p>
      </dgm:t>
    </dgm:pt>
    <dgm:pt modelId="{46175F58-FC53-44A9-B3FD-A5458F7C4F10}" type="parTrans" cxnId="{2A37D5A5-9F8C-4E8A-BEA4-FAC748ECEA39}">
      <dgm:prSet/>
      <dgm:spPr/>
      <dgm:t>
        <a:bodyPr/>
        <a:lstStyle/>
        <a:p>
          <a:endParaRPr lang="en-US"/>
        </a:p>
      </dgm:t>
    </dgm:pt>
    <dgm:pt modelId="{40C37E17-1C05-481D-A472-072F5F55E94A}" type="sibTrans" cxnId="{2A37D5A5-9F8C-4E8A-BEA4-FAC748ECEA39}">
      <dgm:prSet/>
      <dgm:spPr/>
      <dgm:t>
        <a:bodyPr/>
        <a:lstStyle/>
        <a:p>
          <a:endParaRPr lang="en-US"/>
        </a:p>
      </dgm:t>
    </dgm:pt>
    <dgm:pt modelId="{9E17F4CE-9E44-4BD3-9A1B-8BE176B87311}">
      <dgm:prSet phldrT="[Text]"/>
      <dgm:spPr/>
      <dgm:t>
        <a:bodyPr/>
        <a:lstStyle/>
        <a:p>
          <a:r>
            <a:rPr lang="en-US" dirty="0">
              <a:latin typeface="Times New Roman" panose="02020603050405020304" pitchFamily="18" charset="0"/>
              <a:cs typeface="Times New Roman" panose="02020603050405020304" pitchFamily="18" charset="0"/>
            </a:rPr>
            <a:t>Different Backgrounds</a:t>
          </a:r>
        </a:p>
      </dgm:t>
    </dgm:pt>
    <dgm:pt modelId="{D02B87BE-7A5C-4C88-BB5E-59CABDF3F97F}" type="parTrans" cxnId="{25EB095C-ECB7-48A1-B9B4-36702D77E090}">
      <dgm:prSet/>
      <dgm:spPr/>
      <dgm:t>
        <a:bodyPr/>
        <a:lstStyle/>
        <a:p>
          <a:endParaRPr lang="en-US"/>
        </a:p>
      </dgm:t>
    </dgm:pt>
    <dgm:pt modelId="{DF87DE0A-5B4E-4AAE-BA57-07ABCCB1F6B2}" type="sibTrans" cxnId="{25EB095C-ECB7-48A1-B9B4-36702D77E090}">
      <dgm:prSet/>
      <dgm:spPr/>
      <dgm:t>
        <a:bodyPr/>
        <a:lstStyle/>
        <a:p>
          <a:endParaRPr lang="en-US"/>
        </a:p>
      </dgm:t>
    </dgm:pt>
    <dgm:pt modelId="{00B4815F-31B8-4893-9A4F-9E70A527CF9A}">
      <dgm:prSet phldrT="[Text]"/>
      <dgm:spPr/>
      <dgm:t>
        <a:bodyPr/>
        <a:lstStyle/>
        <a:p>
          <a:r>
            <a:rPr lang="en-US" dirty="0">
              <a:latin typeface="Times New Roman" panose="02020603050405020304" pitchFamily="18" charset="0"/>
              <a:cs typeface="Times New Roman" panose="02020603050405020304" pitchFamily="18" charset="0"/>
            </a:rPr>
            <a:t>Unique Ministerial Training</a:t>
          </a:r>
        </a:p>
      </dgm:t>
    </dgm:pt>
    <dgm:pt modelId="{C228E0E5-1176-4D1A-AECE-B577C9A15AEF}" type="parTrans" cxnId="{88EA0C8F-975D-4B91-8285-10663C374BA7}">
      <dgm:prSet/>
      <dgm:spPr/>
      <dgm:t>
        <a:bodyPr/>
        <a:lstStyle/>
        <a:p>
          <a:endParaRPr lang="en-US"/>
        </a:p>
      </dgm:t>
    </dgm:pt>
    <dgm:pt modelId="{4E26BAB7-42DD-411B-90E9-5371144DEAC8}" type="sibTrans" cxnId="{88EA0C8F-975D-4B91-8285-10663C374BA7}">
      <dgm:prSet/>
      <dgm:spPr/>
      <dgm:t>
        <a:bodyPr/>
        <a:lstStyle/>
        <a:p>
          <a:endParaRPr lang="en-US"/>
        </a:p>
      </dgm:t>
    </dgm:pt>
    <dgm:pt modelId="{1601468C-7BFD-4CF5-89CA-177A647003EF}">
      <dgm:prSet phldrT="[Text]"/>
      <dgm:spPr/>
      <dgm:t>
        <a:bodyPr/>
        <a:lstStyle/>
        <a:p>
          <a:r>
            <a:rPr lang="en-US" dirty="0">
              <a:latin typeface="Times New Roman" panose="02020603050405020304" pitchFamily="18" charset="0"/>
              <a:cs typeface="Times New Roman" panose="02020603050405020304" pitchFamily="18" charset="0"/>
            </a:rPr>
            <a:t>Behaviorally</a:t>
          </a:r>
        </a:p>
      </dgm:t>
    </dgm:pt>
    <dgm:pt modelId="{302D1FE6-FD3B-4A36-A3F3-BF51681D4D5B}" type="parTrans" cxnId="{A31063C7-FF6A-48A8-AAC0-23D89B613E5A}">
      <dgm:prSet/>
      <dgm:spPr/>
      <dgm:t>
        <a:bodyPr/>
        <a:lstStyle/>
        <a:p>
          <a:endParaRPr lang="en-US"/>
        </a:p>
      </dgm:t>
    </dgm:pt>
    <dgm:pt modelId="{6B79823F-AEB7-49A4-8D59-0127ACC549E1}" type="sibTrans" cxnId="{A31063C7-FF6A-48A8-AAC0-23D89B613E5A}">
      <dgm:prSet/>
      <dgm:spPr/>
      <dgm:t>
        <a:bodyPr/>
        <a:lstStyle/>
        <a:p>
          <a:endParaRPr lang="en-US"/>
        </a:p>
      </dgm:t>
    </dgm:pt>
    <dgm:pt modelId="{308E9CCC-86B3-421D-B684-D6F8CF7D6753}">
      <dgm:prSet phldrT="[Text]"/>
      <dgm:spPr/>
      <dgm:t>
        <a:bodyPr/>
        <a:lstStyle/>
        <a:p>
          <a:r>
            <a:rPr lang="en-US" dirty="0">
              <a:latin typeface="Times New Roman" panose="02020603050405020304" pitchFamily="18" charset="0"/>
              <a:cs typeface="Times New Roman" panose="02020603050405020304" pitchFamily="18" charset="0"/>
            </a:rPr>
            <a:t>Unusual Motivations</a:t>
          </a:r>
        </a:p>
      </dgm:t>
    </dgm:pt>
    <dgm:pt modelId="{34C0B572-BC55-497E-9D01-967889873002}" type="parTrans" cxnId="{B118BD23-E0C0-46CA-A6F2-3168CF093142}">
      <dgm:prSet/>
      <dgm:spPr/>
      <dgm:t>
        <a:bodyPr/>
        <a:lstStyle/>
        <a:p>
          <a:endParaRPr lang="en-US"/>
        </a:p>
      </dgm:t>
    </dgm:pt>
    <dgm:pt modelId="{167E84BF-4AB7-46AA-AE25-8DD12EB04965}" type="sibTrans" cxnId="{B118BD23-E0C0-46CA-A6F2-3168CF093142}">
      <dgm:prSet/>
      <dgm:spPr/>
      <dgm:t>
        <a:bodyPr/>
        <a:lstStyle/>
        <a:p>
          <a:endParaRPr lang="en-US"/>
        </a:p>
      </dgm:t>
    </dgm:pt>
    <dgm:pt modelId="{B7540A7D-7C65-4399-877C-B5993EDFEA64}">
      <dgm:prSet phldrT="[Text]"/>
      <dgm:spPr/>
      <dgm:t>
        <a:bodyPr/>
        <a:lstStyle/>
        <a:p>
          <a:r>
            <a:rPr lang="en-US" dirty="0">
              <a:latin typeface="Times New Roman" panose="02020603050405020304" pitchFamily="18" charset="0"/>
              <a:cs typeface="Times New Roman" panose="02020603050405020304" pitchFamily="18" charset="0"/>
            </a:rPr>
            <a:t>Fiery Preaching</a:t>
          </a:r>
        </a:p>
      </dgm:t>
    </dgm:pt>
    <dgm:pt modelId="{7EAF53F2-9F4A-463F-916A-FDC68E27349B}" type="parTrans" cxnId="{CA4BAC03-7E44-4BBB-B17F-9D254634870E}">
      <dgm:prSet/>
      <dgm:spPr/>
      <dgm:t>
        <a:bodyPr/>
        <a:lstStyle/>
        <a:p>
          <a:endParaRPr lang="en-US"/>
        </a:p>
      </dgm:t>
    </dgm:pt>
    <dgm:pt modelId="{E7A2F45D-E627-4CC9-8A6D-B9BA0FA86204}" type="sibTrans" cxnId="{CA4BAC03-7E44-4BBB-B17F-9D254634870E}">
      <dgm:prSet/>
      <dgm:spPr/>
      <dgm:t>
        <a:bodyPr/>
        <a:lstStyle/>
        <a:p>
          <a:endParaRPr lang="en-US"/>
        </a:p>
      </dgm:t>
    </dgm:pt>
    <dgm:pt modelId="{D7DDB19C-561C-4ED7-AD75-442B4CF940AC}">
      <dgm:prSet phldrT="[Text]"/>
      <dgm:spPr/>
      <dgm:t>
        <a:bodyPr/>
        <a:lstStyle/>
        <a:p>
          <a:r>
            <a:rPr lang="en-US" dirty="0">
              <a:latin typeface="Times New Roman" panose="02020603050405020304" pitchFamily="18" charset="0"/>
              <a:cs typeface="Times New Roman" panose="02020603050405020304" pitchFamily="18" charset="0"/>
            </a:rPr>
            <a:t>Theologically</a:t>
          </a:r>
        </a:p>
      </dgm:t>
    </dgm:pt>
    <dgm:pt modelId="{016CBB48-AF7D-4DEB-97E1-6F10AE0367C0}" type="parTrans" cxnId="{9E594A7B-2A17-44FB-B6A8-CE208952D894}">
      <dgm:prSet/>
      <dgm:spPr/>
      <dgm:t>
        <a:bodyPr/>
        <a:lstStyle/>
        <a:p>
          <a:endParaRPr lang="en-US"/>
        </a:p>
      </dgm:t>
    </dgm:pt>
    <dgm:pt modelId="{F3A4531D-C905-4BCC-9046-F84FA89581E3}" type="sibTrans" cxnId="{9E594A7B-2A17-44FB-B6A8-CE208952D894}">
      <dgm:prSet/>
      <dgm:spPr/>
      <dgm:t>
        <a:bodyPr/>
        <a:lstStyle/>
        <a:p>
          <a:endParaRPr lang="en-US"/>
        </a:p>
      </dgm:t>
    </dgm:pt>
    <dgm:pt modelId="{56158E33-9F8B-4D76-81ED-C9538CB24593}">
      <dgm:prSet phldrT="[Text]"/>
      <dgm:spPr/>
      <dgm:t>
        <a:bodyPr/>
        <a:lstStyle/>
        <a:p>
          <a:r>
            <a:rPr lang="en-US" dirty="0">
              <a:latin typeface="Times New Roman" panose="02020603050405020304" pitchFamily="18" charset="0"/>
              <a:cs typeface="Times New Roman" panose="02020603050405020304" pitchFamily="18" charset="0"/>
            </a:rPr>
            <a:t>Justification by Faith Alone</a:t>
          </a:r>
        </a:p>
      </dgm:t>
    </dgm:pt>
    <dgm:pt modelId="{E60B7BF8-D555-418E-B513-C52A08B6D308}" type="parTrans" cxnId="{7F2AFC14-7C3D-4954-BBE9-C48FC3CE9BFE}">
      <dgm:prSet/>
      <dgm:spPr/>
      <dgm:t>
        <a:bodyPr/>
        <a:lstStyle/>
        <a:p>
          <a:endParaRPr lang="en-US"/>
        </a:p>
      </dgm:t>
    </dgm:pt>
    <dgm:pt modelId="{29342BAE-6D82-4A83-8E94-32ED86D36D5D}" type="sibTrans" cxnId="{7F2AFC14-7C3D-4954-BBE9-C48FC3CE9BFE}">
      <dgm:prSet/>
      <dgm:spPr/>
      <dgm:t>
        <a:bodyPr/>
        <a:lstStyle/>
        <a:p>
          <a:endParaRPr lang="en-US"/>
        </a:p>
      </dgm:t>
    </dgm:pt>
    <dgm:pt modelId="{FB85B556-58D2-4ACE-8CB9-B3BFD3696257}">
      <dgm:prSet phldrT="[Text]"/>
      <dgm:spPr/>
      <dgm:t>
        <a:bodyPr/>
        <a:lstStyle/>
        <a:p>
          <a:r>
            <a:rPr lang="en-US" dirty="0">
              <a:latin typeface="Times New Roman" panose="02020603050405020304" pitchFamily="18" charset="0"/>
              <a:cs typeface="Times New Roman" panose="02020603050405020304" pitchFamily="18" charset="0"/>
            </a:rPr>
            <a:t>Necessity of the New Birth</a:t>
          </a:r>
        </a:p>
      </dgm:t>
    </dgm:pt>
    <dgm:pt modelId="{9C7439BF-3101-41A4-AE39-1E3F6AB9F2FF}" type="parTrans" cxnId="{2B5E2157-BE33-4E3D-B249-437B856ACE86}">
      <dgm:prSet/>
      <dgm:spPr/>
      <dgm:t>
        <a:bodyPr/>
        <a:lstStyle/>
        <a:p>
          <a:endParaRPr lang="en-US"/>
        </a:p>
      </dgm:t>
    </dgm:pt>
    <dgm:pt modelId="{E722B311-465B-4AD7-94B0-1110D257FC1B}" type="sibTrans" cxnId="{2B5E2157-BE33-4E3D-B249-437B856ACE86}">
      <dgm:prSet/>
      <dgm:spPr/>
      <dgm:t>
        <a:bodyPr/>
        <a:lstStyle/>
        <a:p>
          <a:endParaRPr lang="en-US"/>
        </a:p>
      </dgm:t>
    </dgm:pt>
    <dgm:pt modelId="{EF6311F9-4027-4767-8057-FB396CEB308E}" type="pres">
      <dgm:prSet presAssocID="{48BAD6EC-102A-4565-AF17-BAC046A93378}" presName="linear" presStyleCnt="0">
        <dgm:presLayoutVars>
          <dgm:dir/>
          <dgm:resizeHandles val="exact"/>
        </dgm:presLayoutVars>
      </dgm:prSet>
      <dgm:spPr/>
    </dgm:pt>
    <dgm:pt modelId="{380D496B-80E9-48A4-868F-F07A673784B3}" type="pres">
      <dgm:prSet presAssocID="{54D50F3B-FA22-40E1-A024-D38B713FFAE6}" presName="comp" presStyleCnt="0"/>
      <dgm:spPr/>
    </dgm:pt>
    <dgm:pt modelId="{2F7FC936-41A6-4716-A187-41D076E8CE0D}" type="pres">
      <dgm:prSet presAssocID="{54D50F3B-FA22-40E1-A024-D38B713FFAE6}" presName="box" presStyleLbl="node1" presStyleIdx="0" presStyleCnt="3"/>
      <dgm:spPr/>
    </dgm:pt>
    <dgm:pt modelId="{7343AF0A-EFBD-4EDF-8D0E-7F43E14841B0}" type="pres">
      <dgm:prSet presAssocID="{54D50F3B-FA22-40E1-A024-D38B713FFAE6}" presName="img" presStyleLbl="fgImgPlace1" presStyleIdx="0" presStyleCnt="3"/>
      <dgm:spPr>
        <a:blipFill dpi="0" rotWithShape="1">
          <a:blip xmlns:r="http://schemas.openxmlformats.org/officeDocument/2006/relationships" r:embed="rId1"/>
          <a:srcRect/>
          <a:stretch>
            <a:fillRect l="-17129" t="-37382" r="-3614" b="-7510"/>
          </a:stretch>
        </a:blipFill>
      </dgm:spPr>
    </dgm:pt>
    <dgm:pt modelId="{E6C1FB60-8AF2-42AC-A0E8-909C9C7368CC}" type="pres">
      <dgm:prSet presAssocID="{54D50F3B-FA22-40E1-A024-D38B713FFAE6}" presName="text" presStyleLbl="node1" presStyleIdx="0" presStyleCnt="3">
        <dgm:presLayoutVars>
          <dgm:bulletEnabled val="1"/>
        </dgm:presLayoutVars>
      </dgm:prSet>
      <dgm:spPr/>
    </dgm:pt>
    <dgm:pt modelId="{0BE72A50-BAFD-4E3E-AD9D-00612369A51E}" type="pres">
      <dgm:prSet presAssocID="{40C37E17-1C05-481D-A472-072F5F55E94A}" presName="spacer" presStyleCnt="0"/>
      <dgm:spPr/>
    </dgm:pt>
    <dgm:pt modelId="{72A9A098-1596-4A9F-B677-574C69D1C84F}" type="pres">
      <dgm:prSet presAssocID="{1601468C-7BFD-4CF5-89CA-177A647003EF}" presName="comp" presStyleCnt="0"/>
      <dgm:spPr/>
    </dgm:pt>
    <dgm:pt modelId="{3D80610D-2BB0-4BB0-AF9A-B0DFA1E10232}" type="pres">
      <dgm:prSet presAssocID="{1601468C-7BFD-4CF5-89CA-177A647003EF}" presName="box" presStyleLbl="node1" presStyleIdx="1" presStyleCnt="3"/>
      <dgm:spPr/>
    </dgm:pt>
    <dgm:pt modelId="{E4E927E0-31C8-4784-9F47-173850B596F9}" type="pres">
      <dgm:prSet presAssocID="{1601468C-7BFD-4CF5-89CA-177A647003EF}" presName="img" presStyleLbl="fgImgPlace1" presStyleIdx="1" presStyleCnt="3" custScaleX="100546"/>
      <dgm:spPr>
        <a:blipFill dpi="0" rotWithShape="1">
          <a:blip xmlns:r="http://schemas.openxmlformats.org/officeDocument/2006/relationships" r:embed="rId2"/>
          <a:srcRect/>
          <a:stretch>
            <a:fillRect l="-24407" t="-3603" r="-3764" b="-19638"/>
          </a:stretch>
        </a:blipFill>
      </dgm:spPr>
    </dgm:pt>
    <dgm:pt modelId="{86BE8422-3E68-4095-B70D-39156A82FD16}" type="pres">
      <dgm:prSet presAssocID="{1601468C-7BFD-4CF5-89CA-177A647003EF}" presName="text" presStyleLbl="node1" presStyleIdx="1" presStyleCnt="3">
        <dgm:presLayoutVars>
          <dgm:bulletEnabled val="1"/>
        </dgm:presLayoutVars>
      </dgm:prSet>
      <dgm:spPr/>
    </dgm:pt>
    <dgm:pt modelId="{74920F95-E65B-4C41-AC86-FFCC6EA88461}" type="pres">
      <dgm:prSet presAssocID="{6B79823F-AEB7-49A4-8D59-0127ACC549E1}" presName="spacer" presStyleCnt="0"/>
      <dgm:spPr/>
    </dgm:pt>
    <dgm:pt modelId="{00E7D0DE-0650-4A81-9979-742EBEF06AA5}" type="pres">
      <dgm:prSet presAssocID="{D7DDB19C-561C-4ED7-AD75-442B4CF940AC}" presName="comp" presStyleCnt="0"/>
      <dgm:spPr/>
    </dgm:pt>
    <dgm:pt modelId="{BD19FD0B-8163-4454-AD29-2CF466A98E54}" type="pres">
      <dgm:prSet presAssocID="{D7DDB19C-561C-4ED7-AD75-442B4CF940AC}" presName="box" presStyleLbl="node1" presStyleIdx="2" presStyleCnt="3"/>
      <dgm:spPr/>
    </dgm:pt>
    <dgm:pt modelId="{80C6C6F7-E824-4160-A4A4-50EB7B32FFF1}" type="pres">
      <dgm:prSet presAssocID="{D7DDB19C-561C-4ED7-AD75-442B4CF940AC}" presName="img" presStyleLbl="fgImgPlace1" presStyleIdx="2" presStyleCnt="3" custLinFactNeighborX="-329" custLinFactNeighborY="-1274"/>
      <dgm:spPr>
        <a:blipFill dpi="0" rotWithShape="1">
          <a:blip xmlns:r="http://schemas.openxmlformats.org/officeDocument/2006/relationships" r:embed="rId3"/>
          <a:srcRect/>
          <a:stretch>
            <a:fillRect l="-21081" t="-177400" r="-12111" b="-108856"/>
          </a:stretch>
        </a:blipFill>
      </dgm:spPr>
    </dgm:pt>
    <dgm:pt modelId="{4488194C-B743-4AF5-9B54-8212C9D63C91}" type="pres">
      <dgm:prSet presAssocID="{D7DDB19C-561C-4ED7-AD75-442B4CF940AC}" presName="text" presStyleLbl="node1" presStyleIdx="2" presStyleCnt="3">
        <dgm:presLayoutVars>
          <dgm:bulletEnabled val="1"/>
        </dgm:presLayoutVars>
      </dgm:prSet>
      <dgm:spPr/>
    </dgm:pt>
  </dgm:ptLst>
  <dgm:cxnLst>
    <dgm:cxn modelId="{CA4BAC03-7E44-4BBB-B17F-9D254634870E}" srcId="{1601468C-7BFD-4CF5-89CA-177A647003EF}" destId="{B7540A7D-7C65-4399-877C-B5993EDFEA64}" srcOrd="1" destOrd="0" parTransId="{7EAF53F2-9F4A-463F-916A-FDC68E27349B}" sibTransId="{E7A2F45D-E627-4CC9-8A6D-B9BA0FA86204}"/>
    <dgm:cxn modelId="{B5120806-5092-4970-BA8F-C6B697DA71F9}" type="presOf" srcId="{FB85B556-58D2-4ACE-8CB9-B3BFD3696257}" destId="{BD19FD0B-8163-4454-AD29-2CF466A98E54}" srcOrd="0" destOrd="2" presId="urn:microsoft.com/office/officeart/2005/8/layout/vList4"/>
    <dgm:cxn modelId="{556D830F-E2DA-4A40-BB77-60E5A6DF8229}" type="presOf" srcId="{D7DDB19C-561C-4ED7-AD75-442B4CF940AC}" destId="{BD19FD0B-8163-4454-AD29-2CF466A98E54}" srcOrd="0" destOrd="0" presId="urn:microsoft.com/office/officeart/2005/8/layout/vList4"/>
    <dgm:cxn modelId="{7F2AFC14-7C3D-4954-BBE9-C48FC3CE9BFE}" srcId="{D7DDB19C-561C-4ED7-AD75-442B4CF940AC}" destId="{56158E33-9F8B-4D76-81ED-C9538CB24593}" srcOrd="0" destOrd="0" parTransId="{E60B7BF8-D555-418E-B513-C52A08B6D308}" sibTransId="{29342BAE-6D82-4A83-8E94-32ED86D36D5D}"/>
    <dgm:cxn modelId="{B118BD23-E0C0-46CA-A6F2-3168CF093142}" srcId="{1601468C-7BFD-4CF5-89CA-177A647003EF}" destId="{308E9CCC-86B3-421D-B684-D6F8CF7D6753}" srcOrd="0" destOrd="0" parTransId="{34C0B572-BC55-497E-9D01-967889873002}" sibTransId="{167E84BF-4AB7-46AA-AE25-8DD12EB04965}"/>
    <dgm:cxn modelId="{59449831-E07F-46FD-A1F8-669DE2505C36}" type="presOf" srcId="{48BAD6EC-102A-4565-AF17-BAC046A93378}" destId="{EF6311F9-4027-4767-8057-FB396CEB308E}" srcOrd="0" destOrd="0" presId="urn:microsoft.com/office/officeart/2005/8/layout/vList4"/>
    <dgm:cxn modelId="{25EB095C-ECB7-48A1-B9B4-36702D77E090}" srcId="{54D50F3B-FA22-40E1-A024-D38B713FFAE6}" destId="{9E17F4CE-9E44-4BD3-9A1B-8BE176B87311}" srcOrd="0" destOrd="0" parTransId="{D02B87BE-7A5C-4C88-BB5E-59CABDF3F97F}" sibTransId="{DF87DE0A-5B4E-4AAE-BA57-07ABCCB1F6B2}"/>
    <dgm:cxn modelId="{028A4A64-7129-4711-BAAE-AFC5D390B968}" type="presOf" srcId="{1601468C-7BFD-4CF5-89CA-177A647003EF}" destId="{86BE8422-3E68-4095-B70D-39156A82FD16}" srcOrd="1" destOrd="0" presId="urn:microsoft.com/office/officeart/2005/8/layout/vList4"/>
    <dgm:cxn modelId="{C0A6DB66-1142-46A5-8F11-79222DB66AD9}" type="presOf" srcId="{308E9CCC-86B3-421D-B684-D6F8CF7D6753}" destId="{3D80610D-2BB0-4BB0-AF9A-B0DFA1E10232}" srcOrd="0" destOrd="1" presId="urn:microsoft.com/office/officeart/2005/8/layout/vList4"/>
    <dgm:cxn modelId="{FD219B68-0DA5-4AE6-94EA-6B9DEC9F6535}" type="presOf" srcId="{D7DDB19C-561C-4ED7-AD75-442B4CF940AC}" destId="{4488194C-B743-4AF5-9B54-8212C9D63C91}" srcOrd="1" destOrd="0" presId="urn:microsoft.com/office/officeart/2005/8/layout/vList4"/>
    <dgm:cxn modelId="{9039496F-6831-40DE-9AAC-32C94D54186B}" type="presOf" srcId="{9E17F4CE-9E44-4BD3-9A1B-8BE176B87311}" destId="{2F7FC936-41A6-4716-A187-41D076E8CE0D}" srcOrd="0" destOrd="1" presId="urn:microsoft.com/office/officeart/2005/8/layout/vList4"/>
    <dgm:cxn modelId="{CF00D450-D0FE-4E14-980F-64CBA5C0DE3A}" type="presOf" srcId="{00B4815F-31B8-4893-9A4F-9E70A527CF9A}" destId="{2F7FC936-41A6-4716-A187-41D076E8CE0D}" srcOrd="0" destOrd="2" presId="urn:microsoft.com/office/officeart/2005/8/layout/vList4"/>
    <dgm:cxn modelId="{2B5E2157-BE33-4E3D-B249-437B856ACE86}" srcId="{D7DDB19C-561C-4ED7-AD75-442B4CF940AC}" destId="{FB85B556-58D2-4ACE-8CB9-B3BFD3696257}" srcOrd="1" destOrd="0" parTransId="{9C7439BF-3101-41A4-AE39-1E3F6AB9F2FF}" sibTransId="{E722B311-465B-4AD7-94B0-1110D257FC1B}"/>
    <dgm:cxn modelId="{9E594A7B-2A17-44FB-B6A8-CE208952D894}" srcId="{48BAD6EC-102A-4565-AF17-BAC046A93378}" destId="{D7DDB19C-561C-4ED7-AD75-442B4CF940AC}" srcOrd="2" destOrd="0" parTransId="{016CBB48-AF7D-4DEB-97E1-6F10AE0367C0}" sibTransId="{F3A4531D-C905-4BCC-9046-F84FA89581E3}"/>
    <dgm:cxn modelId="{D8745480-0D5F-4150-BCB3-3E39B5F12185}" type="presOf" srcId="{00B4815F-31B8-4893-9A4F-9E70A527CF9A}" destId="{E6C1FB60-8AF2-42AC-A0E8-909C9C7368CC}" srcOrd="1" destOrd="2" presId="urn:microsoft.com/office/officeart/2005/8/layout/vList4"/>
    <dgm:cxn modelId="{4A93EE83-D916-44D5-8B6A-B00EC69D06EB}" type="presOf" srcId="{B7540A7D-7C65-4399-877C-B5993EDFEA64}" destId="{3D80610D-2BB0-4BB0-AF9A-B0DFA1E10232}" srcOrd="0" destOrd="2" presId="urn:microsoft.com/office/officeart/2005/8/layout/vList4"/>
    <dgm:cxn modelId="{88EA0C8F-975D-4B91-8285-10663C374BA7}" srcId="{54D50F3B-FA22-40E1-A024-D38B713FFAE6}" destId="{00B4815F-31B8-4893-9A4F-9E70A527CF9A}" srcOrd="1" destOrd="0" parTransId="{C228E0E5-1176-4D1A-AECE-B577C9A15AEF}" sibTransId="{4E26BAB7-42DD-411B-90E9-5371144DEAC8}"/>
    <dgm:cxn modelId="{478E6D8F-ED98-45B0-A1B1-A7B6110EC55E}" type="presOf" srcId="{9E17F4CE-9E44-4BD3-9A1B-8BE176B87311}" destId="{E6C1FB60-8AF2-42AC-A0E8-909C9C7368CC}" srcOrd="1" destOrd="1" presId="urn:microsoft.com/office/officeart/2005/8/layout/vList4"/>
    <dgm:cxn modelId="{9798B099-7FD6-4D41-8321-C12C08E5DB35}" type="presOf" srcId="{1601468C-7BFD-4CF5-89CA-177A647003EF}" destId="{3D80610D-2BB0-4BB0-AF9A-B0DFA1E10232}" srcOrd="0" destOrd="0" presId="urn:microsoft.com/office/officeart/2005/8/layout/vList4"/>
    <dgm:cxn modelId="{2A37D5A5-9F8C-4E8A-BEA4-FAC748ECEA39}" srcId="{48BAD6EC-102A-4565-AF17-BAC046A93378}" destId="{54D50F3B-FA22-40E1-A024-D38B713FFAE6}" srcOrd="0" destOrd="0" parTransId="{46175F58-FC53-44A9-B3FD-A5458F7C4F10}" sibTransId="{40C37E17-1C05-481D-A472-072F5F55E94A}"/>
    <dgm:cxn modelId="{3255F5A6-E30A-46AA-9C06-48497F6CBB34}" type="presOf" srcId="{308E9CCC-86B3-421D-B684-D6F8CF7D6753}" destId="{86BE8422-3E68-4095-B70D-39156A82FD16}" srcOrd="1" destOrd="1" presId="urn:microsoft.com/office/officeart/2005/8/layout/vList4"/>
    <dgm:cxn modelId="{2BE4DEA7-141D-4F04-8CDF-DDB8DCA71906}" type="presOf" srcId="{54D50F3B-FA22-40E1-A024-D38B713FFAE6}" destId="{2F7FC936-41A6-4716-A187-41D076E8CE0D}" srcOrd="0" destOrd="0" presId="urn:microsoft.com/office/officeart/2005/8/layout/vList4"/>
    <dgm:cxn modelId="{C1F59DAA-13E5-4D97-89D2-6F5F485AE5A1}" type="presOf" srcId="{56158E33-9F8B-4D76-81ED-C9538CB24593}" destId="{4488194C-B743-4AF5-9B54-8212C9D63C91}" srcOrd="1" destOrd="1" presId="urn:microsoft.com/office/officeart/2005/8/layout/vList4"/>
    <dgm:cxn modelId="{4C6707B4-8C75-4FEF-A50A-E018A7394858}" type="presOf" srcId="{56158E33-9F8B-4D76-81ED-C9538CB24593}" destId="{BD19FD0B-8163-4454-AD29-2CF466A98E54}" srcOrd="0" destOrd="1" presId="urn:microsoft.com/office/officeart/2005/8/layout/vList4"/>
    <dgm:cxn modelId="{A31063C7-FF6A-48A8-AAC0-23D89B613E5A}" srcId="{48BAD6EC-102A-4565-AF17-BAC046A93378}" destId="{1601468C-7BFD-4CF5-89CA-177A647003EF}" srcOrd="1" destOrd="0" parTransId="{302D1FE6-FD3B-4A36-A3F3-BF51681D4D5B}" sibTransId="{6B79823F-AEB7-49A4-8D59-0127ACC549E1}"/>
    <dgm:cxn modelId="{F87BC8CA-1060-44B1-AD85-BEBE7BCDA76D}" type="presOf" srcId="{54D50F3B-FA22-40E1-A024-D38B713FFAE6}" destId="{E6C1FB60-8AF2-42AC-A0E8-909C9C7368CC}" srcOrd="1" destOrd="0" presId="urn:microsoft.com/office/officeart/2005/8/layout/vList4"/>
    <dgm:cxn modelId="{7FD3BCCB-61D9-467D-8397-00BBE95FEAF3}" type="presOf" srcId="{FB85B556-58D2-4ACE-8CB9-B3BFD3696257}" destId="{4488194C-B743-4AF5-9B54-8212C9D63C91}" srcOrd="1" destOrd="2" presId="urn:microsoft.com/office/officeart/2005/8/layout/vList4"/>
    <dgm:cxn modelId="{A5F9CBE4-B39D-476A-BAD5-CAAB9D74D48F}" type="presOf" srcId="{B7540A7D-7C65-4399-877C-B5993EDFEA64}" destId="{86BE8422-3E68-4095-B70D-39156A82FD16}" srcOrd="1" destOrd="2" presId="urn:microsoft.com/office/officeart/2005/8/layout/vList4"/>
    <dgm:cxn modelId="{34CAB49A-DF13-4762-9FF8-E5181FAA50FE}" type="presParOf" srcId="{EF6311F9-4027-4767-8057-FB396CEB308E}" destId="{380D496B-80E9-48A4-868F-F07A673784B3}" srcOrd="0" destOrd="0" presId="urn:microsoft.com/office/officeart/2005/8/layout/vList4"/>
    <dgm:cxn modelId="{0E22142C-373B-4ABD-9CD1-3CDCD499B55E}" type="presParOf" srcId="{380D496B-80E9-48A4-868F-F07A673784B3}" destId="{2F7FC936-41A6-4716-A187-41D076E8CE0D}" srcOrd="0" destOrd="0" presId="urn:microsoft.com/office/officeart/2005/8/layout/vList4"/>
    <dgm:cxn modelId="{6B24DFD1-60CB-404F-A76D-61C9C69CFD96}" type="presParOf" srcId="{380D496B-80E9-48A4-868F-F07A673784B3}" destId="{7343AF0A-EFBD-4EDF-8D0E-7F43E14841B0}" srcOrd="1" destOrd="0" presId="urn:microsoft.com/office/officeart/2005/8/layout/vList4"/>
    <dgm:cxn modelId="{EEE7FF19-DD87-43B1-8987-C5FD70064068}" type="presParOf" srcId="{380D496B-80E9-48A4-868F-F07A673784B3}" destId="{E6C1FB60-8AF2-42AC-A0E8-909C9C7368CC}" srcOrd="2" destOrd="0" presId="urn:microsoft.com/office/officeart/2005/8/layout/vList4"/>
    <dgm:cxn modelId="{C4E19682-71C0-46D2-8C41-FC6A361F89D0}" type="presParOf" srcId="{EF6311F9-4027-4767-8057-FB396CEB308E}" destId="{0BE72A50-BAFD-4E3E-AD9D-00612369A51E}" srcOrd="1" destOrd="0" presId="urn:microsoft.com/office/officeart/2005/8/layout/vList4"/>
    <dgm:cxn modelId="{757C234D-DFDE-4556-AD11-9823215E5392}" type="presParOf" srcId="{EF6311F9-4027-4767-8057-FB396CEB308E}" destId="{72A9A098-1596-4A9F-B677-574C69D1C84F}" srcOrd="2" destOrd="0" presId="urn:microsoft.com/office/officeart/2005/8/layout/vList4"/>
    <dgm:cxn modelId="{AAE82561-C780-4C58-901D-A247CB624270}" type="presParOf" srcId="{72A9A098-1596-4A9F-B677-574C69D1C84F}" destId="{3D80610D-2BB0-4BB0-AF9A-B0DFA1E10232}" srcOrd="0" destOrd="0" presId="urn:microsoft.com/office/officeart/2005/8/layout/vList4"/>
    <dgm:cxn modelId="{3C37E5D9-ED5B-492D-8284-3603F3C768A5}" type="presParOf" srcId="{72A9A098-1596-4A9F-B677-574C69D1C84F}" destId="{E4E927E0-31C8-4784-9F47-173850B596F9}" srcOrd="1" destOrd="0" presId="urn:microsoft.com/office/officeart/2005/8/layout/vList4"/>
    <dgm:cxn modelId="{0E28596D-D92A-4010-AC4A-746F9736E928}" type="presParOf" srcId="{72A9A098-1596-4A9F-B677-574C69D1C84F}" destId="{86BE8422-3E68-4095-B70D-39156A82FD16}" srcOrd="2" destOrd="0" presId="urn:microsoft.com/office/officeart/2005/8/layout/vList4"/>
    <dgm:cxn modelId="{DC5AF5AB-1B9C-4883-AF7B-3C976F7FFACE}" type="presParOf" srcId="{EF6311F9-4027-4767-8057-FB396CEB308E}" destId="{74920F95-E65B-4C41-AC86-FFCC6EA88461}" srcOrd="3" destOrd="0" presId="urn:microsoft.com/office/officeart/2005/8/layout/vList4"/>
    <dgm:cxn modelId="{17E82ECA-47CB-4D58-A0DB-566778A83787}" type="presParOf" srcId="{EF6311F9-4027-4767-8057-FB396CEB308E}" destId="{00E7D0DE-0650-4A81-9979-742EBEF06AA5}" srcOrd="4" destOrd="0" presId="urn:microsoft.com/office/officeart/2005/8/layout/vList4"/>
    <dgm:cxn modelId="{4761673A-977A-4E0A-B728-41A4EC9C7553}" type="presParOf" srcId="{00E7D0DE-0650-4A81-9979-742EBEF06AA5}" destId="{BD19FD0B-8163-4454-AD29-2CF466A98E54}" srcOrd="0" destOrd="0" presId="urn:microsoft.com/office/officeart/2005/8/layout/vList4"/>
    <dgm:cxn modelId="{3660A82E-A404-4046-B75D-F453A81C1F5E}" type="presParOf" srcId="{00E7D0DE-0650-4A81-9979-742EBEF06AA5}" destId="{80C6C6F7-E824-4160-A4A4-50EB7B32FFF1}" srcOrd="1" destOrd="0" presId="urn:microsoft.com/office/officeart/2005/8/layout/vList4"/>
    <dgm:cxn modelId="{C34A605D-7985-4D86-B315-B692C4798C22}" type="presParOf" srcId="{00E7D0DE-0650-4A81-9979-742EBEF06AA5}" destId="{4488194C-B743-4AF5-9B54-8212C9D63C91}"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DFEDEAB-F393-4577-888D-4EEDC8017555}" type="doc">
      <dgm:prSet loTypeId="urn:microsoft.com/office/officeart/2008/layout/CaptionedPictures" loCatId="picture" qsTypeId="urn:microsoft.com/office/officeart/2005/8/quickstyle/simple1" qsCatId="simple" csTypeId="urn:microsoft.com/office/officeart/2005/8/colors/accent5_2" csCatId="accent5" phldr="1"/>
      <dgm:spPr/>
      <dgm:t>
        <a:bodyPr/>
        <a:lstStyle/>
        <a:p>
          <a:endParaRPr lang="en-US"/>
        </a:p>
      </dgm:t>
    </dgm:pt>
    <dgm:pt modelId="{68C578B9-2B40-4F6E-9C39-D6AA335B7F77}">
      <dgm:prSet phldrT="[Text]"/>
      <dgm:spPr/>
      <dgm:t>
        <a:bodyPr/>
        <a:lstStyle/>
        <a:p>
          <a:r>
            <a:rPr lang="en-US" dirty="0"/>
            <a:t> </a:t>
          </a:r>
        </a:p>
      </dgm:t>
    </dgm:pt>
    <dgm:pt modelId="{0BACC11C-CEFA-4C55-A8D9-548BCEF2BD0F}" type="parTrans" cxnId="{75E6FB3D-6EB1-4DEC-A55D-CD34F59725EC}">
      <dgm:prSet/>
      <dgm:spPr/>
      <dgm:t>
        <a:bodyPr/>
        <a:lstStyle/>
        <a:p>
          <a:endParaRPr lang="en-US"/>
        </a:p>
      </dgm:t>
    </dgm:pt>
    <dgm:pt modelId="{6E364A1F-7AF4-4688-A055-81D5E219BB81}" type="sibTrans" cxnId="{75E6FB3D-6EB1-4DEC-A55D-CD34F59725EC}">
      <dgm:prSet/>
      <dgm:spPr/>
      <dgm:t>
        <a:bodyPr/>
        <a:lstStyle/>
        <a:p>
          <a:endParaRPr lang="en-US"/>
        </a:p>
      </dgm:t>
    </dgm:pt>
    <dgm:pt modelId="{B7C4FB82-BB50-4728-9C6E-E0BDA74ED990}">
      <dgm:prSet phldrT="[Text]"/>
      <dgm:spPr/>
      <dgm:t>
        <a:bodyPr/>
        <a:lstStyle/>
        <a:p>
          <a:r>
            <a:rPr lang="en-US" dirty="0">
              <a:latin typeface="Times New Roman" panose="02020603050405020304" pitchFamily="18" charset="0"/>
              <a:cs typeface="Times New Roman" panose="02020603050405020304" pitchFamily="18" charset="0"/>
            </a:rPr>
            <a:t>Long First Great Awakening</a:t>
          </a:r>
        </a:p>
      </dgm:t>
    </dgm:pt>
    <dgm:pt modelId="{E469A0CF-57EF-487B-A274-B18CB7CFB0F0}" type="parTrans" cxnId="{33F28518-BDEB-46C2-AE6F-3F8F53981FA4}">
      <dgm:prSet/>
      <dgm:spPr/>
      <dgm:t>
        <a:bodyPr/>
        <a:lstStyle/>
        <a:p>
          <a:endParaRPr lang="en-US"/>
        </a:p>
      </dgm:t>
    </dgm:pt>
    <dgm:pt modelId="{AEF263C3-7895-4E81-ADFF-763CCE415C84}" type="sibTrans" cxnId="{33F28518-BDEB-46C2-AE6F-3F8F53981FA4}">
      <dgm:prSet/>
      <dgm:spPr/>
      <dgm:t>
        <a:bodyPr/>
        <a:lstStyle/>
        <a:p>
          <a:endParaRPr lang="en-US"/>
        </a:p>
      </dgm:t>
    </dgm:pt>
    <dgm:pt modelId="{B1B491CC-5A32-453F-9AC5-FD82CB4786DB}">
      <dgm:prSet phldrT="[Text]"/>
      <dgm:spPr/>
      <dgm:t>
        <a:bodyPr/>
        <a:lstStyle/>
        <a:p>
          <a:r>
            <a:rPr lang="en-US" dirty="0">
              <a:latin typeface="Times New Roman" panose="02020603050405020304" pitchFamily="18" charset="0"/>
              <a:cs typeface="Times New Roman" panose="02020603050405020304" pitchFamily="18" charset="0"/>
            </a:rPr>
            <a:t>George Whitefield = Colonies</a:t>
          </a:r>
        </a:p>
        <a:p>
          <a:r>
            <a:rPr lang="en-US" dirty="0">
              <a:latin typeface="Times New Roman" panose="02020603050405020304" pitchFamily="18" charset="0"/>
              <a:cs typeface="Times New Roman" panose="02020603050405020304" pitchFamily="18" charset="0"/>
            </a:rPr>
            <a:t>Jarratt, </a:t>
          </a:r>
          <a:r>
            <a:rPr lang="en-US" dirty="0" err="1">
              <a:latin typeface="Times New Roman" panose="02020603050405020304" pitchFamily="18" charset="0"/>
              <a:cs typeface="Times New Roman" panose="02020603050405020304" pitchFamily="18" charset="0"/>
            </a:rPr>
            <a:t>McRobert</a:t>
          </a:r>
          <a:r>
            <a:rPr lang="en-US" dirty="0">
              <a:latin typeface="Times New Roman" panose="02020603050405020304" pitchFamily="18" charset="0"/>
              <a:cs typeface="Times New Roman" panose="02020603050405020304" pitchFamily="18" charset="0"/>
            </a:rPr>
            <a:t>, Clay = Southern VA </a:t>
          </a:r>
        </a:p>
      </dgm:t>
    </dgm:pt>
    <dgm:pt modelId="{85CD8500-C8D4-4BC4-8775-8D434CFC21EA}" type="parTrans" cxnId="{D3A17773-6FD3-4392-BB22-B0C9D5852C16}">
      <dgm:prSet/>
      <dgm:spPr/>
      <dgm:t>
        <a:bodyPr/>
        <a:lstStyle/>
        <a:p>
          <a:endParaRPr lang="en-US"/>
        </a:p>
      </dgm:t>
    </dgm:pt>
    <dgm:pt modelId="{EAF50D61-B5DF-4FC9-A923-EECD0A179B24}" type="sibTrans" cxnId="{D3A17773-6FD3-4392-BB22-B0C9D5852C16}">
      <dgm:prSet/>
      <dgm:spPr/>
      <dgm:t>
        <a:bodyPr/>
        <a:lstStyle/>
        <a:p>
          <a:endParaRPr lang="en-US"/>
        </a:p>
      </dgm:t>
    </dgm:pt>
    <dgm:pt modelId="{01C67170-FC5B-4C72-A675-CA3DD4E97F68}">
      <dgm:prSet phldrT="[Text]"/>
      <dgm:spPr/>
      <dgm:t>
        <a:bodyPr/>
        <a:lstStyle/>
        <a:p>
          <a:r>
            <a:rPr lang="en-US" dirty="0"/>
            <a:t> </a:t>
          </a:r>
        </a:p>
      </dgm:t>
    </dgm:pt>
    <dgm:pt modelId="{D9EA1436-2009-4069-9F26-5B6F20222614}" type="parTrans" cxnId="{A5811193-B796-4B88-BBBC-26663FAA5E82}">
      <dgm:prSet/>
      <dgm:spPr/>
      <dgm:t>
        <a:bodyPr/>
        <a:lstStyle/>
        <a:p>
          <a:endParaRPr lang="en-US"/>
        </a:p>
      </dgm:t>
    </dgm:pt>
    <dgm:pt modelId="{DBCD38DE-0878-4EA8-802A-AA7D4162ABFB}" type="sibTrans" cxnId="{A5811193-B796-4B88-BBBC-26663FAA5E82}">
      <dgm:prSet/>
      <dgm:spPr/>
      <dgm:t>
        <a:bodyPr/>
        <a:lstStyle/>
        <a:p>
          <a:endParaRPr lang="en-US"/>
        </a:p>
      </dgm:t>
    </dgm:pt>
    <dgm:pt modelId="{C5C07859-D997-4B86-980F-EDAAF84EDB37}">
      <dgm:prSet phldrT="[Text]"/>
      <dgm:spPr/>
      <dgm:t>
        <a:bodyPr/>
        <a:lstStyle/>
        <a:p>
          <a:r>
            <a:rPr lang="en-US" dirty="0">
              <a:latin typeface="Times New Roman" panose="02020603050405020304" pitchFamily="18" charset="0"/>
              <a:cs typeface="Times New Roman" panose="02020603050405020304" pitchFamily="18" charset="0"/>
            </a:rPr>
            <a:t>Shared Characteristics with Evangelical Dissenters</a:t>
          </a:r>
        </a:p>
      </dgm:t>
    </dgm:pt>
    <dgm:pt modelId="{312E1AF5-4EE9-418D-AFA8-EFABED0B854D}" type="parTrans" cxnId="{466A8865-8BC3-47F5-8296-406B4072B6B3}">
      <dgm:prSet/>
      <dgm:spPr/>
      <dgm:t>
        <a:bodyPr/>
        <a:lstStyle/>
        <a:p>
          <a:endParaRPr lang="en-US"/>
        </a:p>
      </dgm:t>
    </dgm:pt>
    <dgm:pt modelId="{D1919176-2160-4660-BC6A-59750712498B}" type="sibTrans" cxnId="{466A8865-8BC3-47F5-8296-406B4072B6B3}">
      <dgm:prSet/>
      <dgm:spPr/>
      <dgm:t>
        <a:bodyPr/>
        <a:lstStyle/>
        <a:p>
          <a:endParaRPr lang="en-US"/>
        </a:p>
      </dgm:t>
    </dgm:pt>
    <dgm:pt modelId="{6C63783B-06C6-403F-90DD-3A2FB509E5F1}">
      <dgm:prSet phldrT="[Text]"/>
      <dgm:spPr/>
      <dgm:t>
        <a:bodyPr/>
        <a:lstStyle/>
        <a:p>
          <a:r>
            <a:rPr lang="en-US" dirty="0"/>
            <a:t> </a:t>
          </a:r>
        </a:p>
      </dgm:t>
    </dgm:pt>
    <dgm:pt modelId="{88510F06-6BEB-4A43-B79D-A38ED326D361}" type="sibTrans" cxnId="{6F3E614E-36A6-4278-A13A-F9F74B628F6A}">
      <dgm:prSet/>
      <dgm:spPr/>
      <dgm:t>
        <a:bodyPr/>
        <a:lstStyle/>
        <a:p>
          <a:endParaRPr lang="en-US"/>
        </a:p>
      </dgm:t>
    </dgm:pt>
    <dgm:pt modelId="{2F924595-0DD3-4EE1-9D08-86C4564EBFE9}" type="parTrans" cxnId="{6F3E614E-36A6-4278-A13A-F9F74B628F6A}">
      <dgm:prSet/>
      <dgm:spPr/>
      <dgm:t>
        <a:bodyPr/>
        <a:lstStyle/>
        <a:p>
          <a:endParaRPr lang="en-US"/>
        </a:p>
      </dgm:t>
    </dgm:pt>
    <dgm:pt modelId="{A7670BA5-5A75-418A-B74D-EE32A17419F8}" type="pres">
      <dgm:prSet presAssocID="{BDFEDEAB-F393-4577-888D-4EEDC8017555}" presName="Name0" presStyleCnt="0">
        <dgm:presLayoutVars>
          <dgm:chMax/>
          <dgm:chPref/>
          <dgm:dir/>
        </dgm:presLayoutVars>
      </dgm:prSet>
      <dgm:spPr/>
    </dgm:pt>
    <dgm:pt modelId="{10CEECA2-CF7A-4767-A3F2-5EB7349F5290}" type="pres">
      <dgm:prSet presAssocID="{68C578B9-2B40-4F6E-9C39-D6AA335B7F77}" presName="composite" presStyleCnt="0">
        <dgm:presLayoutVars>
          <dgm:chMax val="1"/>
          <dgm:chPref val="1"/>
        </dgm:presLayoutVars>
      </dgm:prSet>
      <dgm:spPr/>
    </dgm:pt>
    <dgm:pt modelId="{E158D8DC-5F66-47FE-9F0E-3A3BA68DE2C8}" type="pres">
      <dgm:prSet presAssocID="{68C578B9-2B40-4F6E-9C39-D6AA335B7F77}" presName="Accent" presStyleLbl="trAlignAcc1" presStyleIdx="0" presStyleCnt="3">
        <dgm:presLayoutVars>
          <dgm:chMax val="0"/>
          <dgm:chPref val="0"/>
        </dgm:presLayoutVars>
      </dgm:prSet>
      <dgm:spPr/>
    </dgm:pt>
    <dgm:pt modelId="{CDDE9375-4F7F-4F55-807F-A0CB610308DD}" type="pres">
      <dgm:prSet presAssocID="{68C578B9-2B40-4F6E-9C39-D6AA335B7F77}" presName="Image" presStyleLbl="alignImgPlace1" presStyleIdx="0" presStyleCnt="3">
        <dgm:presLayoutVars>
          <dgm:chMax val="0"/>
          <dgm:chPref val="0"/>
        </dgm:presLayoutVars>
      </dgm:prSet>
      <dgm:spPr>
        <a:blipFill dpi="0" rotWithShape="1">
          <a:blip xmlns:r="http://schemas.openxmlformats.org/officeDocument/2006/relationships" r:embed="rId1"/>
          <a:srcRect/>
          <a:stretch>
            <a:fillRect l="17788" t="-4681" r="19726" b="-6545"/>
          </a:stretch>
        </a:blipFill>
      </dgm:spPr>
    </dgm:pt>
    <dgm:pt modelId="{5FE6BF02-6BEC-4C23-8EAF-2244F68E0B6E}" type="pres">
      <dgm:prSet presAssocID="{68C578B9-2B40-4F6E-9C39-D6AA335B7F77}" presName="ChildComposite" presStyleCnt="0"/>
      <dgm:spPr/>
    </dgm:pt>
    <dgm:pt modelId="{D9093B4D-15B5-41ED-9304-84966F1BCFB5}" type="pres">
      <dgm:prSet presAssocID="{68C578B9-2B40-4F6E-9C39-D6AA335B7F77}" presName="Child" presStyleLbl="node1" presStyleIdx="0" presStyleCnt="3">
        <dgm:presLayoutVars>
          <dgm:chMax val="0"/>
          <dgm:chPref val="0"/>
          <dgm:bulletEnabled val="1"/>
        </dgm:presLayoutVars>
      </dgm:prSet>
      <dgm:spPr/>
    </dgm:pt>
    <dgm:pt modelId="{F6968F8F-17D7-4E43-907A-E17403B4D372}" type="pres">
      <dgm:prSet presAssocID="{68C578B9-2B40-4F6E-9C39-D6AA335B7F77}" presName="Parent" presStyleLbl="revTx" presStyleIdx="0" presStyleCnt="3">
        <dgm:presLayoutVars>
          <dgm:chMax val="1"/>
          <dgm:chPref val="0"/>
          <dgm:bulletEnabled val="1"/>
        </dgm:presLayoutVars>
      </dgm:prSet>
      <dgm:spPr/>
    </dgm:pt>
    <dgm:pt modelId="{2261B8F7-41F5-4D9B-AF73-D6C2E17117A1}" type="pres">
      <dgm:prSet presAssocID="{6E364A1F-7AF4-4688-A055-81D5E219BB81}" presName="sibTrans" presStyleCnt="0"/>
      <dgm:spPr/>
    </dgm:pt>
    <dgm:pt modelId="{7F32DA77-565E-4A8F-B5D2-565F72607696}" type="pres">
      <dgm:prSet presAssocID="{6C63783B-06C6-403F-90DD-3A2FB509E5F1}" presName="composite" presStyleCnt="0">
        <dgm:presLayoutVars>
          <dgm:chMax val="1"/>
          <dgm:chPref val="1"/>
        </dgm:presLayoutVars>
      </dgm:prSet>
      <dgm:spPr/>
    </dgm:pt>
    <dgm:pt modelId="{F22DDEE3-7832-41DC-B163-FD81AC0E1A02}" type="pres">
      <dgm:prSet presAssocID="{6C63783B-06C6-403F-90DD-3A2FB509E5F1}" presName="Accent" presStyleLbl="trAlignAcc1" presStyleIdx="1" presStyleCnt="3">
        <dgm:presLayoutVars>
          <dgm:chMax val="0"/>
          <dgm:chPref val="0"/>
        </dgm:presLayoutVars>
      </dgm:prSet>
      <dgm:spPr/>
    </dgm:pt>
    <dgm:pt modelId="{7C53386F-74A1-4389-AF9D-E9E0FEDE79C1}" type="pres">
      <dgm:prSet presAssocID="{6C63783B-06C6-403F-90DD-3A2FB509E5F1}" presName="Image" presStyleLbl="alignImgPlace1" presStyleIdx="1" presStyleCnt="3">
        <dgm:presLayoutVars>
          <dgm:chMax val="0"/>
          <dgm:chPref val="0"/>
        </dgm:presLayoutVars>
      </dgm:prSet>
      <dgm:spPr>
        <a:blipFill dpi="0" rotWithShape="1">
          <a:blip xmlns:r="http://schemas.openxmlformats.org/officeDocument/2006/relationships" r:embed="rId2"/>
          <a:srcRect/>
          <a:stretch>
            <a:fillRect l="13116" t="-17971" r="14796" b="-17555"/>
          </a:stretch>
        </a:blipFill>
      </dgm:spPr>
    </dgm:pt>
    <dgm:pt modelId="{AA776337-2CC7-439A-9BFE-F6721909F25A}" type="pres">
      <dgm:prSet presAssocID="{6C63783B-06C6-403F-90DD-3A2FB509E5F1}" presName="ChildComposite" presStyleCnt="0"/>
      <dgm:spPr/>
    </dgm:pt>
    <dgm:pt modelId="{88FDECAA-294C-43F3-9E26-E205C5E0514C}" type="pres">
      <dgm:prSet presAssocID="{6C63783B-06C6-403F-90DD-3A2FB509E5F1}" presName="Child" presStyleLbl="node1" presStyleIdx="1" presStyleCnt="3">
        <dgm:presLayoutVars>
          <dgm:chMax val="0"/>
          <dgm:chPref val="0"/>
          <dgm:bulletEnabled val="1"/>
        </dgm:presLayoutVars>
      </dgm:prSet>
      <dgm:spPr/>
    </dgm:pt>
    <dgm:pt modelId="{2C39A702-5239-47BC-9310-66B34BF384CD}" type="pres">
      <dgm:prSet presAssocID="{6C63783B-06C6-403F-90DD-3A2FB509E5F1}" presName="Parent" presStyleLbl="revTx" presStyleIdx="1" presStyleCnt="3">
        <dgm:presLayoutVars>
          <dgm:chMax val="1"/>
          <dgm:chPref val="0"/>
          <dgm:bulletEnabled val="1"/>
        </dgm:presLayoutVars>
      </dgm:prSet>
      <dgm:spPr/>
    </dgm:pt>
    <dgm:pt modelId="{F91222F2-8DE7-46CA-8774-180141EAA536}" type="pres">
      <dgm:prSet presAssocID="{88510F06-6BEB-4A43-B79D-A38ED326D361}" presName="sibTrans" presStyleCnt="0"/>
      <dgm:spPr/>
    </dgm:pt>
    <dgm:pt modelId="{244C25DC-6E7F-4D1B-AB18-B864C1EBE53D}" type="pres">
      <dgm:prSet presAssocID="{01C67170-FC5B-4C72-A675-CA3DD4E97F68}" presName="composite" presStyleCnt="0">
        <dgm:presLayoutVars>
          <dgm:chMax val="1"/>
          <dgm:chPref val="1"/>
        </dgm:presLayoutVars>
      </dgm:prSet>
      <dgm:spPr/>
    </dgm:pt>
    <dgm:pt modelId="{25E60BBE-78F3-4E19-BDE6-9C72FC998C1B}" type="pres">
      <dgm:prSet presAssocID="{01C67170-FC5B-4C72-A675-CA3DD4E97F68}" presName="Accent" presStyleLbl="trAlignAcc1" presStyleIdx="2" presStyleCnt="3">
        <dgm:presLayoutVars>
          <dgm:chMax val="0"/>
          <dgm:chPref val="0"/>
        </dgm:presLayoutVars>
      </dgm:prSet>
      <dgm:spPr/>
    </dgm:pt>
    <dgm:pt modelId="{A3F6D790-8489-4E65-B5DA-0EEC465F303E}" type="pres">
      <dgm:prSet presAssocID="{01C67170-FC5B-4C72-A675-CA3DD4E97F68}" presName="Image" presStyleLbl="alignImgPlace1" presStyleIdx="2" presStyleCnt="3">
        <dgm:presLayoutVars>
          <dgm:chMax val="0"/>
          <dgm:chPref val="0"/>
        </dgm:presLayoutVars>
      </dgm:prSet>
      <dgm:spPr>
        <a:blipFill dpi="0" rotWithShape="1">
          <a:blip xmlns:r="http://schemas.openxmlformats.org/officeDocument/2006/relationships" r:embed="rId3"/>
          <a:srcRect/>
          <a:stretch>
            <a:fillRect l="-18553" t="10905" r="-23396" b="11101"/>
          </a:stretch>
        </a:blipFill>
      </dgm:spPr>
    </dgm:pt>
    <dgm:pt modelId="{DF41117A-A324-4A91-89D8-C68FF3E6FB48}" type="pres">
      <dgm:prSet presAssocID="{01C67170-FC5B-4C72-A675-CA3DD4E97F68}" presName="ChildComposite" presStyleCnt="0"/>
      <dgm:spPr/>
    </dgm:pt>
    <dgm:pt modelId="{E973DF73-260C-47DC-BD55-B51E1CACC16D}" type="pres">
      <dgm:prSet presAssocID="{01C67170-FC5B-4C72-A675-CA3DD4E97F68}" presName="Child" presStyleLbl="node1" presStyleIdx="2" presStyleCnt="3">
        <dgm:presLayoutVars>
          <dgm:chMax val="0"/>
          <dgm:chPref val="0"/>
          <dgm:bulletEnabled val="1"/>
        </dgm:presLayoutVars>
      </dgm:prSet>
      <dgm:spPr/>
    </dgm:pt>
    <dgm:pt modelId="{71541187-20AF-44EA-8AA1-CF9E086C9A49}" type="pres">
      <dgm:prSet presAssocID="{01C67170-FC5B-4C72-A675-CA3DD4E97F68}" presName="Parent" presStyleLbl="revTx" presStyleIdx="2" presStyleCnt="3">
        <dgm:presLayoutVars>
          <dgm:chMax val="1"/>
          <dgm:chPref val="0"/>
          <dgm:bulletEnabled val="1"/>
        </dgm:presLayoutVars>
      </dgm:prSet>
      <dgm:spPr/>
    </dgm:pt>
  </dgm:ptLst>
  <dgm:cxnLst>
    <dgm:cxn modelId="{8525DF00-F59E-4C00-AEC0-14881B9BE0C1}" type="presOf" srcId="{BDFEDEAB-F393-4577-888D-4EEDC8017555}" destId="{A7670BA5-5A75-418A-B74D-EE32A17419F8}" srcOrd="0" destOrd="0" presId="urn:microsoft.com/office/officeart/2008/layout/CaptionedPictures"/>
    <dgm:cxn modelId="{0C632913-64A8-4497-9066-8E9C7738136B}" type="presOf" srcId="{6C63783B-06C6-403F-90DD-3A2FB509E5F1}" destId="{2C39A702-5239-47BC-9310-66B34BF384CD}" srcOrd="0" destOrd="0" presId="urn:microsoft.com/office/officeart/2008/layout/CaptionedPictures"/>
    <dgm:cxn modelId="{33F28518-BDEB-46C2-AE6F-3F8F53981FA4}" srcId="{68C578B9-2B40-4F6E-9C39-D6AA335B7F77}" destId="{B7C4FB82-BB50-4728-9C6E-E0BDA74ED990}" srcOrd="0" destOrd="0" parTransId="{E469A0CF-57EF-487B-A274-B18CB7CFB0F0}" sibTransId="{AEF263C3-7895-4E81-ADFF-763CCE415C84}"/>
    <dgm:cxn modelId="{7790BA3C-2396-47A2-9585-AF7407F9B010}" type="presOf" srcId="{B1B491CC-5A32-453F-9AC5-FD82CB4786DB}" destId="{88FDECAA-294C-43F3-9E26-E205C5E0514C}" srcOrd="0" destOrd="0" presId="urn:microsoft.com/office/officeart/2008/layout/CaptionedPictures"/>
    <dgm:cxn modelId="{75E6FB3D-6EB1-4DEC-A55D-CD34F59725EC}" srcId="{BDFEDEAB-F393-4577-888D-4EEDC8017555}" destId="{68C578B9-2B40-4F6E-9C39-D6AA335B7F77}" srcOrd="0" destOrd="0" parTransId="{0BACC11C-CEFA-4C55-A8D9-548BCEF2BD0F}" sibTransId="{6E364A1F-7AF4-4688-A055-81D5E219BB81}"/>
    <dgm:cxn modelId="{466A8865-8BC3-47F5-8296-406B4072B6B3}" srcId="{01C67170-FC5B-4C72-A675-CA3DD4E97F68}" destId="{C5C07859-D997-4B86-980F-EDAAF84EDB37}" srcOrd="0" destOrd="0" parTransId="{312E1AF5-4EE9-418D-AFA8-EFABED0B854D}" sibTransId="{D1919176-2160-4660-BC6A-59750712498B}"/>
    <dgm:cxn modelId="{46599469-DBFB-4961-8459-EC60B2B1ABB7}" type="presOf" srcId="{68C578B9-2B40-4F6E-9C39-D6AA335B7F77}" destId="{F6968F8F-17D7-4E43-907A-E17403B4D372}" srcOrd="0" destOrd="0" presId="urn:microsoft.com/office/officeart/2008/layout/CaptionedPictures"/>
    <dgm:cxn modelId="{1BE8666C-2BC4-4B34-9722-778B8B96F620}" type="presOf" srcId="{01C67170-FC5B-4C72-A675-CA3DD4E97F68}" destId="{71541187-20AF-44EA-8AA1-CF9E086C9A49}" srcOrd="0" destOrd="0" presId="urn:microsoft.com/office/officeart/2008/layout/CaptionedPictures"/>
    <dgm:cxn modelId="{6F3E614E-36A6-4278-A13A-F9F74B628F6A}" srcId="{BDFEDEAB-F393-4577-888D-4EEDC8017555}" destId="{6C63783B-06C6-403F-90DD-3A2FB509E5F1}" srcOrd="1" destOrd="0" parTransId="{2F924595-0DD3-4EE1-9D08-86C4564EBFE9}" sibTransId="{88510F06-6BEB-4A43-B79D-A38ED326D361}"/>
    <dgm:cxn modelId="{D3A17773-6FD3-4392-BB22-B0C9D5852C16}" srcId="{6C63783B-06C6-403F-90DD-3A2FB509E5F1}" destId="{B1B491CC-5A32-453F-9AC5-FD82CB4786DB}" srcOrd="0" destOrd="0" parTransId="{85CD8500-C8D4-4BC4-8775-8D434CFC21EA}" sibTransId="{EAF50D61-B5DF-4FC9-A923-EECD0A179B24}"/>
    <dgm:cxn modelId="{A5811193-B796-4B88-BBBC-26663FAA5E82}" srcId="{BDFEDEAB-F393-4577-888D-4EEDC8017555}" destId="{01C67170-FC5B-4C72-A675-CA3DD4E97F68}" srcOrd="2" destOrd="0" parTransId="{D9EA1436-2009-4069-9F26-5B6F20222614}" sibTransId="{DBCD38DE-0878-4EA8-802A-AA7D4162ABFB}"/>
    <dgm:cxn modelId="{21C9B6AB-75C1-4CD8-BAE8-B9CAC9C0B33B}" type="presOf" srcId="{C5C07859-D997-4B86-980F-EDAAF84EDB37}" destId="{E973DF73-260C-47DC-BD55-B51E1CACC16D}" srcOrd="0" destOrd="0" presId="urn:microsoft.com/office/officeart/2008/layout/CaptionedPictures"/>
    <dgm:cxn modelId="{E9D242D0-9205-4B50-BEFC-32B0BFF2E9C5}" type="presOf" srcId="{B7C4FB82-BB50-4728-9C6E-E0BDA74ED990}" destId="{D9093B4D-15B5-41ED-9304-84966F1BCFB5}" srcOrd="0" destOrd="0" presId="urn:microsoft.com/office/officeart/2008/layout/CaptionedPictures"/>
    <dgm:cxn modelId="{820B3CF5-2407-4810-8E09-650260ED46D5}" type="presParOf" srcId="{A7670BA5-5A75-418A-B74D-EE32A17419F8}" destId="{10CEECA2-CF7A-4767-A3F2-5EB7349F5290}" srcOrd="0" destOrd="0" presId="urn:microsoft.com/office/officeart/2008/layout/CaptionedPictures"/>
    <dgm:cxn modelId="{D6CB44C9-C54D-42F6-91EE-072BCBF87CB7}" type="presParOf" srcId="{10CEECA2-CF7A-4767-A3F2-5EB7349F5290}" destId="{E158D8DC-5F66-47FE-9F0E-3A3BA68DE2C8}" srcOrd="0" destOrd="0" presId="urn:microsoft.com/office/officeart/2008/layout/CaptionedPictures"/>
    <dgm:cxn modelId="{F99B7BDE-F179-4250-BC69-15F1F92AD9AD}" type="presParOf" srcId="{10CEECA2-CF7A-4767-A3F2-5EB7349F5290}" destId="{CDDE9375-4F7F-4F55-807F-A0CB610308DD}" srcOrd="1" destOrd="0" presId="urn:microsoft.com/office/officeart/2008/layout/CaptionedPictures"/>
    <dgm:cxn modelId="{2F7CEF34-C926-4266-B6EE-83E2236BAA85}" type="presParOf" srcId="{10CEECA2-CF7A-4767-A3F2-5EB7349F5290}" destId="{5FE6BF02-6BEC-4C23-8EAF-2244F68E0B6E}" srcOrd="2" destOrd="0" presId="urn:microsoft.com/office/officeart/2008/layout/CaptionedPictures"/>
    <dgm:cxn modelId="{2D0FED05-2410-4A47-9182-8EAF79D9EDE6}" type="presParOf" srcId="{5FE6BF02-6BEC-4C23-8EAF-2244F68E0B6E}" destId="{D9093B4D-15B5-41ED-9304-84966F1BCFB5}" srcOrd="0" destOrd="0" presId="urn:microsoft.com/office/officeart/2008/layout/CaptionedPictures"/>
    <dgm:cxn modelId="{AAD3D133-6C99-45F8-82EE-8EAE69C109DA}" type="presParOf" srcId="{5FE6BF02-6BEC-4C23-8EAF-2244F68E0B6E}" destId="{F6968F8F-17D7-4E43-907A-E17403B4D372}" srcOrd="1" destOrd="0" presId="urn:microsoft.com/office/officeart/2008/layout/CaptionedPictures"/>
    <dgm:cxn modelId="{830209F3-D985-4A95-A3B6-17E620DCD28D}" type="presParOf" srcId="{A7670BA5-5A75-418A-B74D-EE32A17419F8}" destId="{2261B8F7-41F5-4D9B-AF73-D6C2E17117A1}" srcOrd="1" destOrd="0" presId="urn:microsoft.com/office/officeart/2008/layout/CaptionedPictures"/>
    <dgm:cxn modelId="{26B25CFD-9728-4F4E-B64A-FCD1F52A671E}" type="presParOf" srcId="{A7670BA5-5A75-418A-B74D-EE32A17419F8}" destId="{7F32DA77-565E-4A8F-B5D2-565F72607696}" srcOrd="2" destOrd="0" presId="urn:microsoft.com/office/officeart/2008/layout/CaptionedPictures"/>
    <dgm:cxn modelId="{AAB330EF-C908-47E7-A4B5-D9F2FFBAC776}" type="presParOf" srcId="{7F32DA77-565E-4A8F-B5D2-565F72607696}" destId="{F22DDEE3-7832-41DC-B163-FD81AC0E1A02}" srcOrd="0" destOrd="0" presId="urn:microsoft.com/office/officeart/2008/layout/CaptionedPictures"/>
    <dgm:cxn modelId="{9AC37E07-B331-492F-92AF-CEB37A024670}" type="presParOf" srcId="{7F32DA77-565E-4A8F-B5D2-565F72607696}" destId="{7C53386F-74A1-4389-AF9D-E9E0FEDE79C1}" srcOrd="1" destOrd="0" presId="urn:microsoft.com/office/officeart/2008/layout/CaptionedPictures"/>
    <dgm:cxn modelId="{6CF92127-E32C-42BF-8AA9-56F22743512E}" type="presParOf" srcId="{7F32DA77-565E-4A8F-B5D2-565F72607696}" destId="{AA776337-2CC7-439A-9BFE-F6721909F25A}" srcOrd="2" destOrd="0" presId="urn:microsoft.com/office/officeart/2008/layout/CaptionedPictures"/>
    <dgm:cxn modelId="{035FCC50-AE63-4E4E-BB7E-B1A2924413E5}" type="presParOf" srcId="{AA776337-2CC7-439A-9BFE-F6721909F25A}" destId="{88FDECAA-294C-43F3-9E26-E205C5E0514C}" srcOrd="0" destOrd="0" presId="urn:microsoft.com/office/officeart/2008/layout/CaptionedPictures"/>
    <dgm:cxn modelId="{D4C24964-A367-47FD-A997-8D1BEAA7AC1F}" type="presParOf" srcId="{AA776337-2CC7-439A-9BFE-F6721909F25A}" destId="{2C39A702-5239-47BC-9310-66B34BF384CD}" srcOrd="1" destOrd="0" presId="urn:microsoft.com/office/officeart/2008/layout/CaptionedPictures"/>
    <dgm:cxn modelId="{5030C41E-CD71-481E-9BAC-88D91396562A}" type="presParOf" srcId="{A7670BA5-5A75-418A-B74D-EE32A17419F8}" destId="{F91222F2-8DE7-46CA-8774-180141EAA536}" srcOrd="3" destOrd="0" presId="urn:microsoft.com/office/officeart/2008/layout/CaptionedPictures"/>
    <dgm:cxn modelId="{F94CF30D-46D7-4818-B657-A34DBA3A14A2}" type="presParOf" srcId="{A7670BA5-5A75-418A-B74D-EE32A17419F8}" destId="{244C25DC-6E7F-4D1B-AB18-B864C1EBE53D}" srcOrd="4" destOrd="0" presId="urn:microsoft.com/office/officeart/2008/layout/CaptionedPictures"/>
    <dgm:cxn modelId="{5D540E78-71FD-4657-B3DF-257F180FD662}" type="presParOf" srcId="{244C25DC-6E7F-4D1B-AB18-B864C1EBE53D}" destId="{25E60BBE-78F3-4E19-BDE6-9C72FC998C1B}" srcOrd="0" destOrd="0" presId="urn:microsoft.com/office/officeart/2008/layout/CaptionedPictures"/>
    <dgm:cxn modelId="{CAFEC312-301C-4537-9059-0210719BCE51}" type="presParOf" srcId="{244C25DC-6E7F-4D1B-AB18-B864C1EBE53D}" destId="{A3F6D790-8489-4E65-B5DA-0EEC465F303E}" srcOrd="1" destOrd="0" presId="urn:microsoft.com/office/officeart/2008/layout/CaptionedPictures"/>
    <dgm:cxn modelId="{7ABC26C8-7961-44B9-A992-8156D44C5F61}" type="presParOf" srcId="{244C25DC-6E7F-4D1B-AB18-B864C1EBE53D}" destId="{DF41117A-A324-4A91-89D8-C68FF3E6FB48}" srcOrd="2" destOrd="0" presId="urn:microsoft.com/office/officeart/2008/layout/CaptionedPictures"/>
    <dgm:cxn modelId="{3DAFEB52-C021-4F6C-A27E-06731999A913}" type="presParOf" srcId="{DF41117A-A324-4A91-89D8-C68FF3E6FB48}" destId="{E973DF73-260C-47DC-BD55-B51E1CACC16D}" srcOrd="0" destOrd="0" presId="urn:microsoft.com/office/officeart/2008/layout/CaptionedPictures"/>
    <dgm:cxn modelId="{DE1CDDD1-58F6-4CE6-8CA9-15FE12EB68FC}" type="presParOf" srcId="{DF41117A-A324-4A91-89D8-C68FF3E6FB48}" destId="{71541187-20AF-44EA-8AA1-CF9E086C9A49}" srcOrd="1" destOrd="0" presId="urn:microsoft.com/office/officeart/2008/layout/CaptionedPicture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AC0104-699A-41B5-B85C-8A88B4039B63}">
      <dsp:nvSpPr>
        <dsp:cNvPr id="0" name=""/>
        <dsp:cNvSpPr/>
      </dsp:nvSpPr>
      <dsp:spPr>
        <a:xfrm>
          <a:off x="2187472" y="13819"/>
          <a:ext cx="2340000" cy="1217020"/>
        </a:xfrm>
        <a:prstGeom prst="rect">
          <a:avLst/>
        </a:prstGeom>
        <a:gradFill rotWithShape="0">
          <a:gsLst>
            <a:gs pos="0">
              <a:schemeClr val="accent5">
                <a:alpha val="90000"/>
                <a:hueOff val="0"/>
                <a:satOff val="0"/>
                <a:lumOff val="0"/>
                <a:alphaOff val="0"/>
                <a:satMod val="103000"/>
                <a:lumMod val="102000"/>
                <a:tint val="94000"/>
              </a:schemeClr>
            </a:gs>
            <a:gs pos="50000">
              <a:schemeClr val="accent5">
                <a:alpha val="90000"/>
                <a:hueOff val="0"/>
                <a:satOff val="0"/>
                <a:lumOff val="0"/>
                <a:alphaOff val="0"/>
                <a:satMod val="110000"/>
                <a:lumMod val="100000"/>
                <a:shade val="100000"/>
              </a:schemeClr>
            </a:gs>
            <a:gs pos="100000">
              <a:schemeClr val="accent5">
                <a:alpha val="9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Times New Roman" panose="02020603050405020304" pitchFamily="18" charset="0"/>
              <a:cs typeface="Times New Roman" panose="02020603050405020304" pitchFamily="18" charset="0"/>
            </a:rPr>
            <a:t>Church was the center of religious and social life</a:t>
          </a:r>
        </a:p>
      </dsp:txBody>
      <dsp:txXfrm>
        <a:off x="2187472" y="13819"/>
        <a:ext cx="2340000" cy="1217020"/>
      </dsp:txXfrm>
    </dsp:sp>
    <dsp:sp modelId="{0D3320C4-4D37-4FE9-BB3F-689EFBDA027D}">
      <dsp:nvSpPr>
        <dsp:cNvPr id="0" name=""/>
        <dsp:cNvSpPr/>
      </dsp:nvSpPr>
      <dsp:spPr>
        <a:xfrm>
          <a:off x="2403735" y="1280401"/>
          <a:ext cx="1857772" cy="1217020"/>
        </a:xfrm>
        <a:prstGeom prst="rect">
          <a:avLst/>
        </a:prstGeom>
        <a:gradFill rotWithShape="0">
          <a:gsLst>
            <a:gs pos="0">
              <a:schemeClr val="accent5">
                <a:alpha val="90000"/>
                <a:hueOff val="0"/>
                <a:satOff val="0"/>
                <a:lumOff val="0"/>
                <a:alphaOff val="-13333"/>
                <a:satMod val="103000"/>
                <a:lumMod val="102000"/>
                <a:tint val="94000"/>
              </a:schemeClr>
            </a:gs>
            <a:gs pos="50000">
              <a:schemeClr val="accent5">
                <a:alpha val="90000"/>
                <a:hueOff val="0"/>
                <a:satOff val="0"/>
                <a:lumOff val="0"/>
                <a:alphaOff val="-13333"/>
                <a:satMod val="110000"/>
                <a:lumMod val="100000"/>
                <a:shade val="100000"/>
              </a:schemeClr>
            </a:gs>
            <a:gs pos="100000">
              <a:schemeClr val="accent5">
                <a:alpha val="90000"/>
                <a:hueOff val="0"/>
                <a:satOff val="0"/>
                <a:lumOff val="0"/>
                <a:alphaOff val="-13333"/>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Times New Roman" panose="02020603050405020304" pitchFamily="18" charset="0"/>
              <a:cs typeface="Times New Roman" panose="02020603050405020304" pitchFamily="18" charset="0"/>
            </a:rPr>
            <a:t>Taxes had to be paid to the church by law</a:t>
          </a:r>
        </a:p>
      </dsp:txBody>
      <dsp:txXfrm>
        <a:off x="2403735" y="1280401"/>
        <a:ext cx="1857772" cy="1217020"/>
      </dsp:txXfrm>
    </dsp:sp>
    <dsp:sp modelId="{44EA111E-B3DC-4D1B-9E68-88ACDE07F330}">
      <dsp:nvSpPr>
        <dsp:cNvPr id="0" name=""/>
        <dsp:cNvSpPr/>
      </dsp:nvSpPr>
      <dsp:spPr>
        <a:xfrm>
          <a:off x="1915121" y="2558273"/>
          <a:ext cx="2835000" cy="1217020"/>
        </a:xfrm>
        <a:prstGeom prst="rect">
          <a:avLst/>
        </a:prstGeom>
        <a:gradFill rotWithShape="0">
          <a:gsLst>
            <a:gs pos="0">
              <a:schemeClr val="accent5">
                <a:alpha val="90000"/>
                <a:hueOff val="0"/>
                <a:satOff val="0"/>
                <a:lumOff val="0"/>
                <a:alphaOff val="-26667"/>
                <a:satMod val="103000"/>
                <a:lumMod val="102000"/>
                <a:tint val="94000"/>
              </a:schemeClr>
            </a:gs>
            <a:gs pos="50000">
              <a:schemeClr val="accent5">
                <a:alpha val="90000"/>
                <a:hueOff val="0"/>
                <a:satOff val="0"/>
                <a:lumOff val="0"/>
                <a:alphaOff val="-26667"/>
                <a:satMod val="110000"/>
                <a:lumMod val="100000"/>
                <a:shade val="100000"/>
              </a:schemeClr>
            </a:gs>
            <a:gs pos="100000">
              <a:schemeClr val="accent5">
                <a:alpha val="90000"/>
                <a:hueOff val="0"/>
                <a:satOff val="0"/>
                <a:lumOff val="0"/>
                <a:alphaOff val="-26667"/>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Times New Roman" panose="02020603050405020304" pitchFamily="18" charset="0"/>
              <a:cs typeface="Times New Roman" panose="02020603050405020304" pitchFamily="18" charset="0"/>
            </a:rPr>
            <a:t>“</a:t>
          </a:r>
          <a:r>
            <a:rPr lang="en-US" sz="2400" kern="1200" dirty="0">
              <a:latin typeface="Times New Roman" panose="02020603050405020304" pitchFamily="18" charset="0"/>
              <a:cs typeface="Times New Roman" panose="02020603050405020304" pitchFamily="18" charset="0"/>
            </a:rPr>
            <a:t>Virtuous Happiness” was preached in most parishes</a:t>
          </a:r>
          <a:endParaRPr lang="en-US" sz="2800" kern="1200" dirty="0">
            <a:latin typeface="Times New Roman" panose="02020603050405020304" pitchFamily="18" charset="0"/>
            <a:cs typeface="Times New Roman" panose="02020603050405020304" pitchFamily="18" charset="0"/>
          </a:endParaRPr>
        </a:p>
      </dsp:txBody>
      <dsp:txXfrm>
        <a:off x="1915121" y="2558273"/>
        <a:ext cx="2835000" cy="1217020"/>
      </dsp:txXfrm>
    </dsp:sp>
    <dsp:sp modelId="{EDDF6739-EC47-48B3-AE9C-43A81CC37887}">
      <dsp:nvSpPr>
        <dsp:cNvPr id="0" name=""/>
        <dsp:cNvSpPr/>
      </dsp:nvSpPr>
      <dsp:spPr>
        <a:xfrm>
          <a:off x="2095121" y="3836145"/>
          <a:ext cx="2475000" cy="1217020"/>
        </a:xfrm>
        <a:prstGeom prst="rect">
          <a:avLst/>
        </a:prstGeom>
        <a:gradFill rotWithShape="0">
          <a:gsLst>
            <a:gs pos="0">
              <a:schemeClr val="accent5">
                <a:alpha val="90000"/>
                <a:hueOff val="0"/>
                <a:satOff val="0"/>
                <a:lumOff val="0"/>
                <a:alphaOff val="-40000"/>
                <a:satMod val="103000"/>
                <a:lumMod val="102000"/>
                <a:tint val="94000"/>
              </a:schemeClr>
            </a:gs>
            <a:gs pos="50000">
              <a:schemeClr val="accent5">
                <a:alpha val="90000"/>
                <a:hueOff val="0"/>
                <a:satOff val="0"/>
                <a:lumOff val="0"/>
                <a:alphaOff val="-40000"/>
                <a:satMod val="110000"/>
                <a:lumMod val="100000"/>
                <a:shade val="100000"/>
              </a:schemeClr>
            </a:gs>
            <a:gs pos="100000">
              <a:schemeClr val="accent5">
                <a:alpha val="90000"/>
                <a:hueOff val="0"/>
                <a:satOff val="0"/>
                <a:lumOff val="0"/>
                <a:alphaOff val="-4000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Times New Roman" panose="02020603050405020304" pitchFamily="18" charset="0"/>
              <a:cs typeface="Times New Roman" panose="02020603050405020304" pitchFamily="18" charset="0"/>
            </a:rPr>
            <a:t>Anglican ministers often bored their parishioners</a:t>
          </a:r>
        </a:p>
      </dsp:txBody>
      <dsp:txXfrm>
        <a:off x="2095121" y="3836145"/>
        <a:ext cx="2475000" cy="12170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7FC936-41A6-4716-A187-41D076E8CE0D}">
      <dsp:nvSpPr>
        <dsp:cNvPr id="0" name=""/>
        <dsp:cNvSpPr/>
      </dsp:nvSpPr>
      <dsp:spPr>
        <a:xfrm>
          <a:off x="0" y="0"/>
          <a:ext cx="9227128" cy="1664710"/>
        </a:xfrm>
        <a:prstGeom prst="roundRect">
          <a:avLst>
            <a:gd name="adj" fmla="val 10000"/>
          </a:avLst>
        </a:prstGeom>
        <a:solidFill>
          <a:schemeClr val="accent5">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US" sz="3400" kern="1200" dirty="0">
              <a:latin typeface="Times New Roman" panose="02020603050405020304" pitchFamily="18" charset="0"/>
              <a:cs typeface="Times New Roman" panose="02020603050405020304" pitchFamily="18" charset="0"/>
            </a:rPr>
            <a:t>Societally</a:t>
          </a:r>
        </a:p>
        <a:p>
          <a:pPr marL="228600" lvl="1" indent="-228600" algn="l" defTabSz="1200150">
            <a:lnSpc>
              <a:spcPct val="90000"/>
            </a:lnSpc>
            <a:spcBef>
              <a:spcPct val="0"/>
            </a:spcBef>
            <a:spcAft>
              <a:spcPct val="15000"/>
            </a:spcAft>
            <a:buChar char="•"/>
          </a:pPr>
          <a:r>
            <a:rPr lang="en-US" sz="2700" kern="1200" dirty="0">
              <a:latin typeface="Times New Roman" panose="02020603050405020304" pitchFamily="18" charset="0"/>
              <a:cs typeface="Times New Roman" panose="02020603050405020304" pitchFamily="18" charset="0"/>
            </a:rPr>
            <a:t>Different Backgrounds</a:t>
          </a:r>
        </a:p>
        <a:p>
          <a:pPr marL="228600" lvl="1" indent="-228600" algn="l" defTabSz="1200150">
            <a:lnSpc>
              <a:spcPct val="90000"/>
            </a:lnSpc>
            <a:spcBef>
              <a:spcPct val="0"/>
            </a:spcBef>
            <a:spcAft>
              <a:spcPct val="15000"/>
            </a:spcAft>
            <a:buChar char="•"/>
          </a:pPr>
          <a:r>
            <a:rPr lang="en-US" sz="2700" kern="1200" dirty="0">
              <a:latin typeface="Times New Roman" panose="02020603050405020304" pitchFamily="18" charset="0"/>
              <a:cs typeface="Times New Roman" panose="02020603050405020304" pitchFamily="18" charset="0"/>
            </a:rPr>
            <a:t>Unique Ministerial Training</a:t>
          </a:r>
        </a:p>
      </dsp:txBody>
      <dsp:txXfrm>
        <a:off x="2011896" y="0"/>
        <a:ext cx="7215231" cy="1664710"/>
      </dsp:txXfrm>
    </dsp:sp>
    <dsp:sp modelId="{7343AF0A-EFBD-4EDF-8D0E-7F43E14841B0}">
      <dsp:nvSpPr>
        <dsp:cNvPr id="0" name=""/>
        <dsp:cNvSpPr/>
      </dsp:nvSpPr>
      <dsp:spPr>
        <a:xfrm>
          <a:off x="166471" y="166471"/>
          <a:ext cx="1845425" cy="1331768"/>
        </a:xfrm>
        <a:prstGeom prst="roundRect">
          <a:avLst>
            <a:gd name="adj" fmla="val 10000"/>
          </a:avLst>
        </a:prstGeom>
        <a:blipFill dpi="0" rotWithShape="1">
          <a:blip xmlns:r="http://schemas.openxmlformats.org/officeDocument/2006/relationships" r:embed="rId1"/>
          <a:srcRect/>
          <a:stretch>
            <a:fillRect l="-17129" t="-37382" r="-3614" b="-751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D80610D-2BB0-4BB0-AF9A-B0DFA1E10232}">
      <dsp:nvSpPr>
        <dsp:cNvPr id="0" name=""/>
        <dsp:cNvSpPr/>
      </dsp:nvSpPr>
      <dsp:spPr>
        <a:xfrm>
          <a:off x="0" y="1831181"/>
          <a:ext cx="9227128" cy="1664710"/>
        </a:xfrm>
        <a:prstGeom prst="roundRect">
          <a:avLst>
            <a:gd name="adj" fmla="val 10000"/>
          </a:avLst>
        </a:prstGeom>
        <a:solidFill>
          <a:schemeClr val="accent5">
            <a:alpha val="90000"/>
            <a:hueOff val="0"/>
            <a:satOff val="0"/>
            <a:lumOff val="0"/>
            <a:alphaOff val="-2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US" sz="3400" kern="1200" dirty="0">
              <a:latin typeface="Times New Roman" panose="02020603050405020304" pitchFamily="18" charset="0"/>
              <a:cs typeface="Times New Roman" panose="02020603050405020304" pitchFamily="18" charset="0"/>
            </a:rPr>
            <a:t>Behaviorally</a:t>
          </a:r>
        </a:p>
        <a:p>
          <a:pPr marL="228600" lvl="1" indent="-228600" algn="l" defTabSz="1200150">
            <a:lnSpc>
              <a:spcPct val="90000"/>
            </a:lnSpc>
            <a:spcBef>
              <a:spcPct val="0"/>
            </a:spcBef>
            <a:spcAft>
              <a:spcPct val="15000"/>
            </a:spcAft>
            <a:buChar char="•"/>
          </a:pPr>
          <a:r>
            <a:rPr lang="en-US" sz="2700" kern="1200" dirty="0">
              <a:latin typeface="Times New Roman" panose="02020603050405020304" pitchFamily="18" charset="0"/>
              <a:cs typeface="Times New Roman" panose="02020603050405020304" pitchFamily="18" charset="0"/>
            </a:rPr>
            <a:t>Unusual Motivations</a:t>
          </a:r>
        </a:p>
        <a:p>
          <a:pPr marL="228600" lvl="1" indent="-228600" algn="l" defTabSz="1200150">
            <a:lnSpc>
              <a:spcPct val="90000"/>
            </a:lnSpc>
            <a:spcBef>
              <a:spcPct val="0"/>
            </a:spcBef>
            <a:spcAft>
              <a:spcPct val="15000"/>
            </a:spcAft>
            <a:buChar char="•"/>
          </a:pPr>
          <a:r>
            <a:rPr lang="en-US" sz="2700" kern="1200" dirty="0">
              <a:latin typeface="Times New Roman" panose="02020603050405020304" pitchFamily="18" charset="0"/>
              <a:cs typeface="Times New Roman" panose="02020603050405020304" pitchFamily="18" charset="0"/>
            </a:rPr>
            <a:t>Fiery Preaching</a:t>
          </a:r>
        </a:p>
      </dsp:txBody>
      <dsp:txXfrm>
        <a:off x="2011896" y="1831181"/>
        <a:ext cx="7215231" cy="1664710"/>
      </dsp:txXfrm>
    </dsp:sp>
    <dsp:sp modelId="{E4E927E0-31C8-4784-9F47-173850B596F9}">
      <dsp:nvSpPr>
        <dsp:cNvPr id="0" name=""/>
        <dsp:cNvSpPr/>
      </dsp:nvSpPr>
      <dsp:spPr>
        <a:xfrm>
          <a:off x="161433" y="1997652"/>
          <a:ext cx="1855501" cy="1331768"/>
        </a:xfrm>
        <a:prstGeom prst="roundRect">
          <a:avLst>
            <a:gd name="adj" fmla="val 10000"/>
          </a:avLst>
        </a:prstGeom>
        <a:blipFill dpi="0" rotWithShape="1">
          <a:blip xmlns:r="http://schemas.openxmlformats.org/officeDocument/2006/relationships" r:embed="rId2"/>
          <a:srcRect/>
          <a:stretch>
            <a:fillRect l="-24407" t="-3603" r="-3764" b="-19638"/>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D19FD0B-8163-4454-AD29-2CF466A98E54}">
      <dsp:nvSpPr>
        <dsp:cNvPr id="0" name=""/>
        <dsp:cNvSpPr/>
      </dsp:nvSpPr>
      <dsp:spPr>
        <a:xfrm>
          <a:off x="0" y="3662362"/>
          <a:ext cx="9227128" cy="1664710"/>
        </a:xfrm>
        <a:prstGeom prst="roundRect">
          <a:avLst>
            <a:gd name="adj" fmla="val 10000"/>
          </a:avLst>
        </a:prstGeom>
        <a:solidFill>
          <a:schemeClr val="accent5">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US" sz="3400" kern="1200" dirty="0">
              <a:latin typeface="Times New Roman" panose="02020603050405020304" pitchFamily="18" charset="0"/>
              <a:cs typeface="Times New Roman" panose="02020603050405020304" pitchFamily="18" charset="0"/>
            </a:rPr>
            <a:t>Theologically</a:t>
          </a:r>
        </a:p>
        <a:p>
          <a:pPr marL="228600" lvl="1" indent="-228600" algn="l" defTabSz="1200150">
            <a:lnSpc>
              <a:spcPct val="90000"/>
            </a:lnSpc>
            <a:spcBef>
              <a:spcPct val="0"/>
            </a:spcBef>
            <a:spcAft>
              <a:spcPct val="15000"/>
            </a:spcAft>
            <a:buChar char="•"/>
          </a:pPr>
          <a:r>
            <a:rPr lang="en-US" sz="2700" kern="1200" dirty="0">
              <a:latin typeface="Times New Roman" panose="02020603050405020304" pitchFamily="18" charset="0"/>
              <a:cs typeface="Times New Roman" panose="02020603050405020304" pitchFamily="18" charset="0"/>
            </a:rPr>
            <a:t>Justification by Faith Alone</a:t>
          </a:r>
        </a:p>
        <a:p>
          <a:pPr marL="228600" lvl="1" indent="-228600" algn="l" defTabSz="1200150">
            <a:lnSpc>
              <a:spcPct val="90000"/>
            </a:lnSpc>
            <a:spcBef>
              <a:spcPct val="0"/>
            </a:spcBef>
            <a:spcAft>
              <a:spcPct val="15000"/>
            </a:spcAft>
            <a:buChar char="•"/>
          </a:pPr>
          <a:r>
            <a:rPr lang="en-US" sz="2700" kern="1200" dirty="0">
              <a:latin typeface="Times New Roman" panose="02020603050405020304" pitchFamily="18" charset="0"/>
              <a:cs typeface="Times New Roman" panose="02020603050405020304" pitchFamily="18" charset="0"/>
            </a:rPr>
            <a:t>Necessity of the New Birth</a:t>
          </a:r>
        </a:p>
      </dsp:txBody>
      <dsp:txXfrm>
        <a:off x="2011896" y="3662362"/>
        <a:ext cx="7215231" cy="1664710"/>
      </dsp:txXfrm>
    </dsp:sp>
    <dsp:sp modelId="{80C6C6F7-E824-4160-A4A4-50EB7B32FFF1}">
      <dsp:nvSpPr>
        <dsp:cNvPr id="0" name=""/>
        <dsp:cNvSpPr/>
      </dsp:nvSpPr>
      <dsp:spPr>
        <a:xfrm>
          <a:off x="160399" y="3811866"/>
          <a:ext cx="1845425" cy="1331768"/>
        </a:xfrm>
        <a:prstGeom prst="roundRect">
          <a:avLst>
            <a:gd name="adj" fmla="val 10000"/>
          </a:avLst>
        </a:prstGeom>
        <a:blipFill dpi="0" rotWithShape="1">
          <a:blip xmlns:r="http://schemas.openxmlformats.org/officeDocument/2006/relationships" r:embed="rId3"/>
          <a:srcRect/>
          <a:stretch>
            <a:fillRect l="-21081" t="-177400" r="-12111" b="-108856"/>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58D8DC-5F66-47FE-9F0E-3A3BA68DE2C8}">
      <dsp:nvSpPr>
        <dsp:cNvPr id="0" name=""/>
        <dsp:cNvSpPr/>
      </dsp:nvSpPr>
      <dsp:spPr>
        <a:xfrm>
          <a:off x="1609" y="1150773"/>
          <a:ext cx="3400013" cy="4000015"/>
        </a:xfrm>
        <a:prstGeom prst="rect">
          <a:avLst/>
        </a:prstGeom>
        <a:solidFill>
          <a:schemeClr val="lt1">
            <a:alpha val="4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CDDE9375-4F7F-4F55-807F-A0CB610308DD}">
      <dsp:nvSpPr>
        <dsp:cNvPr id="0" name=""/>
        <dsp:cNvSpPr/>
      </dsp:nvSpPr>
      <dsp:spPr>
        <a:xfrm>
          <a:off x="171610" y="1310774"/>
          <a:ext cx="3060011" cy="2600010"/>
        </a:xfrm>
        <a:prstGeom prst="rect">
          <a:avLst/>
        </a:prstGeom>
        <a:blipFill dpi="0" rotWithShape="1">
          <a:blip xmlns:r="http://schemas.openxmlformats.org/officeDocument/2006/relationships" r:embed="rId1"/>
          <a:srcRect/>
          <a:stretch>
            <a:fillRect l="17788" t="-4681" r="19726" b="-6545"/>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9093B4D-15B5-41ED-9304-84966F1BCFB5}">
      <dsp:nvSpPr>
        <dsp:cNvPr id="0" name=""/>
        <dsp:cNvSpPr/>
      </dsp:nvSpPr>
      <dsp:spPr>
        <a:xfrm>
          <a:off x="171610" y="4310818"/>
          <a:ext cx="3060011" cy="679970"/>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Times New Roman" panose="02020603050405020304" pitchFamily="18" charset="0"/>
              <a:cs typeface="Times New Roman" panose="02020603050405020304" pitchFamily="18" charset="0"/>
            </a:rPr>
            <a:t>Long First Great Awakening</a:t>
          </a:r>
        </a:p>
      </dsp:txBody>
      <dsp:txXfrm>
        <a:off x="171610" y="4310818"/>
        <a:ext cx="3060011" cy="679970"/>
      </dsp:txXfrm>
    </dsp:sp>
    <dsp:sp modelId="{F6968F8F-17D7-4E43-907A-E17403B4D372}">
      <dsp:nvSpPr>
        <dsp:cNvPr id="0" name=""/>
        <dsp:cNvSpPr/>
      </dsp:nvSpPr>
      <dsp:spPr>
        <a:xfrm>
          <a:off x="171610" y="3910784"/>
          <a:ext cx="3060011" cy="4000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 </a:t>
          </a:r>
        </a:p>
      </dsp:txBody>
      <dsp:txXfrm>
        <a:off x="171610" y="3910784"/>
        <a:ext cx="3060011" cy="400033"/>
      </dsp:txXfrm>
    </dsp:sp>
    <dsp:sp modelId="{F22DDEE3-7832-41DC-B163-FD81AC0E1A02}">
      <dsp:nvSpPr>
        <dsp:cNvPr id="0" name=""/>
        <dsp:cNvSpPr/>
      </dsp:nvSpPr>
      <dsp:spPr>
        <a:xfrm>
          <a:off x="4143470" y="1150773"/>
          <a:ext cx="3400013" cy="4000015"/>
        </a:xfrm>
        <a:prstGeom prst="rect">
          <a:avLst/>
        </a:prstGeom>
        <a:solidFill>
          <a:schemeClr val="lt1">
            <a:alpha val="4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7C53386F-74A1-4389-AF9D-E9E0FEDE79C1}">
      <dsp:nvSpPr>
        <dsp:cNvPr id="0" name=""/>
        <dsp:cNvSpPr/>
      </dsp:nvSpPr>
      <dsp:spPr>
        <a:xfrm>
          <a:off x="4313471" y="1310774"/>
          <a:ext cx="3060011" cy="2600010"/>
        </a:xfrm>
        <a:prstGeom prst="rect">
          <a:avLst/>
        </a:prstGeom>
        <a:blipFill dpi="0" rotWithShape="1">
          <a:blip xmlns:r="http://schemas.openxmlformats.org/officeDocument/2006/relationships" r:embed="rId2"/>
          <a:srcRect/>
          <a:stretch>
            <a:fillRect l="13116" t="-17971" r="14796" b="-17555"/>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8FDECAA-294C-43F3-9E26-E205C5E0514C}">
      <dsp:nvSpPr>
        <dsp:cNvPr id="0" name=""/>
        <dsp:cNvSpPr/>
      </dsp:nvSpPr>
      <dsp:spPr>
        <a:xfrm>
          <a:off x="4313471" y="4310818"/>
          <a:ext cx="3060011" cy="679970"/>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Times New Roman" panose="02020603050405020304" pitchFamily="18" charset="0"/>
              <a:cs typeface="Times New Roman" panose="02020603050405020304" pitchFamily="18" charset="0"/>
            </a:rPr>
            <a:t>George Whitefield = Colonies</a:t>
          </a:r>
        </a:p>
        <a:p>
          <a:pPr marL="0" lvl="0" indent="0" algn="ctr" defTabSz="622300">
            <a:lnSpc>
              <a:spcPct val="90000"/>
            </a:lnSpc>
            <a:spcBef>
              <a:spcPct val="0"/>
            </a:spcBef>
            <a:spcAft>
              <a:spcPct val="35000"/>
            </a:spcAft>
            <a:buNone/>
          </a:pPr>
          <a:r>
            <a:rPr lang="en-US" sz="1400" kern="1200" dirty="0">
              <a:latin typeface="Times New Roman" panose="02020603050405020304" pitchFamily="18" charset="0"/>
              <a:cs typeface="Times New Roman" panose="02020603050405020304" pitchFamily="18" charset="0"/>
            </a:rPr>
            <a:t>Jarratt, </a:t>
          </a:r>
          <a:r>
            <a:rPr lang="en-US" sz="1400" kern="1200" dirty="0" err="1">
              <a:latin typeface="Times New Roman" panose="02020603050405020304" pitchFamily="18" charset="0"/>
              <a:cs typeface="Times New Roman" panose="02020603050405020304" pitchFamily="18" charset="0"/>
            </a:rPr>
            <a:t>McRobert</a:t>
          </a:r>
          <a:r>
            <a:rPr lang="en-US" sz="1400" kern="1200" dirty="0">
              <a:latin typeface="Times New Roman" panose="02020603050405020304" pitchFamily="18" charset="0"/>
              <a:cs typeface="Times New Roman" panose="02020603050405020304" pitchFamily="18" charset="0"/>
            </a:rPr>
            <a:t>, Clay = Southern VA </a:t>
          </a:r>
        </a:p>
      </dsp:txBody>
      <dsp:txXfrm>
        <a:off x="4313471" y="4310818"/>
        <a:ext cx="3060011" cy="679970"/>
      </dsp:txXfrm>
    </dsp:sp>
    <dsp:sp modelId="{2C39A702-5239-47BC-9310-66B34BF384CD}">
      <dsp:nvSpPr>
        <dsp:cNvPr id="0" name=""/>
        <dsp:cNvSpPr/>
      </dsp:nvSpPr>
      <dsp:spPr>
        <a:xfrm>
          <a:off x="4313471" y="3910784"/>
          <a:ext cx="3060011" cy="4000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 </a:t>
          </a:r>
        </a:p>
      </dsp:txBody>
      <dsp:txXfrm>
        <a:off x="4313471" y="3910784"/>
        <a:ext cx="3060011" cy="400033"/>
      </dsp:txXfrm>
    </dsp:sp>
    <dsp:sp modelId="{25E60BBE-78F3-4E19-BDE6-9C72FC998C1B}">
      <dsp:nvSpPr>
        <dsp:cNvPr id="0" name=""/>
        <dsp:cNvSpPr/>
      </dsp:nvSpPr>
      <dsp:spPr>
        <a:xfrm>
          <a:off x="8285331" y="1150773"/>
          <a:ext cx="3400013" cy="4000015"/>
        </a:xfrm>
        <a:prstGeom prst="rect">
          <a:avLst/>
        </a:prstGeom>
        <a:solidFill>
          <a:schemeClr val="lt1">
            <a:alpha val="4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A3F6D790-8489-4E65-B5DA-0EEC465F303E}">
      <dsp:nvSpPr>
        <dsp:cNvPr id="0" name=""/>
        <dsp:cNvSpPr/>
      </dsp:nvSpPr>
      <dsp:spPr>
        <a:xfrm>
          <a:off x="8455331" y="1310774"/>
          <a:ext cx="3060011" cy="2600010"/>
        </a:xfrm>
        <a:prstGeom prst="rect">
          <a:avLst/>
        </a:prstGeom>
        <a:blipFill dpi="0" rotWithShape="1">
          <a:blip xmlns:r="http://schemas.openxmlformats.org/officeDocument/2006/relationships" r:embed="rId3"/>
          <a:srcRect/>
          <a:stretch>
            <a:fillRect l="-18553" t="10905" r="-23396" b="11101"/>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973DF73-260C-47DC-BD55-B51E1CACC16D}">
      <dsp:nvSpPr>
        <dsp:cNvPr id="0" name=""/>
        <dsp:cNvSpPr/>
      </dsp:nvSpPr>
      <dsp:spPr>
        <a:xfrm>
          <a:off x="8455331" y="4310818"/>
          <a:ext cx="3060011" cy="679970"/>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Times New Roman" panose="02020603050405020304" pitchFamily="18" charset="0"/>
              <a:cs typeface="Times New Roman" panose="02020603050405020304" pitchFamily="18" charset="0"/>
            </a:rPr>
            <a:t>Shared Characteristics with Evangelical Dissenters</a:t>
          </a:r>
        </a:p>
      </dsp:txBody>
      <dsp:txXfrm>
        <a:off x="8455331" y="4310818"/>
        <a:ext cx="3060011" cy="679970"/>
      </dsp:txXfrm>
    </dsp:sp>
    <dsp:sp modelId="{71541187-20AF-44EA-8AA1-CF9E086C9A49}">
      <dsp:nvSpPr>
        <dsp:cNvPr id="0" name=""/>
        <dsp:cNvSpPr/>
      </dsp:nvSpPr>
      <dsp:spPr>
        <a:xfrm>
          <a:off x="8455331" y="3910784"/>
          <a:ext cx="3060011" cy="4000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 </a:t>
          </a:r>
        </a:p>
      </dsp:txBody>
      <dsp:txXfrm>
        <a:off x="8455331" y="3910784"/>
        <a:ext cx="3060011" cy="400033"/>
      </dsp:txXfrm>
    </dsp:sp>
  </dsp:spTree>
</dsp:drawing>
</file>

<file path=ppt/diagrams/layout1.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CaptionedPictures">
  <dgm:title val=""/>
  <dgm:desc val=""/>
  <dgm:catLst>
    <dgm:cat type="picture" pri="5000"/>
    <dgm:cat type="pictureconvert" pri="5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forName="Parent" op="equ"/>
      <dgm:constr type="primFontSz" for="des" forName="Child" refType="primFontSz" refFor="des" refForName="Parent" op="lte"/>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val="1"/>
          <dgm:chPref val="1"/>
        </dgm:varLst>
        <dgm:alg type="composite">
          <dgm:param type="ar" val="0.85"/>
        </dgm:alg>
        <dgm:shape xmlns:r="http://schemas.openxmlformats.org/officeDocument/2006/relationships" r:blip="">
          <dgm:adjLst/>
        </dgm:shape>
        <dgm:constrLst>
          <dgm:constr type="l" for="ch" forName="Accent" refType="w" fact="0"/>
          <dgm:constr type="t" for="ch" forName="Accent" refType="h" fact="0"/>
          <dgm:constr type="w" for="ch" forName="Accent" refType="w"/>
          <dgm:constr type="h" for="ch" forName="Accent" refType="h"/>
          <dgm:constr type="l" for="ch" forName="Image" refType="w" fact="0.05"/>
          <dgm:constr type="t" for="ch" forName="Image" refType="h" fact="0.04"/>
          <dgm:constr type="w" for="ch" forName="Image" refType="w" fact="0.9"/>
          <dgm:constr type="h" for="ch" forName="Image" refType="h" fact="0.65"/>
          <dgm:constr type="l" for="ch" forName="ChildComposite" refType="w" fact="0.05"/>
          <dgm:constr type="t" for="ch" forName="ChildComposite" refType="h" fact="0.69"/>
          <dgm:constr type="w" for="ch" forName="ChildComposite" refType="w" fact="0.9"/>
          <dgm:constr type="h" for="ch" forName="ChildComposite" refType="h" fact="0.27"/>
        </dgm:constrLst>
        <dgm:layoutNode name="Accent" styleLbl="trAlignAcc1">
          <dgm:varLst>
            <dgm:chMax val="0"/>
            <dgm:chPref val="0"/>
          </dgm:varLst>
          <dgm:alg type="sp"/>
          <dgm:shape xmlns:r="http://schemas.openxmlformats.org/officeDocument/2006/relationships" type="rect" r:blip="">
            <dgm:adjLst/>
          </dgm:shape>
          <dgm:presOf/>
        </dgm:layoutNode>
        <dgm:layoutNode name="Image" styleLbl="alignImgPlace1">
          <dgm:varLst>
            <dgm:chMax val="0"/>
            <dgm:chPref val="0"/>
          </dgm:varLst>
          <dgm:alg type="sp"/>
          <dgm:shape xmlns:r="http://schemas.openxmlformats.org/officeDocument/2006/relationships" type="rect" r:blip="" blipPhldr="1">
            <dgm:adjLst/>
          </dgm:shape>
          <dgm:presOf/>
        </dgm:layoutNode>
        <dgm:layoutNode name="ChildComposite">
          <dgm:alg type="composite"/>
          <dgm:shape xmlns:r="http://schemas.openxmlformats.org/officeDocument/2006/relationships" r:blip="">
            <dgm:adjLst/>
          </dgm:shape>
          <dgm:choose name="Name4">
            <dgm:if name="Name5" axis="ch" ptType="node" func="cnt" op="gte" val="1">
              <dgm:constrLst>
                <dgm:constr type="l" for="ch" forName="Parent" refType="w" fact="0"/>
                <dgm:constr type="t" for="ch" forName="Parent" refType="h" fact="0"/>
                <dgm:constr type="w" for="ch" forName="Parent" refType="w"/>
                <dgm:constr type="h" for="ch" forName="Parent" refType="h" fact="0.3704"/>
                <dgm:constr type="l" for="ch" forName="Child" refType="w" fact="0"/>
                <dgm:constr type="t" for="ch" forName="Child" refType="h" fact="0.3704"/>
                <dgm:constr type="w" for="ch" forName="Child" refType="w"/>
                <dgm:constr type="h" for="ch" forName="Child" refType="h" fact="0.6296"/>
              </dgm:constrLst>
            </dgm:if>
            <dgm:else name="Name6">
              <dgm:constrLst>
                <dgm:constr type="l" for="ch" forName="Parent" refType="w" fact="0"/>
                <dgm:constr type="t" for="ch" forName="Parent" refType="h" fact="0"/>
                <dgm:constr type="w" for="ch" forName="Parent" refType="w"/>
                <dgm:constr type="h" for="ch" forName="Parent" refType="h"/>
                <dgm:constr type="l" for="ch" forName="Child" refType="w" fact="0"/>
                <dgm:constr type="t" for="ch" forName="Child" refType="h" fact="0"/>
                <dgm:constr type="w" for="ch" forName="Child" refType="w" fact="0"/>
                <dgm:constr type="h" for="ch" forName="Child" refType="h" fact="0"/>
              </dgm:constrLst>
            </dgm:else>
          </dgm:choose>
          <dgm:layoutNode name="Child" styleLbl="node1">
            <dgm:varLst>
              <dgm:chMax val="0"/>
              <dgm:chPref val="0"/>
              <dgm:bulletEnabled val="1"/>
            </dgm:varLst>
            <dgm:choose name="Name7">
              <dgm:if name="Name8" axis="ch" ptType="node" func="cnt" op="gt" val="1">
                <dgm:alg type="tx">
                  <dgm:param type="parTxLTRAlign" val="l"/>
                  <dgm:param type="parTxRTLAlign" val="r"/>
                  <dgm:param type="txAnchorVert" val="mid"/>
                  <dgm:param type="txAnchorVertCh" val="mid"/>
                </dgm:alg>
              </dgm:if>
              <dgm:else name="Name9">
                <dgm:alg type="tx">
                  <dgm:param type="parTxLTRAlign" val="ctr"/>
                  <dgm:param type="parTxRTLAlign" val="ctr"/>
                  <dgm:param type="shpTxLTRAlignCh" val="l"/>
                  <dgm:param type="shpTxRTLAlignCh" val="r"/>
                  <dgm:param type="txAnchorVert" val="mid"/>
                  <dgm:param type="txAnchorVertCh" val="mid"/>
                </dgm:alg>
              </dgm:else>
            </dgm:choose>
            <dgm:choose name="Name10">
              <dgm:if name="Name11" axis="ch" ptType="node" func="cnt" op="gte" val="1">
                <dgm:shape xmlns:r="http://schemas.openxmlformats.org/officeDocument/2006/relationships" type="rect" r:blip="">
                  <dgm:adjLst/>
                </dgm:shape>
              </dgm:if>
              <dgm:else name="Name12">
                <dgm:shape xmlns:r="http://schemas.openxmlformats.org/officeDocument/2006/relationships" type="rect" r:blip="" hideGeom="1">
                  <dgm:adjLst/>
                </dgm:shape>
              </dgm:else>
            </dgm:choose>
            <dgm:choose name="Name13">
              <dgm:if name="Name14" axis="ch" ptType="node" func="cnt" op="gte" val="1">
                <dgm:presOf axis="des" ptType="node"/>
              </dgm:if>
              <dgm:else name="Name15">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 styleLbl="revTx">
            <dgm:varLst>
              <dgm:chMax val="1"/>
              <dgm:chPref val="0"/>
              <dgm:bulletEnabled val="1"/>
            </dgm:varLst>
            <dgm:alg type="tx">
              <dgm:param type="shpTxLTRAlignCh" val="ctr"/>
              <dgm:param type="txAnchorVert" val="mid"/>
            </dgm:alg>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6D25EB0-0F45-7E48-827F-CF36DA4C0AB4}" type="datetimeFigureOut">
              <a:rPr lang="en-US" smtClean="0"/>
              <a:t>3/14/2021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6F57A21-D538-574A-B332-055C511D67D9}" type="slidenum">
              <a:rPr lang="en-US" smtClean="0"/>
              <a:t>‹#›</a:t>
            </a:fld>
            <a:endParaRPr lang="en-US" dirty="0"/>
          </a:p>
        </p:txBody>
      </p:sp>
    </p:spTree>
    <p:extLst>
      <p:ext uri="{BB962C8B-B14F-4D97-AF65-F5344CB8AC3E}">
        <p14:creationId xmlns:p14="http://schemas.microsoft.com/office/powerpoint/2010/main" val="1296166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D25EB0-0F45-7E48-827F-CF36DA4C0AB4}" type="datetimeFigureOut">
              <a:rPr lang="en-US" smtClean="0"/>
              <a:t>3/14/2021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6F57A21-D538-574A-B332-055C511D67D9}" type="slidenum">
              <a:rPr lang="en-US" smtClean="0"/>
              <a:t>‹#›</a:t>
            </a:fld>
            <a:endParaRPr lang="en-US" dirty="0"/>
          </a:p>
        </p:txBody>
      </p:sp>
    </p:spTree>
    <p:extLst>
      <p:ext uri="{BB962C8B-B14F-4D97-AF65-F5344CB8AC3E}">
        <p14:creationId xmlns:p14="http://schemas.microsoft.com/office/powerpoint/2010/main" val="1477715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D25EB0-0F45-7E48-827F-CF36DA4C0AB4}" type="datetimeFigureOut">
              <a:rPr lang="en-US" smtClean="0"/>
              <a:t>3/14/2021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6F57A21-D538-574A-B332-055C511D67D9}" type="slidenum">
              <a:rPr lang="en-US" smtClean="0"/>
              <a:t>‹#›</a:t>
            </a:fld>
            <a:endParaRPr lang="en-US" dirty="0"/>
          </a:p>
        </p:txBody>
      </p:sp>
    </p:spTree>
    <p:extLst>
      <p:ext uri="{BB962C8B-B14F-4D97-AF65-F5344CB8AC3E}">
        <p14:creationId xmlns:p14="http://schemas.microsoft.com/office/powerpoint/2010/main" val="3146023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D25EB0-0F45-7E48-827F-CF36DA4C0AB4}" type="datetimeFigureOut">
              <a:rPr lang="en-US" smtClean="0"/>
              <a:t>3/14/2021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6F57A21-D538-574A-B332-055C511D67D9}" type="slidenum">
              <a:rPr lang="en-US" smtClean="0"/>
              <a:t>‹#›</a:t>
            </a:fld>
            <a:endParaRPr lang="en-US" dirty="0"/>
          </a:p>
        </p:txBody>
      </p:sp>
    </p:spTree>
    <p:extLst>
      <p:ext uri="{BB962C8B-B14F-4D97-AF65-F5344CB8AC3E}">
        <p14:creationId xmlns:p14="http://schemas.microsoft.com/office/powerpoint/2010/main" val="1616579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6D25EB0-0F45-7E48-827F-CF36DA4C0AB4}" type="datetimeFigureOut">
              <a:rPr lang="en-US" smtClean="0"/>
              <a:t>3/14/2021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6F57A21-D538-574A-B332-055C511D67D9}" type="slidenum">
              <a:rPr lang="en-US" smtClean="0"/>
              <a:t>‹#›</a:t>
            </a:fld>
            <a:endParaRPr lang="en-US" dirty="0"/>
          </a:p>
        </p:txBody>
      </p:sp>
    </p:spTree>
    <p:extLst>
      <p:ext uri="{BB962C8B-B14F-4D97-AF65-F5344CB8AC3E}">
        <p14:creationId xmlns:p14="http://schemas.microsoft.com/office/powerpoint/2010/main" val="20329962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6D25EB0-0F45-7E48-827F-CF36DA4C0AB4}" type="datetimeFigureOut">
              <a:rPr lang="en-US" smtClean="0"/>
              <a:t>3/14/2021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6F57A21-D538-574A-B332-055C511D67D9}" type="slidenum">
              <a:rPr lang="en-US" smtClean="0"/>
              <a:t>‹#›</a:t>
            </a:fld>
            <a:endParaRPr lang="en-US" dirty="0"/>
          </a:p>
        </p:txBody>
      </p:sp>
    </p:spTree>
    <p:extLst>
      <p:ext uri="{BB962C8B-B14F-4D97-AF65-F5344CB8AC3E}">
        <p14:creationId xmlns:p14="http://schemas.microsoft.com/office/powerpoint/2010/main" val="21029146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6D25EB0-0F45-7E48-827F-CF36DA4C0AB4}" type="datetimeFigureOut">
              <a:rPr lang="en-US" smtClean="0"/>
              <a:t>3/14/2021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6F57A21-D538-574A-B332-055C511D67D9}" type="slidenum">
              <a:rPr lang="en-US" smtClean="0"/>
              <a:t>‹#›</a:t>
            </a:fld>
            <a:endParaRPr lang="en-US" dirty="0"/>
          </a:p>
        </p:txBody>
      </p:sp>
    </p:spTree>
    <p:extLst>
      <p:ext uri="{BB962C8B-B14F-4D97-AF65-F5344CB8AC3E}">
        <p14:creationId xmlns:p14="http://schemas.microsoft.com/office/powerpoint/2010/main" val="401198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6D25EB0-0F45-7E48-827F-CF36DA4C0AB4}" type="datetimeFigureOut">
              <a:rPr lang="en-US" smtClean="0"/>
              <a:t>3/14/2021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6F57A21-D538-574A-B332-055C511D67D9}" type="slidenum">
              <a:rPr lang="en-US" smtClean="0"/>
              <a:t>‹#›</a:t>
            </a:fld>
            <a:endParaRPr lang="en-US" dirty="0"/>
          </a:p>
        </p:txBody>
      </p:sp>
    </p:spTree>
    <p:extLst>
      <p:ext uri="{BB962C8B-B14F-4D97-AF65-F5344CB8AC3E}">
        <p14:creationId xmlns:p14="http://schemas.microsoft.com/office/powerpoint/2010/main" val="1984424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D25EB0-0F45-7E48-827F-CF36DA4C0AB4}" type="datetimeFigureOut">
              <a:rPr lang="en-US" smtClean="0"/>
              <a:t>3/14/2021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6F57A21-D538-574A-B332-055C511D67D9}" type="slidenum">
              <a:rPr lang="en-US" smtClean="0"/>
              <a:t>‹#›</a:t>
            </a:fld>
            <a:endParaRPr lang="en-US" dirty="0"/>
          </a:p>
        </p:txBody>
      </p:sp>
    </p:spTree>
    <p:extLst>
      <p:ext uri="{BB962C8B-B14F-4D97-AF65-F5344CB8AC3E}">
        <p14:creationId xmlns:p14="http://schemas.microsoft.com/office/powerpoint/2010/main" val="1806626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6D25EB0-0F45-7E48-827F-CF36DA4C0AB4}" type="datetimeFigureOut">
              <a:rPr lang="en-US" smtClean="0"/>
              <a:t>3/14/2021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6F57A21-D538-574A-B332-055C511D67D9}" type="slidenum">
              <a:rPr lang="en-US" smtClean="0"/>
              <a:t>‹#›</a:t>
            </a:fld>
            <a:endParaRPr lang="en-US" dirty="0"/>
          </a:p>
        </p:txBody>
      </p:sp>
    </p:spTree>
    <p:extLst>
      <p:ext uri="{BB962C8B-B14F-4D97-AF65-F5344CB8AC3E}">
        <p14:creationId xmlns:p14="http://schemas.microsoft.com/office/powerpoint/2010/main" val="6937626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6D25EB0-0F45-7E48-827F-CF36DA4C0AB4}" type="datetimeFigureOut">
              <a:rPr lang="en-US" smtClean="0"/>
              <a:t>3/14/2021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6F57A21-D538-574A-B332-055C511D67D9}" type="slidenum">
              <a:rPr lang="en-US" smtClean="0"/>
              <a:t>‹#›</a:t>
            </a:fld>
            <a:endParaRPr lang="en-US" dirty="0"/>
          </a:p>
        </p:txBody>
      </p:sp>
    </p:spTree>
    <p:extLst>
      <p:ext uri="{BB962C8B-B14F-4D97-AF65-F5344CB8AC3E}">
        <p14:creationId xmlns:p14="http://schemas.microsoft.com/office/powerpoint/2010/main" val="1380038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D25EB0-0F45-7E48-827F-CF36DA4C0AB4}" type="datetimeFigureOut">
              <a:rPr lang="en-US" smtClean="0"/>
              <a:t>3/14/2021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F57A21-D538-574A-B332-055C511D67D9}" type="slidenum">
              <a:rPr lang="en-US" smtClean="0"/>
              <a:t>‹#›</a:t>
            </a:fld>
            <a:endParaRPr lang="en-US" dirty="0"/>
          </a:p>
        </p:txBody>
      </p:sp>
    </p:spTree>
    <p:extLst>
      <p:ext uri="{BB962C8B-B14F-4D97-AF65-F5344CB8AC3E}">
        <p14:creationId xmlns:p14="http://schemas.microsoft.com/office/powerpoint/2010/main" val="1154562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hyperlink" Target="https://en.wikipedia.org/wiki/User:Lasunncty" TargetMode="Externa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00891" y="1122363"/>
            <a:ext cx="11755582" cy="2387600"/>
          </a:xfrm>
        </p:spPr>
        <p:txBody>
          <a:bodyPr>
            <a:normAutofit/>
          </a:bodyPr>
          <a:lstStyle/>
          <a:p>
            <a:r>
              <a:rPr lang="en-US" sz="7200" dirty="0">
                <a:solidFill>
                  <a:schemeClr val="bg1"/>
                </a:solidFill>
                <a:effectLst/>
                <a:latin typeface="Times New Roman" panose="02020603050405020304" pitchFamily="18" charset="0"/>
                <a:ea typeface="Calibri" panose="020F0502020204030204" pitchFamily="34" charset="0"/>
              </a:rPr>
              <a:t>Reminiscent of Revivalism:</a:t>
            </a:r>
            <a:endParaRPr lang="en-US" sz="34400" dirty="0">
              <a:solidFill>
                <a:schemeClr val="bg1"/>
              </a:solidFill>
            </a:endParaRPr>
          </a:p>
        </p:txBody>
      </p:sp>
      <p:sp>
        <p:nvSpPr>
          <p:cNvPr id="3" name="Subtitle 2"/>
          <p:cNvSpPr>
            <a:spLocks noGrp="1"/>
          </p:cNvSpPr>
          <p:nvPr>
            <p:ph type="subTitle" idx="1"/>
          </p:nvPr>
        </p:nvSpPr>
        <p:spPr/>
        <p:txBody>
          <a:bodyPr>
            <a:normAutofit/>
          </a:bodyPr>
          <a:lstStyle/>
          <a:p>
            <a:r>
              <a:rPr lang="en-US" sz="4000" dirty="0">
                <a:solidFill>
                  <a:schemeClr val="bg1"/>
                </a:solidFill>
                <a:effectLst/>
                <a:latin typeface="Times New Roman" panose="02020603050405020304" pitchFamily="18" charset="0"/>
                <a:ea typeface="Calibri" panose="020F0502020204030204" pitchFamily="34" charset="0"/>
              </a:rPr>
              <a:t>Three Anglican Evangelical Clergymen in Eighteenth-Century Virginia</a:t>
            </a:r>
            <a:endParaRPr lang="en-US" sz="4000" dirty="0">
              <a:solidFill>
                <a:schemeClr val="bg1"/>
              </a:solidFill>
            </a:endParaRPr>
          </a:p>
        </p:txBody>
      </p:sp>
    </p:spTree>
    <p:extLst>
      <p:ext uri="{BB962C8B-B14F-4D97-AF65-F5344CB8AC3E}">
        <p14:creationId xmlns:p14="http://schemas.microsoft.com/office/powerpoint/2010/main" val="5946200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12358"/>
            <a:ext cx="10515600" cy="1325563"/>
          </a:xfrm>
        </p:spPr>
        <p:txBody>
          <a:bodyPr/>
          <a:lstStyle/>
          <a:p>
            <a:pPr algn="r"/>
            <a:r>
              <a:rPr lang="en-US" dirty="0">
                <a:solidFill>
                  <a:schemeClr val="bg1"/>
                </a:solidFill>
                <a:latin typeface="Times New Roman" panose="02020603050405020304" pitchFamily="18" charset="0"/>
                <a:cs typeface="Times New Roman" panose="02020603050405020304" pitchFamily="18" charset="0"/>
              </a:rPr>
              <a:t>Eighteenth-Century Virginia</a:t>
            </a:r>
          </a:p>
        </p:txBody>
      </p:sp>
      <p:pic>
        <p:nvPicPr>
          <p:cNvPr id="4" name="Content Placeholder 3">
            <a:extLst>
              <a:ext uri="{FF2B5EF4-FFF2-40B4-BE49-F238E27FC236}">
                <a16:creationId xmlns:a16="http://schemas.microsoft.com/office/drawing/2014/main" id="{9E96ACD3-9D84-4BAA-8D8F-D037737ABAB7}"/>
              </a:ext>
            </a:extLst>
          </p:cNvPr>
          <p:cNvPicPr>
            <a:picLocks noGrp="1" noChangeAspect="1"/>
          </p:cNvPicPr>
          <p:nvPr>
            <p:ph idx="1"/>
          </p:nvPr>
        </p:nvPicPr>
        <p:blipFill>
          <a:blip r:embed="rId3"/>
          <a:stretch>
            <a:fillRect/>
          </a:stretch>
        </p:blipFill>
        <p:spPr>
          <a:xfrm>
            <a:off x="2247359" y="1251462"/>
            <a:ext cx="9590666" cy="3976254"/>
          </a:xfrm>
          <a:prstGeom prst="rect">
            <a:avLst/>
          </a:prstGeom>
        </p:spPr>
      </p:pic>
      <p:sp>
        <p:nvSpPr>
          <p:cNvPr id="5" name="TextBox 4">
            <a:extLst>
              <a:ext uri="{FF2B5EF4-FFF2-40B4-BE49-F238E27FC236}">
                <a16:creationId xmlns:a16="http://schemas.microsoft.com/office/drawing/2014/main" id="{804B240F-63E1-4B76-A169-2E8DAEDF2054}"/>
              </a:ext>
            </a:extLst>
          </p:cNvPr>
          <p:cNvSpPr txBox="1"/>
          <p:nvPr/>
        </p:nvSpPr>
        <p:spPr>
          <a:xfrm>
            <a:off x="2754711" y="1432091"/>
            <a:ext cx="5513977" cy="215444"/>
          </a:xfrm>
          <a:prstGeom prst="rect">
            <a:avLst/>
          </a:prstGeom>
          <a:noFill/>
        </p:spPr>
        <p:txBody>
          <a:bodyPr wrap="square" rtlCol="0">
            <a:spAutoFit/>
          </a:bodyPr>
          <a:lstStyle/>
          <a:p>
            <a:pPr defTabSz="457200"/>
            <a:r>
              <a:rPr lang="en-US" sz="800" dirty="0">
                <a:solidFill>
                  <a:srgbClr val="FFFFFF"/>
                </a:solidFill>
                <a:latin typeface="Times New Roman" panose="02020603050405020304" pitchFamily="18" charset="0"/>
                <a:cs typeface="Times New Roman" panose="02020603050405020304" pitchFamily="18" charset="0"/>
              </a:rPr>
              <a:t>https://northamanglican.com/sober-delight-and-rational-exaltation-why-18th-century-anglicanism-matters/</a:t>
            </a:r>
          </a:p>
        </p:txBody>
      </p:sp>
      <p:graphicFrame>
        <p:nvGraphicFramePr>
          <p:cNvPr id="6" name="Diagram 5">
            <a:extLst>
              <a:ext uri="{FF2B5EF4-FFF2-40B4-BE49-F238E27FC236}">
                <a16:creationId xmlns:a16="http://schemas.microsoft.com/office/drawing/2014/main" id="{4F3CD0E1-582B-44AD-81BA-B7762D8EE946}"/>
              </a:ext>
            </a:extLst>
          </p:cNvPr>
          <p:cNvGraphicFramePr/>
          <p:nvPr>
            <p:extLst>
              <p:ext uri="{D42A27DB-BD31-4B8C-83A1-F6EECF244321}">
                <p14:modId xmlns:p14="http://schemas.microsoft.com/office/powerpoint/2010/main" val="4188049552"/>
              </p:ext>
            </p:extLst>
          </p:nvPr>
        </p:nvGraphicFramePr>
        <p:xfrm>
          <a:off x="-1587553" y="135522"/>
          <a:ext cx="6665243" cy="505569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TextBox 6">
            <a:extLst>
              <a:ext uri="{FF2B5EF4-FFF2-40B4-BE49-F238E27FC236}">
                <a16:creationId xmlns:a16="http://schemas.microsoft.com/office/drawing/2014/main" id="{AE649B44-6860-48E5-A5BA-3F4602394BD0}"/>
              </a:ext>
            </a:extLst>
          </p:cNvPr>
          <p:cNvSpPr txBox="1"/>
          <p:nvPr/>
        </p:nvSpPr>
        <p:spPr>
          <a:xfrm>
            <a:off x="145368" y="5292285"/>
            <a:ext cx="7049724" cy="1825115"/>
          </a:xfrm>
          <a:prstGeom prst="rect">
            <a:avLst/>
          </a:prstGeom>
          <a:noFill/>
        </p:spPr>
        <p:txBody>
          <a:bodyPr wrap="square" rtlCol="0">
            <a:spAutoFit/>
          </a:bodyPr>
          <a:lstStyle/>
          <a:p>
            <a:pPr marL="457200" marR="0" indent="-457200">
              <a:lnSpc>
                <a:spcPct val="107000"/>
              </a:lnSpc>
              <a:spcBef>
                <a:spcPts val="0"/>
              </a:spcBef>
              <a:spcAft>
                <a:spcPts val="1200"/>
              </a:spcAft>
            </a:pPr>
            <a:r>
              <a:rPr lang="en-US" sz="1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Blosser, Jacob M. "Pursuing Happiness in Colonial Virginia: Sacred Words, Cheap Print, and Popular Religion in the Eighteenth Century." </a:t>
            </a:r>
            <a:r>
              <a:rPr lang="en-US" sz="11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The Virginia Magazine of History and Biography</a:t>
            </a:r>
            <a:r>
              <a:rPr lang="en-US" sz="1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118, no. 3 (2010): 211-45.</a:t>
            </a:r>
          </a:p>
          <a:p>
            <a:pPr marL="457200" marR="0" indent="-457200">
              <a:lnSpc>
                <a:spcPct val="107000"/>
              </a:lnSpc>
              <a:spcBef>
                <a:spcPts val="0"/>
              </a:spcBef>
              <a:spcAft>
                <a:spcPts val="1200"/>
              </a:spcAft>
            </a:pPr>
            <a:r>
              <a:rPr lang="en-US" sz="1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Blosser, Jacob M. "Unholy Communion: Colonial Virginia’s Deserted Altars and Inattentive Anglicans." </a:t>
            </a:r>
            <a:r>
              <a:rPr lang="en-US" sz="11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The Virginia Magazine of History and Biography</a:t>
            </a:r>
            <a:r>
              <a:rPr lang="en-US" sz="1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127, no. 4 (2019): 266-99.</a:t>
            </a:r>
          </a:p>
          <a:p>
            <a:pPr marL="457200" indent="-457200">
              <a:lnSpc>
                <a:spcPct val="107000"/>
              </a:lnSpc>
              <a:spcAft>
                <a:spcPts val="1200"/>
              </a:spcAft>
            </a:pPr>
            <a:r>
              <a:rPr lang="en-US" sz="1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Upton</a:t>
            </a:r>
            <a:r>
              <a:rPr lang="en-US" sz="11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1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Dell.</a:t>
            </a:r>
            <a:r>
              <a:rPr lang="en-US" sz="11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Holy Things and Profane: Anglican Parish Churches in Colonial Virginia.</a:t>
            </a:r>
            <a:r>
              <a:rPr lang="en-US" sz="1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New Haven: Yale University Press, 1997.</a:t>
            </a:r>
          </a:p>
          <a:p>
            <a:pPr marL="457200" marR="0" indent="-457200">
              <a:lnSpc>
                <a:spcPct val="107000"/>
              </a:lnSpc>
              <a:spcBef>
                <a:spcPts val="0"/>
              </a:spcBef>
              <a:spcAft>
                <a:spcPts val="1200"/>
              </a:spcAft>
            </a:pPr>
            <a:endParaRPr lang="en-US"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52186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Graphic spid="6" grpId="1">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05BAACC3-6CBA-46CE-B6ED-06F5A65F8E6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503" t="4049" r="2013" b="4271"/>
          <a:stretch/>
        </p:blipFill>
        <p:spPr bwMode="auto">
          <a:xfrm>
            <a:off x="460745" y="1027906"/>
            <a:ext cx="11407285" cy="538440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84298" y="333301"/>
            <a:ext cx="4834270" cy="3802838"/>
          </a:xfrm>
          <a:solidFill>
            <a:srgbClr val="061630"/>
          </a:solidFill>
        </p:spPr>
        <p:txBody>
          <a:bodyPr>
            <a:normAutofit/>
          </a:bodyPr>
          <a:lstStyle/>
          <a:p>
            <a:pPr algn="ctr"/>
            <a:r>
              <a:rPr lang="en-US" sz="4000" dirty="0">
                <a:solidFill>
                  <a:schemeClr val="bg1"/>
                </a:solidFill>
                <a:latin typeface="Times New Roman" panose="02020603050405020304" pitchFamily="18" charset="0"/>
                <a:cs typeface="Times New Roman" panose="02020603050405020304" pitchFamily="18" charset="0"/>
              </a:rPr>
              <a:t>Who were</a:t>
            </a:r>
            <a:br>
              <a:rPr lang="en-US" sz="4000" dirty="0">
                <a:solidFill>
                  <a:schemeClr val="bg1"/>
                </a:solidFill>
                <a:latin typeface="Times New Roman" panose="02020603050405020304" pitchFamily="18" charset="0"/>
                <a:cs typeface="Times New Roman" panose="02020603050405020304" pitchFamily="18" charset="0"/>
              </a:rPr>
            </a:br>
            <a:r>
              <a:rPr lang="en-US" sz="4000" dirty="0">
                <a:solidFill>
                  <a:schemeClr val="bg1"/>
                </a:solidFill>
                <a:latin typeface="Times New Roman" panose="02020603050405020304" pitchFamily="18" charset="0"/>
                <a:cs typeface="Times New Roman" panose="02020603050405020304" pitchFamily="18" charset="0"/>
              </a:rPr>
              <a:t> Devereux Jarratt, </a:t>
            </a:r>
            <a:br>
              <a:rPr lang="en-US" sz="4000" dirty="0">
                <a:solidFill>
                  <a:schemeClr val="bg1"/>
                </a:solidFill>
                <a:latin typeface="Times New Roman" panose="02020603050405020304" pitchFamily="18" charset="0"/>
                <a:cs typeface="Times New Roman" panose="02020603050405020304" pitchFamily="18" charset="0"/>
              </a:rPr>
            </a:br>
            <a:r>
              <a:rPr lang="en-US" sz="4000" dirty="0">
                <a:solidFill>
                  <a:schemeClr val="bg1"/>
                </a:solidFill>
                <a:latin typeface="Times New Roman" panose="02020603050405020304" pitchFamily="18" charset="0"/>
                <a:cs typeface="Times New Roman" panose="02020603050405020304" pitchFamily="18" charset="0"/>
              </a:rPr>
              <a:t>Archibald </a:t>
            </a:r>
            <a:r>
              <a:rPr lang="en-US" sz="4000" dirty="0" err="1">
                <a:solidFill>
                  <a:schemeClr val="bg1"/>
                </a:solidFill>
                <a:latin typeface="Times New Roman" panose="02020603050405020304" pitchFamily="18" charset="0"/>
                <a:cs typeface="Times New Roman" panose="02020603050405020304" pitchFamily="18" charset="0"/>
              </a:rPr>
              <a:t>McRobert</a:t>
            </a:r>
            <a:r>
              <a:rPr lang="en-US" sz="4000" dirty="0">
                <a:solidFill>
                  <a:schemeClr val="bg1"/>
                </a:solidFill>
                <a:latin typeface="Times New Roman" panose="02020603050405020304" pitchFamily="18" charset="0"/>
                <a:cs typeface="Times New Roman" panose="02020603050405020304" pitchFamily="18" charset="0"/>
              </a:rPr>
              <a:t>, </a:t>
            </a:r>
            <a:br>
              <a:rPr lang="en-US" sz="4000" dirty="0">
                <a:solidFill>
                  <a:schemeClr val="bg1"/>
                </a:solidFill>
                <a:latin typeface="Times New Roman" panose="02020603050405020304" pitchFamily="18" charset="0"/>
                <a:cs typeface="Times New Roman" panose="02020603050405020304" pitchFamily="18" charset="0"/>
              </a:rPr>
            </a:br>
            <a:r>
              <a:rPr lang="en-US" sz="4000" dirty="0">
                <a:solidFill>
                  <a:schemeClr val="bg1"/>
                </a:solidFill>
                <a:latin typeface="Times New Roman" panose="02020603050405020304" pitchFamily="18" charset="0"/>
                <a:cs typeface="Times New Roman" panose="02020603050405020304" pitchFamily="18" charset="0"/>
              </a:rPr>
              <a:t>and Charles Clay?</a:t>
            </a:r>
          </a:p>
        </p:txBody>
      </p:sp>
      <p:sp>
        <p:nvSpPr>
          <p:cNvPr id="4" name="Oval 3">
            <a:extLst>
              <a:ext uri="{FF2B5EF4-FFF2-40B4-BE49-F238E27FC236}">
                <a16:creationId xmlns:a16="http://schemas.microsoft.com/office/drawing/2014/main" id="{65AF0285-546B-4AC0-8A69-6A57EC5F3FA5}"/>
              </a:ext>
            </a:extLst>
          </p:cNvPr>
          <p:cNvSpPr/>
          <p:nvPr/>
        </p:nvSpPr>
        <p:spPr>
          <a:xfrm>
            <a:off x="8123274" y="4898065"/>
            <a:ext cx="751368" cy="754820"/>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1E0D44E-C3CF-4154-9CA6-8003A35E458F}"/>
              </a:ext>
            </a:extLst>
          </p:cNvPr>
          <p:cNvPicPr>
            <a:picLocks noChangeAspect="1"/>
          </p:cNvPicPr>
          <p:nvPr/>
        </p:nvPicPr>
        <p:blipFill>
          <a:blip r:embed="rId4"/>
          <a:stretch>
            <a:fillRect/>
          </a:stretch>
        </p:blipFill>
        <p:spPr>
          <a:xfrm>
            <a:off x="7077845" y="4629969"/>
            <a:ext cx="749311" cy="754820"/>
          </a:xfrm>
          <a:prstGeom prst="rect">
            <a:avLst/>
          </a:prstGeom>
        </p:spPr>
      </p:pic>
      <p:pic>
        <p:nvPicPr>
          <p:cNvPr id="6" name="Picture 5">
            <a:extLst>
              <a:ext uri="{FF2B5EF4-FFF2-40B4-BE49-F238E27FC236}">
                <a16:creationId xmlns:a16="http://schemas.microsoft.com/office/drawing/2014/main" id="{11BFBE33-2923-4F87-93D6-C4BD87F18CC8}"/>
              </a:ext>
            </a:extLst>
          </p:cNvPr>
          <p:cNvPicPr>
            <a:picLocks noChangeAspect="1"/>
          </p:cNvPicPr>
          <p:nvPr/>
        </p:nvPicPr>
        <p:blipFill>
          <a:blip r:embed="rId4"/>
          <a:stretch>
            <a:fillRect/>
          </a:stretch>
        </p:blipFill>
        <p:spPr>
          <a:xfrm>
            <a:off x="6900636" y="3238216"/>
            <a:ext cx="829128" cy="835224"/>
          </a:xfrm>
          <a:prstGeom prst="rect">
            <a:avLst/>
          </a:prstGeom>
        </p:spPr>
      </p:pic>
      <p:sp>
        <p:nvSpPr>
          <p:cNvPr id="8" name="TextBox 7">
            <a:extLst>
              <a:ext uri="{FF2B5EF4-FFF2-40B4-BE49-F238E27FC236}">
                <a16:creationId xmlns:a16="http://schemas.microsoft.com/office/drawing/2014/main" id="{90F699AE-3319-4DB8-8625-BD10230B26CC}"/>
              </a:ext>
            </a:extLst>
          </p:cNvPr>
          <p:cNvSpPr txBox="1"/>
          <p:nvPr/>
        </p:nvSpPr>
        <p:spPr>
          <a:xfrm>
            <a:off x="8952616" y="312035"/>
            <a:ext cx="3239384" cy="830997"/>
          </a:xfrm>
          <a:prstGeom prst="rect">
            <a:avLst/>
          </a:prstGeom>
          <a:noFill/>
        </p:spPr>
        <p:txBody>
          <a:bodyPr wrap="square" rtlCol="0">
            <a:spAutoFit/>
          </a:bodyPr>
          <a:lstStyle/>
          <a:p>
            <a:pPr algn="ctr"/>
            <a:r>
              <a:rPr lang="en-US" sz="2400" dirty="0">
                <a:solidFill>
                  <a:schemeClr val="bg1"/>
                </a:solidFill>
                <a:latin typeface="Times New Roman" panose="02020603050405020304" pitchFamily="18" charset="0"/>
                <a:cs typeface="Times New Roman" panose="02020603050405020304" pitchFamily="18" charset="0"/>
              </a:rPr>
              <a:t>Distinct from other Anglican ministers</a:t>
            </a:r>
          </a:p>
        </p:txBody>
      </p:sp>
      <p:sp>
        <p:nvSpPr>
          <p:cNvPr id="10" name="TextBox 9">
            <a:extLst>
              <a:ext uri="{FF2B5EF4-FFF2-40B4-BE49-F238E27FC236}">
                <a16:creationId xmlns:a16="http://schemas.microsoft.com/office/drawing/2014/main" id="{0633DFB8-8C84-46F4-A9DA-ACB1167B638B}"/>
              </a:ext>
            </a:extLst>
          </p:cNvPr>
          <p:cNvSpPr txBox="1"/>
          <p:nvPr/>
        </p:nvSpPr>
        <p:spPr>
          <a:xfrm>
            <a:off x="9614330" y="1370688"/>
            <a:ext cx="1915955" cy="461665"/>
          </a:xfrm>
          <a:prstGeom prst="rect">
            <a:avLst/>
          </a:prstGeom>
          <a:noFill/>
          <a:ln>
            <a:solidFill>
              <a:srgbClr val="C00000"/>
            </a:solidFill>
          </a:ln>
        </p:spPr>
        <p:txBody>
          <a:bodyPr wrap="square" rtlCol="0">
            <a:spAutoFit/>
          </a:bodyPr>
          <a:lstStyle/>
          <a:p>
            <a:pPr algn="ctr"/>
            <a:r>
              <a:rPr lang="en-US" sz="2400" dirty="0">
                <a:solidFill>
                  <a:schemeClr val="bg1"/>
                </a:solidFill>
                <a:latin typeface="Times New Roman" panose="02020603050405020304" pitchFamily="18" charset="0"/>
                <a:cs typeface="Times New Roman" panose="02020603050405020304" pitchFamily="18" charset="0"/>
              </a:rPr>
              <a:t>Revivalists</a:t>
            </a:r>
          </a:p>
        </p:txBody>
      </p:sp>
      <p:sp>
        <p:nvSpPr>
          <p:cNvPr id="9" name="TextBox 8">
            <a:extLst>
              <a:ext uri="{FF2B5EF4-FFF2-40B4-BE49-F238E27FC236}">
                <a16:creationId xmlns:a16="http://schemas.microsoft.com/office/drawing/2014/main" id="{FCE695B6-9FC8-44AA-9682-89C6D275D75A}"/>
              </a:ext>
            </a:extLst>
          </p:cNvPr>
          <p:cNvSpPr txBox="1"/>
          <p:nvPr/>
        </p:nvSpPr>
        <p:spPr>
          <a:xfrm>
            <a:off x="6164387" y="6331144"/>
            <a:ext cx="5124893" cy="523220"/>
          </a:xfrm>
          <a:prstGeom prst="rect">
            <a:avLst/>
          </a:prstGeom>
          <a:noFill/>
        </p:spPr>
        <p:txBody>
          <a:bodyPr wrap="square" rtlCol="0">
            <a:spAutoFit/>
          </a:bodyPr>
          <a:lstStyle/>
          <a:p>
            <a:r>
              <a:rPr lang="en-US" sz="1400" dirty="0">
                <a:solidFill>
                  <a:schemeClr val="bg1"/>
                </a:solidFill>
                <a:latin typeface="Times New Roman" panose="02020603050405020304" pitchFamily="18" charset="0"/>
                <a:cs typeface="Times New Roman" panose="02020603050405020304" pitchFamily="18" charset="0"/>
              </a:rPr>
              <a:t>This image by </a:t>
            </a:r>
            <a:r>
              <a:rPr lang="en-US" sz="1400" b="0" i="0" u="none" strike="noStrike" dirty="0" err="1">
                <a:solidFill>
                  <a:schemeClr val="bg1"/>
                </a:solidFill>
                <a:effectLst/>
                <a:latin typeface="Times New Roman" panose="02020603050405020304" pitchFamily="18" charset="0"/>
                <a:cs typeface="Times New Roman" panose="02020603050405020304" pitchFamily="18" charset="0"/>
                <a:hlinkClick r:id="rId5" tooltip="wikipedia:User:Lasunncty">
                  <a:extLst>
                    <a:ext uri="{A12FA001-AC4F-418D-AE19-62706E023703}">
                      <ahyp:hlinkClr xmlns:ahyp="http://schemas.microsoft.com/office/drawing/2018/hyperlinkcolor" val="tx"/>
                    </a:ext>
                  </a:extLst>
                </a:hlinkClick>
              </a:rPr>
              <a:t>Lasunncty</a:t>
            </a:r>
            <a:r>
              <a:rPr lang="en-US" sz="1400" b="0" i="0" u="none" strike="noStrike" dirty="0">
                <a:solidFill>
                  <a:srgbClr val="3366BB"/>
                </a:solidFill>
                <a:effectLst/>
                <a:latin typeface="Arial" panose="020B0604020202020204" pitchFamily="34" charset="0"/>
              </a:rPr>
              <a:t> </a:t>
            </a:r>
            <a:r>
              <a:rPr lang="en-US" sz="1400" dirty="0">
                <a:solidFill>
                  <a:schemeClr val="bg1"/>
                </a:solidFill>
                <a:latin typeface="Times New Roman" panose="02020603050405020304" pitchFamily="18" charset="0"/>
                <a:cs typeface="Times New Roman" panose="02020603050405020304" pitchFamily="18" charset="0"/>
              </a:rPr>
              <a:t>is licensed under </a:t>
            </a:r>
            <a:r>
              <a:rPr lang="en-US" sz="1400" i="0" dirty="0">
                <a:solidFill>
                  <a:srgbClr val="FFFFFF"/>
                </a:solidFill>
                <a:effectLst/>
                <a:latin typeface="Times New Roman" panose="02020603050405020304" pitchFamily="18" charset="0"/>
                <a:cs typeface="Times New Roman" panose="02020603050405020304" pitchFamily="18" charset="0"/>
              </a:rPr>
              <a:t>CC BY-SA 3.0</a:t>
            </a:r>
          </a:p>
          <a:p>
            <a:endParaRPr lang="en-US" sz="1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18330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9" descr="A picture containing sky, outdoor, grass, house&#10;&#10;Description automatically generated">
            <a:extLst>
              <a:ext uri="{FF2B5EF4-FFF2-40B4-BE49-F238E27FC236}">
                <a16:creationId xmlns:a16="http://schemas.microsoft.com/office/drawing/2014/main" id="{3004248B-2D3A-408B-B579-97E9EDFA29DB}"/>
              </a:ext>
            </a:extLst>
          </p:cNvPr>
          <p:cNvPicPr>
            <a:picLocks noChangeAspect="1"/>
          </p:cNvPicPr>
          <p:nvPr/>
        </p:nvPicPr>
        <p:blipFill>
          <a:blip r:embed="rId3"/>
          <a:stretch>
            <a:fillRect/>
          </a:stretch>
        </p:blipFill>
        <p:spPr>
          <a:xfrm>
            <a:off x="952003" y="0"/>
            <a:ext cx="10287993" cy="6858000"/>
          </a:xfrm>
          <a:prstGeom prst="rect">
            <a:avLst/>
          </a:prstGeom>
        </p:spPr>
      </p:pic>
      <p:sp>
        <p:nvSpPr>
          <p:cNvPr id="8" name="Title 7">
            <a:extLst>
              <a:ext uri="{FF2B5EF4-FFF2-40B4-BE49-F238E27FC236}">
                <a16:creationId xmlns:a16="http://schemas.microsoft.com/office/drawing/2014/main" id="{4D4C6545-DDE9-490C-9ECA-D794279ADE00}"/>
              </a:ext>
            </a:extLst>
          </p:cNvPr>
          <p:cNvSpPr>
            <a:spLocks noGrp="1"/>
          </p:cNvSpPr>
          <p:nvPr>
            <p:ph type="title"/>
          </p:nvPr>
        </p:nvSpPr>
        <p:spPr>
          <a:xfrm>
            <a:off x="5982196" y="0"/>
            <a:ext cx="10515600" cy="1325563"/>
          </a:xfrm>
        </p:spPr>
        <p:txBody>
          <a:bodyPr/>
          <a:lstStyle/>
          <a:p>
            <a:r>
              <a:rPr lang="en-US" dirty="0">
                <a:solidFill>
                  <a:schemeClr val="accent5">
                    <a:lumMod val="50000"/>
                  </a:schemeClr>
                </a:solidFill>
                <a:latin typeface="Times New Roman" panose="02020603050405020304" pitchFamily="18" charset="0"/>
                <a:cs typeface="Times New Roman" panose="02020603050405020304" pitchFamily="18" charset="0"/>
              </a:rPr>
              <a:t>What is a Revivalist?</a:t>
            </a:r>
          </a:p>
        </p:txBody>
      </p:sp>
      <p:sp>
        <p:nvSpPr>
          <p:cNvPr id="11" name="TextBox 10">
            <a:extLst>
              <a:ext uri="{FF2B5EF4-FFF2-40B4-BE49-F238E27FC236}">
                <a16:creationId xmlns:a16="http://schemas.microsoft.com/office/drawing/2014/main" id="{927F714D-C57F-4B34-BE26-2174DA49DCC8}"/>
              </a:ext>
            </a:extLst>
          </p:cNvPr>
          <p:cNvSpPr txBox="1"/>
          <p:nvPr/>
        </p:nvSpPr>
        <p:spPr>
          <a:xfrm>
            <a:off x="1027813" y="6492949"/>
            <a:ext cx="7088372" cy="230832"/>
          </a:xfrm>
          <a:prstGeom prst="rect">
            <a:avLst/>
          </a:prstGeom>
          <a:noFill/>
        </p:spPr>
        <p:txBody>
          <a:bodyPr wrap="square" rtlCol="0">
            <a:spAutoFit/>
          </a:bodyPr>
          <a:lstStyle/>
          <a:p>
            <a:r>
              <a:rPr lang="en-US" sz="900" dirty="0">
                <a:solidFill>
                  <a:schemeClr val="bg1"/>
                </a:solidFill>
                <a:latin typeface="Times New Roman" panose="02020603050405020304" pitchFamily="18" charset="0"/>
                <a:cs typeface="Times New Roman" panose="02020603050405020304" pitchFamily="18" charset="0"/>
              </a:rPr>
              <a:t>https://unsplash.com/photos/yhEgkxZqkkk?utm_source=unsplash&amp;utm_medium=referral&amp;utm_content=creditShareLink</a:t>
            </a:r>
          </a:p>
        </p:txBody>
      </p:sp>
      <p:sp>
        <p:nvSpPr>
          <p:cNvPr id="12" name="TextBox 11">
            <a:extLst>
              <a:ext uri="{FF2B5EF4-FFF2-40B4-BE49-F238E27FC236}">
                <a16:creationId xmlns:a16="http://schemas.microsoft.com/office/drawing/2014/main" id="{57E7D604-1BC8-44EC-A3E0-78DE9F350D44}"/>
              </a:ext>
            </a:extLst>
          </p:cNvPr>
          <p:cNvSpPr txBox="1"/>
          <p:nvPr/>
        </p:nvSpPr>
        <p:spPr>
          <a:xfrm>
            <a:off x="6056127" y="1382286"/>
            <a:ext cx="4954773" cy="4093428"/>
          </a:xfrm>
          <a:prstGeom prst="rect">
            <a:avLst/>
          </a:prstGeom>
          <a:noFill/>
        </p:spPr>
        <p:txBody>
          <a:bodyPr wrap="square" rtlCol="0">
            <a:spAutoFit/>
          </a:bodyPr>
          <a:lstStyle/>
          <a:p>
            <a:pPr marL="285750" indent="-285750">
              <a:spcAft>
                <a:spcPts val="2400"/>
              </a:spcAft>
              <a:buFont typeface="Wingdings" panose="05000000000000000000" pitchFamily="2" charset="2"/>
              <a:buChar char="v"/>
            </a:pPr>
            <a:r>
              <a:rPr lang="en-US" sz="2000" dirty="0">
                <a:solidFill>
                  <a:schemeClr val="accent5">
                    <a:lumMod val="50000"/>
                  </a:schemeClr>
                </a:solidFill>
                <a:latin typeface="Times New Roman" panose="02020603050405020304" pitchFamily="18" charset="0"/>
                <a:cs typeface="Times New Roman" panose="02020603050405020304" pitchFamily="18" charset="0"/>
              </a:rPr>
              <a:t>Evangelical</a:t>
            </a:r>
          </a:p>
          <a:p>
            <a:pPr marL="285750" indent="-285750">
              <a:spcAft>
                <a:spcPts val="2400"/>
              </a:spcAft>
              <a:buFont typeface="Wingdings" panose="05000000000000000000" pitchFamily="2" charset="2"/>
              <a:buChar char="v"/>
            </a:pPr>
            <a:r>
              <a:rPr lang="en-US" sz="2000" dirty="0">
                <a:solidFill>
                  <a:schemeClr val="accent5">
                    <a:lumMod val="50000"/>
                  </a:schemeClr>
                </a:solidFill>
                <a:latin typeface="Times New Roman" panose="02020603050405020304" pitchFamily="18" charset="0"/>
                <a:cs typeface="Times New Roman" panose="02020603050405020304" pitchFamily="18" charset="0"/>
              </a:rPr>
              <a:t>A</a:t>
            </a:r>
            <a:r>
              <a:rPr lang="en-US" sz="2000" b="0" i="0" dirty="0">
                <a:solidFill>
                  <a:schemeClr val="accent5">
                    <a:lumMod val="50000"/>
                  </a:schemeClr>
                </a:solidFill>
                <a:effectLst/>
                <a:latin typeface="Times New Roman" panose="02020603050405020304" pitchFamily="18" charset="0"/>
                <a:cs typeface="Times New Roman" panose="02020603050405020304" pitchFamily="18" charset="0"/>
              </a:rPr>
              <a:t> person who holds, promotes, or presides over religious revivals</a:t>
            </a:r>
          </a:p>
          <a:p>
            <a:pPr marL="285750" indent="-285750">
              <a:spcAft>
                <a:spcPts val="2400"/>
              </a:spcAft>
              <a:buFont typeface="Wingdings" panose="05000000000000000000" pitchFamily="2" charset="2"/>
              <a:buChar char="v"/>
            </a:pPr>
            <a:r>
              <a:rPr lang="en-US" sz="2000" dirty="0">
                <a:solidFill>
                  <a:schemeClr val="accent5">
                    <a:lumMod val="50000"/>
                  </a:schemeClr>
                </a:solidFill>
                <a:latin typeface="Times New Roman" panose="02020603050405020304" pitchFamily="18" charset="0"/>
                <a:cs typeface="Times New Roman" panose="02020603050405020304" pitchFamily="18" charset="0"/>
              </a:rPr>
              <a:t>Specific to the time period:</a:t>
            </a:r>
            <a:endParaRPr lang="en-US" sz="2000" b="0" i="0" dirty="0">
              <a:solidFill>
                <a:schemeClr val="accent5">
                  <a:lumMod val="50000"/>
                </a:schemeClr>
              </a:solidFill>
              <a:effectLst/>
              <a:latin typeface="Times New Roman" panose="02020603050405020304" pitchFamily="18" charset="0"/>
              <a:cs typeface="Times New Roman" panose="02020603050405020304" pitchFamily="18" charset="0"/>
            </a:endParaRPr>
          </a:p>
          <a:p>
            <a:pPr marL="742950" lvl="1" indent="-285750">
              <a:spcAft>
                <a:spcPts val="2400"/>
              </a:spcAft>
              <a:buFont typeface="Wingdings" panose="05000000000000000000" pitchFamily="2" charset="2"/>
              <a:buChar char="v"/>
            </a:pPr>
            <a:r>
              <a:rPr lang="en-US" sz="2000" dirty="0">
                <a:solidFill>
                  <a:schemeClr val="accent5">
                    <a:lumMod val="50000"/>
                  </a:schemeClr>
                </a:solidFill>
                <a:latin typeface="Times New Roman" panose="02020603050405020304" pitchFamily="18" charset="0"/>
                <a:cs typeface="Times New Roman" panose="02020603050405020304" pitchFamily="18" charset="0"/>
              </a:rPr>
              <a:t>Tendency towards “fiery” preaching</a:t>
            </a:r>
          </a:p>
          <a:p>
            <a:pPr marL="742950" lvl="1" indent="-285750">
              <a:spcAft>
                <a:spcPts val="2400"/>
              </a:spcAft>
              <a:buFont typeface="Wingdings" panose="05000000000000000000" pitchFamily="2" charset="2"/>
              <a:buChar char="v"/>
            </a:pPr>
            <a:r>
              <a:rPr lang="en-US" sz="2000" dirty="0">
                <a:solidFill>
                  <a:schemeClr val="accent5">
                    <a:lumMod val="50000"/>
                  </a:schemeClr>
                </a:solidFill>
                <a:latin typeface="Times New Roman" panose="02020603050405020304" pitchFamily="18" charset="0"/>
                <a:cs typeface="Times New Roman" panose="02020603050405020304" pitchFamily="18" charset="0"/>
              </a:rPr>
              <a:t>Holds to certain theological concepts common during the Great Awakening</a:t>
            </a:r>
          </a:p>
          <a:p>
            <a:pPr marL="285750" indent="-285750">
              <a:spcAft>
                <a:spcPts val="2400"/>
              </a:spcAft>
              <a:buFont typeface="Wingdings" panose="05000000000000000000" pitchFamily="2" charset="2"/>
              <a:buChar char="v"/>
            </a:pPr>
            <a:endParaRPr lang="en-US" sz="2000"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9BCC5725-6227-4CF2-BC41-ED1BFDA17C77}"/>
              </a:ext>
            </a:extLst>
          </p:cNvPr>
          <p:cNvSpPr txBox="1"/>
          <p:nvPr/>
        </p:nvSpPr>
        <p:spPr>
          <a:xfrm>
            <a:off x="1027813" y="227970"/>
            <a:ext cx="4954773" cy="2831544"/>
          </a:xfrm>
          <a:prstGeom prst="rect">
            <a:avLst/>
          </a:prstGeom>
          <a:noFill/>
        </p:spPr>
        <p:txBody>
          <a:bodyPr wrap="square" rtlCol="0">
            <a:spAutoFit/>
          </a:bodyPr>
          <a:lstStyle/>
          <a:p>
            <a:pPr algn="ctr">
              <a:spcAft>
                <a:spcPts val="600"/>
              </a:spcAft>
            </a:pPr>
            <a:r>
              <a:rPr lang="en-US" sz="2800" dirty="0">
                <a:solidFill>
                  <a:schemeClr val="accent5">
                    <a:lumMod val="50000"/>
                  </a:schemeClr>
                </a:solidFill>
                <a:effectLst/>
                <a:latin typeface="Times New Roman" panose="02020603050405020304" pitchFamily="18" charset="0"/>
                <a:ea typeface="Calibri" panose="020F0502020204030204" pitchFamily="34" charset="0"/>
              </a:rPr>
              <a:t>“intense periods of unusual response to gospel preaching linked with unusual efforts at godly living”</a:t>
            </a:r>
          </a:p>
          <a:p>
            <a:pPr algn="ctr">
              <a:spcAft>
                <a:spcPts val="600"/>
              </a:spcAft>
            </a:pPr>
            <a:r>
              <a:rPr lang="en-US" sz="2400" dirty="0">
                <a:solidFill>
                  <a:schemeClr val="accent5">
                    <a:lumMod val="50000"/>
                  </a:schemeClr>
                </a:solidFill>
                <a:latin typeface="Times New Roman" panose="02020603050405020304" pitchFamily="18" charset="0"/>
                <a:ea typeface="Calibri" panose="020F0502020204030204" pitchFamily="34" charset="0"/>
              </a:rPr>
              <a:t>- Mark Noll</a:t>
            </a:r>
            <a:r>
              <a:rPr lang="en-US" sz="2400" dirty="0">
                <a:solidFill>
                  <a:schemeClr val="accent5">
                    <a:lumMod val="50000"/>
                  </a:schemeClr>
                </a:solidFill>
                <a:effectLst/>
                <a:latin typeface="Times New Roman" panose="02020603050405020304" pitchFamily="18" charset="0"/>
                <a:ea typeface="Calibri" panose="020F0502020204030204" pitchFamily="34" charset="0"/>
              </a:rPr>
              <a:t> </a:t>
            </a:r>
          </a:p>
          <a:p>
            <a:pPr algn="ctr">
              <a:spcAft>
                <a:spcPts val="2400"/>
              </a:spcAft>
            </a:pPr>
            <a:endParaRPr lang="en-US" sz="3200"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9CA05DCB-7B94-4BC7-95FB-7A98D724C83B}"/>
              </a:ext>
            </a:extLst>
          </p:cNvPr>
          <p:cNvSpPr txBox="1"/>
          <p:nvPr/>
        </p:nvSpPr>
        <p:spPr>
          <a:xfrm>
            <a:off x="1105786" y="2659559"/>
            <a:ext cx="4798828" cy="769441"/>
          </a:xfrm>
          <a:prstGeom prst="rect">
            <a:avLst/>
          </a:prstGeom>
          <a:noFill/>
        </p:spPr>
        <p:txBody>
          <a:bodyPr wrap="square" rtlCol="0">
            <a:spAutoFit/>
          </a:bodyPr>
          <a:lstStyle/>
          <a:p>
            <a:pPr algn="ctr"/>
            <a:r>
              <a:rPr lang="en-US" sz="4400" dirty="0">
                <a:solidFill>
                  <a:schemeClr val="accent5">
                    <a:lumMod val="50000"/>
                  </a:schemeClr>
                </a:solidFill>
                <a:latin typeface="Times New Roman" panose="02020603050405020304" pitchFamily="18" charset="0"/>
                <a:cs typeface="Times New Roman" panose="02020603050405020304" pitchFamily="18" charset="0"/>
              </a:rPr>
              <a:t>What is a Revival?</a:t>
            </a:r>
          </a:p>
        </p:txBody>
      </p:sp>
      <p:sp>
        <p:nvSpPr>
          <p:cNvPr id="16" name="TextBox 15">
            <a:extLst>
              <a:ext uri="{FF2B5EF4-FFF2-40B4-BE49-F238E27FC236}">
                <a16:creationId xmlns:a16="http://schemas.microsoft.com/office/drawing/2014/main" id="{1380F748-DA8C-4937-9B17-B7E6FCAE7E3C}"/>
              </a:ext>
            </a:extLst>
          </p:cNvPr>
          <p:cNvSpPr txBox="1"/>
          <p:nvPr/>
        </p:nvSpPr>
        <p:spPr>
          <a:xfrm>
            <a:off x="1027813" y="3749149"/>
            <a:ext cx="1925876" cy="1465979"/>
          </a:xfrm>
          <a:prstGeom prst="rect">
            <a:avLst/>
          </a:prstGeom>
          <a:noFill/>
        </p:spPr>
        <p:txBody>
          <a:bodyPr wrap="square">
            <a:spAutoFit/>
          </a:bodyPr>
          <a:lstStyle/>
          <a:p>
            <a:pPr marL="457200" marR="0" indent="-457200">
              <a:lnSpc>
                <a:spcPct val="107000"/>
              </a:lnSpc>
              <a:spcBef>
                <a:spcPts val="0"/>
              </a:spcBef>
              <a:spcAft>
                <a:spcPts val="800"/>
              </a:spcAft>
            </a:pPr>
            <a:r>
              <a:rPr lang="en-US" sz="1200" dirty="0">
                <a:solidFill>
                  <a:schemeClr val="accent5">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Noll, Mark A. </a:t>
            </a:r>
            <a:r>
              <a:rPr lang="en-US" sz="1200" i="1" dirty="0">
                <a:solidFill>
                  <a:schemeClr val="accent5">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The Rise of Evangelicalism: The Age of Edwards, Whitefield and the </a:t>
            </a:r>
            <a:r>
              <a:rPr lang="en-US" sz="1200" i="1" dirty="0" err="1">
                <a:solidFill>
                  <a:schemeClr val="accent5">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Wesleys</a:t>
            </a:r>
            <a:r>
              <a:rPr lang="en-US" sz="1200" dirty="0">
                <a:solidFill>
                  <a:schemeClr val="accent5">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Illinois: InterVarsity Press, 2010.</a:t>
            </a:r>
            <a:endParaRPr lang="en-US" sz="1100"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92433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3"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465BEBC-20B1-4ED8-B100-2794CFB7B030}"/>
              </a:ext>
            </a:extLst>
          </p:cNvPr>
          <p:cNvPicPr>
            <a:picLocks noGrp="1" noChangeAspect="1"/>
          </p:cNvPicPr>
          <p:nvPr>
            <p:ph idx="1"/>
          </p:nvPr>
        </p:nvPicPr>
        <p:blipFill>
          <a:blip r:embed="rId3"/>
          <a:stretch>
            <a:fillRect/>
          </a:stretch>
        </p:blipFill>
        <p:spPr>
          <a:xfrm>
            <a:off x="1538177" y="113570"/>
            <a:ext cx="8842629" cy="6304795"/>
          </a:xfrm>
        </p:spPr>
      </p:pic>
      <p:sp>
        <p:nvSpPr>
          <p:cNvPr id="2" name="Title 1"/>
          <p:cNvSpPr>
            <a:spLocks noGrp="1"/>
          </p:cNvSpPr>
          <p:nvPr>
            <p:ph type="title"/>
          </p:nvPr>
        </p:nvSpPr>
        <p:spPr>
          <a:xfrm>
            <a:off x="283533" y="524696"/>
            <a:ext cx="5224131" cy="1325563"/>
          </a:xfrm>
          <a:solidFill>
            <a:srgbClr val="061630"/>
          </a:solidFill>
        </p:spPr>
        <p:txBody>
          <a:bodyPr>
            <a:normAutofit fontScale="90000"/>
          </a:bodyPr>
          <a:lstStyle/>
          <a:p>
            <a:pPr algn="ctr"/>
            <a:r>
              <a:rPr lang="en-US" sz="4800" dirty="0">
                <a:solidFill>
                  <a:schemeClr val="accent4">
                    <a:lumMod val="20000"/>
                    <a:lumOff val="80000"/>
                  </a:schemeClr>
                </a:solidFill>
                <a:latin typeface="Times New Roman" panose="02020603050405020304" pitchFamily="18" charset="0"/>
                <a:cs typeface="Times New Roman" panose="02020603050405020304" pitchFamily="18" charset="0"/>
              </a:rPr>
              <a:t>The Virginian Fear of Revivalism</a:t>
            </a:r>
          </a:p>
        </p:txBody>
      </p:sp>
      <p:sp>
        <p:nvSpPr>
          <p:cNvPr id="7" name="TextBox 6">
            <a:extLst>
              <a:ext uri="{FF2B5EF4-FFF2-40B4-BE49-F238E27FC236}">
                <a16:creationId xmlns:a16="http://schemas.microsoft.com/office/drawing/2014/main" id="{8C2C4839-3B92-40C7-ABA0-417B31EF8C96}"/>
              </a:ext>
            </a:extLst>
          </p:cNvPr>
          <p:cNvSpPr txBox="1"/>
          <p:nvPr/>
        </p:nvSpPr>
        <p:spPr>
          <a:xfrm>
            <a:off x="2984089" y="6433493"/>
            <a:ext cx="7396717" cy="338554"/>
          </a:xfrm>
          <a:prstGeom prst="rect">
            <a:avLst/>
          </a:prstGeom>
          <a:noFill/>
        </p:spPr>
        <p:txBody>
          <a:bodyPr wrap="square">
            <a:spAutoFit/>
          </a:bodyPr>
          <a:lstStyle/>
          <a:p>
            <a:r>
              <a:rPr lang="en-US" sz="1600" dirty="0">
                <a:solidFill>
                  <a:schemeClr val="accent4">
                    <a:lumMod val="20000"/>
                    <a:lumOff val="80000"/>
                  </a:schemeClr>
                </a:solidFill>
                <a:latin typeface="Times New Roman" panose="02020603050405020304" pitchFamily="18" charset="0"/>
                <a:cs typeface="Times New Roman" panose="02020603050405020304" pitchFamily="18" charset="0"/>
              </a:rPr>
              <a:t>This image from the British Museum is licensed under </a:t>
            </a:r>
            <a:r>
              <a:rPr lang="en-US" sz="1600" b="0" i="0" dirty="0">
                <a:solidFill>
                  <a:schemeClr val="accent4">
                    <a:lumMod val="20000"/>
                    <a:lumOff val="80000"/>
                  </a:schemeClr>
                </a:solidFill>
                <a:effectLst/>
                <a:latin typeface="Times New Roman" panose="02020603050405020304" pitchFamily="18" charset="0"/>
                <a:cs typeface="Times New Roman" panose="02020603050405020304" pitchFamily="18" charset="0"/>
              </a:rPr>
              <a:t>CC BY-NC-SA 4.0</a:t>
            </a:r>
            <a:endParaRPr lang="en-US" sz="1600" dirty="0">
              <a:solidFill>
                <a:schemeClr val="accent4">
                  <a:lumMod val="20000"/>
                  <a:lumOff val="8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66660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7872" y="67252"/>
            <a:ext cx="10515600" cy="1325563"/>
          </a:xfrm>
        </p:spPr>
        <p:txBody>
          <a:bodyPr>
            <a:normAutofit/>
          </a:bodyPr>
          <a:lstStyle/>
          <a:p>
            <a:r>
              <a:rPr lang="en-US" sz="4000" dirty="0">
                <a:solidFill>
                  <a:schemeClr val="bg1"/>
                </a:solidFill>
                <a:latin typeface="Times New Roman" panose="02020603050405020304" pitchFamily="18" charset="0"/>
                <a:cs typeface="Times New Roman" panose="02020603050405020304" pitchFamily="18" charset="0"/>
              </a:rPr>
              <a:t>These three men were different:</a:t>
            </a:r>
          </a:p>
        </p:txBody>
      </p:sp>
      <p:graphicFrame>
        <p:nvGraphicFramePr>
          <p:cNvPr id="4" name="Content Placeholder 3">
            <a:extLst>
              <a:ext uri="{FF2B5EF4-FFF2-40B4-BE49-F238E27FC236}">
                <a16:creationId xmlns:a16="http://schemas.microsoft.com/office/drawing/2014/main" id="{1DD883BA-B278-464A-AE0D-7A06977CA094}"/>
              </a:ext>
            </a:extLst>
          </p:cNvPr>
          <p:cNvGraphicFramePr>
            <a:graphicFrameLocks noGrp="1"/>
          </p:cNvGraphicFramePr>
          <p:nvPr>
            <p:ph idx="1"/>
            <p:extLst>
              <p:ext uri="{D42A27DB-BD31-4B8C-83A1-F6EECF244321}">
                <p14:modId xmlns:p14="http://schemas.microsoft.com/office/powerpoint/2010/main" val="4068901067"/>
              </p:ext>
            </p:extLst>
          </p:nvPr>
        </p:nvGraphicFramePr>
        <p:xfrm>
          <a:off x="221672" y="1170709"/>
          <a:ext cx="9227128" cy="53270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2A4E01B8-3D5D-4E69-A3E4-90071CC6F3B3}"/>
              </a:ext>
            </a:extLst>
          </p:cNvPr>
          <p:cNvSpPr txBox="1"/>
          <p:nvPr/>
        </p:nvSpPr>
        <p:spPr>
          <a:xfrm>
            <a:off x="221672" y="6497782"/>
            <a:ext cx="5403273" cy="200055"/>
          </a:xfrm>
          <a:prstGeom prst="rect">
            <a:avLst/>
          </a:prstGeom>
          <a:noFill/>
        </p:spPr>
        <p:txBody>
          <a:bodyPr wrap="square" rtlCol="0">
            <a:spAutoFit/>
          </a:bodyPr>
          <a:lstStyle/>
          <a:p>
            <a:r>
              <a:rPr lang="en-US" sz="700" dirty="0">
                <a:solidFill>
                  <a:schemeClr val="bg1"/>
                </a:solidFill>
                <a:latin typeface="Times New Roman" panose="02020603050405020304" pitchFamily="18" charset="0"/>
                <a:cs typeface="Times New Roman" panose="02020603050405020304" pitchFamily="18" charset="0"/>
              </a:rPr>
              <a:t>https://unsplash.com/photos/BQXOcE3ZM9c?utm_source=unsplash&amp;utm_medium=referral&amp;utm_content=creditShareLink</a:t>
            </a:r>
          </a:p>
        </p:txBody>
      </p:sp>
      <p:sp>
        <p:nvSpPr>
          <p:cNvPr id="6" name="TextBox 5">
            <a:extLst>
              <a:ext uri="{FF2B5EF4-FFF2-40B4-BE49-F238E27FC236}">
                <a16:creationId xmlns:a16="http://schemas.microsoft.com/office/drawing/2014/main" id="{7B8318D4-FA33-4228-992F-FDD16F3FBBC7}"/>
              </a:ext>
            </a:extLst>
          </p:cNvPr>
          <p:cNvSpPr txBox="1"/>
          <p:nvPr/>
        </p:nvSpPr>
        <p:spPr>
          <a:xfrm>
            <a:off x="221672" y="2825491"/>
            <a:ext cx="4862946" cy="200055"/>
          </a:xfrm>
          <a:prstGeom prst="rect">
            <a:avLst/>
          </a:prstGeom>
          <a:noFill/>
        </p:spPr>
        <p:txBody>
          <a:bodyPr wrap="square" rtlCol="0">
            <a:spAutoFit/>
          </a:bodyPr>
          <a:lstStyle/>
          <a:p>
            <a:r>
              <a:rPr lang="en-US" sz="700" dirty="0">
                <a:solidFill>
                  <a:schemeClr val="bg1"/>
                </a:solidFill>
                <a:latin typeface="Times New Roman" panose="02020603050405020304" pitchFamily="18" charset="0"/>
                <a:cs typeface="Times New Roman" panose="02020603050405020304" pitchFamily="18" charset="0"/>
              </a:rPr>
              <a:t>https://chrisherd.medium.com/why-being-a-black-sheep-is-the-only-way-to-become-a-billionaire-b0096025b75e</a:t>
            </a:r>
          </a:p>
        </p:txBody>
      </p:sp>
      <p:sp>
        <p:nvSpPr>
          <p:cNvPr id="7" name="TextBox 6">
            <a:extLst>
              <a:ext uri="{FF2B5EF4-FFF2-40B4-BE49-F238E27FC236}">
                <a16:creationId xmlns:a16="http://schemas.microsoft.com/office/drawing/2014/main" id="{AC93942F-6CEE-4FB7-B479-DE1A776CCF4E}"/>
              </a:ext>
            </a:extLst>
          </p:cNvPr>
          <p:cNvSpPr txBox="1"/>
          <p:nvPr/>
        </p:nvSpPr>
        <p:spPr>
          <a:xfrm>
            <a:off x="221672" y="4655335"/>
            <a:ext cx="2646218" cy="200055"/>
          </a:xfrm>
          <a:prstGeom prst="rect">
            <a:avLst/>
          </a:prstGeom>
          <a:noFill/>
        </p:spPr>
        <p:txBody>
          <a:bodyPr wrap="square" rtlCol="0">
            <a:spAutoFit/>
          </a:bodyPr>
          <a:lstStyle/>
          <a:p>
            <a:r>
              <a:rPr lang="en-US" sz="700" dirty="0">
                <a:solidFill>
                  <a:schemeClr val="bg1"/>
                </a:solidFill>
                <a:latin typeface="Times New Roman" panose="02020603050405020304" pitchFamily="18" charset="0"/>
                <a:cs typeface="Times New Roman" panose="02020603050405020304" pitchFamily="18" charset="0"/>
              </a:rPr>
              <a:t>http://www.joethorn.net/blog/2013/7/2/preaching-past-our-comfort</a:t>
            </a:r>
          </a:p>
        </p:txBody>
      </p:sp>
      <p:sp>
        <p:nvSpPr>
          <p:cNvPr id="8" name="TextBox 7">
            <a:extLst>
              <a:ext uri="{FF2B5EF4-FFF2-40B4-BE49-F238E27FC236}">
                <a16:creationId xmlns:a16="http://schemas.microsoft.com/office/drawing/2014/main" id="{E32DD004-978A-41AF-B818-8F8BD66679D0}"/>
              </a:ext>
            </a:extLst>
          </p:cNvPr>
          <p:cNvSpPr txBox="1"/>
          <p:nvPr/>
        </p:nvSpPr>
        <p:spPr>
          <a:xfrm>
            <a:off x="9524422" y="1987029"/>
            <a:ext cx="2578100" cy="4031873"/>
          </a:xfrm>
          <a:prstGeom prst="rect">
            <a:avLst/>
          </a:prstGeom>
          <a:noFill/>
        </p:spPr>
        <p:txBody>
          <a:bodyPr wrap="square" rtlCol="0">
            <a:spAutoFit/>
          </a:bodyPr>
          <a:lstStyle/>
          <a:p>
            <a:pPr marL="171450" indent="-171450">
              <a:spcAft>
                <a:spcPts val="1200"/>
              </a:spcAft>
              <a:buFont typeface="Arial" panose="020B0604020202020204" pitchFamily="34" charset="0"/>
              <a:buChar char="•"/>
            </a:pPr>
            <a:r>
              <a:rPr lang="en-US"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Clay, Charles. Papers. Section 2, 1745-1820. Virginia Museum of History and Culture, Richmond, VA.</a:t>
            </a:r>
          </a:p>
          <a:p>
            <a:pPr marL="171450" indent="-171450">
              <a:spcAft>
                <a:spcPts val="1200"/>
              </a:spcAft>
              <a:buFont typeface="Arial" panose="020B0604020202020204" pitchFamily="34" charset="0"/>
              <a:buChar char="•"/>
            </a:pPr>
            <a:r>
              <a:rPr lang="en-US"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Jarratt, Devereux. </a:t>
            </a:r>
            <a:r>
              <a:rPr lang="en-US" sz="12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 Solemn Call to Sleeping Sinners.</a:t>
            </a:r>
            <a:r>
              <a:rPr lang="en-US"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Philadelphia: Johnson &amp; Justice, 1792.</a:t>
            </a:r>
          </a:p>
          <a:p>
            <a:pPr marL="171450" indent="-171450">
              <a:spcAft>
                <a:spcPts val="1200"/>
              </a:spcAft>
              <a:buFont typeface="Arial" panose="020B0604020202020204" pitchFamily="34" charset="0"/>
              <a:buChar char="•"/>
            </a:pPr>
            <a:r>
              <a:rPr lang="en-US"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Jarratt, Devereux. </a:t>
            </a:r>
            <a:r>
              <a:rPr lang="en-US" sz="12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The Life of the Reverend Devereux Jarratt</a:t>
            </a:r>
            <a:r>
              <a:rPr lang="en-US"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New York: Arno Press, 1969.</a:t>
            </a:r>
          </a:p>
          <a:p>
            <a:pPr marL="171450" marR="0" indent="-171450">
              <a:spcBef>
                <a:spcPts val="0"/>
              </a:spcBef>
              <a:spcAft>
                <a:spcPts val="1200"/>
              </a:spcAft>
              <a:buFont typeface="Arial" panose="020B0604020202020204" pitchFamily="34" charset="0"/>
              <a:buChar char="•"/>
            </a:pPr>
            <a:r>
              <a:rPr lang="en-US" sz="12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Virginia Argus</a:t>
            </a:r>
            <a:r>
              <a:rPr lang="en-US"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16 Oct. 1807, Chronicling America: Historic American Newspapers. Lib. of Congress, https://chroniclingamerica.loc.gov/lccn/sn84024710/1807-10-16/ed-1/seq-3/.</a:t>
            </a:r>
          </a:p>
          <a:p>
            <a:pPr marL="171450" indent="-171450">
              <a:buFont typeface="Arial" panose="020B0604020202020204" pitchFamily="34" charset="0"/>
              <a:buChar char="•"/>
            </a:pPr>
            <a:endParaRPr lang="en-US" sz="1200" dirty="0">
              <a:solidFill>
                <a:schemeClr val="bg1"/>
              </a:solidFill>
            </a:endParaRPr>
          </a:p>
        </p:txBody>
      </p:sp>
    </p:spTree>
    <p:extLst>
      <p:ext uri="{BB962C8B-B14F-4D97-AF65-F5344CB8AC3E}">
        <p14:creationId xmlns:p14="http://schemas.microsoft.com/office/powerpoint/2010/main" val="27972555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Content Placeholder 2">
            <a:extLst>
              <a:ext uri="{FF2B5EF4-FFF2-40B4-BE49-F238E27FC236}">
                <a16:creationId xmlns:a16="http://schemas.microsoft.com/office/drawing/2014/main" id="{CA8A9594-6D5C-457B-A6D5-E9723E294932}"/>
              </a:ext>
              <a:ext uri="{C183D7F6-B498-43B3-948B-1728B52AA6E4}">
                <adec:decorative xmlns:adec="http://schemas.microsoft.com/office/drawing/2017/decorative" val="1"/>
              </a:ext>
            </a:extLst>
          </p:cNvPr>
          <p:cNvPicPr>
            <a:picLocks noGrp="1" noChangeAspect="1"/>
          </p:cNvPicPr>
          <p:nvPr>
            <p:ph idx="1"/>
          </p:nvPr>
        </p:nvPicPr>
        <p:blipFill>
          <a:blip r:embed="rId3"/>
          <a:stretch>
            <a:fillRect/>
          </a:stretch>
        </p:blipFill>
        <p:spPr>
          <a:xfrm>
            <a:off x="6861546" y="173637"/>
            <a:ext cx="4729780" cy="6501417"/>
          </a:xfrm>
        </p:spPr>
      </p:pic>
      <p:sp>
        <p:nvSpPr>
          <p:cNvPr id="8" name="Title 7">
            <a:extLst>
              <a:ext uri="{FF2B5EF4-FFF2-40B4-BE49-F238E27FC236}">
                <a16:creationId xmlns:a16="http://schemas.microsoft.com/office/drawing/2014/main" id="{4D4C6545-DDE9-490C-9ECA-D794279ADE00}"/>
              </a:ext>
            </a:extLst>
          </p:cNvPr>
          <p:cNvSpPr>
            <a:spLocks noGrp="1"/>
          </p:cNvSpPr>
          <p:nvPr>
            <p:ph type="title"/>
          </p:nvPr>
        </p:nvSpPr>
        <p:spPr>
          <a:xfrm>
            <a:off x="-650358" y="5654288"/>
            <a:ext cx="10515600" cy="1325563"/>
          </a:xfrm>
        </p:spPr>
        <p:txBody>
          <a:bodyPr/>
          <a:lstStyle/>
          <a:p>
            <a:pPr algn="ctr"/>
            <a:r>
              <a:rPr lang="en-US" dirty="0">
                <a:solidFill>
                  <a:schemeClr val="bg1"/>
                </a:solidFill>
                <a:latin typeface="Times New Roman" panose="02020603050405020304" pitchFamily="18" charset="0"/>
                <a:cs typeface="Times New Roman" panose="02020603050405020304" pitchFamily="18" charset="0"/>
              </a:rPr>
              <a:t>George Whitefield</a:t>
            </a:r>
          </a:p>
        </p:txBody>
      </p:sp>
      <p:sp>
        <p:nvSpPr>
          <p:cNvPr id="5" name="TextBox 4">
            <a:extLst>
              <a:ext uri="{FF2B5EF4-FFF2-40B4-BE49-F238E27FC236}">
                <a16:creationId xmlns:a16="http://schemas.microsoft.com/office/drawing/2014/main" id="{3F90AE4A-BFF7-48F4-A700-E19A181DE5D9}"/>
              </a:ext>
            </a:extLst>
          </p:cNvPr>
          <p:cNvSpPr txBox="1"/>
          <p:nvPr/>
        </p:nvSpPr>
        <p:spPr>
          <a:xfrm rot="5400000">
            <a:off x="9462976" y="2690863"/>
            <a:ext cx="4872424" cy="276999"/>
          </a:xfrm>
          <a:prstGeom prst="rect">
            <a:avLst/>
          </a:prstGeom>
          <a:noFill/>
        </p:spPr>
        <p:txBody>
          <a:bodyPr wrap="none" rtlCol="0">
            <a:spAutoFit/>
          </a:bodyPr>
          <a:lstStyle/>
          <a:p>
            <a:r>
              <a:rPr lang="en-US" sz="1200" dirty="0">
                <a:solidFill>
                  <a:schemeClr val="bg1"/>
                </a:solidFill>
                <a:latin typeface="Times New Roman" panose="02020603050405020304" pitchFamily="18" charset="0"/>
                <a:cs typeface="Times New Roman" panose="02020603050405020304" pitchFamily="18" charset="0"/>
              </a:rPr>
              <a:t>This image from the National Portrait Gallery is licensed under</a:t>
            </a:r>
            <a:r>
              <a:rPr lang="en-US" sz="1200" b="0" i="0" dirty="0">
                <a:solidFill>
                  <a:schemeClr val="accent4">
                    <a:lumMod val="20000"/>
                    <a:lumOff val="80000"/>
                  </a:schemeClr>
                </a:solidFill>
                <a:effectLst/>
                <a:latin typeface="Times New Roman" panose="02020603050405020304" pitchFamily="18" charset="0"/>
                <a:cs typeface="Times New Roman" panose="02020603050405020304" pitchFamily="18" charset="0"/>
              </a:rPr>
              <a:t> CC BY-NC</a:t>
            </a:r>
            <a:r>
              <a:rPr lang="en-US" sz="1200" dirty="0">
                <a:solidFill>
                  <a:schemeClr val="bg1"/>
                </a:solidFill>
                <a:latin typeface="Times New Roman" panose="02020603050405020304" pitchFamily="18" charset="0"/>
                <a:cs typeface="Times New Roman" panose="02020603050405020304" pitchFamily="18" charset="0"/>
              </a:rPr>
              <a:t> </a:t>
            </a:r>
          </a:p>
        </p:txBody>
      </p:sp>
      <p:sp>
        <p:nvSpPr>
          <p:cNvPr id="7" name="TextBox 6">
            <a:extLst>
              <a:ext uri="{FF2B5EF4-FFF2-40B4-BE49-F238E27FC236}">
                <a16:creationId xmlns:a16="http://schemas.microsoft.com/office/drawing/2014/main" id="{3B45E0DC-3A8D-4262-8C17-2BDAC9A5D938}"/>
              </a:ext>
            </a:extLst>
          </p:cNvPr>
          <p:cNvSpPr txBox="1"/>
          <p:nvPr/>
        </p:nvSpPr>
        <p:spPr>
          <a:xfrm>
            <a:off x="333153" y="3243710"/>
            <a:ext cx="6282957" cy="2185214"/>
          </a:xfrm>
          <a:prstGeom prst="rect">
            <a:avLst/>
          </a:prstGeom>
          <a:noFill/>
        </p:spPr>
        <p:txBody>
          <a:bodyPr wrap="square" rtlCol="0">
            <a:spAutoFit/>
          </a:bodyPr>
          <a:lstStyle/>
          <a:p>
            <a:pPr marL="342900" indent="-342900">
              <a:spcAft>
                <a:spcPts val="2400"/>
              </a:spcAft>
              <a:buFont typeface="Wingdings" panose="05000000000000000000" pitchFamily="2" charset="2"/>
              <a:buChar char="Ø"/>
            </a:pPr>
            <a:r>
              <a:rPr lang="en-US" sz="2400" dirty="0">
                <a:solidFill>
                  <a:schemeClr val="bg1"/>
                </a:solidFill>
                <a:latin typeface="Times New Roman" panose="02020603050405020304" pitchFamily="18" charset="0"/>
                <a:cs typeface="Times New Roman" panose="02020603050405020304" pitchFamily="18" charset="0"/>
              </a:rPr>
              <a:t>Evangelical Anglican</a:t>
            </a:r>
          </a:p>
          <a:p>
            <a:pPr marL="342900" indent="-342900">
              <a:spcAft>
                <a:spcPts val="2400"/>
              </a:spcAft>
              <a:buFont typeface="Wingdings" panose="05000000000000000000" pitchFamily="2" charset="2"/>
              <a:buChar char="Ø"/>
            </a:pPr>
            <a:r>
              <a:rPr lang="en-US" sz="2400" dirty="0">
                <a:solidFill>
                  <a:schemeClr val="bg1"/>
                </a:solidFill>
                <a:latin typeface="Times New Roman" panose="02020603050405020304" pitchFamily="18" charset="0"/>
                <a:cs typeface="Times New Roman" panose="02020603050405020304" pitchFamily="18" charset="0"/>
              </a:rPr>
              <a:t>A “catalyst” for revivals in the colonies</a:t>
            </a:r>
          </a:p>
          <a:p>
            <a:pPr marL="342900" indent="-342900">
              <a:spcAft>
                <a:spcPts val="2400"/>
              </a:spcAft>
              <a:buFont typeface="Wingdings" panose="05000000000000000000" pitchFamily="2" charset="2"/>
              <a:buChar char="Ø"/>
            </a:pPr>
            <a:r>
              <a:rPr lang="en-US" sz="2400" dirty="0">
                <a:solidFill>
                  <a:schemeClr val="bg1"/>
                </a:solidFill>
                <a:latin typeface="Times New Roman" panose="02020603050405020304" pitchFamily="18" charset="0"/>
                <a:cs typeface="Times New Roman" panose="02020603050405020304" pitchFamily="18" charset="0"/>
              </a:rPr>
              <a:t>Preached the importance of the New Birth and Justification by Faith Alone</a:t>
            </a:r>
          </a:p>
        </p:txBody>
      </p:sp>
    </p:spTree>
    <p:extLst>
      <p:ext uri="{BB962C8B-B14F-4D97-AF65-F5344CB8AC3E}">
        <p14:creationId xmlns:p14="http://schemas.microsoft.com/office/powerpoint/2010/main" val="4692163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2" name="Content Placeholder 1">
            <a:extLst>
              <a:ext uri="{FF2B5EF4-FFF2-40B4-BE49-F238E27FC236}">
                <a16:creationId xmlns:a16="http://schemas.microsoft.com/office/drawing/2014/main" id="{E766F3D5-0BDE-47F1-8318-E8D348718042}"/>
              </a:ext>
            </a:extLst>
          </p:cNvPr>
          <p:cNvGraphicFramePr>
            <a:graphicFrameLocks noGrp="1"/>
          </p:cNvGraphicFramePr>
          <p:nvPr>
            <p:ph idx="1"/>
            <p:extLst>
              <p:ext uri="{D42A27DB-BD31-4B8C-83A1-F6EECF244321}">
                <p14:modId xmlns:p14="http://schemas.microsoft.com/office/powerpoint/2010/main" val="100120169"/>
              </p:ext>
            </p:extLst>
          </p:nvPr>
        </p:nvGraphicFramePr>
        <p:xfrm>
          <a:off x="278218" y="1127051"/>
          <a:ext cx="11686954" cy="6301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itle 7">
            <a:extLst>
              <a:ext uri="{FF2B5EF4-FFF2-40B4-BE49-F238E27FC236}">
                <a16:creationId xmlns:a16="http://schemas.microsoft.com/office/drawing/2014/main" id="{4D4C6545-DDE9-490C-9ECA-D794279ADE00}"/>
              </a:ext>
            </a:extLst>
          </p:cNvPr>
          <p:cNvSpPr>
            <a:spLocks noGrp="1"/>
          </p:cNvSpPr>
          <p:nvPr>
            <p:ph type="title"/>
          </p:nvPr>
        </p:nvSpPr>
        <p:spPr/>
        <p:txBody>
          <a:bodyPr/>
          <a:lstStyle/>
          <a:p>
            <a:pPr algn="ctr"/>
            <a:r>
              <a:rPr lang="en-US" dirty="0">
                <a:solidFill>
                  <a:schemeClr val="bg1"/>
                </a:solidFill>
                <a:latin typeface="Times New Roman" panose="02020603050405020304" pitchFamily="18" charset="0"/>
                <a:cs typeface="Times New Roman" panose="02020603050405020304" pitchFamily="18" charset="0"/>
              </a:rPr>
              <a:t>Why are Jarratt, </a:t>
            </a:r>
            <a:r>
              <a:rPr lang="en-US" dirty="0" err="1">
                <a:solidFill>
                  <a:schemeClr val="bg1"/>
                </a:solidFill>
                <a:latin typeface="Times New Roman" panose="02020603050405020304" pitchFamily="18" charset="0"/>
                <a:cs typeface="Times New Roman" panose="02020603050405020304" pitchFamily="18" charset="0"/>
              </a:rPr>
              <a:t>McRobert</a:t>
            </a:r>
            <a:r>
              <a:rPr lang="en-US" dirty="0">
                <a:solidFill>
                  <a:schemeClr val="bg1"/>
                </a:solidFill>
                <a:latin typeface="Times New Roman" panose="02020603050405020304" pitchFamily="18" charset="0"/>
                <a:cs typeface="Times New Roman" panose="02020603050405020304" pitchFamily="18" charset="0"/>
              </a:rPr>
              <a:t>, and Clay important?</a:t>
            </a:r>
          </a:p>
        </p:txBody>
      </p:sp>
      <p:sp>
        <p:nvSpPr>
          <p:cNvPr id="6" name="TextBox 5">
            <a:extLst>
              <a:ext uri="{FF2B5EF4-FFF2-40B4-BE49-F238E27FC236}">
                <a16:creationId xmlns:a16="http://schemas.microsoft.com/office/drawing/2014/main" id="{506A623E-DF00-4DE8-9C52-BC9DFDAF0F98}"/>
              </a:ext>
            </a:extLst>
          </p:cNvPr>
          <p:cNvSpPr txBox="1"/>
          <p:nvPr/>
        </p:nvSpPr>
        <p:spPr>
          <a:xfrm>
            <a:off x="25695" y="6488687"/>
            <a:ext cx="6096000" cy="215444"/>
          </a:xfrm>
          <a:prstGeom prst="rect">
            <a:avLst/>
          </a:prstGeom>
          <a:noFill/>
        </p:spPr>
        <p:txBody>
          <a:bodyPr wrap="square">
            <a:spAutoFit/>
          </a:bodyPr>
          <a:lstStyle/>
          <a:p>
            <a:r>
              <a:rPr lang="en-US" sz="800" dirty="0">
                <a:solidFill>
                  <a:schemeClr val="bg1"/>
                </a:solidFill>
                <a:latin typeface="Times New Roman" panose="02020603050405020304" pitchFamily="18" charset="0"/>
                <a:cs typeface="Times New Roman" panose="02020603050405020304" pitchFamily="18" charset="0"/>
              </a:rPr>
              <a:t>https://www.amazon.com/Great-Awakening-Evangelical-Christianity-Colonial/dp/0300158467</a:t>
            </a:r>
          </a:p>
        </p:txBody>
      </p:sp>
      <p:sp>
        <p:nvSpPr>
          <p:cNvPr id="7" name="TextBox 6">
            <a:extLst>
              <a:ext uri="{FF2B5EF4-FFF2-40B4-BE49-F238E27FC236}">
                <a16:creationId xmlns:a16="http://schemas.microsoft.com/office/drawing/2014/main" id="{897C0E0D-83EE-4DBE-B5F1-0739ADB8320A}"/>
              </a:ext>
            </a:extLst>
          </p:cNvPr>
          <p:cNvSpPr txBox="1"/>
          <p:nvPr/>
        </p:nvSpPr>
        <p:spPr>
          <a:xfrm>
            <a:off x="8746166" y="6488687"/>
            <a:ext cx="3075467" cy="215444"/>
          </a:xfrm>
          <a:prstGeom prst="rect">
            <a:avLst/>
          </a:prstGeom>
          <a:noFill/>
        </p:spPr>
        <p:txBody>
          <a:bodyPr wrap="square">
            <a:spAutoFit/>
          </a:bodyPr>
          <a:lstStyle/>
          <a:p>
            <a:r>
              <a:rPr lang="en-US" sz="800" dirty="0">
                <a:solidFill>
                  <a:schemeClr val="bg1"/>
                </a:solidFill>
                <a:latin typeface="Times New Roman" panose="02020603050405020304" pitchFamily="18" charset="0"/>
                <a:cs typeface="Times New Roman" panose="02020603050405020304" pitchFamily="18" charset="0"/>
              </a:rPr>
              <a:t>https://www.congregationalconsulting.org/death-of-denominations/</a:t>
            </a:r>
          </a:p>
        </p:txBody>
      </p:sp>
      <p:sp>
        <p:nvSpPr>
          <p:cNvPr id="9" name="TextBox 8">
            <a:extLst>
              <a:ext uri="{FF2B5EF4-FFF2-40B4-BE49-F238E27FC236}">
                <a16:creationId xmlns:a16="http://schemas.microsoft.com/office/drawing/2014/main" id="{EA29CC5B-16EF-408D-B674-B42AF2E6283F}"/>
              </a:ext>
            </a:extLst>
          </p:cNvPr>
          <p:cNvSpPr txBox="1"/>
          <p:nvPr/>
        </p:nvSpPr>
        <p:spPr>
          <a:xfrm>
            <a:off x="4496907" y="6488687"/>
            <a:ext cx="3249575" cy="215444"/>
          </a:xfrm>
          <a:prstGeom prst="rect">
            <a:avLst/>
          </a:prstGeom>
          <a:noFill/>
        </p:spPr>
        <p:txBody>
          <a:bodyPr wrap="square">
            <a:spAutoFit/>
          </a:bodyPr>
          <a:lstStyle/>
          <a:p>
            <a:r>
              <a:rPr lang="en-US" sz="800" dirty="0">
                <a:solidFill>
                  <a:schemeClr val="bg1"/>
                </a:solidFill>
                <a:latin typeface="Times New Roman" panose="02020603050405020304" pitchFamily="18" charset="0"/>
                <a:cs typeface="Times New Roman" panose="02020603050405020304" pitchFamily="18" charset="0"/>
              </a:rPr>
              <a:t>http://www.emersonkent.com/map_archive/american_colonies_1775.htm</a:t>
            </a:r>
          </a:p>
        </p:txBody>
      </p:sp>
      <p:sp>
        <p:nvSpPr>
          <p:cNvPr id="5" name="Oval 4">
            <a:extLst>
              <a:ext uri="{FF2B5EF4-FFF2-40B4-BE49-F238E27FC236}">
                <a16:creationId xmlns:a16="http://schemas.microsoft.com/office/drawing/2014/main" id="{87F362DD-ED21-4D31-B37E-350C003E7CF7}"/>
              </a:ext>
            </a:extLst>
          </p:cNvPr>
          <p:cNvSpPr/>
          <p:nvPr/>
        </p:nvSpPr>
        <p:spPr>
          <a:xfrm>
            <a:off x="5295014" y="3522921"/>
            <a:ext cx="985284" cy="871870"/>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Tree>
    <p:extLst>
      <p:ext uri="{BB962C8B-B14F-4D97-AF65-F5344CB8AC3E}">
        <p14:creationId xmlns:p14="http://schemas.microsoft.com/office/powerpoint/2010/main" val="145441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14B8758-55BF-42FA-8C23-65E5DBAD2779}"/>
              </a:ext>
            </a:extLst>
          </p:cNvPr>
          <p:cNvPicPr>
            <a:picLocks noChangeAspect="1"/>
          </p:cNvPicPr>
          <p:nvPr/>
        </p:nvPicPr>
        <p:blipFill>
          <a:blip r:embed="rId3"/>
          <a:stretch>
            <a:fillRect/>
          </a:stretch>
        </p:blipFill>
        <p:spPr>
          <a:xfrm>
            <a:off x="1523603" y="-119232"/>
            <a:ext cx="9144793" cy="1780186"/>
          </a:xfrm>
          <a:prstGeom prst="rect">
            <a:avLst/>
          </a:prstGeom>
        </p:spPr>
      </p:pic>
      <p:sp>
        <p:nvSpPr>
          <p:cNvPr id="5" name="Subtitle 2">
            <a:extLst>
              <a:ext uri="{FF2B5EF4-FFF2-40B4-BE49-F238E27FC236}">
                <a16:creationId xmlns:a16="http://schemas.microsoft.com/office/drawing/2014/main" id="{191CCB86-76BE-445E-9803-DD0B63A327CC}"/>
              </a:ext>
            </a:extLst>
          </p:cNvPr>
          <p:cNvSpPr txBox="1">
            <a:spLocks/>
          </p:cNvSpPr>
          <p:nvPr/>
        </p:nvSpPr>
        <p:spPr>
          <a:xfrm>
            <a:off x="4827181" y="1474355"/>
            <a:ext cx="7128183" cy="5163880"/>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buNone/>
            </a:pPr>
            <a:r>
              <a:rPr lang="en-US" sz="1800" dirty="0">
                <a:solidFill>
                  <a:schemeClr val="bg1"/>
                </a:solidFill>
                <a:latin typeface="Times New Roman" panose="02020603050405020304" pitchFamily="18" charset="0"/>
                <a:cs typeface="Times New Roman" panose="02020603050405020304" pitchFamily="18" charset="0"/>
              </a:rPr>
              <a:t>Secondary Sources</a:t>
            </a:r>
          </a:p>
          <a:p>
            <a:pPr marL="285750" indent="-285750">
              <a:lnSpc>
                <a:spcPct val="100000"/>
              </a:lnSpc>
              <a:buFont typeface="Arial" panose="020B0604020202020204" pitchFamily="34" charset="0"/>
              <a:buChar char="•"/>
            </a:pPr>
            <a:r>
              <a:rPr lang="en-US" sz="1600" dirty="0">
                <a:solidFill>
                  <a:schemeClr val="bg1"/>
                </a:solidFill>
                <a:latin typeface="Times New Roman" panose="02020603050405020304" pitchFamily="18" charset="0"/>
                <a:cs typeface="Times New Roman" panose="02020603050405020304" pitchFamily="18" charset="0"/>
              </a:rPr>
              <a:t>Bebbington, David W. “The Nature of Evangelical Religion.” In Evangelicals: Who They Have Been, Are Now, and Could Be, edited by Mark A. Noll, David W. Bebbington, and George M. Marsden, 31-55. Grand Rapids: William B. Eerdmans Co, 2019.</a:t>
            </a:r>
          </a:p>
          <a:p>
            <a:pPr marL="285750" indent="-285750">
              <a:lnSpc>
                <a:spcPct val="100000"/>
              </a:lnSpc>
              <a:buFont typeface="Arial" panose="020B0604020202020204" pitchFamily="34" charset="0"/>
              <a:buChar char="•"/>
            </a:pPr>
            <a:r>
              <a:rPr lang="en-US" sz="1600" dirty="0">
                <a:solidFill>
                  <a:schemeClr val="bg1"/>
                </a:solidFill>
                <a:latin typeface="Times New Roman" panose="02020603050405020304" pitchFamily="18" charset="0"/>
                <a:cs typeface="Times New Roman" panose="02020603050405020304" pitchFamily="18" charset="0"/>
              </a:rPr>
              <a:t>Blosser, Jacob M. "Pursuing Happiness in Colonial Virginia: Sacred Words, Cheap Print, and Popular Religion in the Eighteenth Century." The Virginia Magazine of History and Biography 118, no. 3 (2010): 211-45.</a:t>
            </a:r>
          </a:p>
          <a:p>
            <a:pPr marL="285750" indent="-285750">
              <a:lnSpc>
                <a:spcPct val="100000"/>
              </a:lnSpc>
              <a:buFont typeface="Arial" panose="020B0604020202020204" pitchFamily="34" charset="0"/>
              <a:buChar char="•"/>
            </a:pPr>
            <a:r>
              <a:rPr lang="en-US" sz="1600" dirty="0">
                <a:solidFill>
                  <a:schemeClr val="bg1"/>
                </a:solidFill>
                <a:latin typeface="Times New Roman" panose="02020603050405020304" pitchFamily="18" charset="0"/>
                <a:cs typeface="Times New Roman" panose="02020603050405020304" pitchFamily="18" charset="0"/>
              </a:rPr>
              <a:t>Blosser, Jacob M. "Unholy Communion: Colonial Virginia’s Deserted Altars and Inattentive Anglicans." The Virginia Magazine of History and Biography 127, no. 4 (2019): 266-99.</a:t>
            </a:r>
          </a:p>
          <a:p>
            <a:pPr marL="285750" indent="-285750">
              <a:lnSpc>
                <a:spcPct val="100000"/>
              </a:lnSpc>
              <a:buFont typeface="Arial" panose="020B0604020202020204" pitchFamily="34" charset="0"/>
              <a:buChar char="•"/>
            </a:pPr>
            <a:r>
              <a:rPr lang="en-US" sz="1600" dirty="0">
                <a:solidFill>
                  <a:schemeClr val="bg1"/>
                </a:solidFill>
                <a:latin typeface="Times New Roman" panose="02020603050405020304" pitchFamily="18" charset="0"/>
                <a:cs typeface="Times New Roman" panose="02020603050405020304" pitchFamily="18" charset="0"/>
              </a:rPr>
              <a:t>Gundersen, Joan R. The Anglican Ministry in Virginia, 1723-1776: A Study of a Social Class. New York: Garland Pub, 1989.Kidd, Thomas. George Whitefield: America’s Spiritual Founding Father. New Haven &amp; London: Yale University Press, 2014.</a:t>
            </a:r>
          </a:p>
          <a:p>
            <a:pPr marL="285750" indent="-285750">
              <a:lnSpc>
                <a:spcPct val="100000"/>
              </a:lnSpc>
              <a:buFont typeface="Arial" panose="020B0604020202020204" pitchFamily="34" charset="0"/>
              <a:buChar char="•"/>
            </a:pPr>
            <a:r>
              <a:rPr lang="en-US" sz="1600" dirty="0">
                <a:solidFill>
                  <a:schemeClr val="bg1"/>
                </a:solidFill>
                <a:latin typeface="Times New Roman" panose="02020603050405020304" pitchFamily="18" charset="0"/>
                <a:cs typeface="Times New Roman" panose="02020603050405020304" pitchFamily="18" charset="0"/>
              </a:rPr>
              <a:t>Kidd, Thomas. The Great Awakening: The Roots of Evangelical Christianity in Colonial America. New Haven &amp; London: Yale University Press, 2007.</a:t>
            </a:r>
          </a:p>
          <a:p>
            <a:pPr marL="285750" indent="-285750">
              <a:lnSpc>
                <a:spcPct val="100000"/>
              </a:lnSpc>
              <a:buFont typeface="Arial" panose="020B0604020202020204" pitchFamily="34" charset="0"/>
              <a:buChar char="•"/>
            </a:pPr>
            <a:r>
              <a:rPr lang="en-US" sz="1600" dirty="0">
                <a:solidFill>
                  <a:schemeClr val="bg1"/>
                </a:solidFill>
                <a:latin typeface="Times New Roman" panose="02020603050405020304" pitchFamily="18" charset="0"/>
                <a:cs typeface="Times New Roman" panose="02020603050405020304" pitchFamily="18" charset="0"/>
              </a:rPr>
              <a:t>Meade, William. Old Churches, Ministers and Families of Virginia. Vols. 1 and 2. Philadelphia: J. B. </a:t>
            </a:r>
            <a:r>
              <a:rPr lang="en-US" sz="1600" dirty="0" err="1">
                <a:solidFill>
                  <a:schemeClr val="bg1"/>
                </a:solidFill>
                <a:latin typeface="Times New Roman" panose="02020603050405020304" pitchFamily="18" charset="0"/>
                <a:cs typeface="Times New Roman" panose="02020603050405020304" pitchFamily="18" charset="0"/>
              </a:rPr>
              <a:t>Lipponcott</a:t>
            </a:r>
            <a:r>
              <a:rPr lang="en-US" sz="1600" dirty="0">
                <a:solidFill>
                  <a:schemeClr val="bg1"/>
                </a:solidFill>
                <a:latin typeface="Times New Roman" panose="02020603050405020304" pitchFamily="18" charset="0"/>
                <a:cs typeface="Times New Roman" panose="02020603050405020304" pitchFamily="18" charset="0"/>
              </a:rPr>
              <a:t> Company, 1910.</a:t>
            </a:r>
          </a:p>
          <a:p>
            <a:pPr marL="285750" indent="-285750">
              <a:lnSpc>
                <a:spcPct val="100000"/>
              </a:lnSpc>
              <a:buFont typeface="Arial" panose="020B0604020202020204" pitchFamily="34" charset="0"/>
              <a:buChar char="•"/>
            </a:pPr>
            <a:r>
              <a:rPr lang="en-US" sz="1600" dirty="0">
                <a:solidFill>
                  <a:schemeClr val="bg1"/>
                </a:solidFill>
                <a:latin typeface="Times New Roman" panose="02020603050405020304" pitchFamily="18" charset="0"/>
                <a:cs typeface="Times New Roman" panose="02020603050405020304" pitchFamily="18" charset="0"/>
              </a:rPr>
              <a:t>Nelson, John K. A Blessed Company Parishes, Parsons, and Parishioners in Anglican Virginia, 1690-1776. Chapel Hill: University of North Carolina Press, 2002.</a:t>
            </a:r>
          </a:p>
          <a:p>
            <a:pPr marL="285750" indent="-285750">
              <a:lnSpc>
                <a:spcPct val="100000"/>
              </a:lnSpc>
              <a:buFont typeface="Arial" panose="020B0604020202020204" pitchFamily="34" charset="0"/>
              <a:buChar char="•"/>
            </a:pPr>
            <a:r>
              <a:rPr lang="en-US" sz="1600" dirty="0">
                <a:solidFill>
                  <a:schemeClr val="bg1"/>
                </a:solidFill>
                <a:latin typeface="Times New Roman" panose="02020603050405020304" pitchFamily="18" charset="0"/>
                <a:cs typeface="Times New Roman" panose="02020603050405020304" pitchFamily="18" charset="0"/>
              </a:rPr>
              <a:t>Noll, Mark A. The Rise of Evangelicalism: The Age of Edwards, Whitefield and the </a:t>
            </a:r>
            <a:r>
              <a:rPr lang="en-US" sz="1600" dirty="0" err="1">
                <a:solidFill>
                  <a:schemeClr val="bg1"/>
                </a:solidFill>
                <a:latin typeface="Times New Roman" panose="02020603050405020304" pitchFamily="18" charset="0"/>
                <a:cs typeface="Times New Roman" panose="02020603050405020304" pitchFamily="18" charset="0"/>
              </a:rPr>
              <a:t>Wesleys</a:t>
            </a:r>
            <a:r>
              <a:rPr lang="en-US" sz="1600" dirty="0">
                <a:solidFill>
                  <a:schemeClr val="bg1"/>
                </a:solidFill>
                <a:latin typeface="Times New Roman" panose="02020603050405020304" pitchFamily="18" charset="0"/>
                <a:cs typeface="Times New Roman" panose="02020603050405020304" pitchFamily="18" charset="0"/>
              </a:rPr>
              <a:t>. Illinois: InterVarsity Press, 2010.</a:t>
            </a:r>
          </a:p>
          <a:p>
            <a:pPr marL="285750" indent="-285750">
              <a:lnSpc>
                <a:spcPct val="100000"/>
              </a:lnSpc>
              <a:buFont typeface="Arial" panose="020B0604020202020204" pitchFamily="34" charset="0"/>
              <a:buChar char="•"/>
            </a:pPr>
            <a:r>
              <a:rPr lang="en-US" sz="1600" dirty="0">
                <a:solidFill>
                  <a:schemeClr val="bg1"/>
                </a:solidFill>
                <a:latin typeface="Times New Roman" panose="02020603050405020304" pitchFamily="18" charset="0"/>
                <a:cs typeface="Times New Roman" panose="02020603050405020304" pitchFamily="18" charset="0"/>
              </a:rPr>
              <a:t>Noll, Mark A., David W. Bebbington, and George M. Marsden, eds. Evangelicals: Who They Have Been, Are Now, and Could Be. Grand Rapids: William B. Eerdmans Co, 2019.</a:t>
            </a:r>
          </a:p>
          <a:p>
            <a:pPr marL="285750" indent="-285750">
              <a:lnSpc>
                <a:spcPct val="100000"/>
              </a:lnSpc>
              <a:buFont typeface="Arial" panose="020B0604020202020204" pitchFamily="34" charset="0"/>
              <a:buChar char="•"/>
            </a:pPr>
            <a:r>
              <a:rPr lang="en-US" sz="1600" dirty="0">
                <a:solidFill>
                  <a:schemeClr val="bg1"/>
                </a:solidFill>
                <a:latin typeface="Times New Roman" panose="02020603050405020304" pitchFamily="18" charset="0"/>
                <a:cs typeface="Times New Roman" panose="02020603050405020304" pitchFamily="18" charset="0"/>
              </a:rPr>
              <a:t>Parr, Jessica M. Inventing George Whitefield: Race, Revivalism, and the Making of a Religious Icon. Jackson: University Press of Mississippi, 2015.</a:t>
            </a:r>
          </a:p>
        </p:txBody>
      </p:sp>
      <p:sp>
        <p:nvSpPr>
          <p:cNvPr id="6" name="Subtitle 2">
            <a:extLst>
              <a:ext uri="{FF2B5EF4-FFF2-40B4-BE49-F238E27FC236}">
                <a16:creationId xmlns:a16="http://schemas.microsoft.com/office/drawing/2014/main" id="{BF1F8BCF-9E0A-4A72-85AA-CCC194699652}"/>
              </a:ext>
            </a:extLst>
          </p:cNvPr>
          <p:cNvSpPr txBox="1">
            <a:spLocks/>
          </p:cNvSpPr>
          <p:nvPr/>
        </p:nvSpPr>
        <p:spPr>
          <a:xfrm>
            <a:off x="123222" y="1470824"/>
            <a:ext cx="4803197" cy="527666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buNone/>
            </a:pPr>
            <a:r>
              <a:rPr lang="en-US" sz="1400" dirty="0">
                <a:solidFill>
                  <a:schemeClr val="bg1"/>
                </a:solidFill>
                <a:latin typeface="Times New Roman" panose="02020603050405020304" pitchFamily="18" charset="0"/>
                <a:cs typeface="Times New Roman" panose="02020603050405020304" pitchFamily="18" charset="0"/>
              </a:rPr>
              <a:t>Primary Sources</a:t>
            </a:r>
          </a:p>
          <a:p>
            <a:pPr marL="285750" indent="-285750">
              <a:lnSpc>
                <a:spcPct val="100000"/>
              </a:lnSpc>
              <a:buFont typeface="Arial" panose="020B0604020202020204" pitchFamily="34" charset="0"/>
              <a:buChar char="•"/>
            </a:pPr>
            <a:r>
              <a:rPr lang="en-US" sz="1400" dirty="0">
                <a:solidFill>
                  <a:schemeClr val="bg1"/>
                </a:solidFill>
                <a:latin typeface="Times New Roman" panose="02020603050405020304" pitchFamily="18" charset="0"/>
                <a:cs typeface="Times New Roman" panose="02020603050405020304" pitchFamily="18" charset="0"/>
              </a:rPr>
              <a:t>Clay, Charles. Papers. Section 2, 1745-1820. Virginia Museum of History and Culture, Richmond, VA.</a:t>
            </a:r>
          </a:p>
          <a:p>
            <a:pPr marL="285750" indent="-285750">
              <a:lnSpc>
                <a:spcPct val="100000"/>
              </a:lnSpc>
              <a:buFont typeface="Arial" panose="020B0604020202020204" pitchFamily="34" charset="0"/>
              <a:buChar char="•"/>
            </a:pPr>
            <a:r>
              <a:rPr lang="en-US" sz="1400" dirty="0">
                <a:solidFill>
                  <a:schemeClr val="bg1"/>
                </a:solidFill>
                <a:latin typeface="Times New Roman" panose="02020603050405020304" pitchFamily="18" charset="0"/>
                <a:cs typeface="Times New Roman" panose="02020603050405020304" pitchFamily="18" charset="0"/>
              </a:rPr>
              <a:t>Jarratt, Devereux. A Solemn Call to Sleeping Sinners. Philadelphia: Johnson &amp; Justice, 1792.</a:t>
            </a:r>
          </a:p>
          <a:p>
            <a:pPr marL="285750" indent="-285750">
              <a:lnSpc>
                <a:spcPct val="100000"/>
              </a:lnSpc>
              <a:buFont typeface="Arial" panose="020B0604020202020204" pitchFamily="34" charset="0"/>
              <a:buChar char="•"/>
            </a:pPr>
            <a:r>
              <a:rPr lang="en-US" sz="1400" dirty="0">
                <a:solidFill>
                  <a:schemeClr val="bg1"/>
                </a:solidFill>
                <a:latin typeface="Times New Roman" panose="02020603050405020304" pitchFamily="18" charset="0"/>
                <a:cs typeface="Times New Roman" panose="02020603050405020304" pitchFamily="18" charset="0"/>
              </a:rPr>
              <a:t>Jarratt, Devereux. Sermons on various and important subjects, in practical divinity, adapted to the plainest capacities, and suited to the family and closet. By the Rev. Devereux Jarratt, rector of Bath, in the state of Virginia. Raleigh: Glendinning, 1805.</a:t>
            </a:r>
          </a:p>
          <a:p>
            <a:pPr marL="285750" indent="-285750">
              <a:lnSpc>
                <a:spcPct val="100000"/>
              </a:lnSpc>
              <a:buFont typeface="Arial" panose="020B0604020202020204" pitchFamily="34" charset="0"/>
              <a:buChar char="•"/>
            </a:pPr>
            <a:r>
              <a:rPr lang="en-US" sz="1400" dirty="0">
                <a:solidFill>
                  <a:schemeClr val="bg1"/>
                </a:solidFill>
                <a:latin typeface="Times New Roman" panose="02020603050405020304" pitchFamily="18" charset="0"/>
                <a:cs typeface="Times New Roman" panose="02020603050405020304" pitchFamily="18" charset="0"/>
              </a:rPr>
              <a:t>Jarratt, Devereux. The Life of the Reverend Devereux Jarratt. New York: Arno Press, 1969.</a:t>
            </a:r>
          </a:p>
          <a:p>
            <a:pPr marL="285750" indent="-285750">
              <a:lnSpc>
                <a:spcPct val="100000"/>
              </a:lnSpc>
              <a:buFont typeface="Arial" panose="020B0604020202020204" pitchFamily="34" charset="0"/>
              <a:buChar char="•"/>
            </a:pPr>
            <a:r>
              <a:rPr lang="en-US" sz="1400" dirty="0">
                <a:solidFill>
                  <a:schemeClr val="bg1"/>
                </a:solidFill>
                <a:latin typeface="Times New Roman" panose="02020603050405020304" pitchFamily="18" charset="0"/>
                <a:cs typeface="Times New Roman" panose="02020603050405020304" pitchFamily="18" charset="0"/>
              </a:rPr>
              <a:t>Virginia Argus, 16 Oct. 1807, Chronicling America: Historic American Newspapers. Lib. of Congress, https://chroniclingamerica.loc.gov/lccn/sn84024710/1807-10-16/ed-1/seq-3/.</a:t>
            </a:r>
          </a:p>
          <a:p>
            <a:pPr marL="285750" indent="-285750">
              <a:lnSpc>
                <a:spcPct val="100000"/>
              </a:lnSpc>
              <a:buFont typeface="Arial" panose="020B0604020202020204" pitchFamily="34" charset="0"/>
              <a:buChar char="•"/>
            </a:pPr>
            <a:r>
              <a:rPr lang="en-US" sz="1400" dirty="0">
                <a:solidFill>
                  <a:schemeClr val="bg1"/>
                </a:solidFill>
                <a:latin typeface="Times New Roman" panose="02020603050405020304" pitchFamily="18" charset="0"/>
                <a:cs typeface="Times New Roman" panose="02020603050405020304" pitchFamily="18" charset="0"/>
              </a:rPr>
              <a:t>Whitefield, George. A brief and general account, of the first part of the life of the Reverend Mr. George Whitefield, from his birth, to his </a:t>
            </a:r>
            <a:r>
              <a:rPr lang="en-US" sz="1400" dirty="0" err="1">
                <a:solidFill>
                  <a:schemeClr val="bg1"/>
                </a:solidFill>
                <a:latin typeface="Times New Roman" panose="02020603050405020304" pitchFamily="18" charset="0"/>
                <a:cs typeface="Times New Roman" panose="02020603050405020304" pitchFamily="18" charset="0"/>
              </a:rPr>
              <a:t>entring</a:t>
            </a:r>
            <a:r>
              <a:rPr lang="en-US" sz="1400" dirty="0">
                <a:solidFill>
                  <a:schemeClr val="bg1"/>
                </a:solidFill>
                <a:latin typeface="Times New Roman" panose="02020603050405020304" pitchFamily="18" charset="0"/>
                <a:cs typeface="Times New Roman" panose="02020603050405020304" pitchFamily="18" charset="0"/>
              </a:rPr>
              <a:t> [sic] into holy-orders. Philadelphia: Bradford, 1740.</a:t>
            </a:r>
          </a:p>
        </p:txBody>
      </p:sp>
    </p:spTree>
    <p:extLst>
      <p:ext uri="{BB962C8B-B14F-4D97-AF65-F5344CB8AC3E}">
        <p14:creationId xmlns:p14="http://schemas.microsoft.com/office/powerpoint/2010/main" val="5816414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1568</TotalTime>
  <Words>1183</Words>
  <Application>Microsoft Office PowerPoint</Application>
  <PresentationFormat>Widescreen</PresentationFormat>
  <Paragraphs>79</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Calibri Light</vt:lpstr>
      <vt:lpstr>Times New Roman</vt:lpstr>
      <vt:lpstr>Wingdings</vt:lpstr>
      <vt:lpstr>Office Theme</vt:lpstr>
      <vt:lpstr>Reminiscent of Revivalism:</vt:lpstr>
      <vt:lpstr>Eighteenth-Century Virginia</vt:lpstr>
      <vt:lpstr>Who were  Devereux Jarratt,  Archibald McRobert,  and Charles Clay?</vt:lpstr>
      <vt:lpstr>What is a Revivalist?</vt:lpstr>
      <vt:lpstr>The Virginian Fear of Revivalism</vt:lpstr>
      <vt:lpstr>These three men were different:</vt:lpstr>
      <vt:lpstr>George Whitefield</vt:lpstr>
      <vt:lpstr>Why are Jarratt, McRobert, and Clay important?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Frances Watson</cp:lastModifiedBy>
  <cp:revision>10</cp:revision>
  <dcterms:created xsi:type="dcterms:W3CDTF">2016-08-29T18:00:14Z</dcterms:created>
  <dcterms:modified xsi:type="dcterms:W3CDTF">2021-03-16T03:54:40Z</dcterms:modified>
</cp:coreProperties>
</file>