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ppt/notesSlides/notesSlide2.xml" ContentType="application/vnd.openxmlformats-officedocument.presentationml.notesSlide+xml"/>
  <Override PartName="/ppt/theme/themeOverride5.xml" ContentType="application/vnd.openxmlformats-officedocument.themeOverride+xml"/>
  <Override PartName="/ppt/notesSlides/notesSlide3.xml" ContentType="application/vnd.openxmlformats-officedocument.presentationml.notesSlide+xml"/>
  <Override PartName="/ppt/theme/themeOverride6.xml" ContentType="application/vnd.openxmlformats-officedocument.themeOverride+xml"/>
  <Override PartName="/ppt/notesSlides/notesSlide4.xml" ContentType="application/vnd.openxmlformats-officedocument.presentationml.notesSlide+xml"/>
  <Override PartName="/ppt/theme/themeOverride7.xml" ContentType="application/vnd.openxmlformats-officedocument.themeOverride+xml"/>
  <Override PartName="/ppt/notesSlides/notesSlide5.xml" ContentType="application/vnd.openxmlformats-officedocument.presentationml.notesSlide+xml"/>
  <Override PartName="/ppt/theme/themeOverride8.xml" ContentType="application/vnd.openxmlformats-officedocument.themeOverride+xml"/>
  <Override PartName="/ppt/notesSlides/notesSlide6.xml" ContentType="application/vnd.openxmlformats-officedocument.presentationml.notesSlide+xml"/>
  <Override PartName="/ppt/theme/themeOverride9.xml" ContentType="application/vnd.openxmlformats-officedocument.themeOverride+xml"/>
  <Override PartName="/ppt/notesSlides/notesSlide7.xml" ContentType="application/vnd.openxmlformats-officedocument.presentationml.notesSlide+xml"/>
  <Override PartName="/ppt/theme/themeOverride10.xml" ContentType="application/vnd.openxmlformats-officedocument.themeOverride+xml"/>
  <Override PartName="/ppt/notesSlides/notesSlide8.xml" ContentType="application/vnd.openxmlformats-officedocument.presentationml.notesSlide+xml"/>
  <Override PartName="/ppt/theme/themeOverride11.xml" ContentType="application/vnd.openxmlformats-officedocument.themeOverride+xml"/>
  <Override PartName="/ppt/notesSlides/notesSlide9.xml" ContentType="application/vnd.openxmlformats-officedocument.presentationml.notesSlide+xml"/>
  <Override PartName="/ppt/theme/themeOverride12.xml" ContentType="application/vnd.openxmlformats-officedocument.themeOverride+xml"/>
  <Override PartName="/ppt/notesSlides/notesSlide10.xml" ContentType="application/vnd.openxmlformats-officedocument.presentationml.notesSlide+xml"/>
  <Override PartName="/ppt/theme/themeOverride13.xml" ContentType="application/vnd.openxmlformats-officedocument.themeOverr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DC3D22-F9DF-4686-987F-338E53E14511}" v="78" dt="2021-03-10T22:54:40.2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6994" autoAdjust="0"/>
  </p:normalViewPr>
  <p:slideViewPr>
    <p:cSldViewPr snapToGrid="0">
      <p:cViewPr varScale="1">
        <p:scale>
          <a:sx n="55" d="100"/>
          <a:sy n="55" d="100"/>
        </p:scale>
        <p:origin x="13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lge, Brayden Charles" userId="49f2a50d-329c-40b4-9ce8-bf1550f8f1f8" providerId="ADAL" clId="{20DC3D22-F9DF-4686-987F-338E53E14511}"/>
    <pc:docChg chg="undo redo custSel addSld delSld modSld modMainMaster">
      <pc:chgData name="Lilge, Brayden Charles" userId="49f2a50d-329c-40b4-9ce8-bf1550f8f1f8" providerId="ADAL" clId="{20DC3D22-F9DF-4686-987F-338E53E14511}" dt="2021-03-14T18:14:31.456" v="9470" actId="20577"/>
      <pc:docMkLst>
        <pc:docMk/>
      </pc:docMkLst>
      <pc:sldChg chg="addSp delSp modSp mod setBg addAnim setClrOvrMap delDesignElem">
        <pc:chgData name="Lilge, Brayden Charles" userId="49f2a50d-329c-40b4-9ce8-bf1550f8f1f8" providerId="ADAL" clId="{20DC3D22-F9DF-4686-987F-338E53E14511}" dt="2021-03-10T21:33:54.034" v="5167" actId="20577"/>
        <pc:sldMkLst>
          <pc:docMk/>
          <pc:sldMk cId="190806348" sldId="256"/>
        </pc:sldMkLst>
        <pc:spChg chg="mod">
          <ac:chgData name="Lilge, Brayden Charles" userId="49f2a50d-329c-40b4-9ce8-bf1550f8f1f8" providerId="ADAL" clId="{20DC3D22-F9DF-4686-987F-338E53E14511}" dt="2021-03-10T21:33:54.034" v="5167" actId="20577"/>
          <ac:spMkLst>
            <pc:docMk/>
            <pc:sldMk cId="190806348" sldId="256"/>
            <ac:spMk id="2" creationId="{673A89FF-4525-459B-AB5B-EAF208E42DB3}"/>
          </ac:spMkLst>
        </pc:spChg>
        <pc:spChg chg="mod">
          <ac:chgData name="Lilge, Brayden Charles" userId="49f2a50d-329c-40b4-9ce8-bf1550f8f1f8" providerId="ADAL" clId="{20DC3D22-F9DF-4686-987F-338E53E14511}" dt="2021-03-10T21:22:13.433" v="4946" actId="26606"/>
          <ac:spMkLst>
            <pc:docMk/>
            <pc:sldMk cId="190806348" sldId="256"/>
            <ac:spMk id="3" creationId="{97BC9DAA-F524-463F-9C50-ABE9D347188B}"/>
          </ac:spMkLst>
        </pc:spChg>
        <pc:spChg chg="del">
          <ac:chgData name="Lilge, Brayden Charles" userId="49f2a50d-329c-40b4-9ce8-bf1550f8f1f8" providerId="ADAL" clId="{20DC3D22-F9DF-4686-987F-338E53E14511}" dt="2021-03-06T21:21:20.732" v="4821" actId="26606"/>
          <ac:spMkLst>
            <pc:docMk/>
            <pc:sldMk cId="190806348" sldId="256"/>
            <ac:spMk id="13" creationId="{0FA27539-4286-4FA8-9DA6-7CF237447C8D}"/>
          </ac:spMkLst>
        </pc:spChg>
        <pc:spChg chg="add del">
          <ac:chgData name="Lilge, Brayden Charles" userId="49f2a50d-329c-40b4-9ce8-bf1550f8f1f8" providerId="ADAL" clId="{20DC3D22-F9DF-4686-987F-338E53E14511}" dt="2021-03-10T21:22:19.486" v="4948"/>
          <ac:spMkLst>
            <pc:docMk/>
            <pc:sldMk cId="190806348" sldId="256"/>
            <ac:spMk id="19" creationId="{71B2258F-86CA-4D4D-8270-BC05FCDEBFB3}"/>
          </ac:spMkLst>
        </pc:spChg>
        <pc:spChg chg="add del">
          <ac:chgData name="Lilge, Brayden Charles" userId="49f2a50d-329c-40b4-9ce8-bf1550f8f1f8" providerId="ADAL" clId="{20DC3D22-F9DF-4686-987F-338E53E14511}" dt="2021-03-06T21:21:44.877" v="4824"/>
          <ac:spMkLst>
            <pc:docMk/>
            <pc:sldMk cId="190806348" sldId="256"/>
            <ac:spMk id="20" creationId="{3011B0B3-5679-4759-90B8-3B908C4CBD21}"/>
          </ac:spMkLst>
        </pc:spChg>
        <pc:spChg chg="add del">
          <ac:chgData name="Lilge, Brayden Charles" userId="49f2a50d-329c-40b4-9ce8-bf1550f8f1f8" providerId="ADAL" clId="{20DC3D22-F9DF-4686-987F-338E53E14511}" dt="2021-03-06T21:21:44.877" v="4824"/>
          <ac:spMkLst>
            <pc:docMk/>
            <pc:sldMk cId="190806348" sldId="256"/>
            <ac:spMk id="22" creationId="{767E5D14-5396-4D7B-996A-7BFD00576139}"/>
          </ac:spMkLst>
        </pc:spChg>
        <pc:grpChg chg="add del">
          <ac:chgData name="Lilge, Brayden Charles" userId="49f2a50d-329c-40b4-9ce8-bf1550f8f1f8" providerId="ADAL" clId="{20DC3D22-F9DF-4686-987F-338E53E14511}" dt="2021-03-06T21:21:44.877" v="4824"/>
          <ac:grpSpMkLst>
            <pc:docMk/>
            <pc:sldMk cId="190806348" sldId="256"/>
            <ac:grpSpMk id="24" creationId="{E14350AE-EC1C-4F25-89C0-954A46AD8132}"/>
          </ac:grpSpMkLst>
        </pc:grpChg>
        <pc:picChg chg="add del mod">
          <ac:chgData name="Lilge, Brayden Charles" userId="49f2a50d-329c-40b4-9ce8-bf1550f8f1f8" providerId="ADAL" clId="{20DC3D22-F9DF-4686-987F-338E53E14511}" dt="2021-03-10T21:13:42.976" v="4902" actId="478"/>
          <ac:picMkLst>
            <pc:docMk/>
            <pc:sldMk cId="190806348" sldId="256"/>
            <ac:picMk id="5" creationId="{D15DFBDE-B780-4DDB-A4E7-42D3327EE965}"/>
          </ac:picMkLst>
        </pc:picChg>
        <pc:picChg chg="add del">
          <ac:chgData name="Lilge, Brayden Charles" userId="49f2a50d-329c-40b4-9ce8-bf1550f8f1f8" providerId="ADAL" clId="{20DC3D22-F9DF-4686-987F-338E53E14511}" dt="2021-03-10T21:17:22.074" v="4904" actId="478"/>
          <ac:picMkLst>
            <pc:docMk/>
            <pc:sldMk cId="190806348" sldId="256"/>
            <ac:picMk id="7" creationId="{BC2029A1-F4BB-48A9-AA78-330EC64E080F}"/>
          </ac:picMkLst>
        </pc:picChg>
        <pc:picChg chg="del mod ord">
          <ac:chgData name="Lilge, Brayden Charles" userId="49f2a50d-329c-40b4-9ce8-bf1550f8f1f8" providerId="ADAL" clId="{20DC3D22-F9DF-4686-987F-338E53E14511}" dt="2021-03-10T21:23:06.849" v="4950" actId="478"/>
          <ac:picMkLst>
            <pc:docMk/>
            <pc:sldMk cId="190806348" sldId="256"/>
            <ac:picMk id="14" creationId="{1C4F6555-FB93-4A05-B0F3-187C9E414840}"/>
          </ac:picMkLst>
        </pc:picChg>
        <pc:cxnChg chg="del">
          <ac:chgData name="Lilge, Brayden Charles" userId="49f2a50d-329c-40b4-9ce8-bf1550f8f1f8" providerId="ADAL" clId="{20DC3D22-F9DF-4686-987F-338E53E14511}" dt="2021-03-06T21:21:20.732" v="4821" actId="26606"/>
          <ac:cxnSpMkLst>
            <pc:docMk/>
            <pc:sldMk cId="190806348" sldId="256"/>
            <ac:cxnSpMk id="15" creationId="{C5E74535-9C0E-4211-B088-610AD56262A4}"/>
          </ac:cxnSpMkLst>
        </pc:cxnChg>
      </pc:sldChg>
      <pc:sldChg chg="addSp delSp modSp mod setBg delDesignElem">
        <pc:chgData name="Lilge, Brayden Charles" userId="49f2a50d-329c-40b4-9ce8-bf1550f8f1f8" providerId="ADAL" clId="{20DC3D22-F9DF-4686-987F-338E53E14511}" dt="2021-03-14T17:56:03.681" v="8820" actId="1076"/>
        <pc:sldMkLst>
          <pc:docMk/>
          <pc:sldMk cId="2480358481" sldId="257"/>
        </pc:sldMkLst>
        <pc:spChg chg="add mod">
          <ac:chgData name="Lilge, Brayden Charles" userId="49f2a50d-329c-40b4-9ce8-bf1550f8f1f8" providerId="ADAL" clId="{20DC3D22-F9DF-4686-987F-338E53E14511}" dt="2021-03-10T21:33:46.023" v="5162" actId="5793"/>
          <ac:spMkLst>
            <pc:docMk/>
            <pc:sldMk cId="2480358481" sldId="257"/>
            <ac:spMk id="3" creationId="{BAAB4D93-4E4E-4143-BA00-BA0E87786F7F}"/>
          </ac:spMkLst>
        </pc:spChg>
        <pc:spChg chg="del mod ord">
          <ac:chgData name="Lilge, Brayden Charles" userId="49f2a50d-329c-40b4-9ce8-bf1550f8f1f8" providerId="ADAL" clId="{20DC3D22-F9DF-4686-987F-338E53E14511}" dt="2021-03-10T01:29:13.228" v="4889" actId="478"/>
          <ac:spMkLst>
            <pc:docMk/>
            <pc:sldMk cId="2480358481" sldId="257"/>
            <ac:spMk id="3" creationId="{EB94D325-CA25-47F8-A28F-37134AF24D9A}"/>
          </ac:spMkLst>
        </pc:spChg>
        <pc:spChg chg="del mod">
          <ac:chgData name="Lilge, Brayden Charles" userId="49f2a50d-329c-40b4-9ce8-bf1550f8f1f8" providerId="ADAL" clId="{20DC3D22-F9DF-4686-987F-338E53E14511}" dt="2021-03-10T21:33:32.625" v="5134" actId="478"/>
          <ac:spMkLst>
            <pc:docMk/>
            <pc:sldMk cId="2480358481" sldId="257"/>
            <ac:spMk id="5" creationId="{322C7B7E-5CBC-4660-BDC1-38962D89447A}"/>
          </ac:spMkLst>
        </pc:spChg>
        <pc:spChg chg="add mod">
          <ac:chgData name="Lilge, Brayden Charles" userId="49f2a50d-329c-40b4-9ce8-bf1550f8f1f8" providerId="ADAL" clId="{20DC3D22-F9DF-4686-987F-338E53E14511}" dt="2021-03-14T17:55:57.330" v="8819" actId="1076"/>
          <ac:spMkLst>
            <pc:docMk/>
            <pc:sldMk cId="2480358481" sldId="257"/>
            <ac:spMk id="6" creationId="{9C5D4FED-53B1-40D4-81EA-42DEE81E8E7C}"/>
          </ac:spMkLst>
        </pc:spChg>
        <pc:spChg chg="add del">
          <ac:chgData name="Lilge, Brayden Charles" userId="49f2a50d-329c-40b4-9ce8-bf1550f8f1f8" providerId="ADAL" clId="{20DC3D22-F9DF-4686-987F-338E53E14511}" dt="2021-03-06T21:26:38.803" v="4852" actId="26606"/>
          <ac:spMkLst>
            <pc:docMk/>
            <pc:sldMk cId="2480358481" sldId="257"/>
            <ac:spMk id="7" creationId="{2AEFFFF2-9EB4-4B6C-B9F8-2BA3EF89A21C}"/>
          </ac:spMkLst>
        </pc:spChg>
        <pc:spChg chg="add del">
          <ac:chgData name="Lilge, Brayden Charles" userId="49f2a50d-329c-40b4-9ce8-bf1550f8f1f8" providerId="ADAL" clId="{20DC3D22-F9DF-4686-987F-338E53E14511}" dt="2021-03-06T21:26:38.803" v="4852" actId="26606"/>
          <ac:spMkLst>
            <pc:docMk/>
            <pc:sldMk cId="2480358481" sldId="257"/>
            <ac:spMk id="8" creationId="{0D65299F-028F-4AFC-B46A-8DB33E20FE4A}"/>
          </ac:spMkLst>
        </pc:spChg>
        <pc:spChg chg="add mod">
          <ac:chgData name="Lilge, Brayden Charles" userId="49f2a50d-329c-40b4-9ce8-bf1550f8f1f8" providerId="ADAL" clId="{20DC3D22-F9DF-4686-987F-338E53E14511}" dt="2021-03-14T17:55:52.055" v="8818" actId="1076"/>
          <ac:spMkLst>
            <pc:docMk/>
            <pc:sldMk cId="2480358481" sldId="257"/>
            <ac:spMk id="9" creationId="{B16589D3-624B-4C93-8541-C76A760E86FC}"/>
          </ac:spMkLst>
        </pc:spChg>
        <pc:spChg chg="add mod">
          <ac:chgData name="Lilge, Brayden Charles" userId="49f2a50d-329c-40b4-9ce8-bf1550f8f1f8" providerId="ADAL" clId="{20DC3D22-F9DF-4686-987F-338E53E14511}" dt="2021-03-14T17:56:03.681" v="8820" actId="1076"/>
          <ac:spMkLst>
            <pc:docMk/>
            <pc:sldMk cId="2480358481" sldId="257"/>
            <ac:spMk id="11" creationId="{C74A27D0-4BCC-493F-AC75-90F17BF66124}"/>
          </ac:spMkLst>
        </pc:spChg>
        <pc:spChg chg="add del">
          <ac:chgData name="Lilge, Brayden Charles" userId="49f2a50d-329c-40b4-9ce8-bf1550f8f1f8" providerId="ADAL" clId="{20DC3D22-F9DF-4686-987F-338E53E14511}" dt="2021-03-06T21:26:38.803" v="4852" actId="26606"/>
          <ac:spMkLst>
            <pc:docMk/>
            <pc:sldMk cId="2480358481" sldId="257"/>
            <ac:spMk id="14" creationId="{BAC87F6E-526A-49B5-995D-42DB656594C9}"/>
          </ac:spMkLst>
        </pc:spChg>
        <pc:spChg chg="add del">
          <ac:chgData name="Lilge, Brayden Charles" userId="49f2a50d-329c-40b4-9ce8-bf1550f8f1f8" providerId="ADAL" clId="{20DC3D22-F9DF-4686-987F-338E53E14511}" dt="2021-03-10T21:21:41.397" v="4928"/>
          <ac:spMkLst>
            <pc:docMk/>
            <pc:sldMk cId="2480358481" sldId="257"/>
            <ac:spMk id="17" creationId="{C33976D1-3430-450C-A978-87A9A6E8E71F}"/>
          </ac:spMkLst>
        </pc:spChg>
        <pc:spChg chg="add del">
          <ac:chgData name="Lilge, Brayden Charles" userId="49f2a50d-329c-40b4-9ce8-bf1550f8f1f8" providerId="ADAL" clId="{20DC3D22-F9DF-4686-987F-338E53E14511}" dt="2021-03-10T21:21:41.397" v="4928"/>
          <ac:spMkLst>
            <pc:docMk/>
            <pc:sldMk cId="2480358481" sldId="257"/>
            <ac:spMk id="21" creationId="{7D6AAC78-7D86-415A-ADC1-2B474807960C}"/>
          </ac:spMkLst>
        </pc:spChg>
        <pc:spChg chg="add del">
          <ac:chgData name="Lilge, Brayden Charles" userId="49f2a50d-329c-40b4-9ce8-bf1550f8f1f8" providerId="ADAL" clId="{20DC3D22-F9DF-4686-987F-338E53E14511}" dt="2021-03-10T21:21:41.397" v="4928"/>
          <ac:spMkLst>
            <pc:docMk/>
            <pc:sldMk cId="2480358481" sldId="257"/>
            <ac:spMk id="23" creationId="{F2A658D9-F185-44F1-BA33-D50320D1D078}"/>
          </ac:spMkLst>
        </pc:spChg>
        <pc:spChg chg="add del">
          <ac:chgData name="Lilge, Brayden Charles" userId="49f2a50d-329c-40b4-9ce8-bf1550f8f1f8" providerId="ADAL" clId="{20DC3D22-F9DF-4686-987F-338E53E14511}" dt="2021-03-06T21:20:45.416" v="4817" actId="26606"/>
          <ac:spMkLst>
            <pc:docMk/>
            <pc:sldMk cId="2480358481" sldId="257"/>
            <ac:spMk id="54" creationId="{6D2D76E3-BBAC-4D3C-9314-D3076FA9051A}"/>
          </ac:spMkLst>
        </pc:spChg>
        <pc:spChg chg="add del">
          <ac:chgData name="Lilge, Brayden Charles" userId="49f2a50d-329c-40b4-9ce8-bf1550f8f1f8" providerId="ADAL" clId="{20DC3D22-F9DF-4686-987F-338E53E14511}" dt="2021-03-06T21:20:49.696" v="4819" actId="26606"/>
          <ac:spMkLst>
            <pc:docMk/>
            <pc:sldMk cId="2480358481" sldId="257"/>
            <ac:spMk id="100" creationId="{3D2EE047-566C-48D4-9F44-4BB3B58FB300}"/>
          </ac:spMkLst>
        </pc:spChg>
        <pc:spChg chg="add del">
          <ac:chgData name="Lilge, Brayden Charles" userId="49f2a50d-329c-40b4-9ce8-bf1550f8f1f8" providerId="ADAL" clId="{20DC3D22-F9DF-4686-987F-338E53E14511}" dt="2021-03-06T21:21:44.877" v="4824"/>
          <ac:spMkLst>
            <pc:docMk/>
            <pc:sldMk cId="2480358481" sldId="257"/>
            <ac:spMk id="102" creationId="{3D2EE047-566C-48D4-9F44-4BB3B58FB300}"/>
          </ac:spMkLst>
        </pc:spChg>
        <pc:grpChg chg="add del">
          <ac:chgData name="Lilge, Brayden Charles" userId="49f2a50d-329c-40b4-9ce8-bf1550f8f1f8" providerId="ADAL" clId="{20DC3D22-F9DF-4686-987F-338E53E14511}" dt="2021-03-06T21:20:45.416" v="4817" actId="26606"/>
          <ac:grpSpMkLst>
            <pc:docMk/>
            <pc:sldMk cId="2480358481" sldId="257"/>
            <ac:grpSpMk id="12" creationId="{75C945D9-C3DE-4D90-9F29-7BE223AAF113}"/>
          </ac:grpSpMkLst>
        </pc:grpChg>
        <pc:grpChg chg="add del">
          <ac:chgData name="Lilge, Brayden Charles" userId="49f2a50d-329c-40b4-9ce8-bf1550f8f1f8" providerId="ADAL" clId="{20DC3D22-F9DF-4686-987F-338E53E14511}" dt="2021-03-06T21:20:45.416" v="4817" actId="26606"/>
          <ac:grpSpMkLst>
            <pc:docMk/>
            <pc:sldMk cId="2480358481" sldId="257"/>
            <ac:grpSpMk id="57" creationId="{55C23123-3C5C-4A8B-AD1C-138D7B73D8D9}"/>
          </ac:grpSpMkLst>
        </pc:grpChg>
        <pc:grpChg chg="add del">
          <ac:chgData name="Lilge, Brayden Charles" userId="49f2a50d-329c-40b4-9ce8-bf1550f8f1f8" providerId="ADAL" clId="{20DC3D22-F9DF-4686-987F-338E53E14511}" dt="2021-03-06T21:21:44.877" v="4824"/>
          <ac:grpSpMkLst>
            <pc:docMk/>
            <pc:sldMk cId="2480358481" sldId="257"/>
            <ac:grpSpMk id="103" creationId="{B48EE24C-0DEE-4852-98D1-766934BDAAA2}"/>
          </ac:grpSpMkLst>
        </pc:grpChg>
        <pc:cxnChg chg="add del">
          <ac:chgData name="Lilge, Brayden Charles" userId="49f2a50d-329c-40b4-9ce8-bf1550f8f1f8" providerId="ADAL" clId="{20DC3D22-F9DF-4686-987F-338E53E14511}" dt="2021-03-06T21:20:43.297" v="4815" actId="26606"/>
          <ac:cxnSpMkLst>
            <pc:docMk/>
            <pc:sldMk cId="2480358481" sldId="257"/>
            <ac:cxnSpMk id="10" creationId="{653B9D3A-F8F6-4354-8088-6E520C2A64FC}"/>
          </ac:cxnSpMkLst>
        </pc:cxnChg>
        <pc:cxnChg chg="add del">
          <ac:chgData name="Lilge, Brayden Charles" userId="49f2a50d-329c-40b4-9ce8-bf1550f8f1f8" providerId="ADAL" clId="{20DC3D22-F9DF-4686-987F-338E53E14511}" dt="2021-03-06T21:20:45.416" v="4817" actId="26606"/>
          <ac:cxnSpMkLst>
            <pc:docMk/>
            <pc:sldMk cId="2480358481" sldId="257"/>
            <ac:cxnSpMk id="55" creationId="{22725E2D-27B9-4A2E-B161-230C61B08082}"/>
          </ac:cxnSpMkLst>
        </pc:cxnChg>
      </pc:sldChg>
      <pc:sldChg chg="addSp delSp modSp mod setBg setClrOvrMap delDesignElem modNotesTx">
        <pc:chgData name="Lilge, Brayden Charles" userId="49f2a50d-329c-40b4-9ce8-bf1550f8f1f8" providerId="ADAL" clId="{20DC3D22-F9DF-4686-987F-338E53E14511}" dt="2021-03-14T18:06:52.933" v="9270" actId="20577"/>
        <pc:sldMkLst>
          <pc:docMk/>
          <pc:sldMk cId="3550732467" sldId="258"/>
        </pc:sldMkLst>
        <pc:spChg chg="del mod">
          <ac:chgData name="Lilge, Brayden Charles" userId="49f2a50d-329c-40b4-9ce8-bf1550f8f1f8" providerId="ADAL" clId="{20DC3D22-F9DF-4686-987F-338E53E14511}" dt="2021-03-10T21:26:37.752" v="4974" actId="478"/>
          <ac:spMkLst>
            <pc:docMk/>
            <pc:sldMk cId="3550732467" sldId="258"/>
            <ac:spMk id="2" creationId="{88893B80-12E2-435B-92D0-62B695198C8B}"/>
          </ac:spMkLst>
        </pc:spChg>
        <pc:spChg chg="mod">
          <ac:chgData name="Lilge, Brayden Charles" userId="49f2a50d-329c-40b4-9ce8-bf1550f8f1f8" providerId="ADAL" clId="{20DC3D22-F9DF-4686-987F-338E53E14511}" dt="2021-03-13T22:01:57.544" v="7445" actId="20577"/>
          <ac:spMkLst>
            <pc:docMk/>
            <pc:sldMk cId="3550732467" sldId="258"/>
            <ac:spMk id="3" creationId="{40154D9D-7A4E-43DB-B5D7-F7B1152FB883}"/>
          </ac:spMkLst>
        </pc:spChg>
        <pc:spChg chg="add mod">
          <ac:chgData name="Lilge, Brayden Charles" userId="49f2a50d-329c-40b4-9ce8-bf1550f8f1f8" providerId="ADAL" clId="{20DC3D22-F9DF-4686-987F-338E53E14511}" dt="2021-03-10T21:35:50.509" v="5178" actId="2711"/>
          <ac:spMkLst>
            <pc:docMk/>
            <pc:sldMk cId="3550732467" sldId="258"/>
            <ac:spMk id="5" creationId="{5D5BF488-39C9-4741-A5CB-551EC98FAAF5}"/>
          </ac:spMkLst>
        </pc:spChg>
        <pc:spChg chg="add del">
          <ac:chgData name="Lilge, Brayden Charles" userId="49f2a50d-329c-40b4-9ce8-bf1550f8f1f8" providerId="ADAL" clId="{20DC3D22-F9DF-4686-987F-338E53E14511}" dt="2021-03-10T21:21:41.397" v="4928"/>
          <ac:spMkLst>
            <pc:docMk/>
            <pc:sldMk cId="3550732467" sldId="258"/>
            <ac:spMk id="6" creationId="{C33976D1-3430-450C-A978-87A9A6E8E71F}"/>
          </ac:spMkLst>
        </pc:spChg>
        <pc:spChg chg="add mod">
          <ac:chgData name="Lilge, Brayden Charles" userId="49f2a50d-329c-40b4-9ce8-bf1550f8f1f8" providerId="ADAL" clId="{20DC3D22-F9DF-4686-987F-338E53E14511}" dt="2021-03-14T18:01:42.687" v="8961" actId="20577"/>
          <ac:spMkLst>
            <pc:docMk/>
            <pc:sldMk cId="3550732467" sldId="258"/>
            <ac:spMk id="7" creationId="{16F20DC8-FF55-4A73-82BD-EE398103476C}"/>
          </ac:spMkLst>
        </pc:spChg>
        <pc:spChg chg="add del">
          <ac:chgData name="Lilge, Brayden Charles" userId="49f2a50d-329c-40b4-9ce8-bf1550f8f1f8" providerId="ADAL" clId="{20DC3D22-F9DF-4686-987F-338E53E14511}" dt="2021-03-06T21:25:54.742" v="4848" actId="26606"/>
          <ac:spMkLst>
            <pc:docMk/>
            <pc:sldMk cId="3550732467" sldId="258"/>
            <ac:spMk id="8" creationId="{FB403EBD-907E-4D59-98D4-A72CD1063C62}"/>
          </ac:spMkLst>
        </pc:spChg>
        <pc:spChg chg="add del">
          <ac:chgData name="Lilge, Brayden Charles" userId="49f2a50d-329c-40b4-9ce8-bf1550f8f1f8" providerId="ADAL" clId="{20DC3D22-F9DF-4686-987F-338E53E14511}" dt="2021-03-10T21:21:41.397" v="4928"/>
          <ac:spMkLst>
            <pc:docMk/>
            <pc:sldMk cId="3550732467" sldId="258"/>
            <ac:spMk id="10" creationId="{7D6AAC78-7D86-415A-ADC1-2B474807960C}"/>
          </ac:spMkLst>
        </pc:spChg>
        <pc:spChg chg="add del">
          <ac:chgData name="Lilge, Brayden Charles" userId="49f2a50d-329c-40b4-9ce8-bf1550f8f1f8" providerId="ADAL" clId="{20DC3D22-F9DF-4686-987F-338E53E14511}" dt="2021-03-10T21:21:41.397" v="4928"/>
          <ac:spMkLst>
            <pc:docMk/>
            <pc:sldMk cId="3550732467" sldId="258"/>
            <ac:spMk id="12" creationId="{F2A658D9-F185-44F1-BA33-D50320D1D078}"/>
          </ac:spMkLst>
        </pc:spChg>
        <pc:picChg chg="add del">
          <ac:chgData name="Lilge, Brayden Charles" userId="49f2a50d-329c-40b4-9ce8-bf1550f8f1f8" providerId="ADAL" clId="{20DC3D22-F9DF-4686-987F-338E53E14511}" dt="2021-03-06T21:26:09.501" v="4850" actId="26606"/>
          <ac:picMkLst>
            <pc:docMk/>
            <pc:sldMk cId="3550732467" sldId="258"/>
            <ac:picMk id="5" creationId="{06C2F1E8-0264-4592-A504-6EE654ACF99E}"/>
          </ac:picMkLst>
        </pc:picChg>
      </pc:sldChg>
      <pc:sldChg chg="addSp delSp modSp mod setBg delDesignElem">
        <pc:chgData name="Lilge, Brayden Charles" userId="49f2a50d-329c-40b4-9ce8-bf1550f8f1f8" providerId="ADAL" clId="{20DC3D22-F9DF-4686-987F-338E53E14511}" dt="2021-03-10T21:39:58.539" v="5216" actId="1076"/>
        <pc:sldMkLst>
          <pc:docMk/>
          <pc:sldMk cId="1657182635" sldId="259"/>
        </pc:sldMkLst>
        <pc:spChg chg="del mod">
          <ac:chgData name="Lilge, Brayden Charles" userId="49f2a50d-329c-40b4-9ce8-bf1550f8f1f8" providerId="ADAL" clId="{20DC3D22-F9DF-4686-987F-338E53E14511}" dt="2021-03-10T21:27:42.567" v="5005" actId="478"/>
          <ac:spMkLst>
            <pc:docMk/>
            <pc:sldMk cId="1657182635" sldId="259"/>
            <ac:spMk id="2" creationId="{AF97A917-058C-4B7B-BA29-2C36B0772E5B}"/>
          </ac:spMkLst>
        </pc:spChg>
        <pc:spChg chg="mod">
          <ac:chgData name="Lilge, Brayden Charles" userId="49f2a50d-329c-40b4-9ce8-bf1550f8f1f8" providerId="ADAL" clId="{20DC3D22-F9DF-4686-987F-338E53E14511}" dt="2021-03-10T21:39:51.296" v="5214" actId="1076"/>
          <ac:spMkLst>
            <pc:docMk/>
            <pc:sldMk cId="1657182635" sldId="259"/>
            <ac:spMk id="3" creationId="{76DD1D98-6F9A-48C8-95E7-9561F7F5A0E6}"/>
          </ac:spMkLst>
        </pc:spChg>
        <pc:spChg chg="add mod">
          <ac:chgData name="Lilge, Brayden Charles" userId="49f2a50d-329c-40b4-9ce8-bf1550f8f1f8" providerId="ADAL" clId="{20DC3D22-F9DF-4686-987F-338E53E14511}" dt="2021-03-10T21:28:09.942" v="5076" actId="20577"/>
          <ac:spMkLst>
            <pc:docMk/>
            <pc:sldMk cId="1657182635" sldId="259"/>
            <ac:spMk id="5" creationId="{969D08A2-929F-4B5C-B397-CC5F12C4274E}"/>
          </ac:spMkLst>
        </pc:spChg>
        <pc:spChg chg="add mod">
          <ac:chgData name="Lilge, Brayden Charles" userId="49f2a50d-329c-40b4-9ce8-bf1550f8f1f8" providerId="ADAL" clId="{20DC3D22-F9DF-4686-987F-338E53E14511}" dt="2021-03-10T21:39:58.539" v="5216" actId="1076"/>
          <ac:spMkLst>
            <pc:docMk/>
            <pc:sldMk cId="1657182635" sldId="259"/>
            <ac:spMk id="6" creationId="{59AB253B-0B21-4731-A9BB-60DF19C3B6DB}"/>
          </ac:spMkLst>
        </pc:spChg>
        <pc:spChg chg="add mod">
          <ac:chgData name="Lilge, Brayden Charles" userId="49f2a50d-329c-40b4-9ce8-bf1550f8f1f8" providerId="ADAL" clId="{20DC3D22-F9DF-4686-987F-338E53E14511}" dt="2021-03-10T21:39:29.595" v="5211" actId="14100"/>
          <ac:spMkLst>
            <pc:docMk/>
            <pc:sldMk cId="1657182635" sldId="259"/>
            <ac:spMk id="7" creationId="{400F1D93-1572-42C3-8F67-757719A5C70A}"/>
          </ac:spMkLst>
        </pc:spChg>
        <pc:spChg chg="add del">
          <ac:chgData name="Lilge, Brayden Charles" userId="49f2a50d-329c-40b4-9ce8-bf1550f8f1f8" providerId="ADAL" clId="{20DC3D22-F9DF-4686-987F-338E53E14511}" dt="2021-03-10T21:21:41.397" v="4928"/>
          <ac:spMkLst>
            <pc:docMk/>
            <pc:sldMk cId="1657182635" sldId="259"/>
            <ac:spMk id="8" creationId="{C33976D1-3430-450C-A978-87A9A6E8E71F}"/>
          </ac:spMkLst>
        </pc:spChg>
        <pc:spChg chg="add del">
          <ac:chgData name="Lilge, Brayden Charles" userId="49f2a50d-329c-40b4-9ce8-bf1550f8f1f8" providerId="ADAL" clId="{20DC3D22-F9DF-4686-987F-338E53E14511}" dt="2021-03-10T21:21:41.397" v="4928"/>
          <ac:spMkLst>
            <pc:docMk/>
            <pc:sldMk cId="1657182635" sldId="259"/>
            <ac:spMk id="10" creationId="{7D6AAC78-7D86-415A-ADC1-2B474807960C}"/>
          </ac:spMkLst>
        </pc:spChg>
        <pc:spChg chg="add del">
          <ac:chgData name="Lilge, Brayden Charles" userId="49f2a50d-329c-40b4-9ce8-bf1550f8f1f8" providerId="ADAL" clId="{20DC3D22-F9DF-4686-987F-338E53E14511}" dt="2021-03-10T21:21:41.397" v="4928"/>
          <ac:spMkLst>
            <pc:docMk/>
            <pc:sldMk cId="1657182635" sldId="259"/>
            <ac:spMk id="12" creationId="{F2A658D9-F185-44F1-BA33-D50320D1D078}"/>
          </ac:spMkLst>
        </pc:spChg>
      </pc:sldChg>
      <pc:sldChg chg="addSp delSp modSp mod setBg delDesignElem modNotesTx">
        <pc:chgData name="Lilge, Brayden Charles" userId="49f2a50d-329c-40b4-9ce8-bf1550f8f1f8" providerId="ADAL" clId="{20DC3D22-F9DF-4686-987F-338E53E14511}" dt="2021-03-14T18:08:54.249" v="9280" actId="20577"/>
        <pc:sldMkLst>
          <pc:docMk/>
          <pc:sldMk cId="1161426668" sldId="260"/>
        </pc:sldMkLst>
        <pc:spChg chg="del mod">
          <ac:chgData name="Lilge, Brayden Charles" userId="49f2a50d-329c-40b4-9ce8-bf1550f8f1f8" providerId="ADAL" clId="{20DC3D22-F9DF-4686-987F-338E53E14511}" dt="2021-03-10T21:28:36.320" v="5079" actId="478"/>
          <ac:spMkLst>
            <pc:docMk/>
            <pc:sldMk cId="1161426668" sldId="260"/>
            <ac:spMk id="2" creationId="{EDD65AB9-35E8-4559-B452-98D6AACA8B3C}"/>
          </ac:spMkLst>
        </pc:spChg>
        <pc:spChg chg="add mod">
          <ac:chgData name="Lilge, Brayden Charles" userId="49f2a50d-329c-40b4-9ce8-bf1550f8f1f8" providerId="ADAL" clId="{20DC3D22-F9DF-4686-987F-338E53E14511}" dt="2021-03-10T21:40:29.120" v="5219" actId="1076"/>
          <ac:spMkLst>
            <pc:docMk/>
            <pc:sldMk cId="1161426668" sldId="260"/>
            <ac:spMk id="3" creationId="{D93280D8-D5E9-40FB-B71A-DA0E22845C29}"/>
          </ac:spMkLst>
        </pc:spChg>
        <pc:spChg chg="add del mod">
          <ac:chgData name="Lilge, Brayden Charles" userId="49f2a50d-329c-40b4-9ce8-bf1550f8f1f8" providerId="ADAL" clId="{20DC3D22-F9DF-4686-987F-338E53E14511}" dt="2021-03-06T21:24:00.230" v="4841" actId="26606"/>
          <ac:spMkLst>
            <pc:docMk/>
            <pc:sldMk cId="1161426668" sldId="260"/>
            <ac:spMk id="3" creationId="{E3A9CFC1-E044-4141-8655-646642AD569C}"/>
          </ac:spMkLst>
        </pc:spChg>
        <pc:spChg chg="add mod">
          <ac:chgData name="Lilge, Brayden Charles" userId="49f2a50d-329c-40b4-9ce8-bf1550f8f1f8" providerId="ADAL" clId="{20DC3D22-F9DF-4686-987F-338E53E14511}" dt="2021-03-10T22:20:54.978" v="5481" actId="20577"/>
          <ac:spMkLst>
            <pc:docMk/>
            <pc:sldMk cId="1161426668" sldId="260"/>
            <ac:spMk id="4" creationId="{E52A50C9-854F-4E4B-ADB6-6529ED6FA9A8}"/>
          </ac:spMkLst>
        </pc:spChg>
        <pc:spChg chg="add mod">
          <ac:chgData name="Lilge, Brayden Charles" userId="49f2a50d-329c-40b4-9ce8-bf1550f8f1f8" providerId="ADAL" clId="{20DC3D22-F9DF-4686-987F-338E53E14511}" dt="2021-03-10T21:41:56.553" v="5238" actId="14100"/>
          <ac:spMkLst>
            <pc:docMk/>
            <pc:sldMk cId="1161426668" sldId="260"/>
            <ac:spMk id="5" creationId="{18C8E2DB-40AA-478C-8BD1-2C34DA6E722B}"/>
          </ac:spMkLst>
        </pc:spChg>
        <pc:spChg chg="add del">
          <ac:chgData name="Lilge, Brayden Charles" userId="49f2a50d-329c-40b4-9ce8-bf1550f8f1f8" providerId="ADAL" clId="{20DC3D22-F9DF-4686-987F-338E53E14511}" dt="2021-03-10T21:21:41.397" v="4928"/>
          <ac:spMkLst>
            <pc:docMk/>
            <pc:sldMk cId="1161426668" sldId="260"/>
            <ac:spMk id="8" creationId="{C33976D1-3430-450C-A978-87A9A6E8E71F}"/>
          </ac:spMkLst>
        </pc:spChg>
        <pc:spChg chg="add mod">
          <ac:chgData name="Lilge, Brayden Charles" userId="49f2a50d-329c-40b4-9ce8-bf1550f8f1f8" providerId="ADAL" clId="{20DC3D22-F9DF-4686-987F-338E53E14511}" dt="2021-03-10T21:41:13.887" v="5229" actId="14100"/>
          <ac:spMkLst>
            <pc:docMk/>
            <pc:sldMk cId="1161426668" sldId="260"/>
            <ac:spMk id="9" creationId="{E3A9CFC1-E044-4141-8655-646642AD569C}"/>
          </ac:spMkLst>
        </pc:spChg>
        <pc:spChg chg="add del">
          <ac:chgData name="Lilge, Brayden Charles" userId="49f2a50d-329c-40b4-9ce8-bf1550f8f1f8" providerId="ADAL" clId="{20DC3D22-F9DF-4686-987F-338E53E14511}" dt="2021-03-10T21:21:41.397" v="4928"/>
          <ac:spMkLst>
            <pc:docMk/>
            <pc:sldMk cId="1161426668" sldId="260"/>
            <ac:spMk id="10" creationId="{7D6AAC78-7D86-415A-ADC1-2B474807960C}"/>
          </ac:spMkLst>
        </pc:spChg>
        <pc:spChg chg="add del">
          <ac:chgData name="Lilge, Brayden Charles" userId="49f2a50d-329c-40b4-9ce8-bf1550f8f1f8" providerId="ADAL" clId="{20DC3D22-F9DF-4686-987F-338E53E14511}" dt="2021-03-10T21:21:41.397" v="4928"/>
          <ac:spMkLst>
            <pc:docMk/>
            <pc:sldMk cId="1161426668" sldId="260"/>
            <ac:spMk id="12" creationId="{F2A658D9-F185-44F1-BA33-D50320D1D078}"/>
          </ac:spMkLst>
        </pc:spChg>
        <pc:graphicFrameChg chg="add del">
          <ac:chgData name="Lilge, Brayden Charles" userId="49f2a50d-329c-40b4-9ce8-bf1550f8f1f8" providerId="ADAL" clId="{20DC3D22-F9DF-4686-987F-338E53E14511}" dt="2021-03-06T21:23:53.826" v="4838" actId="26606"/>
          <ac:graphicFrameMkLst>
            <pc:docMk/>
            <pc:sldMk cId="1161426668" sldId="260"/>
            <ac:graphicFrameMk id="5" creationId="{46A9328F-FA88-4D8F-9770-5610021ABCB9}"/>
          </ac:graphicFrameMkLst>
        </pc:graphicFrameChg>
        <pc:graphicFrameChg chg="add del">
          <ac:chgData name="Lilge, Brayden Charles" userId="49f2a50d-329c-40b4-9ce8-bf1550f8f1f8" providerId="ADAL" clId="{20DC3D22-F9DF-4686-987F-338E53E14511}" dt="2021-03-06T21:24:00.208" v="4840" actId="26606"/>
          <ac:graphicFrameMkLst>
            <pc:docMk/>
            <pc:sldMk cId="1161426668" sldId="260"/>
            <ac:graphicFrameMk id="7" creationId="{ED9FEC15-5BC0-4A2D-9697-288A7D31CD79}"/>
          </ac:graphicFrameMkLst>
        </pc:graphicFrameChg>
      </pc:sldChg>
      <pc:sldChg chg="addSp delSp modSp mod setBg setClrOvrMap delDesignElem modNotesTx">
        <pc:chgData name="Lilge, Brayden Charles" userId="49f2a50d-329c-40b4-9ce8-bf1550f8f1f8" providerId="ADAL" clId="{20DC3D22-F9DF-4686-987F-338E53E14511}" dt="2021-03-14T17:24:40.046" v="8454" actId="20577"/>
        <pc:sldMkLst>
          <pc:docMk/>
          <pc:sldMk cId="1999566606" sldId="261"/>
        </pc:sldMkLst>
        <pc:spChg chg="del mod">
          <ac:chgData name="Lilge, Brayden Charles" userId="49f2a50d-329c-40b4-9ce8-bf1550f8f1f8" providerId="ADAL" clId="{20DC3D22-F9DF-4686-987F-338E53E14511}" dt="2021-03-10T21:33:04.385" v="5110" actId="478"/>
          <ac:spMkLst>
            <pc:docMk/>
            <pc:sldMk cId="1999566606" sldId="261"/>
            <ac:spMk id="2" creationId="{AB4D0C63-22D8-40D3-AFE2-1666DD266FA6}"/>
          </ac:spMkLst>
        </pc:spChg>
        <pc:spChg chg="mod">
          <ac:chgData name="Lilge, Brayden Charles" userId="49f2a50d-329c-40b4-9ce8-bf1550f8f1f8" providerId="ADAL" clId="{20DC3D22-F9DF-4686-987F-338E53E14511}" dt="2021-03-13T22:05:05.343" v="7447" actId="20577"/>
          <ac:spMkLst>
            <pc:docMk/>
            <pc:sldMk cId="1999566606" sldId="261"/>
            <ac:spMk id="3" creationId="{879921B9-BF3E-497D-B653-E752743334E0}"/>
          </ac:spMkLst>
        </pc:spChg>
        <pc:spChg chg="add mod">
          <ac:chgData name="Lilge, Brayden Charles" userId="49f2a50d-329c-40b4-9ce8-bf1550f8f1f8" providerId="ADAL" clId="{20DC3D22-F9DF-4686-987F-338E53E14511}" dt="2021-03-10T22:20:12.228" v="5480" actId="20577"/>
          <ac:spMkLst>
            <pc:docMk/>
            <pc:sldMk cId="1999566606" sldId="261"/>
            <ac:spMk id="5" creationId="{D842D8E8-F807-429F-9798-844C94CF24AA}"/>
          </ac:spMkLst>
        </pc:spChg>
        <pc:spChg chg="add mod">
          <ac:chgData name="Lilge, Brayden Charles" userId="49f2a50d-329c-40b4-9ce8-bf1550f8f1f8" providerId="ADAL" clId="{20DC3D22-F9DF-4686-987F-338E53E14511}" dt="2021-03-13T22:05:36.700" v="7450" actId="1076"/>
          <ac:spMkLst>
            <pc:docMk/>
            <pc:sldMk cId="1999566606" sldId="261"/>
            <ac:spMk id="6" creationId="{79920400-3253-47FC-B009-BD4B3E550E2E}"/>
          </ac:spMkLst>
        </pc:spChg>
        <pc:spChg chg="add mod">
          <ac:chgData name="Lilge, Brayden Charles" userId="49f2a50d-329c-40b4-9ce8-bf1550f8f1f8" providerId="ADAL" clId="{20DC3D22-F9DF-4686-987F-338E53E14511}" dt="2021-03-13T22:05:28.686" v="7449" actId="1076"/>
          <ac:spMkLst>
            <pc:docMk/>
            <pc:sldMk cId="1999566606" sldId="261"/>
            <ac:spMk id="7" creationId="{E0DCCB80-858E-44C6-AC08-18F8B882862D}"/>
          </ac:spMkLst>
        </pc:spChg>
        <pc:spChg chg="add del">
          <ac:chgData name="Lilge, Brayden Charles" userId="49f2a50d-329c-40b4-9ce8-bf1550f8f1f8" providerId="ADAL" clId="{20DC3D22-F9DF-4686-987F-338E53E14511}" dt="2021-03-06T21:24:25.973" v="4844" actId="26606"/>
          <ac:spMkLst>
            <pc:docMk/>
            <pc:sldMk cId="1999566606" sldId="261"/>
            <ac:spMk id="8" creationId="{FB403EBD-907E-4D59-98D4-A72CD1063C62}"/>
          </ac:spMkLst>
        </pc:spChg>
        <pc:spChg chg="add del">
          <ac:chgData name="Lilge, Brayden Charles" userId="49f2a50d-329c-40b4-9ce8-bf1550f8f1f8" providerId="ADAL" clId="{20DC3D22-F9DF-4686-987F-338E53E14511}" dt="2021-03-06T21:27:36.235" v="4859" actId="26606"/>
          <ac:spMkLst>
            <pc:docMk/>
            <pc:sldMk cId="1999566606" sldId="261"/>
            <ac:spMk id="13" creationId="{2AEFFFF2-9EB4-4B6C-B9F8-2BA3EF89A21C}"/>
          </ac:spMkLst>
        </pc:spChg>
        <pc:spChg chg="add del">
          <ac:chgData name="Lilge, Brayden Charles" userId="49f2a50d-329c-40b4-9ce8-bf1550f8f1f8" providerId="ADAL" clId="{20DC3D22-F9DF-4686-987F-338E53E14511}" dt="2021-03-06T21:27:36.235" v="4859" actId="26606"/>
          <ac:spMkLst>
            <pc:docMk/>
            <pc:sldMk cId="1999566606" sldId="261"/>
            <ac:spMk id="15" creationId="{0D65299F-028F-4AFC-B46A-8DB33E20FE4A}"/>
          </ac:spMkLst>
        </pc:spChg>
        <pc:spChg chg="add del">
          <ac:chgData name="Lilge, Brayden Charles" userId="49f2a50d-329c-40b4-9ce8-bf1550f8f1f8" providerId="ADAL" clId="{20DC3D22-F9DF-4686-987F-338E53E14511}" dt="2021-03-06T21:27:36.235" v="4859" actId="26606"/>
          <ac:spMkLst>
            <pc:docMk/>
            <pc:sldMk cId="1999566606" sldId="261"/>
            <ac:spMk id="17" creationId="{BAC87F6E-526A-49B5-995D-42DB656594C9}"/>
          </ac:spMkLst>
        </pc:spChg>
        <pc:spChg chg="add del">
          <ac:chgData name="Lilge, Brayden Charles" userId="49f2a50d-329c-40b4-9ce8-bf1550f8f1f8" providerId="ADAL" clId="{20DC3D22-F9DF-4686-987F-338E53E14511}" dt="2021-03-06T21:27:30.112" v="4856" actId="26606"/>
          <ac:spMkLst>
            <pc:docMk/>
            <pc:sldMk cId="1999566606" sldId="261"/>
            <ac:spMk id="22" creationId="{C33976D1-3430-450C-A978-87A9A6E8E71F}"/>
          </ac:spMkLst>
        </pc:spChg>
        <pc:spChg chg="add del">
          <ac:chgData name="Lilge, Brayden Charles" userId="49f2a50d-329c-40b4-9ce8-bf1550f8f1f8" providerId="ADAL" clId="{20DC3D22-F9DF-4686-987F-338E53E14511}" dt="2021-03-06T21:27:30.112" v="4856" actId="26606"/>
          <ac:spMkLst>
            <pc:docMk/>
            <pc:sldMk cId="1999566606" sldId="261"/>
            <ac:spMk id="24" creationId="{7D6AAC78-7D86-415A-ADC1-2B474807960C}"/>
          </ac:spMkLst>
        </pc:spChg>
        <pc:spChg chg="add del">
          <ac:chgData name="Lilge, Brayden Charles" userId="49f2a50d-329c-40b4-9ce8-bf1550f8f1f8" providerId="ADAL" clId="{20DC3D22-F9DF-4686-987F-338E53E14511}" dt="2021-03-06T21:27:30.112" v="4856" actId="26606"/>
          <ac:spMkLst>
            <pc:docMk/>
            <pc:sldMk cId="1999566606" sldId="261"/>
            <ac:spMk id="26" creationId="{F2A658D9-F185-44F1-BA33-D50320D1D078}"/>
          </ac:spMkLst>
        </pc:spChg>
        <pc:spChg chg="add del">
          <ac:chgData name="Lilge, Brayden Charles" userId="49f2a50d-329c-40b4-9ce8-bf1550f8f1f8" providerId="ADAL" clId="{20DC3D22-F9DF-4686-987F-338E53E14511}" dt="2021-03-06T21:27:36.220" v="4858" actId="26606"/>
          <ac:spMkLst>
            <pc:docMk/>
            <pc:sldMk cId="1999566606" sldId="261"/>
            <ac:spMk id="28" creationId="{FB403EBD-907E-4D59-98D4-A72CD1063C62}"/>
          </ac:spMkLst>
        </pc:spChg>
        <pc:spChg chg="add del">
          <ac:chgData name="Lilge, Brayden Charles" userId="49f2a50d-329c-40b4-9ce8-bf1550f8f1f8" providerId="ADAL" clId="{20DC3D22-F9DF-4686-987F-338E53E14511}" dt="2021-03-10T21:21:41.397" v="4928"/>
          <ac:spMkLst>
            <pc:docMk/>
            <pc:sldMk cId="1999566606" sldId="261"/>
            <ac:spMk id="30" creationId="{C33976D1-3430-450C-A978-87A9A6E8E71F}"/>
          </ac:spMkLst>
        </pc:spChg>
        <pc:spChg chg="add del">
          <ac:chgData name="Lilge, Brayden Charles" userId="49f2a50d-329c-40b4-9ce8-bf1550f8f1f8" providerId="ADAL" clId="{20DC3D22-F9DF-4686-987F-338E53E14511}" dt="2021-03-10T21:21:41.397" v="4928"/>
          <ac:spMkLst>
            <pc:docMk/>
            <pc:sldMk cId="1999566606" sldId="261"/>
            <ac:spMk id="31" creationId="{7D6AAC78-7D86-415A-ADC1-2B474807960C}"/>
          </ac:spMkLst>
        </pc:spChg>
        <pc:spChg chg="add del">
          <ac:chgData name="Lilge, Brayden Charles" userId="49f2a50d-329c-40b4-9ce8-bf1550f8f1f8" providerId="ADAL" clId="{20DC3D22-F9DF-4686-987F-338E53E14511}" dt="2021-03-10T21:21:41.397" v="4928"/>
          <ac:spMkLst>
            <pc:docMk/>
            <pc:sldMk cId="1999566606" sldId="261"/>
            <ac:spMk id="32" creationId="{F2A658D9-F185-44F1-BA33-D50320D1D078}"/>
          </ac:spMkLst>
        </pc:spChg>
      </pc:sldChg>
      <pc:sldChg chg="addSp delSp modSp new mod setBg delDesignElem modNotesTx">
        <pc:chgData name="Lilge, Brayden Charles" userId="49f2a50d-329c-40b4-9ce8-bf1550f8f1f8" providerId="ADAL" clId="{20DC3D22-F9DF-4686-987F-338E53E14511}" dt="2021-03-14T18:09:46.503" v="9284" actId="1076"/>
        <pc:sldMkLst>
          <pc:docMk/>
          <pc:sldMk cId="1386169292" sldId="262"/>
        </pc:sldMkLst>
        <pc:spChg chg="del mod">
          <ac:chgData name="Lilge, Brayden Charles" userId="49f2a50d-329c-40b4-9ce8-bf1550f8f1f8" providerId="ADAL" clId="{20DC3D22-F9DF-4686-987F-338E53E14511}" dt="2021-03-10T21:29:51.572" v="5085" actId="478"/>
          <ac:spMkLst>
            <pc:docMk/>
            <pc:sldMk cId="1386169292" sldId="262"/>
            <ac:spMk id="2" creationId="{C3603047-8B96-4AA4-AD6B-F5E6E6F9D9E6}"/>
          </ac:spMkLst>
        </pc:spChg>
        <pc:spChg chg="mod">
          <ac:chgData name="Lilge, Brayden Charles" userId="49f2a50d-329c-40b4-9ce8-bf1550f8f1f8" providerId="ADAL" clId="{20DC3D22-F9DF-4686-987F-338E53E14511}" dt="2021-03-14T18:09:31.895" v="9281" actId="1076"/>
          <ac:spMkLst>
            <pc:docMk/>
            <pc:sldMk cId="1386169292" sldId="262"/>
            <ac:spMk id="3" creationId="{0FFF0B34-BA19-49AE-8AEC-504EB05744E8}"/>
          </ac:spMkLst>
        </pc:spChg>
        <pc:spChg chg="add del mod">
          <ac:chgData name="Lilge, Brayden Charles" userId="49f2a50d-329c-40b4-9ce8-bf1550f8f1f8" providerId="ADAL" clId="{20DC3D22-F9DF-4686-987F-338E53E14511}" dt="2021-03-10T21:30:06.545" v="5088" actId="478"/>
          <ac:spMkLst>
            <pc:docMk/>
            <pc:sldMk cId="1386169292" sldId="262"/>
            <ac:spMk id="5" creationId="{85256902-1511-49EC-902F-21801771B299}"/>
          </ac:spMkLst>
        </pc:spChg>
        <pc:spChg chg="add mod">
          <ac:chgData name="Lilge, Brayden Charles" userId="49f2a50d-329c-40b4-9ce8-bf1550f8f1f8" providerId="ADAL" clId="{20DC3D22-F9DF-4686-987F-338E53E14511}" dt="2021-03-14T18:09:42.477" v="9283" actId="1076"/>
          <ac:spMkLst>
            <pc:docMk/>
            <pc:sldMk cId="1386169292" sldId="262"/>
            <ac:spMk id="7" creationId="{D796955D-5845-49DB-9CE7-089BAF5259DC}"/>
          </ac:spMkLst>
        </pc:spChg>
        <pc:spChg chg="add mod">
          <ac:chgData name="Lilge, Brayden Charles" userId="49f2a50d-329c-40b4-9ce8-bf1550f8f1f8" providerId="ADAL" clId="{20DC3D22-F9DF-4686-987F-338E53E14511}" dt="2021-03-14T18:09:46.503" v="9284" actId="1076"/>
          <ac:spMkLst>
            <pc:docMk/>
            <pc:sldMk cId="1386169292" sldId="262"/>
            <ac:spMk id="8" creationId="{11ADEEFB-29EF-4476-93EB-7DE04BBF0CEB}"/>
          </ac:spMkLst>
        </pc:spChg>
        <pc:spChg chg="add del">
          <ac:chgData name="Lilge, Brayden Charles" userId="49f2a50d-329c-40b4-9ce8-bf1550f8f1f8" providerId="ADAL" clId="{20DC3D22-F9DF-4686-987F-338E53E14511}" dt="2021-03-06T21:27:43.248" v="4860" actId="26606"/>
          <ac:spMkLst>
            <pc:docMk/>
            <pc:sldMk cId="1386169292" sldId="262"/>
            <ac:spMk id="8" creationId="{2AEFFFF2-9EB4-4B6C-B9F8-2BA3EF89A21C}"/>
          </ac:spMkLst>
        </pc:spChg>
        <pc:spChg chg="add mod">
          <ac:chgData name="Lilge, Brayden Charles" userId="49f2a50d-329c-40b4-9ce8-bf1550f8f1f8" providerId="ADAL" clId="{20DC3D22-F9DF-4686-987F-338E53E14511}" dt="2021-03-10T22:30:30.340" v="6542" actId="20577"/>
          <ac:spMkLst>
            <pc:docMk/>
            <pc:sldMk cId="1386169292" sldId="262"/>
            <ac:spMk id="9" creationId="{EB35E4A3-6EFF-4071-A562-C5FE49439A3E}"/>
          </ac:spMkLst>
        </pc:spChg>
        <pc:spChg chg="add del">
          <ac:chgData name="Lilge, Brayden Charles" userId="49f2a50d-329c-40b4-9ce8-bf1550f8f1f8" providerId="ADAL" clId="{20DC3D22-F9DF-4686-987F-338E53E14511}" dt="2021-03-06T21:27:43.248" v="4860" actId="26606"/>
          <ac:spMkLst>
            <pc:docMk/>
            <pc:sldMk cId="1386169292" sldId="262"/>
            <ac:spMk id="10" creationId="{0D65299F-028F-4AFC-B46A-8DB33E20FE4A}"/>
          </ac:spMkLst>
        </pc:spChg>
        <pc:spChg chg="add mod">
          <ac:chgData name="Lilge, Brayden Charles" userId="49f2a50d-329c-40b4-9ce8-bf1550f8f1f8" providerId="ADAL" clId="{20DC3D22-F9DF-4686-987F-338E53E14511}" dt="2021-03-14T18:09:37.523" v="9282" actId="1076"/>
          <ac:spMkLst>
            <pc:docMk/>
            <pc:sldMk cId="1386169292" sldId="262"/>
            <ac:spMk id="10" creationId="{410E316D-D7EC-41F0-9A0B-4146BC20A428}"/>
          </ac:spMkLst>
        </pc:spChg>
        <pc:spChg chg="add del">
          <ac:chgData name="Lilge, Brayden Charles" userId="49f2a50d-329c-40b4-9ce8-bf1550f8f1f8" providerId="ADAL" clId="{20DC3D22-F9DF-4686-987F-338E53E14511}" dt="2021-03-06T21:27:43.248" v="4860" actId="26606"/>
          <ac:spMkLst>
            <pc:docMk/>
            <pc:sldMk cId="1386169292" sldId="262"/>
            <ac:spMk id="12" creationId="{BAC87F6E-526A-49B5-995D-42DB656594C9}"/>
          </ac:spMkLst>
        </pc:spChg>
        <pc:spChg chg="add del">
          <ac:chgData name="Lilge, Brayden Charles" userId="49f2a50d-329c-40b4-9ce8-bf1550f8f1f8" providerId="ADAL" clId="{20DC3D22-F9DF-4686-987F-338E53E14511}" dt="2021-03-10T21:21:41.397" v="4928"/>
          <ac:spMkLst>
            <pc:docMk/>
            <pc:sldMk cId="1386169292" sldId="262"/>
            <ac:spMk id="17" creationId="{C33976D1-3430-450C-A978-87A9A6E8E71F}"/>
          </ac:spMkLst>
        </pc:spChg>
        <pc:spChg chg="add del">
          <ac:chgData name="Lilge, Brayden Charles" userId="49f2a50d-329c-40b4-9ce8-bf1550f8f1f8" providerId="ADAL" clId="{20DC3D22-F9DF-4686-987F-338E53E14511}" dt="2021-03-10T21:21:41.397" v="4928"/>
          <ac:spMkLst>
            <pc:docMk/>
            <pc:sldMk cId="1386169292" sldId="262"/>
            <ac:spMk id="19" creationId="{7D6AAC78-7D86-415A-ADC1-2B474807960C}"/>
          </ac:spMkLst>
        </pc:spChg>
        <pc:spChg chg="add del">
          <ac:chgData name="Lilge, Brayden Charles" userId="49f2a50d-329c-40b4-9ce8-bf1550f8f1f8" providerId="ADAL" clId="{20DC3D22-F9DF-4686-987F-338E53E14511}" dt="2021-03-10T21:21:41.397" v="4928"/>
          <ac:spMkLst>
            <pc:docMk/>
            <pc:sldMk cId="1386169292" sldId="262"/>
            <ac:spMk id="21" creationId="{F2A658D9-F185-44F1-BA33-D50320D1D078}"/>
          </ac:spMkLst>
        </pc:spChg>
      </pc:sldChg>
      <pc:sldChg chg="addSp delSp modSp new mod setBg delDesignElem modNotesTx">
        <pc:chgData name="Lilge, Brayden Charles" userId="49f2a50d-329c-40b4-9ce8-bf1550f8f1f8" providerId="ADAL" clId="{20DC3D22-F9DF-4686-987F-338E53E14511}" dt="2021-03-14T18:11:09.796" v="9289" actId="20577"/>
        <pc:sldMkLst>
          <pc:docMk/>
          <pc:sldMk cId="2807679680" sldId="263"/>
        </pc:sldMkLst>
        <pc:spChg chg="del mod">
          <ac:chgData name="Lilge, Brayden Charles" userId="49f2a50d-329c-40b4-9ce8-bf1550f8f1f8" providerId="ADAL" clId="{20DC3D22-F9DF-4686-987F-338E53E14511}" dt="2021-03-10T21:52:53.330" v="5327" actId="478"/>
          <ac:spMkLst>
            <pc:docMk/>
            <pc:sldMk cId="2807679680" sldId="263"/>
            <ac:spMk id="2" creationId="{25D7FA95-CFE4-4622-A611-08FE43EEC314}"/>
          </ac:spMkLst>
        </pc:spChg>
        <pc:spChg chg="mod">
          <ac:chgData name="Lilge, Brayden Charles" userId="49f2a50d-329c-40b4-9ce8-bf1550f8f1f8" providerId="ADAL" clId="{20DC3D22-F9DF-4686-987F-338E53E14511}" dt="2021-03-10T21:58:29.028" v="5358" actId="1076"/>
          <ac:spMkLst>
            <pc:docMk/>
            <pc:sldMk cId="2807679680" sldId="263"/>
            <ac:spMk id="3" creationId="{1CAC46F6-B6FF-4CAC-B64E-548358080D52}"/>
          </ac:spMkLst>
        </pc:spChg>
        <pc:spChg chg="add mod">
          <ac:chgData name="Lilge, Brayden Charles" userId="49f2a50d-329c-40b4-9ce8-bf1550f8f1f8" providerId="ADAL" clId="{20DC3D22-F9DF-4686-987F-338E53E14511}" dt="2021-03-10T21:58:25.150" v="5357" actId="1076"/>
          <ac:spMkLst>
            <pc:docMk/>
            <pc:sldMk cId="2807679680" sldId="263"/>
            <ac:spMk id="4" creationId="{B6280FE9-CA13-4A0C-812B-D6BC7B00D71C}"/>
          </ac:spMkLst>
        </pc:spChg>
        <pc:spChg chg="add mod">
          <ac:chgData name="Lilge, Brayden Charles" userId="49f2a50d-329c-40b4-9ce8-bf1550f8f1f8" providerId="ADAL" clId="{20DC3D22-F9DF-4686-987F-338E53E14511}" dt="2021-03-14T18:11:09.796" v="9289" actId="20577"/>
          <ac:spMkLst>
            <pc:docMk/>
            <pc:sldMk cId="2807679680" sldId="263"/>
            <ac:spMk id="5" creationId="{3D4542D9-ABCF-4283-9A9E-AFBF4D5585E8}"/>
          </ac:spMkLst>
        </pc:spChg>
        <pc:spChg chg="add mod">
          <ac:chgData name="Lilge, Brayden Charles" userId="49f2a50d-329c-40b4-9ce8-bf1550f8f1f8" providerId="ADAL" clId="{20DC3D22-F9DF-4686-987F-338E53E14511}" dt="2021-03-14T17:40:50.868" v="8792" actId="114"/>
          <ac:spMkLst>
            <pc:docMk/>
            <pc:sldMk cId="2807679680" sldId="263"/>
            <ac:spMk id="6" creationId="{E0F09075-F40D-4D74-8F8A-DE53DEF2DDDB}"/>
          </ac:spMkLst>
        </pc:spChg>
        <pc:spChg chg="add del">
          <ac:chgData name="Lilge, Brayden Charles" userId="49f2a50d-329c-40b4-9ce8-bf1550f8f1f8" providerId="ADAL" clId="{20DC3D22-F9DF-4686-987F-338E53E14511}" dt="2021-03-10T21:21:41.397" v="4928"/>
          <ac:spMkLst>
            <pc:docMk/>
            <pc:sldMk cId="2807679680" sldId="263"/>
            <ac:spMk id="8" creationId="{2AEFFFF2-9EB4-4B6C-B9F8-2BA3EF89A21C}"/>
          </ac:spMkLst>
        </pc:spChg>
        <pc:spChg chg="add del">
          <ac:chgData name="Lilge, Brayden Charles" userId="49f2a50d-329c-40b4-9ce8-bf1550f8f1f8" providerId="ADAL" clId="{20DC3D22-F9DF-4686-987F-338E53E14511}" dt="2021-03-10T21:21:41.397" v="4928"/>
          <ac:spMkLst>
            <pc:docMk/>
            <pc:sldMk cId="2807679680" sldId="263"/>
            <ac:spMk id="10" creationId="{0D65299F-028F-4AFC-B46A-8DB33E20FE4A}"/>
          </ac:spMkLst>
        </pc:spChg>
        <pc:spChg chg="add del">
          <ac:chgData name="Lilge, Brayden Charles" userId="49f2a50d-329c-40b4-9ce8-bf1550f8f1f8" providerId="ADAL" clId="{20DC3D22-F9DF-4686-987F-338E53E14511}" dt="2021-03-10T21:21:41.397" v="4928"/>
          <ac:spMkLst>
            <pc:docMk/>
            <pc:sldMk cId="2807679680" sldId="263"/>
            <ac:spMk id="12" creationId="{BAC87F6E-526A-49B5-995D-42DB656594C9}"/>
          </ac:spMkLst>
        </pc:spChg>
      </pc:sldChg>
      <pc:sldChg chg="addSp delSp modSp new mod setBg setClrOvrMap delDesignElem">
        <pc:chgData name="Lilge, Brayden Charles" userId="49f2a50d-329c-40b4-9ce8-bf1550f8f1f8" providerId="ADAL" clId="{20DC3D22-F9DF-4686-987F-338E53E14511}" dt="2021-03-10T22:18:58.171" v="5446" actId="1076"/>
        <pc:sldMkLst>
          <pc:docMk/>
          <pc:sldMk cId="235258264" sldId="264"/>
        </pc:sldMkLst>
        <pc:spChg chg="del mod ord">
          <ac:chgData name="Lilge, Brayden Charles" userId="49f2a50d-329c-40b4-9ce8-bf1550f8f1f8" providerId="ADAL" clId="{20DC3D22-F9DF-4686-987F-338E53E14511}" dt="2021-03-10T22:02:53.416" v="5374" actId="478"/>
          <ac:spMkLst>
            <pc:docMk/>
            <pc:sldMk cId="235258264" sldId="264"/>
            <ac:spMk id="2" creationId="{B06E0356-1999-4491-B2E2-BB87122D27AC}"/>
          </ac:spMkLst>
        </pc:spChg>
        <pc:spChg chg="mod">
          <ac:chgData name="Lilge, Brayden Charles" userId="49f2a50d-329c-40b4-9ce8-bf1550f8f1f8" providerId="ADAL" clId="{20DC3D22-F9DF-4686-987F-338E53E14511}" dt="2021-03-10T22:04:54.258" v="5403" actId="1076"/>
          <ac:spMkLst>
            <pc:docMk/>
            <pc:sldMk cId="235258264" sldId="264"/>
            <ac:spMk id="3" creationId="{90126D17-F511-4F66-B764-2984A55F3968}"/>
          </ac:spMkLst>
        </pc:spChg>
        <pc:spChg chg="add mod">
          <ac:chgData name="Lilge, Brayden Charles" userId="49f2a50d-329c-40b4-9ce8-bf1550f8f1f8" providerId="ADAL" clId="{20DC3D22-F9DF-4686-987F-338E53E14511}" dt="2021-03-10T22:05:28.963" v="5410" actId="14100"/>
          <ac:spMkLst>
            <pc:docMk/>
            <pc:sldMk cId="235258264" sldId="264"/>
            <ac:spMk id="4" creationId="{E8E919C4-302A-4D13-B67C-6F47090EB395}"/>
          </ac:spMkLst>
        </pc:spChg>
        <pc:spChg chg="add mod">
          <ac:chgData name="Lilge, Brayden Charles" userId="49f2a50d-329c-40b4-9ce8-bf1550f8f1f8" providerId="ADAL" clId="{20DC3D22-F9DF-4686-987F-338E53E14511}" dt="2021-03-10T22:18:58.171" v="5446" actId="1076"/>
          <ac:spMkLst>
            <pc:docMk/>
            <pc:sldMk cId="235258264" sldId="264"/>
            <ac:spMk id="5" creationId="{3FDECF01-9F52-4770-A775-75E5B1D5874C}"/>
          </ac:spMkLst>
        </pc:spChg>
        <pc:spChg chg="add del">
          <ac:chgData name="Lilge, Brayden Charles" userId="49f2a50d-329c-40b4-9ce8-bf1550f8f1f8" providerId="ADAL" clId="{20DC3D22-F9DF-4686-987F-338E53E14511}" dt="2021-03-06T21:28:11.162" v="4863" actId="26606"/>
          <ac:spMkLst>
            <pc:docMk/>
            <pc:sldMk cId="235258264" sldId="264"/>
            <ac:spMk id="8" creationId="{23530FE0-C542-45A1-BCD8-935787009C64}"/>
          </ac:spMkLst>
        </pc:spChg>
        <pc:spChg chg="add del">
          <ac:chgData name="Lilge, Brayden Charles" userId="49f2a50d-329c-40b4-9ce8-bf1550f8f1f8" providerId="ADAL" clId="{20DC3D22-F9DF-4686-987F-338E53E14511}" dt="2021-03-06T21:28:11.162" v="4863" actId="26606"/>
          <ac:spMkLst>
            <pc:docMk/>
            <pc:sldMk cId="235258264" sldId="264"/>
            <ac:spMk id="10" creationId="{F2A658D9-F185-44F1-BA33-D50320D1D078}"/>
          </ac:spMkLst>
        </pc:spChg>
        <pc:spChg chg="add del">
          <ac:chgData name="Lilge, Brayden Charles" userId="49f2a50d-329c-40b4-9ce8-bf1550f8f1f8" providerId="ADAL" clId="{20DC3D22-F9DF-4686-987F-338E53E14511}" dt="2021-03-06T21:28:11.162" v="4863" actId="26606"/>
          <ac:spMkLst>
            <pc:docMk/>
            <pc:sldMk cId="235258264" sldId="264"/>
            <ac:spMk id="12" creationId="{BAC87F6E-526A-49B5-995D-42DB656594C9}"/>
          </ac:spMkLst>
        </pc:spChg>
        <pc:spChg chg="add del">
          <ac:chgData name="Lilge, Brayden Charles" userId="49f2a50d-329c-40b4-9ce8-bf1550f8f1f8" providerId="ADAL" clId="{20DC3D22-F9DF-4686-987F-338E53E14511}" dt="2021-03-06T21:28:16.575" v="4865" actId="26606"/>
          <ac:spMkLst>
            <pc:docMk/>
            <pc:sldMk cId="235258264" sldId="264"/>
            <ac:spMk id="14" creationId="{D2D2ED89-5AE9-4E9E-B74C-07803A862DB0}"/>
          </ac:spMkLst>
        </pc:spChg>
        <pc:spChg chg="add del">
          <ac:chgData name="Lilge, Brayden Charles" userId="49f2a50d-329c-40b4-9ce8-bf1550f8f1f8" providerId="ADAL" clId="{20DC3D22-F9DF-4686-987F-338E53E14511}" dt="2021-03-10T21:21:41.397" v="4928"/>
          <ac:spMkLst>
            <pc:docMk/>
            <pc:sldMk cId="235258264" sldId="264"/>
            <ac:spMk id="16" creationId="{2AEFFFF2-9EB4-4B6C-B9F8-2BA3EF89A21C}"/>
          </ac:spMkLst>
        </pc:spChg>
        <pc:spChg chg="add del">
          <ac:chgData name="Lilge, Brayden Charles" userId="49f2a50d-329c-40b4-9ce8-bf1550f8f1f8" providerId="ADAL" clId="{20DC3D22-F9DF-4686-987F-338E53E14511}" dt="2021-03-10T21:21:41.397" v="4928"/>
          <ac:spMkLst>
            <pc:docMk/>
            <pc:sldMk cId="235258264" sldId="264"/>
            <ac:spMk id="17" creationId="{0D65299F-028F-4AFC-B46A-8DB33E20FE4A}"/>
          </ac:spMkLst>
        </pc:spChg>
        <pc:spChg chg="add del">
          <ac:chgData name="Lilge, Brayden Charles" userId="49f2a50d-329c-40b4-9ce8-bf1550f8f1f8" providerId="ADAL" clId="{20DC3D22-F9DF-4686-987F-338E53E14511}" dt="2021-03-10T21:21:41.397" v="4928"/>
          <ac:spMkLst>
            <pc:docMk/>
            <pc:sldMk cId="235258264" sldId="264"/>
            <ac:spMk id="18" creationId="{BAC87F6E-526A-49B5-995D-42DB656594C9}"/>
          </ac:spMkLst>
        </pc:spChg>
      </pc:sldChg>
      <pc:sldChg chg="addSp delSp modSp new mod setBg delDesignElem modNotesTx">
        <pc:chgData name="Lilge, Brayden Charles" userId="49f2a50d-329c-40b4-9ce8-bf1550f8f1f8" providerId="ADAL" clId="{20DC3D22-F9DF-4686-987F-338E53E14511}" dt="2021-03-14T18:14:31.456" v="9470" actId="20577"/>
        <pc:sldMkLst>
          <pc:docMk/>
          <pc:sldMk cId="2603022775" sldId="265"/>
        </pc:sldMkLst>
        <pc:spChg chg="del mod">
          <ac:chgData name="Lilge, Brayden Charles" userId="49f2a50d-329c-40b4-9ce8-bf1550f8f1f8" providerId="ADAL" clId="{20DC3D22-F9DF-4686-987F-338E53E14511}" dt="2021-03-10T21:32:28.877" v="5103" actId="478"/>
          <ac:spMkLst>
            <pc:docMk/>
            <pc:sldMk cId="2603022775" sldId="265"/>
            <ac:spMk id="2" creationId="{9F655DBE-1F4B-47A4-8A6B-4EE1E0029632}"/>
          </ac:spMkLst>
        </pc:spChg>
        <pc:spChg chg="mod">
          <ac:chgData name="Lilge, Brayden Charles" userId="49f2a50d-329c-40b4-9ce8-bf1550f8f1f8" providerId="ADAL" clId="{20DC3D22-F9DF-4686-987F-338E53E14511}" dt="2021-03-10T22:06:03.334" v="5418" actId="14100"/>
          <ac:spMkLst>
            <pc:docMk/>
            <pc:sldMk cId="2603022775" sldId="265"/>
            <ac:spMk id="3" creationId="{388A8A92-74DB-4CD2-8E89-295CABE26706}"/>
          </ac:spMkLst>
        </pc:spChg>
        <pc:spChg chg="add mod">
          <ac:chgData name="Lilge, Brayden Charles" userId="49f2a50d-329c-40b4-9ce8-bf1550f8f1f8" providerId="ADAL" clId="{20DC3D22-F9DF-4686-987F-338E53E14511}" dt="2021-03-10T22:05:50.575" v="5414" actId="1076"/>
          <ac:spMkLst>
            <pc:docMk/>
            <pc:sldMk cId="2603022775" sldId="265"/>
            <ac:spMk id="4" creationId="{813EB6CC-4CCB-40AB-BA20-FFE9363A6C15}"/>
          </ac:spMkLst>
        </pc:spChg>
        <pc:spChg chg="add mod">
          <ac:chgData name="Lilge, Brayden Charles" userId="49f2a50d-329c-40b4-9ce8-bf1550f8f1f8" providerId="ADAL" clId="{20DC3D22-F9DF-4686-987F-338E53E14511}" dt="2021-03-10T22:06:24.009" v="5426" actId="1076"/>
          <ac:spMkLst>
            <pc:docMk/>
            <pc:sldMk cId="2603022775" sldId="265"/>
            <ac:spMk id="5" creationId="{4BCD6711-50E9-41A0-B228-6DF7A3E0C53D}"/>
          </ac:spMkLst>
        </pc:spChg>
        <pc:spChg chg="add del">
          <ac:chgData name="Lilge, Brayden Charles" userId="49f2a50d-329c-40b4-9ce8-bf1550f8f1f8" providerId="ADAL" clId="{20DC3D22-F9DF-4686-987F-338E53E14511}" dt="2021-03-10T21:21:41.397" v="4928"/>
          <ac:spMkLst>
            <pc:docMk/>
            <pc:sldMk cId="2603022775" sldId="265"/>
            <ac:spMk id="8" creationId="{C33976D1-3430-450C-A978-87A9A6E8E71F}"/>
          </ac:spMkLst>
        </pc:spChg>
        <pc:spChg chg="add del">
          <ac:chgData name="Lilge, Brayden Charles" userId="49f2a50d-329c-40b4-9ce8-bf1550f8f1f8" providerId="ADAL" clId="{20DC3D22-F9DF-4686-987F-338E53E14511}" dt="2021-03-10T21:21:41.397" v="4928"/>
          <ac:spMkLst>
            <pc:docMk/>
            <pc:sldMk cId="2603022775" sldId="265"/>
            <ac:spMk id="10" creationId="{7D6AAC78-7D86-415A-ADC1-2B474807960C}"/>
          </ac:spMkLst>
        </pc:spChg>
        <pc:spChg chg="add del">
          <ac:chgData name="Lilge, Brayden Charles" userId="49f2a50d-329c-40b4-9ce8-bf1550f8f1f8" providerId="ADAL" clId="{20DC3D22-F9DF-4686-987F-338E53E14511}" dt="2021-03-10T21:21:41.397" v="4928"/>
          <ac:spMkLst>
            <pc:docMk/>
            <pc:sldMk cId="2603022775" sldId="265"/>
            <ac:spMk id="12" creationId="{F2A658D9-F185-44F1-BA33-D50320D1D078}"/>
          </ac:spMkLst>
        </pc:spChg>
      </pc:sldChg>
      <pc:sldChg chg="addSp delSp modSp new mod setBg delDesignElem modNotesTx">
        <pc:chgData name="Lilge, Brayden Charles" userId="49f2a50d-329c-40b4-9ce8-bf1550f8f1f8" providerId="ADAL" clId="{20DC3D22-F9DF-4686-987F-338E53E14511}" dt="2021-03-13T22:28:39.821" v="8171" actId="14100"/>
        <pc:sldMkLst>
          <pc:docMk/>
          <pc:sldMk cId="3479696966" sldId="266"/>
        </pc:sldMkLst>
        <pc:spChg chg="add del mod">
          <ac:chgData name="Lilge, Brayden Charles" userId="49f2a50d-329c-40b4-9ce8-bf1550f8f1f8" providerId="ADAL" clId="{20DC3D22-F9DF-4686-987F-338E53E14511}" dt="2021-03-10T21:32:01.463" v="5097" actId="478"/>
          <ac:spMkLst>
            <pc:docMk/>
            <pc:sldMk cId="3479696966" sldId="266"/>
            <ac:spMk id="2" creationId="{0F790636-000E-4A0B-A34B-253366C57334}"/>
          </ac:spMkLst>
        </pc:spChg>
        <pc:spChg chg="mod">
          <ac:chgData name="Lilge, Brayden Charles" userId="49f2a50d-329c-40b4-9ce8-bf1550f8f1f8" providerId="ADAL" clId="{20DC3D22-F9DF-4686-987F-338E53E14511}" dt="2021-03-13T22:26:10.565" v="7938" actId="20577"/>
          <ac:spMkLst>
            <pc:docMk/>
            <pc:sldMk cId="3479696966" sldId="266"/>
            <ac:spMk id="3" creationId="{E1E67156-4A60-4C88-92D5-1378594893D4}"/>
          </ac:spMkLst>
        </pc:spChg>
        <pc:spChg chg="add del mod">
          <ac:chgData name="Lilge, Brayden Charles" userId="49f2a50d-329c-40b4-9ce8-bf1550f8f1f8" providerId="ADAL" clId="{20DC3D22-F9DF-4686-987F-338E53E14511}" dt="2021-03-10T21:31:54.037" v="5095" actId="478"/>
          <ac:spMkLst>
            <pc:docMk/>
            <pc:sldMk cId="3479696966" sldId="266"/>
            <ac:spMk id="5" creationId="{3BB3DDBB-9A3F-4037-90E1-5F48F666C7FA}"/>
          </ac:spMkLst>
        </pc:spChg>
        <pc:spChg chg="add mod">
          <ac:chgData name="Lilge, Brayden Charles" userId="49f2a50d-329c-40b4-9ce8-bf1550f8f1f8" providerId="ADAL" clId="{20DC3D22-F9DF-4686-987F-338E53E14511}" dt="2021-03-13T22:28:39.821" v="8171" actId="14100"/>
          <ac:spMkLst>
            <pc:docMk/>
            <pc:sldMk cId="3479696966" sldId="266"/>
            <ac:spMk id="6" creationId="{B4B2DBE9-DA8C-4076-B16F-6DA8A82C7585}"/>
          </ac:spMkLst>
        </pc:spChg>
        <pc:spChg chg="add mod">
          <ac:chgData name="Lilge, Brayden Charles" userId="49f2a50d-329c-40b4-9ce8-bf1550f8f1f8" providerId="ADAL" clId="{20DC3D22-F9DF-4686-987F-338E53E14511}" dt="2021-03-13T22:28:16.731" v="8091" actId="20577"/>
          <ac:spMkLst>
            <pc:docMk/>
            <pc:sldMk cId="3479696966" sldId="266"/>
            <ac:spMk id="7" creationId="{D9657D02-BB6E-4898-9F44-B0C57EFB72CF}"/>
          </ac:spMkLst>
        </pc:spChg>
        <pc:spChg chg="add del">
          <ac:chgData name="Lilge, Brayden Charles" userId="49f2a50d-329c-40b4-9ce8-bf1550f8f1f8" providerId="ADAL" clId="{20DC3D22-F9DF-4686-987F-338E53E14511}" dt="2021-03-10T21:21:41.397" v="4928"/>
          <ac:spMkLst>
            <pc:docMk/>
            <pc:sldMk cId="3479696966" sldId="266"/>
            <ac:spMk id="8" creationId="{C33976D1-3430-450C-A978-87A9A6E8E71F}"/>
          </ac:spMkLst>
        </pc:spChg>
        <pc:spChg chg="add del">
          <ac:chgData name="Lilge, Brayden Charles" userId="49f2a50d-329c-40b4-9ce8-bf1550f8f1f8" providerId="ADAL" clId="{20DC3D22-F9DF-4686-987F-338E53E14511}" dt="2021-03-10T21:21:41.397" v="4928"/>
          <ac:spMkLst>
            <pc:docMk/>
            <pc:sldMk cId="3479696966" sldId="266"/>
            <ac:spMk id="10" creationId="{7D6AAC78-7D86-415A-ADC1-2B474807960C}"/>
          </ac:spMkLst>
        </pc:spChg>
        <pc:spChg chg="add del">
          <ac:chgData name="Lilge, Brayden Charles" userId="49f2a50d-329c-40b4-9ce8-bf1550f8f1f8" providerId="ADAL" clId="{20DC3D22-F9DF-4686-987F-338E53E14511}" dt="2021-03-10T21:21:41.397" v="4928"/>
          <ac:spMkLst>
            <pc:docMk/>
            <pc:sldMk cId="3479696966" sldId="266"/>
            <ac:spMk id="12" creationId="{F2A658D9-F185-44F1-BA33-D50320D1D078}"/>
          </ac:spMkLst>
        </pc:spChg>
      </pc:sldChg>
      <pc:sldChg chg="modSp add mod modNotesTx">
        <pc:chgData name="Lilge, Brayden Charles" userId="49f2a50d-329c-40b4-9ce8-bf1550f8f1f8" providerId="ADAL" clId="{20DC3D22-F9DF-4686-987F-338E53E14511}" dt="2021-03-14T18:14:10.179" v="9453" actId="20577"/>
        <pc:sldMkLst>
          <pc:docMk/>
          <pc:sldMk cId="156075256" sldId="267"/>
        </pc:sldMkLst>
        <pc:spChg chg="mod">
          <ac:chgData name="Lilge, Brayden Charles" userId="49f2a50d-329c-40b4-9ce8-bf1550f8f1f8" providerId="ADAL" clId="{20DC3D22-F9DF-4686-987F-338E53E14511}" dt="2021-03-14T17:32:40.894" v="8791" actId="20577"/>
          <ac:spMkLst>
            <pc:docMk/>
            <pc:sldMk cId="156075256" sldId="267"/>
            <ac:spMk id="3" creationId="{E1E67156-4A60-4C88-92D5-1378594893D4}"/>
          </ac:spMkLst>
        </pc:spChg>
        <pc:spChg chg="mod">
          <ac:chgData name="Lilge, Brayden Charles" userId="49f2a50d-329c-40b4-9ce8-bf1550f8f1f8" providerId="ADAL" clId="{20DC3D22-F9DF-4686-987F-338E53E14511}" dt="2021-03-13T22:41:50.365" v="8212" actId="20577"/>
          <ac:spMkLst>
            <pc:docMk/>
            <pc:sldMk cId="156075256" sldId="267"/>
            <ac:spMk id="6" creationId="{B4B2DBE9-DA8C-4076-B16F-6DA8A82C7585}"/>
          </ac:spMkLst>
        </pc:spChg>
        <pc:spChg chg="mod">
          <ac:chgData name="Lilge, Brayden Charles" userId="49f2a50d-329c-40b4-9ce8-bf1550f8f1f8" providerId="ADAL" clId="{20DC3D22-F9DF-4686-987F-338E53E14511}" dt="2021-03-14T17:31:35.746" v="8621" actId="20577"/>
          <ac:spMkLst>
            <pc:docMk/>
            <pc:sldMk cId="156075256" sldId="267"/>
            <ac:spMk id="7" creationId="{D9657D02-BB6E-4898-9F44-B0C57EFB72CF}"/>
          </ac:spMkLst>
        </pc:spChg>
      </pc:sldChg>
      <pc:sldChg chg="add del">
        <pc:chgData name="Lilge, Brayden Charles" userId="49f2a50d-329c-40b4-9ce8-bf1550f8f1f8" providerId="ADAL" clId="{20DC3D22-F9DF-4686-987F-338E53E14511}" dt="2021-03-10T21:17:51.089" v="4908" actId="47"/>
        <pc:sldMkLst>
          <pc:docMk/>
          <pc:sldMk cId="594620053" sldId="267"/>
        </pc:sldMkLst>
      </pc:sldChg>
      <pc:sldChg chg="new del">
        <pc:chgData name="Lilge, Brayden Charles" userId="49f2a50d-329c-40b4-9ce8-bf1550f8f1f8" providerId="ADAL" clId="{20DC3D22-F9DF-4686-987F-338E53E14511}" dt="2021-03-13T22:41:27.851" v="8173" actId="2696"/>
        <pc:sldMkLst>
          <pc:docMk/>
          <pc:sldMk cId="1673300165" sldId="267"/>
        </pc:sldMkLst>
      </pc:sldChg>
      <pc:sldChg chg="addSp delSp modSp add mod">
        <pc:chgData name="Lilge, Brayden Charles" userId="49f2a50d-329c-40b4-9ce8-bf1550f8f1f8" providerId="ADAL" clId="{20DC3D22-F9DF-4686-987F-338E53E14511}" dt="2021-03-14T18:12:51.899" v="9293" actId="1076"/>
        <pc:sldMkLst>
          <pc:docMk/>
          <pc:sldMk cId="2979103355" sldId="268"/>
        </pc:sldMkLst>
        <pc:spChg chg="del">
          <ac:chgData name="Lilge, Brayden Charles" userId="49f2a50d-329c-40b4-9ce8-bf1550f8f1f8" providerId="ADAL" clId="{20DC3D22-F9DF-4686-987F-338E53E14511}" dt="2021-03-14T17:52:02.137" v="8806" actId="478"/>
          <ac:spMkLst>
            <pc:docMk/>
            <pc:sldMk cId="2979103355" sldId="268"/>
            <ac:spMk id="3" creationId="{E1E67156-4A60-4C88-92D5-1378594893D4}"/>
          </ac:spMkLst>
        </pc:spChg>
        <pc:spChg chg="add del mod">
          <ac:chgData name="Lilge, Brayden Charles" userId="49f2a50d-329c-40b4-9ce8-bf1550f8f1f8" providerId="ADAL" clId="{20DC3D22-F9DF-4686-987F-338E53E14511}" dt="2021-03-14T17:52:10.713" v="8807" actId="478"/>
          <ac:spMkLst>
            <pc:docMk/>
            <pc:sldMk cId="2979103355" sldId="268"/>
            <ac:spMk id="4" creationId="{D3906809-1EE6-4900-8F32-F48677644D8A}"/>
          </ac:spMkLst>
        </pc:spChg>
        <pc:spChg chg="mod">
          <ac:chgData name="Lilge, Brayden Charles" userId="49f2a50d-329c-40b4-9ce8-bf1550f8f1f8" providerId="ADAL" clId="{20DC3D22-F9DF-4686-987F-338E53E14511}" dt="2021-03-14T18:12:51.899" v="9293" actId="1076"/>
          <ac:spMkLst>
            <pc:docMk/>
            <pc:sldMk cId="2979103355" sldId="268"/>
            <ac:spMk id="6" creationId="{B4B2DBE9-DA8C-4076-B16F-6DA8A82C7585}"/>
          </ac:spMkLst>
        </pc:spChg>
        <pc:spChg chg="mod">
          <ac:chgData name="Lilge, Brayden Charles" userId="49f2a50d-329c-40b4-9ce8-bf1550f8f1f8" providerId="ADAL" clId="{20DC3D22-F9DF-4686-987F-338E53E14511}" dt="2021-03-14T18:12:37.040" v="9291" actId="1076"/>
          <ac:spMkLst>
            <pc:docMk/>
            <pc:sldMk cId="2979103355" sldId="268"/>
            <ac:spMk id="7" creationId="{D9657D02-BB6E-4898-9F44-B0C57EFB72CF}"/>
          </ac:spMkLst>
        </pc:spChg>
      </pc:sldChg>
      <pc:sldMasterChg chg="setBg modSldLayout">
        <pc:chgData name="Lilge, Brayden Charles" userId="49f2a50d-329c-40b4-9ce8-bf1550f8f1f8" providerId="ADAL" clId="{20DC3D22-F9DF-4686-987F-338E53E14511}" dt="2021-03-10T21:20:49.504" v="4916"/>
        <pc:sldMasterMkLst>
          <pc:docMk/>
          <pc:sldMasterMk cId="2998563941" sldId="2147483714"/>
        </pc:sldMasterMkLst>
        <pc:sldLayoutChg chg="setBg">
          <pc:chgData name="Lilge, Brayden Charles" userId="49f2a50d-329c-40b4-9ce8-bf1550f8f1f8" providerId="ADAL" clId="{20DC3D22-F9DF-4686-987F-338E53E14511}" dt="2021-03-10T21:20:49.504" v="4916"/>
          <pc:sldLayoutMkLst>
            <pc:docMk/>
            <pc:sldMasterMk cId="2998563941" sldId="2147483714"/>
            <pc:sldLayoutMk cId="3406422544" sldId="2147483715"/>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3193160046" sldId="2147483716"/>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1826128543" sldId="2147483717"/>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4224666601" sldId="2147483718"/>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4056599672" sldId="2147483719"/>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3461866418" sldId="2147483720"/>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88277346" sldId="2147483721"/>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3051023590" sldId="2147483722"/>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1707833035" sldId="2147483723"/>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1387639473" sldId="2147483724"/>
          </pc:sldLayoutMkLst>
        </pc:sldLayoutChg>
        <pc:sldLayoutChg chg="setBg">
          <pc:chgData name="Lilge, Brayden Charles" userId="49f2a50d-329c-40b4-9ce8-bf1550f8f1f8" providerId="ADAL" clId="{20DC3D22-F9DF-4686-987F-338E53E14511}" dt="2021-03-10T21:20:49.504" v="4916"/>
          <pc:sldLayoutMkLst>
            <pc:docMk/>
            <pc:sldMasterMk cId="2998563941" sldId="2147483714"/>
            <pc:sldLayoutMk cId="1577322839" sldId="2147483725"/>
          </pc:sldLayoutMkLst>
        </pc:sldLayoutChg>
      </pc:sldMasterChg>
      <pc:sldMasterChg chg="setBg modSldLayout">
        <pc:chgData name="Lilge, Brayden Charles" userId="49f2a50d-329c-40b4-9ce8-bf1550f8f1f8" providerId="ADAL" clId="{20DC3D22-F9DF-4686-987F-338E53E14511}" dt="2021-03-10T21:20:49.504" v="4916"/>
        <pc:sldMasterMkLst>
          <pc:docMk/>
          <pc:sldMasterMk cId="3310575697" sldId="2147483738"/>
        </pc:sldMasterMkLst>
        <pc:sldLayoutChg chg="setBg">
          <pc:chgData name="Lilge, Brayden Charles" userId="49f2a50d-329c-40b4-9ce8-bf1550f8f1f8" providerId="ADAL" clId="{20DC3D22-F9DF-4686-987F-338E53E14511}" dt="2021-03-10T21:20:49.504" v="4916"/>
          <pc:sldLayoutMkLst>
            <pc:docMk/>
            <pc:sldMasterMk cId="3310575697" sldId="2147483738"/>
            <pc:sldLayoutMk cId="774576853" sldId="2147483739"/>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3912087441" sldId="2147483740"/>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1709396003" sldId="2147483741"/>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2440778501" sldId="2147483742"/>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3557653060" sldId="2147483743"/>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2157310155" sldId="2147483744"/>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2159305143" sldId="2147483745"/>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3492529155" sldId="2147483746"/>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395377810" sldId="2147483747"/>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2007405674" sldId="2147483748"/>
          </pc:sldLayoutMkLst>
        </pc:sldLayoutChg>
        <pc:sldLayoutChg chg="setBg">
          <pc:chgData name="Lilge, Brayden Charles" userId="49f2a50d-329c-40b4-9ce8-bf1550f8f1f8" providerId="ADAL" clId="{20DC3D22-F9DF-4686-987F-338E53E14511}" dt="2021-03-10T21:20:49.504" v="4916"/>
          <pc:sldLayoutMkLst>
            <pc:docMk/>
            <pc:sldMasterMk cId="3310575697" sldId="2147483738"/>
            <pc:sldLayoutMk cId="3202453484" sldId="214748374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337FB-995A-4384-9CD2-CF139FDA878A}" type="datetimeFigureOut">
              <a:rPr lang="en-US" smtClean="0"/>
              <a:t>3/10/2021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13CCA-C2D7-4BC0-99CA-C54109E9B5D9}" type="slidenum">
              <a:rPr lang="en-US" smtClean="0"/>
              <a:t>‹#›</a:t>
            </a:fld>
            <a:endParaRPr lang="en-US"/>
          </a:p>
        </p:txBody>
      </p:sp>
    </p:spTree>
    <p:extLst>
      <p:ext uri="{BB962C8B-B14F-4D97-AF65-F5344CB8AC3E}">
        <p14:creationId xmlns:p14="http://schemas.microsoft.com/office/powerpoint/2010/main" val="653051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look at the philosopher and mathematician William Gottfried Leibniz and see how he describes the relationship of the individual with the collective. This is not necessarily a critique of his ideas but rather an outline and application of some of his ideas to a current issue.</a:t>
            </a:r>
          </a:p>
        </p:txBody>
      </p:sp>
      <p:sp>
        <p:nvSpPr>
          <p:cNvPr id="4" name="Slide Number Placeholder 3"/>
          <p:cNvSpPr>
            <a:spLocks noGrp="1"/>
          </p:cNvSpPr>
          <p:nvPr>
            <p:ph type="sldNum" sz="quarter" idx="5"/>
          </p:nvPr>
        </p:nvSpPr>
        <p:spPr/>
        <p:txBody>
          <a:bodyPr/>
          <a:lstStyle/>
          <a:p>
            <a:fld id="{C6213CCA-C2D7-4BC0-99CA-C54109E9B5D9}" type="slidenum">
              <a:rPr lang="en-US" smtClean="0"/>
              <a:t>3</a:t>
            </a:fld>
            <a:endParaRPr lang="en-US"/>
          </a:p>
        </p:txBody>
      </p:sp>
    </p:spTree>
    <p:extLst>
      <p:ext uri="{BB962C8B-B14F-4D97-AF65-F5344CB8AC3E}">
        <p14:creationId xmlns:p14="http://schemas.microsoft.com/office/powerpoint/2010/main" val="399368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An individual represents the grand design of God, like a small piece of glass or wood represents a larger mosaic.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6213CCA-C2D7-4BC0-99CA-C54109E9B5D9}" type="slidenum">
              <a:rPr lang="en-US" smtClean="0"/>
              <a:t>12</a:t>
            </a:fld>
            <a:endParaRPr lang="en-US"/>
          </a:p>
        </p:txBody>
      </p:sp>
    </p:spTree>
    <p:extLst>
      <p:ext uri="{BB962C8B-B14F-4D97-AF65-F5344CB8AC3E}">
        <p14:creationId xmlns:p14="http://schemas.microsoft.com/office/powerpoint/2010/main" val="1450498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“Every effect expresses its cause, and thus the essence of our soul is a certain expression… of the divine essence.”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Leibniz, G. W., “Discourse on Metaphysics,” 241.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Both the body and soul share their origin in the mind of God which is a unity with only one purpose and one good design.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only way in which unity among individuals could be achieved is if they share the same origin.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6213CCA-C2D7-4BC0-99CA-C54109E9B5D9}" type="slidenum">
              <a:rPr lang="en-US" smtClean="0"/>
              <a:t>13</a:t>
            </a:fld>
            <a:endParaRPr lang="en-US"/>
          </a:p>
        </p:txBody>
      </p:sp>
    </p:spTree>
    <p:extLst>
      <p:ext uri="{BB962C8B-B14F-4D97-AF65-F5344CB8AC3E}">
        <p14:creationId xmlns:p14="http://schemas.microsoft.com/office/powerpoint/2010/main" val="41458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213CCA-C2D7-4BC0-99CA-C54109E9B5D9}" type="slidenum">
              <a:rPr lang="en-US" smtClean="0"/>
              <a:t>4</a:t>
            </a:fld>
            <a:endParaRPr lang="en-US"/>
          </a:p>
        </p:txBody>
      </p:sp>
    </p:spTree>
    <p:extLst>
      <p:ext uri="{BB962C8B-B14F-4D97-AF65-F5344CB8AC3E}">
        <p14:creationId xmlns:p14="http://schemas.microsoft.com/office/powerpoint/2010/main" val="3071569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substance is something that has its own existence, and each individual is a substance.</a:t>
            </a:r>
          </a:p>
        </p:txBody>
      </p:sp>
      <p:sp>
        <p:nvSpPr>
          <p:cNvPr id="4" name="Slide Number Placeholder 3"/>
          <p:cNvSpPr>
            <a:spLocks noGrp="1"/>
          </p:cNvSpPr>
          <p:nvPr>
            <p:ph type="sldNum" sz="quarter" idx="5"/>
          </p:nvPr>
        </p:nvSpPr>
        <p:spPr/>
        <p:txBody>
          <a:bodyPr/>
          <a:lstStyle/>
          <a:p>
            <a:fld id="{C6213CCA-C2D7-4BC0-99CA-C54109E9B5D9}" type="slidenum">
              <a:rPr lang="en-US" smtClean="0"/>
              <a:t>5</a:t>
            </a:fld>
            <a:endParaRPr lang="en-US"/>
          </a:p>
        </p:txBody>
      </p:sp>
    </p:spTree>
    <p:extLst>
      <p:ext uri="{BB962C8B-B14F-4D97-AF65-F5344CB8AC3E}">
        <p14:creationId xmlns:p14="http://schemas.microsoft.com/office/powerpoint/2010/main" val="3249857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“All our phenomena, that is, all the things that can ever happen to us, are only consequences of our being.”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Leibniz, Discourse on Metaphysics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r>
              <a:rPr lang="en-US" dirty="0"/>
              <a:t>Each notion contained within the CIC is formed by God according to his reason and order. Each notion either causes the next one or is the reason for the next one. This comes up later in Pre-established Harmony.</a:t>
            </a:r>
          </a:p>
        </p:txBody>
      </p:sp>
      <p:sp>
        <p:nvSpPr>
          <p:cNvPr id="4" name="Slide Number Placeholder 3"/>
          <p:cNvSpPr>
            <a:spLocks noGrp="1"/>
          </p:cNvSpPr>
          <p:nvPr>
            <p:ph type="sldNum" sz="quarter" idx="5"/>
          </p:nvPr>
        </p:nvSpPr>
        <p:spPr/>
        <p:txBody>
          <a:bodyPr/>
          <a:lstStyle/>
          <a:p>
            <a:fld id="{C6213CCA-C2D7-4BC0-99CA-C54109E9B5D9}" type="slidenum">
              <a:rPr lang="en-US" smtClean="0"/>
              <a:t>6</a:t>
            </a:fld>
            <a:endParaRPr lang="en-US"/>
          </a:p>
        </p:txBody>
      </p:sp>
    </p:spTree>
    <p:extLst>
      <p:ext uri="{BB962C8B-B14F-4D97-AF65-F5344CB8AC3E}">
        <p14:creationId xmlns:p14="http://schemas.microsoft.com/office/powerpoint/2010/main" val="1213566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it is contained within the CIC that a person will raise his arm then it is contained in the body that the arm will be raised. There is no causal link between the two.</a:t>
            </a:r>
          </a:p>
          <a:p>
            <a:endParaRPr lang="en-US" dirty="0"/>
          </a:p>
          <a:p>
            <a:r>
              <a:rPr lang="en-US" dirty="0"/>
              <a:t>Again the ordering of the body and of the soul are ordered according to reasons of God and his design.</a:t>
            </a:r>
          </a:p>
          <a:p>
            <a:endParaRPr lang="en-US" dirty="0"/>
          </a:p>
          <a:p>
            <a:r>
              <a:rPr lang="en-US" dirty="0"/>
              <a:t>Co-revelation</a:t>
            </a:r>
          </a:p>
        </p:txBody>
      </p:sp>
      <p:sp>
        <p:nvSpPr>
          <p:cNvPr id="4" name="Slide Number Placeholder 3"/>
          <p:cNvSpPr>
            <a:spLocks noGrp="1"/>
          </p:cNvSpPr>
          <p:nvPr>
            <p:ph type="sldNum" sz="quarter" idx="5"/>
          </p:nvPr>
        </p:nvSpPr>
        <p:spPr/>
        <p:txBody>
          <a:bodyPr/>
          <a:lstStyle/>
          <a:p>
            <a:fld id="{C6213CCA-C2D7-4BC0-99CA-C54109E9B5D9}" type="slidenum">
              <a:rPr lang="en-US" smtClean="0"/>
              <a:t>7</a:t>
            </a:fld>
            <a:endParaRPr lang="en-US"/>
          </a:p>
        </p:txBody>
      </p:sp>
    </p:spTree>
    <p:extLst>
      <p:ext uri="{BB962C8B-B14F-4D97-AF65-F5344CB8AC3E}">
        <p14:creationId xmlns:p14="http://schemas.microsoft.com/office/powerpoint/2010/main" val="3533826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The events in the soul and events in the body do not interact but their harmony is found in the fact that they are both ordered by God and there </a:t>
            </a:r>
            <a:r>
              <a:rPr lang="en-US" dirty="0" err="1"/>
              <a:t>forethey</a:t>
            </a:r>
            <a:r>
              <a:rPr lang="en-US" dirty="0"/>
              <a:t> will have unity.</a:t>
            </a:r>
          </a:p>
        </p:txBody>
      </p:sp>
      <p:sp>
        <p:nvSpPr>
          <p:cNvPr id="4" name="Slide Number Placeholder 3"/>
          <p:cNvSpPr>
            <a:spLocks noGrp="1"/>
          </p:cNvSpPr>
          <p:nvPr>
            <p:ph type="sldNum" sz="quarter" idx="5"/>
          </p:nvPr>
        </p:nvSpPr>
        <p:spPr/>
        <p:txBody>
          <a:bodyPr/>
          <a:lstStyle/>
          <a:p>
            <a:fld id="{C6213CCA-C2D7-4BC0-99CA-C54109E9B5D9}" type="slidenum">
              <a:rPr lang="en-US" smtClean="0"/>
              <a:t>8</a:t>
            </a:fld>
            <a:endParaRPr lang="en-US"/>
          </a:p>
        </p:txBody>
      </p:sp>
    </p:spTree>
    <p:extLst>
      <p:ext uri="{BB962C8B-B14F-4D97-AF65-F5344CB8AC3E}">
        <p14:creationId xmlns:p14="http://schemas.microsoft.com/office/powerpoint/2010/main" val="1865859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213CCA-C2D7-4BC0-99CA-C54109E9B5D9}" type="slidenum">
              <a:rPr lang="en-US" smtClean="0"/>
              <a:t>9</a:t>
            </a:fld>
            <a:endParaRPr lang="en-US"/>
          </a:p>
        </p:txBody>
      </p:sp>
    </p:spTree>
    <p:extLst>
      <p:ext uri="{BB962C8B-B14F-4D97-AF65-F5344CB8AC3E}">
        <p14:creationId xmlns:p14="http://schemas.microsoft.com/office/powerpoint/2010/main" val="3113863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Also, there is no transference of properties or qualities between other individuals because they lack causal connection. </a:t>
            </a:r>
          </a:p>
          <a:p>
            <a:endParaRPr lang="en-US" dirty="0"/>
          </a:p>
          <a:p>
            <a:r>
              <a:rPr lang="en-US" dirty="0"/>
              <a:t>Blocks of wood sliding across a table example.</a:t>
            </a:r>
          </a:p>
          <a:p>
            <a:endParaRPr lang="en-US" dirty="0"/>
          </a:p>
          <a:p>
            <a:r>
              <a:rPr lang="en-US" dirty="0"/>
              <a:t>The individual is a world unto himself and independent of every other individual - :</a:t>
            </a:r>
            <a:r>
              <a:rPr lang="en-US" dirty="0" err="1"/>
              <a:t>eibniz</a:t>
            </a:r>
            <a:r>
              <a:rPr lang="en-US" dirty="0"/>
              <a:t> </a:t>
            </a:r>
            <a:r>
              <a:rPr lang="en-US" i="1" dirty="0"/>
              <a:t>New Systems of Nature</a:t>
            </a:r>
            <a:r>
              <a:rPr lang="en-US" dirty="0"/>
              <a:t> </a:t>
            </a:r>
          </a:p>
        </p:txBody>
      </p:sp>
      <p:sp>
        <p:nvSpPr>
          <p:cNvPr id="4" name="Slide Number Placeholder 3"/>
          <p:cNvSpPr>
            <a:spLocks noGrp="1"/>
          </p:cNvSpPr>
          <p:nvPr>
            <p:ph type="sldNum" sz="quarter" idx="5"/>
          </p:nvPr>
        </p:nvSpPr>
        <p:spPr/>
        <p:txBody>
          <a:bodyPr/>
          <a:lstStyle/>
          <a:p>
            <a:fld id="{C6213CCA-C2D7-4BC0-99CA-C54109E9B5D9}" type="slidenum">
              <a:rPr lang="en-US" smtClean="0"/>
              <a:t>10</a:t>
            </a:fld>
            <a:endParaRPr lang="en-US"/>
          </a:p>
        </p:txBody>
      </p:sp>
    </p:spTree>
    <p:extLst>
      <p:ext uri="{BB962C8B-B14F-4D97-AF65-F5344CB8AC3E}">
        <p14:creationId xmlns:p14="http://schemas.microsoft.com/office/powerpoint/2010/main" val="2110468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“Every effect expresses its cause, and thus the essence of our soul is a certain expression… of the divine essence.”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Leibniz, G. W., “Discourse on Metaphysics,” 241.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Both the body and soul share their origin in the mind of God which is a unity with only one purpose and one good design.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only way in which unity among individuals could be achieved is if they share the same origin.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6213CCA-C2D7-4BC0-99CA-C54109E9B5D9}" type="slidenum">
              <a:rPr lang="en-US" smtClean="0"/>
              <a:t>11</a:t>
            </a:fld>
            <a:endParaRPr lang="en-US"/>
          </a:p>
        </p:txBody>
      </p:sp>
    </p:spTree>
    <p:extLst>
      <p:ext uri="{BB962C8B-B14F-4D97-AF65-F5344CB8AC3E}">
        <p14:creationId xmlns:p14="http://schemas.microsoft.com/office/powerpoint/2010/main" val="2053486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EC743F4-8769-40B4-85DF-6CB8DE9F66A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138601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C743F4-8769-40B4-85DF-6CB8DE9F66A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256086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C743F4-8769-40B4-85DF-6CB8DE9F66A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163944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C743F4-8769-40B4-85DF-6CB8DE9F66AA}" type="datetimeFigureOut">
              <a:rPr lang="en-US" smtClean="0"/>
              <a:t>3/10/2021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51726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C743F4-8769-40B4-85DF-6CB8DE9F66AA}" type="datetimeFigureOut">
              <a:rPr lang="en-US" smtClean="0"/>
              <a:t>3/10/2021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4155315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C743F4-8769-40B4-85DF-6CB8DE9F66AA}"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70274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C743F4-8769-40B4-85DF-6CB8DE9F66AA}" type="datetimeFigureOut">
              <a:rPr lang="en-US" smtClean="0"/>
              <a:pPr/>
              <a:t>3/10/2021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3395257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C743F4-8769-40B4-85DF-6CB8DE9F66AA}" type="datetimeFigureOut">
              <a:rPr lang="en-US" smtClean="0"/>
              <a:t>3/10/2021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01310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C743F4-8769-40B4-85DF-6CB8DE9F66AA}" type="datetimeFigureOut">
              <a:rPr lang="en-US" smtClean="0"/>
              <a:t>3/10/2021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93251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C743F4-8769-40B4-85DF-6CB8DE9F66AA}"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425304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C743F4-8769-40B4-85DF-6CB8DE9F66AA}" type="datetimeFigureOut">
              <a:rPr lang="en-US" smtClean="0"/>
              <a:t>3/10/2021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664694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743F4-8769-40B4-85DF-6CB8DE9F66AA}" type="datetimeFigureOut">
              <a:rPr lang="en-US" smtClean="0"/>
              <a:pPr/>
              <a:t>3/10/2021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237496541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11.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A89FF-4525-459B-AB5B-EAF208E42DB3}"/>
              </a:ext>
            </a:extLst>
          </p:cNvPr>
          <p:cNvSpPr>
            <a:spLocks noGrp="1"/>
          </p:cNvSpPr>
          <p:nvPr>
            <p:ph type="ctrTitle"/>
          </p:nvPr>
        </p:nvSpPr>
        <p:spPr>
          <a:xfrm>
            <a:off x="1524000" y="1122362"/>
            <a:ext cx="9144000" cy="2900518"/>
          </a:xfrm>
        </p:spPr>
        <p:txBody>
          <a:bodyPr>
            <a:normAutofit/>
          </a:bodyPr>
          <a:lstStyle/>
          <a:p>
            <a:r>
              <a:rPr lang="en-US" dirty="0">
                <a:solidFill>
                  <a:srgbClr val="FFFFFF"/>
                </a:solidFill>
              </a:rPr>
              <a:t>The Representative Individual</a:t>
            </a:r>
          </a:p>
        </p:txBody>
      </p:sp>
      <p:sp>
        <p:nvSpPr>
          <p:cNvPr id="3" name="Subtitle 2">
            <a:extLst>
              <a:ext uri="{FF2B5EF4-FFF2-40B4-BE49-F238E27FC236}">
                <a16:creationId xmlns:a16="http://schemas.microsoft.com/office/drawing/2014/main" id="{97BC9DAA-F524-463F-9C50-ABE9D347188B}"/>
              </a:ext>
            </a:extLst>
          </p:cNvPr>
          <p:cNvSpPr>
            <a:spLocks noGrp="1"/>
          </p:cNvSpPr>
          <p:nvPr>
            <p:ph type="subTitle" idx="1"/>
          </p:nvPr>
        </p:nvSpPr>
        <p:spPr>
          <a:xfrm>
            <a:off x="1524000" y="4159404"/>
            <a:ext cx="9144000" cy="1098395"/>
          </a:xfrm>
        </p:spPr>
        <p:txBody>
          <a:bodyPr>
            <a:normAutofit/>
          </a:bodyPr>
          <a:lstStyle/>
          <a:p>
            <a:r>
              <a:rPr lang="en-US">
                <a:solidFill>
                  <a:srgbClr val="FFFFFF"/>
                </a:solidFill>
              </a:rPr>
              <a:t>By Brayden Lilge</a:t>
            </a:r>
          </a:p>
        </p:txBody>
      </p:sp>
    </p:spTree>
    <p:extLst>
      <p:ext uri="{BB962C8B-B14F-4D97-AF65-F5344CB8AC3E}">
        <p14:creationId xmlns:p14="http://schemas.microsoft.com/office/powerpoint/2010/main" val="1908063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8A8A92-74DB-4CD2-8E89-295CABE26706}"/>
              </a:ext>
            </a:extLst>
          </p:cNvPr>
          <p:cNvSpPr>
            <a:spLocks noGrp="1"/>
          </p:cNvSpPr>
          <p:nvPr>
            <p:ph idx="1"/>
          </p:nvPr>
        </p:nvSpPr>
        <p:spPr>
          <a:xfrm>
            <a:off x="1706062" y="2291262"/>
            <a:ext cx="8779512" cy="944307"/>
          </a:xfrm>
        </p:spPr>
        <p:txBody>
          <a:bodyPr>
            <a:normAutofit/>
          </a:bodyPr>
          <a:lstStyle/>
          <a:p>
            <a:r>
              <a:rPr lang="en-US" dirty="0">
                <a:solidFill>
                  <a:schemeClr val="bg1"/>
                </a:solidFill>
              </a:rPr>
              <a:t>According to the PEH, individuals lack causal interaction between each other.</a:t>
            </a:r>
          </a:p>
        </p:txBody>
      </p:sp>
      <p:sp>
        <p:nvSpPr>
          <p:cNvPr id="4" name="TextBox 3">
            <a:extLst>
              <a:ext uri="{FF2B5EF4-FFF2-40B4-BE49-F238E27FC236}">
                <a16:creationId xmlns:a16="http://schemas.microsoft.com/office/drawing/2014/main" id="{813EB6CC-4CCB-40AB-BA20-FFE9363A6C15}"/>
              </a:ext>
            </a:extLst>
          </p:cNvPr>
          <p:cNvSpPr txBox="1"/>
          <p:nvPr/>
        </p:nvSpPr>
        <p:spPr>
          <a:xfrm>
            <a:off x="998806" y="689317"/>
            <a:ext cx="6879102" cy="769441"/>
          </a:xfrm>
          <a:prstGeom prst="rect">
            <a:avLst/>
          </a:prstGeom>
          <a:noFill/>
        </p:spPr>
        <p:txBody>
          <a:bodyPr wrap="square" rtlCol="0">
            <a:spAutoFit/>
          </a:bodyPr>
          <a:lstStyle/>
          <a:p>
            <a:r>
              <a:rPr lang="en-US" sz="4400" dirty="0">
                <a:solidFill>
                  <a:schemeClr val="bg1"/>
                </a:solidFill>
                <a:latin typeface="+mj-lt"/>
              </a:rPr>
              <a:t>Individual Distinctiveness</a:t>
            </a:r>
          </a:p>
        </p:txBody>
      </p:sp>
      <p:sp>
        <p:nvSpPr>
          <p:cNvPr id="5" name="TextBox 4">
            <a:extLst>
              <a:ext uri="{FF2B5EF4-FFF2-40B4-BE49-F238E27FC236}">
                <a16:creationId xmlns:a16="http://schemas.microsoft.com/office/drawing/2014/main" id="{4BCD6711-50E9-41A0-B228-6DF7A3E0C53D}"/>
              </a:ext>
            </a:extLst>
          </p:cNvPr>
          <p:cNvSpPr txBox="1"/>
          <p:nvPr/>
        </p:nvSpPr>
        <p:spPr>
          <a:xfrm>
            <a:off x="1772529" y="3622432"/>
            <a:ext cx="6555545" cy="867930"/>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The CIC of each individual distinguishes him from the other.</a:t>
            </a:r>
          </a:p>
        </p:txBody>
      </p:sp>
    </p:spTree>
    <p:extLst>
      <p:ext uri="{BB962C8B-B14F-4D97-AF65-F5344CB8AC3E}">
        <p14:creationId xmlns:p14="http://schemas.microsoft.com/office/powerpoint/2010/main" val="260302277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E67156-4A60-4C88-92D5-1378594893D4}"/>
              </a:ext>
            </a:extLst>
          </p:cNvPr>
          <p:cNvSpPr>
            <a:spLocks noGrp="1"/>
          </p:cNvSpPr>
          <p:nvPr>
            <p:ph idx="1"/>
          </p:nvPr>
        </p:nvSpPr>
        <p:spPr>
          <a:xfrm>
            <a:off x="1706062" y="2291262"/>
            <a:ext cx="8779512" cy="916172"/>
          </a:xfrm>
        </p:spPr>
        <p:txBody>
          <a:bodyPr>
            <a:normAutofit/>
          </a:bodyPr>
          <a:lstStyle/>
          <a:p>
            <a:r>
              <a:rPr lang="en-US" dirty="0">
                <a:solidFill>
                  <a:schemeClr val="bg1"/>
                </a:solidFill>
              </a:rPr>
              <a:t>Individuals share the same initial cause in the Mind of God.</a:t>
            </a:r>
          </a:p>
        </p:txBody>
      </p:sp>
      <p:sp>
        <p:nvSpPr>
          <p:cNvPr id="6" name="TextBox 5">
            <a:extLst>
              <a:ext uri="{FF2B5EF4-FFF2-40B4-BE49-F238E27FC236}">
                <a16:creationId xmlns:a16="http://schemas.microsoft.com/office/drawing/2014/main" id="{B4B2DBE9-DA8C-4076-B16F-6DA8A82C7585}"/>
              </a:ext>
            </a:extLst>
          </p:cNvPr>
          <p:cNvSpPr txBox="1"/>
          <p:nvPr/>
        </p:nvSpPr>
        <p:spPr>
          <a:xfrm>
            <a:off x="773724" y="647114"/>
            <a:ext cx="8779512" cy="769441"/>
          </a:xfrm>
          <a:prstGeom prst="rect">
            <a:avLst/>
          </a:prstGeom>
          <a:noFill/>
        </p:spPr>
        <p:txBody>
          <a:bodyPr wrap="square" rtlCol="0">
            <a:spAutoFit/>
          </a:bodyPr>
          <a:lstStyle/>
          <a:p>
            <a:r>
              <a:rPr lang="en-US" sz="4400" dirty="0">
                <a:solidFill>
                  <a:schemeClr val="bg1"/>
                </a:solidFill>
                <a:latin typeface="+mj-lt"/>
              </a:rPr>
              <a:t>The Collective Nature of Individuals</a:t>
            </a:r>
          </a:p>
        </p:txBody>
      </p:sp>
      <p:sp>
        <p:nvSpPr>
          <p:cNvPr id="7" name="TextBox 6">
            <a:extLst>
              <a:ext uri="{FF2B5EF4-FFF2-40B4-BE49-F238E27FC236}">
                <a16:creationId xmlns:a16="http://schemas.microsoft.com/office/drawing/2014/main" id="{D9657D02-BB6E-4898-9F44-B0C57EFB72CF}"/>
              </a:ext>
            </a:extLst>
          </p:cNvPr>
          <p:cNvSpPr txBox="1"/>
          <p:nvPr/>
        </p:nvSpPr>
        <p:spPr>
          <a:xfrm>
            <a:off x="1706062" y="3643534"/>
            <a:ext cx="8779512" cy="1383969"/>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Individuals share the same over-arching structure and final cause.</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lang="en-US" sz="2800" dirty="0">
              <a:solidFill>
                <a:prstClr val="white"/>
              </a:solidFill>
              <a:latin typeface="Calibri" panose="020F0502020204030204"/>
            </a:endParaRPr>
          </a:p>
        </p:txBody>
      </p:sp>
    </p:spTree>
    <p:extLst>
      <p:ext uri="{BB962C8B-B14F-4D97-AF65-F5344CB8AC3E}">
        <p14:creationId xmlns:p14="http://schemas.microsoft.com/office/powerpoint/2010/main" val="347969696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E67156-4A60-4C88-92D5-1378594893D4}"/>
              </a:ext>
            </a:extLst>
          </p:cNvPr>
          <p:cNvSpPr>
            <a:spLocks noGrp="1"/>
          </p:cNvSpPr>
          <p:nvPr>
            <p:ph idx="1"/>
          </p:nvPr>
        </p:nvSpPr>
        <p:spPr>
          <a:xfrm>
            <a:off x="1706062" y="2291262"/>
            <a:ext cx="8779512" cy="916172"/>
          </a:xfrm>
        </p:spPr>
        <p:txBody>
          <a:bodyPr>
            <a:normAutofit/>
          </a:bodyPr>
          <a:lstStyle/>
          <a:p>
            <a:r>
              <a:rPr lang="en-US" dirty="0">
                <a:solidFill>
                  <a:schemeClr val="bg1"/>
                </a:solidFill>
              </a:rPr>
              <a:t>Individuals are representative of the unified Mind of God.</a:t>
            </a:r>
          </a:p>
        </p:txBody>
      </p:sp>
      <p:sp>
        <p:nvSpPr>
          <p:cNvPr id="6" name="TextBox 5">
            <a:extLst>
              <a:ext uri="{FF2B5EF4-FFF2-40B4-BE49-F238E27FC236}">
                <a16:creationId xmlns:a16="http://schemas.microsoft.com/office/drawing/2014/main" id="{B4B2DBE9-DA8C-4076-B16F-6DA8A82C7585}"/>
              </a:ext>
            </a:extLst>
          </p:cNvPr>
          <p:cNvSpPr txBox="1"/>
          <p:nvPr/>
        </p:nvSpPr>
        <p:spPr>
          <a:xfrm>
            <a:off x="773724" y="647114"/>
            <a:ext cx="8779512" cy="769441"/>
          </a:xfrm>
          <a:prstGeom prst="rect">
            <a:avLst/>
          </a:prstGeom>
          <a:noFill/>
        </p:spPr>
        <p:txBody>
          <a:bodyPr wrap="square" rtlCol="0">
            <a:spAutoFit/>
          </a:bodyPr>
          <a:lstStyle/>
          <a:p>
            <a:r>
              <a:rPr lang="en-US" sz="4400" dirty="0">
                <a:solidFill>
                  <a:schemeClr val="bg1"/>
                </a:solidFill>
                <a:latin typeface="+mj-lt"/>
              </a:rPr>
              <a:t>The Representative Individual</a:t>
            </a:r>
          </a:p>
        </p:txBody>
      </p:sp>
      <p:sp>
        <p:nvSpPr>
          <p:cNvPr id="7" name="TextBox 6">
            <a:extLst>
              <a:ext uri="{FF2B5EF4-FFF2-40B4-BE49-F238E27FC236}">
                <a16:creationId xmlns:a16="http://schemas.microsoft.com/office/drawing/2014/main" id="{D9657D02-BB6E-4898-9F44-B0C57EFB72CF}"/>
              </a:ext>
            </a:extLst>
          </p:cNvPr>
          <p:cNvSpPr txBox="1"/>
          <p:nvPr/>
        </p:nvSpPr>
        <p:spPr>
          <a:xfrm>
            <a:off x="1706062" y="3643534"/>
            <a:ext cx="8779512" cy="1383969"/>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Individuals represent the one over-arching structure of creation.</a:t>
            </a:r>
          </a:p>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lang="en-US" sz="2800" dirty="0">
              <a:solidFill>
                <a:prstClr val="white"/>
              </a:solidFill>
              <a:latin typeface="Calibri" panose="020F0502020204030204"/>
            </a:endParaRPr>
          </a:p>
        </p:txBody>
      </p:sp>
    </p:spTree>
    <p:extLst>
      <p:ext uri="{BB962C8B-B14F-4D97-AF65-F5344CB8AC3E}">
        <p14:creationId xmlns:p14="http://schemas.microsoft.com/office/powerpoint/2010/main" val="15607525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4B2DBE9-DA8C-4076-B16F-6DA8A82C7585}"/>
              </a:ext>
            </a:extLst>
          </p:cNvPr>
          <p:cNvSpPr txBox="1"/>
          <p:nvPr/>
        </p:nvSpPr>
        <p:spPr>
          <a:xfrm>
            <a:off x="4566139" y="629530"/>
            <a:ext cx="3059722" cy="769441"/>
          </a:xfrm>
          <a:prstGeom prst="rect">
            <a:avLst/>
          </a:prstGeom>
          <a:noFill/>
        </p:spPr>
        <p:txBody>
          <a:bodyPr wrap="square" rtlCol="0">
            <a:spAutoFit/>
          </a:bodyPr>
          <a:lstStyle/>
          <a:p>
            <a:r>
              <a:rPr lang="en-US" sz="4400" dirty="0">
                <a:solidFill>
                  <a:schemeClr val="bg1"/>
                </a:solidFill>
                <a:latin typeface="+mj-lt"/>
              </a:rPr>
              <a:t>Bibliography</a:t>
            </a:r>
          </a:p>
        </p:txBody>
      </p:sp>
      <p:sp>
        <p:nvSpPr>
          <p:cNvPr id="7" name="TextBox 6">
            <a:extLst>
              <a:ext uri="{FF2B5EF4-FFF2-40B4-BE49-F238E27FC236}">
                <a16:creationId xmlns:a16="http://schemas.microsoft.com/office/drawing/2014/main" id="{D9657D02-BB6E-4898-9F44-B0C57EFB72CF}"/>
              </a:ext>
            </a:extLst>
          </p:cNvPr>
          <p:cNvSpPr txBox="1"/>
          <p:nvPr/>
        </p:nvSpPr>
        <p:spPr>
          <a:xfrm>
            <a:off x="773724" y="1781932"/>
            <a:ext cx="11109960" cy="4633063"/>
          </a:xfrm>
          <a:prstGeom prst="rect">
            <a:avLst/>
          </a:prstGeom>
          <a:noFill/>
        </p:spPr>
        <p:txBody>
          <a:bodyPr wrap="square" rtlCol="0">
            <a:spAutoFit/>
          </a:bodyPr>
          <a:lstStyle/>
          <a:p>
            <a:pPr marL="457200" marR="0" indent="-457200">
              <a:lnSpc>
                <a:spcPct val="107000"/>
              </a:lnSpc>
              <a:spcBef>
                <a:spcPts val="0"/>
              </a:spcBef>
              <a:spcAft>
                <a:spcPts val="80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Leibniz, G. W., “A New System of the Nature and Communication of Substances, and of the Union of the Soul and Body.” In </a:t>
            </a:r>
            <a:r>
              <a:rPr lang="en-US" sz="20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Modern Philosophy of Primary Sources, </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edited by Roger </a:t>
            </a:r>
            <a:r>
              <a:rPr lang="en-US" sz="2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Ariew</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and Eric Watkins, 269-274. Indianapolis: Hackett Publishing, 2009.</a:t>
            </a:r>
          </a:p>
          <a:p>
            <a:pPr marL="457200" marR="0" indent="-457200">
              <a:lnSpc>
                <a:spcPct val="107000"/>
              </a:lnSpc>
              <a:spcBef>
                <a:spcPts val="0"/>
              </a:spcBef>
              <a:spcAft>
                <a:spcPts val="80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Leibniz, G. W., “Discourse on Metaphysics.” In </a:t>
            </a:r>
            <a:r>
              <a:rPr lang="en-US" sz="20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Modern Philosophy: An Anthology of Primary Sources</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edited by Roger </a:t>
            </a:r>
            <a:r>
              <a:rPr lang="en-US" sz="2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Ariew</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and Eric Watkins, 224-247. Indianapolis: Hackett Publishing, 2009.</a:t>
            </a:r>
          </a:p>
          <a:p>
            <a:pPr marL="457200" marR="0" indent="-457200">
              <a:lnSpc>
                <a:spcPct val="107000"/>
              </a:lnSpc>
              <a:spcBef>
                <a:spcPts val="0"/>
              </a:spcBef>
              <a:spcAft>
                <a:spcPts val="80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Leibniz, G. W., “From the Letters to </a:t>
            </a:r>
            <a:r>
              <a:rPr lang="en-US" sz="2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Arnauld</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In </a:t>
            </a:r>
            <a:r>
              <a:rPr lang="en-US" sz="20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Modern Philosophy of Primary Sources, </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edited by Roger </a:t>
            </a:r>
            <a:r>
              <a:rPr lang="en-US" sz="2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Ariew</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and Eric Watkins, 248 264. Indianapolis: Hackett Publishing, 2009.</a:t>
            </a:r>
          </a:p>
          <a:p>
            <a:pPr marL="457200" marR="0" indent="-457200">
              <a:lnSpc>
                <a:spcPct val="107000"/>
              </a:lnSpc>
              <a:spcBef>
                <a:spcPts val="0"/>
              </a:spcBef>
              <a:spcAft>
                <a:spcPts val="80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Leibniz, G. W., “Primary Truths.” In </a:t>
            </a:r>
            <a:r>
              <a:rPr lang="en-US" sz="20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Modern Philosophy of Primary Sources, </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edited by Roger </a:t>
            </a:r>
            <a:r>
              <a:rPr lang="en-US" sz="2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Ariew</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and Eric Watkins, 265-268. Indianapolis: Hackett Publishing, 2009.</a:t>
            </a:r>
          </a:p>
          <a:p>
            <a:pPr marL="457200" marR="0" indent="-457200">
              <a:lnSpc>
                <a:spcPct val="107000"/>
              </a:lnSpc>
              <a:spcBef>
                <a:spcPts val="0"/>
              </a:spcBef>
              <a:spcAft>
                <a:spcPts val="800"/>
              </a:spcAft>
            </a:pP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Leibniz, G. W., “The Principles of Philosophy, or the Monadology.” In </a:t>
            </a:r>
            <a:r>
              <a:rPr lang="en-US" sz="20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Modern Philosophy of Primary Sources, </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edited by Roger </a:t>
            </a:r>
            <a:r>
              <a:rPr lang="en-US" sz="20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Ariew</a:t>
            </a:r>
            <a:r>
              <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and Eric Watkins, 275 - 283. Indianapolis: Hackett Publishing, 2009.</a:t>
            </a:r>
          </a:p>
          <a:p>
            <a:pPr marR="0" lvl="0" algn="l" defTabSz="914400" rtl="0" eaLnBrk="1" fontAlgn="auto" latinLnBrk="0" hangingPunct="1">
              <a:lnSpc>
                <a:spcPct val="90000"/>
              </a:lnSpc>
              <a:spcBef>
                <a:spcPts val="1000"/>
              </a:spcBef>
              <a:spcAft>
                <a:spcPts val="0"/>
              </a:spcAft>
              <a:buClrTx/>
              <a:buSzTx/>
              <a:tabLst/>
              <a:defRPr/>
            </a:pP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10335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C5D4FED-53B1-40D4-81EA-42DEE81E8E7C}"/>
              </a:ext>
            </a:extLst>
          </p:cNvPr>
          <p:cNvSpPr txBox="1"/>
          <p:nvPr/>
        </p:nvSpPr>
        <p:spPr>
          <a:xfrm>
            <a:off x="1585077" y="3488216"/>
            <a:ext cx="8637562" cy="861774"/>
          </a:xfrm>
          <a:prstGeom prst="rect">
            <a:avLst/>
          </a:prstGeom>
          <a:noFill/>
        </p:spPr>
        <p:txBody>
          <a:bodyPr wrap="square" rtlCol="0">
            <a:spAutoFit/>
          </a:bodyPr>
          <a:lstStyle/>
          <a:p>
            <a:pPr marL="285750" indent="-285750">
              <a:buFont typeface="Arial" panose="020B0604020202020204" pitchFamily="34" charset="0"/>
              <a:buChar char="•"/>
            </a:pPr>
            <a:r>
              <a:rPr lang="en-US" sz="2500" dirty="0">
                <a:solidFill>
                  <a:schemeClr val="bg1"/>
                </a:solidFill>
              </a:rPr>
              <a:t>I am somehow affected by my environment and confined to my culture, society, nationality, etc.</a:t>
            </a:r>
          </a:p>
        </p:txBody>
      </p:sp>
      <p:sp>
        <p:nvSpPr>
          <p:cNvPr id="9" name="TextBox 8">
            <a:extLst>
              <a:ext uri="{FF2B5EF4-FFF2-40B4-BE49-F238E27FC236}">
                <a16:creationId xmlns:a16="http://schemas.microsoft.com/office/drawing/2014/main" id="{B16589D3-624B-4C93-8541-C76A760E86FC}"/>
              </a:ext>
            </a:extLst>
          </p:cNvPr>
          <p:cNvSpPr txBox="1"/>
          <p:nvPr/>
        </p:nvSpPr>
        <p:spPr>
          <a:xfrm>
            <a:off x="1585077" y="4857976"/>
            <a:ext cx="8637562" cy="861774"/>
          </a:xfrm>
          <a:prstGeom prst="rect">
            <a:avLst/>
          </a:prstGeom>
          <a:noFill/>
        </p:spPr>
        <p:txBody>
          <a:bodyPr wrap="square" rtlCol="0">
            <a:spAutoFit/>
          </a:bodyPr>
          <a:lstStyle/>
          <a:p>
            <a:pPr marL="285750" indent="-285750">
              <a:buFont typeface="Arial" panose="020B0604020202020204" pitchFamily="34" charset="0"/>
              <a:buChar char="•"/>
            </a:pPr>
            <a:r>
              <a:rPr lang="en-US" sz="2500" dirty="0">
                <a:solidFill>
                  <a:schemeClr val="bg1"/>
                </a:solidFill>
              </a:rPr>
              <a:t>I am a distinct individual as well as a necessary member of a collective group.</a:t>
            </a:r>
          </a:p>
        </p:txBody>
      </p:sp>
      <p:sp>
        <p:nvSpPr>
          <p:cNvPr id="11" name="TextBox 10">
            <a:extLst>
              <a:ext uri="{FF2B5EF4-FFF2-40B4-BE49-F238E27FC236}">
                <a16:creationId xmlns:a16="http://schemas.microsoft.com/office/drawing/2014/main" id="{C74A27D0-4BCC-493F-AC75-90F17BF66124}"/>
              </a:ext>
            </a:extLst>
          </p:cNvPr>
          <p:cNvSpPr txBox="1"/>
          <p:nvPr/>
        </p:nvSpPr>
        <p:spPr>
          <a:xfrm>
            <a:off x="1585077" y="2084804"/>
            <a:ext cx="8642135" cy="861774"/>
          </a:xfrm>
          <a:prstGeom prst="rect">
            <a:avLst/>
          </a:prstGeom>
          <a:noFill/>
        </p:spPr>
        <p:txBody>
          <a:bodyPr wrap="square" rtlCol="0">
            <a:spAutoFit/>
          </a:bodyPr>
          <a:lstStyle/>
          <a:p>
            <a:pPr marL="285750" indent="-285750">
              <a:buFont typeface="Arial" panose="020B0604020202020204" pitchFamily="34" charset="0"/>
              <a:buChar char="•"/>
            </a:pPr>
            <a:r>
              <a:rPr lang="en-US" sz="2500" dirty="0">
                <a:solidFill>
                  <a:schemeClr val="bg1"/>
                </a:solidFill>
              </a:rPr>
              <a:t>I am an autonomous individual able to make my own decision regardless of my influence or larger group identity.</a:t>
            </a:r>
          </a:p>
        </p:txBody>
      </p:sp>
      <p:sp>
        <p:nvSpPr>
          <p:cNvPr id="3" name="Title 2">
            <a:extLst>
              <a:ext uri="{FF2B5EF4-FFF2-40B4-BE49-F238E27FC236}">
                <a16:creationId xmlns:a16="http://schemas.microsoft.com/office/drawing/2014/main" id="{BAAB4D93-4E4E-4143-BA00-BA0E87786F7F}"/>
              </a:ext>
            </a:extLst>
          </p:cNvPr>
          <p:cNvSpPr>
            <a:spLocks noGrp="1"/>
          </p:cNvSpPr>
          <p:nvPr>
            <p:ph type="title"/>
          </p:nvPr>
        </p:nvSpPr>
        <p:spPr/>
        <p:txBody>
          <a:bodyPr/>
          <a:lstStyle/>
          <a:p>
            <a:r>
              <a:rPr lang="en-US" dirty="0">
                <a:solidFill>
                  <a:schemeClr val="bg1"/>
                </a:solidFill>
              </a:rPr>
              <a:t>It Seems That…</a:t>
            </a:r>
          </a:p>
        </p:txBody>
      </p:sp>
    </p:spTree>
    <p:extLst>
      <p:ext uri="{BB962C8B-B14F-4D97-AF65-F5344CB8AC3E}">
        <p14:creationId xmlns:p14="http://schemas.microsoft.com/office/powerpoint/2010/main" val="248035848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54D9D-7A4E-43DB-B5D7-F7B1152FB883}"/>
              </a:ext>
            </a:extLst>
          </p:cNvPr>
          <p:cNvSpPr>
            <a:spLocks noGrp="1"/>
          </p:cNvSpPr>
          <p:nvPr>
            <p:ph idx="1"/>
          </p:nvPr>
        </p:nvSpPr>
        <p:spPr>
          <a:xfrm>
            <a:off x="1706062" y="2291262"/>
            <a:ext cx="8779512" cy="1325563"/>
          </a:xfrm>
        </p:spPr>
        <p:txBody>
          <a:bodyPr>
            <a:normAutofit/>
          </a:bodyPr>
          <a:lstStyle/>
          <a:p>
            <a:r>
              <a:rPr lang="en-US" dirty="0">
                <a:solidFill>
                  <a:schemeClr val="bg1"/>
                </a:solidFill>
              </a:rPr>
              <a:t>How can I be both an utterly distinct individual soul, but be bound by necessity to a larger collective group of souls?</a:t>
            </a:r>
          </a:p>
        </p:txBody>
      </p:sp>
      <p:sp>
        <p:nvSpPr>
          <p:cNvPr id="5" name="Title 4">
            <a:extLst>
              <a:ext uri="{FF2B5EF4-FFF2-40B4-BE49-F238E27FC236}">
                <a16:creationId xmlns:a16="http://schemas.microsoft.com/office/drawing/2014/main" id="{5D5BF488-39C9-4741-A5CB-551EC98FAAF5}"/>
              </a:ext>
            </a:extLst>
          </p:cNvPr>
          <p:cNvSpPr>
            <a:spLocks noGrp="1"/>
          </p:cNvSpPr>
          <p:nvPr>
            <p:ph type="title"/>
          </p:nvPr>
        </p:nvSpPr>
        <p:spPr/>
        <p:txBody>
          <a:bodyPr/>
          <a:lstStyle/>
          <a:p>
            <a:r>
              <a:rPr lang="en-US" dirty="0">
                <a:solidFill>
                  <a:schemeClr val="bg1"/>
                </a:solidFill>
              </a:rPr>
              <a:t>The Question</a:t>
            </a:r>
          </a:p>
        </p:txBody>
      </p:sp>
      <p:sp>
        <p:nvSpPr>
          <p:cNvPr id="7" name="TextBox 6">
            <a:extLst>
              <a:ext uri="{FF2B5EF4-FFF2-40B4-BE49-F238E27FC236}">
                <a16:creationId xmlns:a16="http://schemas.microsoft.com/office/drawing/2014/main" id="{16F20DC8-FF55-4A73-82BD-EE398103476C}"/>
              </a:ext>
            </a:extLst>
          </p:cNvPr>
          <p:cNvSpPr txBox="1"/>
          <p:nvPr/>
        </p:nvSpPr>
        <p:spPr>
          <a:xfrm>
            <a:off x="1706061" y="4065563"/>
            <a:ext cx="8779511"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chemeClr val="bg1"/>
                </a:solidFill>
              </a:rPr>
              <a:t>How can I have both an individual identity and a collective identity.</a:t>
            </a:r>
          </a:p>
        </p:txBody>
      </p:sp>
    </p:spTree>
    <p:extLst>
      <p:ext uri="{BB962C8B-B14F-4D97-AF65-F5344CB8AC3E}">
        <p14:creationId xmlns:p14="http://schemas.microsoft.com/office/powerpoint/2010/main" val="355073246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DD1D98-6F9A-48C8-95E7-9561F7F5A0E6}"/>
              </a:ext>
            </a:extLst>
          </p:cNvPr>
          <p:cNvSpPr>
            <a:spLocks noGrp="1"/>
          </p:cNvSpPr>
          <p:nvPr>
            <p:ph idx="1"/>
          </p:nvPr>
        </p:nvSpPr>
        <p:spPr>
          <a:xfrm>
            <a:off x="1706061" y="1812181"/>
            <a:ext cx="8779512" cy="923331"/>
          </a:xfrm>
        </p:spPr>
        <p:txBody>
          <a:bodyPr>
            <a:normAutofit/>
          </a:bodyPr>
          <a:lstStyle/>
          <a:p>
            <a:r>
              <a:rPr lang="en-US" sz="2500" dirty="0">
                <a:solidFill>
                  <a:schemeClr val="bg1"/>
                </a:solidFill>
              </a:rPr>
              <a:t>Individual – A distinct being composed of soul and body referring specifically to the human species. </a:t>
            </a:r>
          </a:p>
        </p:txBody>
      </p:sp>
      <p:sp>
        <p:nvSpPr>
          <p:cNvPr id="5" name="Title 4">
            <a:extLst>
              <a:ext uri="{FF2B5EF4-FFF2-40B4-BE49-F238E27FC236}">
                <a16:creationId xmlns:a16="http://schemas.microsoft.com/office/drawing/2014/main" id="{969D08A2-929F-4B5C-B397-CC5F12C4274E}"/>
              </a:ext>
            </a:extLst>
          </p:cNvPr>
          <p:cNvSpPr>
            <a:spLocks noGrp="1"/>
          </p:cNvSpPr>
          <p:nvPr>
            <p:ph type="title"/>
          </p:nvPr>
        </p:nvSpPr>
        <p:spPr/>
        <p:txBody>
          <a:bodyPr/>
          <a:lstStyle/>
          <a:p>
            <a:r>
              <a:rPr lang="en-US" dirty="0">
                <a:solidFill>
                  <a:schemeClr val="bg1"/>
                </a:solidFill>
              </a:rPr>
              <a:t>Some Definitions</a:t>
            </a:r>
          </a:p>
        </p:txBody>
      </p:sp>
      <p:sp>
        <p:nvSpPr>
          <p:cNvPr id="6" name="TextBox 5">
            <a:extLst>
              <a:ext uri="{FF2B5EF4-FFF2-40B4-BE49-F238E27FC236}">
                <a16:creationId xmlns:a16="http://schemas.microsoft.com/office/drawing/2014/main" id="{59AB253B-0B21-4731-A9BB-60DF19C3B6DB}"/>
              </a:ext>
            </a:extLst>
          </p:cNvPr>
          <p:cNvSpPr txBox="1"/>
          <p:nvPr/>
        </p:nvSpPr>
        <p:spPr>
          <a:xfrm>
            <a:off x="1706062" y="4170728"/>
            <a:ext cx="8779511" cy="1246495"/>
          </a:xfrm>
          <a:prstGeom prst="rect">
            <a:avLst/>
          </a:prstGeom>
          <a:noFill/>
        </p:spPr>
        <p:txBody>
          <a:bodyPr wrap="square" rtlCol="0">
            <a:spAutoFit/>
          </a:bodyPr>
          <a:lstStyle/>
          <a:p>
            <a:pPr marL="285750" indent="-285750">
              <a:buFont typeface="Arial" panose="020B0604020202020204" pitchFamily="34" charset="0"/>
              <a:buChar char="•"/>
            </a:pPr>
            <a:r>
              <a:rPr lang="en-US" sz="2500" dirty="0">
                <a:solidFill>
                  <a:schemeClr val="bg1"/>
                </a:solidFill>
              </a:rPr>
              <a:t>Soul – A unity within an individual that contains the metaphysical nature of an individual (Complete Individual Concept)</a:t>
            </a:r>
          </a:p>
        </p:txBody>
      </p:sp>
      <p:sp>
        <p:nvSpPr>
          <p:cNvPr id="7" name="TextBox 6">
            <a:extLst>
              <a:ext uri="{FF2B5EF4-FFF2-40B4-BE49-F238E27FC236}">
                <a16:creationId xmlns:a16="http://schemas.microsoft.com/office/drawing/2014/main" id="{400F1D93-1572-42C3-8F67-757719A5C70A}"/>
              </a:ext>
            </a:extLst>
          </p:cNvPr>
          <p:cNvSpPr txBox="1"/>
          <p:nvPr/>
        </p:nvSpPr>
        <p:spPr>
          <a:xfrm>
            <a:off x="1706062" y="3214593"/>
            <a:ext cx="8779512" cy="477054"/>
          </a:xfrm>
          <a:prstGeom prst="rect">
            <a:avLst/>
          </a:prstGeom>
          <a:noFill/>
        </p:spPr>
        <p:txBody>
          <a:bodyPr wrap="square" rtlCol="0">
            <a:spAutoFit/>
          </a:bodyPr>
          <a:lstStyle/>
          <a:p>
            <a:pPr marL="285750" indent="-285750">
              <a:buFont typeface="Arial" panose="020B0604020202020204" pitchFamily="34" charset="0"/>
              <a:buChar char="•"/>
            </a:pPr>
            <a:r>
              <a:rPr lang="en-US" sz="2500" dirty="0">
                <a:solidFill>
                  <a:schemeClr val="bg1"/>
                </a:solidFill>
              </a:rPr>
              <a:t>Body – The physical and finite aspect of an individual.</a:t>
            </a:r>
          </a:p>
        </p:txBody>
      </p:sp>
    </p:spTree>
    <p:extLst>
      <p:ext uri="{BB962C8B-B14F-4D97-AF65-F5344CB8AC3E}">
        <p14:creationId xmlns:p14="http://schemas.microsoft.com/office/powerpoint/2010/main" val="165718263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3A9CFC1-E044-4141-8655-646642AD569C}"/>
              </a:ext>
            </a:extLst>
          </p:cNvPr>
          <p:cNvSpPr>
            <a:spLocks noGrp="1"/>
          </p:cNvSpPr>
          <p:nvPr>
            <p:ph idx="1"/>
          </p:nvPr>
        </p:nvSpPr>
        <p:spPr>
          <a:xfrm>
            <a:off x="1706244" y="1770757"/>
            <a:ext cx="8779512" cy="1281932"/>
          </a:xfrm>
        </p:spPr>
        <p:txBody>
          <a:bodyPr>
            <a:normAutofit/>
          </a:bodyPr>
          <a:lstStyle/>
          <a:p>
            <a:r>
              <a:rPr lang="en-US" dirty="0">
                <a:solidFill>
                  <a:schemeClr val="bg1"/>
                </a:solidFill>
              </a:rPr>
              <a:t>“It is not possible for there to be two individuals entirely alike or differing in number only.” – Leibniz, </a:t>
            </a:r>
            <a:r>
              <a:rPr lang="en-US" i="1" dirty="0">
                <a:solidFill>
                  <a:schemeClr val="bg1"/>
                </a:solidFill>
              </a:rPr>
              <a:t>From Letters to </a:t>
            </a:r>
            <a:r>
              <a:rPr lang="en-US" i="1" dirty="0" err="1">
                <a:solidFill>
                  <a:schemeClr val="bg1"/>
                </a:solidFill>
              </a:rPr>
              <a:t>Arnauld</a:t>
            </a:r>
            <a:r>
              <a:rPr lang="en-US" i="1" dirty="0">
                <a:solidFill>
                  <a:schemeClr val="bg1"/>
                </a:solidFill>
              </a:rPr>
              <a:t>.</a:t>
            </a:r>
            <a:endParaRPr lang="en-US" dirty="0">
              <a:solidFill>
                <a:schemeClr val="bg1"/>
              </a:solidFill>
            </a:endParaRPr>
          </a:p>
        </p:txBody>
      </p:sp>
      <p:sp>
        <p:nvSpPr>
          <p:cNvPr id="3" name="TextBox 2">
            <a:extLst>
              <a:ext uri="{FF2B5EF4-FFF2-40B4-BE49-F238E27FC236}">
                <a16:creationId xmlns:a16="http://schemas.microsoft.com/office/drawing/2014/main" id="{D93280D8-D5E9-40FB-B71A-DA0E22845C29}"/>
              </a:ext>
            </a:extLst>
          </p:cNvPr>
          <p:cNvSpPr txBox="1"/>
          <p:nvPr/>
        </p:nvSpPr>
        <p:spPr>
          <a:xfrm>
            <a:off x="773723" y="745587"/>
            <a:ext cx="6766560" cy="769441"/>
          </a:xfrm>
          <a:prstGeom prst="rect">
            <a:avLst/>
          </a:prstGeom>
          <a:noFill/>
        </p:spPr>
        <p:txBody>
          <a:bodyPr wrap="square" rtlCol="0">
            <a:spAutoFit/>
          </a:bodyPr>
          <a:lstStyle/>
          <a:p>
            <a:r>
              <a:rPr lang="en-US" sz="4400" dirty="0">
                <a:solidFill>
                  <a:schemeClr val="bg1"/>
                </a:solidFill>
                <a:latin typeface="+mj-lt"/>
              </a:rPr>
              <a:t>What is a Substance?</a:t>
            </a:r>
            <a:endParaRPr lang="en-US" sz="4400" dirty="0">
              <a:latin typeface="+mj-lt"/>
            </a:endParaRPr>
          </a:p>
        </p:txBody>
      </p:sp>
      <p:sp>
        <p:nvSpPr>
          <p:cNvPr id="4" name="TextBox 3">
            <a:extLst>
              <a:ext uri="{FF2B5EF4-FFF2-40B4-BE49-F238E27FC236}">
                <a16:creationId xmlns:a16="http://schemas.microsoft.com/office/drawing/2014/main" id="{E52A50C9-854F-4E4B-ADB6-6529ED6FA9A8}"/>
              </a:ext>
            </a:extLst>
          </p:cNvPr>
          <p:cNvSpPr txBox="1"/>
          <p:nvPr/>
        </p:nvSpPr>
        <p:spPr>
          <a:xfrm>
            <a:off x="1378634" y="4567204"/>
            <a:ext cx="9107122" cy="1815882"/>
          </a:xfrm>
          <a:prstGeom prst="rect">
            <a:avLst/>
          </a:prstGeom>
          <a:noFill/>
        </p:spPr>
        <p:txBody>
          <a:bodyPr wrap="square" rtlCol="0">
            <a:spAutoFit/>
          </a:bodyPr>
          <a:lstStyle/>
          <a:p>
            <a:pPr marL="457200" indent="-457200">
              <a:buFont typeface="Arial" panose="020B0604020202020204" pitchFamily="34" charset="0"/>
              <a:buChar char="•"/>
            </a:pPr>
            <a:r>
              <a:rPr lang="en-US" sz="2800" dirty="0">
                <a:solidFill>
                  <a:schemeClr val="bg1"/>
                </a:solidFill>
              </a:rPr>
              <a:t>Indiscernibility of </a:t>
            </a:r>
            <a:r>
              <a:rPr lang="en-US" sz="2800" dirty="0" err="1">
                <a:solidFill>
                  <a:schemeClr val="bg1"/>
                </a:solidFill>
              </a:rPr>
              <a:t>Identicals</a:t>
            </a:r>
            <a:r>
              <a:rPr lang="en-US" sz="2800" dirty="0">
                <a:solidFill>
                  <a:schemeClr val="bg1"/>
                </a:solidFill>
              </a:rPr>
              <a:t> – Two completely identical substances are simply the same substance.</a:t>
            </a:r>
          </a:p>
          <a:p>
            <a:pPr marL="457200" indent="-457200">
              <a:buFont typeface="Arial" panose="020B0604020202020204" pitchFamily="34" charset="0"/>
              <a:buChar char="•"/>
            </a:pPr>
            <a:endParaRPr lang="en-US" sz="2800" dirty="0">
              <a:solidFill>
                <a:schemeClr val="bg1"/>
              </a:solidFill>
            </a:endParaRPr>
          </a:p>
          <a:p>
            <a:pPr marL="457200" indent="-457200">
              <a:buFont typeface="Arial" panose="020B0604020202020204" pitchFamily="34" charset="0"/>
              <a:buChar char="•"/>
            </a:pPr>
            <a:endParaRPr lang="en-US" sz="2800" dirty="0"/>
          </a:p>
        </p:txBody>
      </p:sp>
      <p:sp>
        <p:nvSpPr>
          <p:cNvPr id="5" name="TextBox 4">
            <a:extLst>
              <a:ext uri="{FF2B5EF4-FFF2-40B4-BE49-F238E27FC236}">
                <a16:creationId xmlns:a16="http://schemas.microsoft.com/office/drawing/2014/main" id="{18C8E2DB-40AA-478C-8BD1-2C34DA6E722B}"/>
              </a:ext>
            </a:extLst>
          </p:cNvPr>
          <p:cNvSpPr txBox="1"/>
          <p:nvPr/>
        </p:nvSpPr>
        <p:spPr>
          <a:xfrm>
            <a:off x="1533378" y="3332893"/>
            <a:ext cx="8952378" cy="954107"/>
          </a:xfrm>
          <a:prstGeom prst="rect">
            <a:avLst/>
          </a:prstGeom>
          <a:noFill/>
        </p:spPr>
        <p:txBody>
          <a:bodyPr wrap="square" rtlCol="0">
            <a:spAutoFit/>
          </a:bodyPr>
          <a:lstStyle/>
          <a:p>
            <a:pPr marL="457200" indent="-457200">
              <a:buFont typeface="Arial" panose="020B0604020202020204" pitchFamily="34" charset="0"/>
              <a:buChar char="•"/>
            </a:pPr>
            <a:r>
              <a:rPr lang="en-US" sz="2800" dirty="0">
                <a:solidFill>
                  <a:schemeClr val="bg1"/>
                </a:solidFill>
              </a:rPr>
              <a:t>A substance is either utterly distinct from another substance, or it is the same as the other substance.</a:t>
            </a:r>
          </a:p>
        </p:txBody>
      </p:sp>
    </p:spTree>
    <p:extLst>
      <p:ext uri="{BB962C8B-B14F-4D97-AF65-F5344CB8AC3E}">
        <p14:creationId xmlns:p14="http://schemas.microsoft.com/office/powerpoint/2010/main" val="116142666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9921B9-BF3E-497D-B653-E752743334E0}"/>
              </a:ext>
            </a:extLst>
          </p:cNvPr>
          <p:cNvSpPr>
            <a:spLocks noGrp="1"/>
          </p:cNvSpPr>
          <p:nvPr>
            <p:ph idx="1"/>
          </p:nvPr>
        </p:nvSpPr>
        <p:spPr>
          <a:xfrm>
            <a:off x="1269963" y="1690688"/>
            <a:ext cx="9477754" cy="1738311"/>
          </a:xfrm>
        </p:spPr>
        <p:txBody>
          <a:bodyPr>
            <a:noAutofit/>
          </a:bodyPr>
          <a:lstStyle/>
          <a:p>
            <a:r>
              <a:rPr lang="en-US" sz="2500" dirty="0">
                <a:solidFill>
                  <a:schemeClr val="bg1"/>
                </a:solidFill>
              </a:rPr>
              <a:t>“That the nature of an individual substance of a complete being is to have a notion so complete that it is sufficient to contain and to allow us to deduce from it all the predicates of the subject which this notion is attributed.” - Leibniz, </a:t>
            </a:r>
            <a:r>
              <a:rPr lang="en-US" sz="2500" i="1" dirty="0">
                <a:solidFill>
                  <a:schemeClr val="bg1"/>
                </a:solidFill>
              </a:rPr>
              <a:t>Discourse on Metaphysics.</a:t>
            </a:r>
          </a:p>
        </p:txBody>
      </p:sp>
      <p:sp>
        <p:nvSpPr>
          <p:cNvPr id="5" name="Title 4">
            <a:extLst>
              <a:ext uri="{FF2B5EF4-FFF2-40B4-BE49-F238E27FC236}">
                <a16:creationId xmlns:a16="http://schemas.microsoft.com/office/drawing/2014/main" id="{D842D8E8-F807-429F-9798-844C94CF24AA}"/>
              </a:ext>
            </a:extLst>
          </p:cNvPr>
          <p:cNvSpPr>
            <a:spLocks noGrp="1"/>
          </p:cNvSpPr>
          <p:nvPr>
            <p:ph type="title"/>
          </p:nvPr>
        </p:nvSpPr>
        <p:spPr/>
        <p:txBody>
          <a:bodyPr/>
          <a:lstStyle/>
          <a:p>
            <a:r>
              <a:rPr lang="en-US" dirty="0">
                <a:solidFill>
                  <a:schemeClr val="bg1"/>
                </a:solidFill>
              </a:rPr>
              <a:t>Complete Individual Concept (CIC)</a:t>
            </a:r>
          </a:p>
        </p:txBody>
      </p:sp>
      <p:sp>
        <p:nvSpPr>
          <p:cNvPr id="6" name="TextBox 5">
            <a:extLst>
              <a:ext uri="{FF2B5EF4-FFF2-40B4-BE49-F238E27FC236}">
                <a16:creationId xmlns:a16="http://schemas.microsoft.com/office/drawing/2014/main" id="{79920400-3253-47FC-B009-BD4B3E550E2E}"/>
              </a:ext>
            </a:extLst>
          </p:cNvPr>
          <p:cNvSpPr txBox="1"/>
          <p:nvPr/>
        </p:nvSpPr>
        <p:spPr>
          <a:xfrm>
            <a:off x="1269963" y="3462939"/>
            <a:ext cx="9477754" cy="1408078"/>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500" b="0" i="0" u="none" strike="noStrike" kern="1200" cap="none" spc="0" normalizeH="0" baseline="0" noProof="0" dirty="0">
                <a:ln>
                  <a:noFill/>
                </a:ln>
                <a:solidFill>
                  <a:prstClr val="white"/>
                </a:solidFill>
                <a:effectLst/>
                <a:uLnTx/>
                <a:uFillTx/>
                <a:latin typeface="Calibri" panose="020F0502020204030204"/>
                <a:ea typeface="+mn-ea"/>
                <a:cs typeface="+mn-cs"/>
              </a:rPr>
              <a:t>The CIC is like a virtual program for an individual, and if observable, one could determine exactly what would happen too and by that individual.</a:t>
            </a:r>
          </a:p>
          <a:p>
            <a:endParaRPr lang="en-US" dirty="0"/>
          </a:p>
        </p:txBody>
      </p:sp>
      <p:sp>
        <p:nvSpPr>
          <p:cNvPr id="7" name="TextBox 6">
            <a:extLst>
              <a:ext uri="{FF2B5EF4-FFF2-40B4-BE49-F238E27FC236}">
                <a16:creationId xmlns:a16="http://schemas.microsoft.com/office/drawing/2014/main" id="{E0DCCB80-858E-44C6-AC08-18F8B882862D}"/>
              </a:ext>
            </a:extLst>
          </p:cNvPr>
          <p:cNvSpPr txBox="1"/>
          <p:nvPr/>
        </p:nvSpPr>
        <p:spPr>
          <a:xfrm>
            <a:off x="1269963" y="4904957"/>
            <a:ext cx="9477754" cy="1061829"/>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500" b="0" i="0" u="none" strike="noStrike" kern="1200" cap="none" spc="0" normalizeH="0" baseline="0" noProof="0" dirty="0">
                <a:ln>
                  <a:noFill/>
                </a:ln>
                <a:solidFill>
                  <a:prstClr val="white"/>
                </a:solidFill>
                <a:effectLst/>
                <a:uLnTx/>
                <a:uFillTx/>
                <a:latin typeface="Calibri" panose="020F0502020204030204"/>
                <a:ea typeface="+mn-ea"/>
                <a:cs typeface="+mn-cs"/>
              </a:rPr>
              <a:t>The CIC is established according to an order established in the mind of God.</a:t>
            </a:r>
          </a:p>
          <a:p>
            <a:endParaRPr lang="en-US" dirty="0"/>
          </a:p>
        </p:txBody>
      </p:sp>
    </p:spTree>
    <p:extLst>
      <p:ext uri="{BB962C8B-B14F-4D97-AF65-F5344CB8AC3E}">
        <p14:creationId xmlns:p14="http://schemas.microsoft.com/office/powerpoint/2010/main" val="199956660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FF0B34-BA19-49AE-8AEC-504EB05744E8}"/>
              </a:ext>
            </a:extLst>
          </p:cNvPr>
          <p:cNvSpPr>
            <a:spLocks noGrp="1"/>
          </p:cNvSpPr>
          <p:nvPr>
            <p:ph idx="1"/>
          </p:nvPr>
        </p:nvSpPr>
        <p:spPr>
          <a:xfrm>
            <a:off x="1526699" y="1982261"/>
            <a:ext cx="8779512" cy="1310002"/>
          </a:xfrm>
        </p:spPr>
        <p:txBody>
          <a:bodyPr>
            <a:normAutofit/>
          </a:bodyPr>
          <a:lstStyle/>
          <a:p>
            <a:r>
              <a:rPr lang="en-US" sz="2500" dirty="0">
                <a:solidFill>
                  <a:schemeClr val="bg1"/>
                </a:solidFill>
              </a:rPr>
              <a:t>“The soul follows its own laws and the body also follows its own; and they agree in virtue of their harmony pre-established between all substances.” – Leibniz, </a:t>
            </a:r>
            <a:r>
              <a:rPr lang="en-US" sz="2500" i="1" dirty="0">
                <a:solidFill>
                  <a:schemeClr val="bg1"/>
                </a:solidFill>
              </a:rPr>
              <a:t>Letters to </a:t>
            </a:r>
            <a:r>
              <a:rPr lang="en-US" sz="2500" i="1" dirty="0" err="1">
                <a:solidFill>
                  <a:schemeClr val="bg1"/>
                </a:solidFill>
              </a:rPr>
              <a:t>Arnauld</a:t>
            </a:r>
            <a:endParaRPr lang="en-US" sz="2500" i="1" dirty="0">
              <a:solidFill>
                <a:schemeClr val="bg1"/>
              </a:solidFill>
            </a:endParaRPr>
          </a:p>
        </p:txBody>
      </p:sp>
      <p:sp>
        <p:nvSpPr>
          <p:cNvPr id="10" name="TextBox 9">
            <a:extLst>
              <a:ext uri="{FF2B5EF4-FFF2-40B4-BE49-F238E27FC236}">
                <a16:creationId xmlns:a16="http://schemas.microsoft.com/office/drawing/2014/main" id="{410E316D-D7EC-41F0-9A0B-4146BC20A428}"/>
              </a:ext>
            </a:extLst>
          </p:cNvPr>
          <p:cNvSpPr txBox="1"/>
          <p:nvPr/>
        </p:nvSpPr>
        <p:spPr>
          <a:xfrm>
            <a:off x="805376" y="673599"/>
            <a:ext cx="7824714" cy="769441"/>
          </a:xfrm>
          <a:prstGeom prst="rect">
            <a:avLst/>
          </a:prstGeom>
          <a:noFill/>
        </p:spPr>
        <p:txBody>
          <a:bodyPr wrap="square">
            <a:spAutoFit/>
          </a:bodyPr>
          <a:lstStyle/>
          <a:p>
            <a:r>
              <a:rPr lang="en-US" sz="4400" dirty="0">
                <a:solidFill>
                  <a:schemeClr val="bg1"/>
                </a:solidFill>
                <a:latin typeface="+mj-lt"/>
              </a:rPr>
              <a:t>Pre-Established Harmony (PEH)</a:t>
            </a:r>
            <a:endParaRPr lang="en-US" sz="4400" dirty="0">
              <a:latin typeface="+mj-lt"/>
            </a:endParaRPr>
          </a:p>
        </p:txBody>
      </p:sp>
      <p:sp>
        <p:nvSpPr>
          <p:cNvPr id="7" name="TextBox 6">
            <a:extLst>
              <a:ext uri="{FF2B5EF4-FFF2-40B4-BE49-F238E27FC236}">
                <a16:creationId xmlns:a16="http://schemas.microsoft.com/office/drawing/2014/main" id="{D796955D-5845-49DB-9CE7-089BAF5259DC}"/>
              </a:ext>
            </a:extLst>
          </p:cNvPr>
          <p:cNvSpPr txBox="1"/>
          <p:nvPr/>
        </p:nvSpPr>
        <p:spPr>
          <a:xfrm>
            <a:off x="1526699" y="3609933"/>
            <a:ext cx="8779512" cy="715581"/>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500" b="0" i="0" u="none" strike="noStrike" kern="1200" cap="none" spc="0" normalizeH="0" baseline="0" noProof="0" dirty="0">
                <a:ln>
                  <a:noFill/>
                </a:ln>
                <a:solidFill>
                  <a:prstClr val="white"/>
                </a:solidFill>
                <a:effectLst/>
                <a:uLnTx/>
                <a:uFillTx/>
                <a:latin typeface="Calibri" panose="020F0502020204030204"/>
                <a:ea typeface="+mn-ea"/>
                <a:cs typeface="+mn-cs"/>
              </a:rPr>
              <a:t>Events in the soul are separate from events in the body.</a:t>
            </a:r>
          </a:p>
          <a:p>
            <a:endParaRPr lang="en-US" dirty="0"/>
          </a:p>
        </p:txBody>
      </p:sp>
      <p:sp>
        <p:nvSpPr>
          <p:cNvPr id="8" name="TextBox 7">
            <a:extLst>
              <a:ext uri="{FF2B5EF4-FFF2-40B4-BE49-F238E27FC236}">
                <a16:creationId xmlns:a16="http://schemas.microsoft.com/office/drawing/2014/main" id="{11ADEEFB-29EF-4476-93EB-7DE04BBF0CEB}"/>
              </a:ext>
            </a:extLst>
          </p:cNvPr>
          <p:cNvSpPr txBox="1"/>
          <p:nvPr/>
        </p:nvSpPr>
        <p:spPr>
          <a:xfrm>
            <a:off x="1526699" y="4643972"/>
            <a:ext cx="8779512" cy="784830"/>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500" b="0" i="0" u="none" strike="noStrike" kern="1200" cap="none" spc="0" normalizeH="0" baseline="0" noProof="0" dirty="0">
                <a:ln>
                  <a:noFill/>
                </a:ln>
                <a:solidFill>
                  <a:prstClr val="white"/>
                </a:solidFill>
                <a:effectLst/>
                <a:uLnTx/>
                <a:uFillTx/>
                <a:latin typeface="Calibri" panose="020F0502020204030204"/>
                <a:ea typeface="+mn-ea"/>
                <a:cs typeface="+mn-cs"/>
              </a:rPr>
              <a:t>Both the events in the body and soul correspond to each other in complete unison or </a:t>
            </a:r>
            <a:r>
              <a:rPr kumimoji="0" lang="en-US" sz="2500" b="0" i="1" u="none" strike="noStrike" kern="1200" cap="none" spc="0" normalizeH="0" baseline="0" noProof="0" dirty="0">
                <a:ln>
                  <a:noFill/>
                </a:ln>
                <a:solidFill>
                  <a:prstClr val="white"/>
                </a:solidFill>
                <a:effectLst/>
                <a:uLnTx/>
                <a:uFillTx/>
                <a:latin typeface="Calibri" panose="020F0502020204030204"/>
                <a:ea typeface="+mn-ea"/>
                <a:cs typeface="+mn-cs"/>
              </a:rPr>
              <a:t>harmony </a:t>
            </a:r>
            <a:endParaRPr lang="en-US" dirty="0"/>
          </a:p>
        </p:txBody>
      </p:sp>
      <p:sp>
        <p:nvSpPr>
          <p:cNvPr id="9" name="TextBox 8">
            <a:extLst>
              <a:ext uri="{FF2B5EF4-FFF2-40B4-BE49-F238E27FC236}">
                <a16:creationId xmlns:a16="http://schemas.microsoft.com/office/drawing/2014/main" id="{EB35E4A3-6EFF-4071-A562-C5FE49439A3E}"/>
              </a:ext>
            </a:extLst>
          </p:cNvPr>
          <p:cNvSpPr txBox="1"/>
          <p:nvPr/>
        </p:nvSpPr>
        <p:spPr>
          <a:xfrm>
            <a:off x="1087084" y="4971846"/>
            <a:ext cx="8779511" cy="715581"/>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endParaRPr kumimoji="0" lang="en-US" sz="2500" b="0" i="0" u="none" strike="noStrike" kern="1200" cap="none" spc="0" normalizeH="0" baseline="0" noProof="0" dirty="0">
              <a:ln>
                <a:noFill/>
              </a:ln>
              <a:solidFill>
                <a:prstClr val="white"/>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138616929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AC46F6-B6FF-4CAC-B64E-548358080D52}"/>
              </a:ext>
            </a:extLst>
          </p:cNvPr>
          <p:cNvSpPr>
            <a:spLocks noGrp="1"/>
          </p:cNvSpPr>
          <p:nvPr>
            <p:ph idx="1"/>
          </p:nvPr>
        </p:nvSpPr>
        <p:spPr>
          <a:xfrm>
            <a:off x="1369255" y="1627163"/>
            <a:ext cx="9453489" cy="1101969"/>
          </a:xfrm>
        </p:spPr>
        <p:txBody>
          <a:bodyPr anchor="ctr">
            <a:normAutofit/>
          </a:bodyPr>
          <a:lstStyle/>
          <a:p>
            <a:r>
              <a:rPr lang="en-US" dirty="0">
                <a:solidFill>
                  <a:schemeClr val="bg1"/>
                </a:solidFill>
              </a:rPr>
              <a:t>Both the soul and the body are ordered and established in the mind of God</a:t>
            </a:r>
          </a:p>
        </p:txBody>
      </p:sp>
      <p:sp>
        <p:nvSpPr>
          <p:cNvPr id="4" name="TextBox 3">
            <a:extLst>
              <a:ext uri="{FF2B5EF4-FFF2-40B4-BE49-F238E27FC236}">
                <a16:creationId xmlns:a16="http://schemas.microsoft.com/office/drawing/2014/main" id="{B6280FE9-CA13-4A0C-812B-D6BC7B00D71C}"/>
              </a:ext>
            </a:extLst>
          </p:cNvPr>
          <p:cNvSpPr txBox="1"/>
          <p:nvPr/>
        </p:nvSpPr>
        <p:spPr>
          <a:xfrm>
            <a:off x="717453" y="481052"/>
            <a:ext cx="5922499" cy="769441"/>
          </a:xfrm>
          <a:prstGeom prst="rect">
            <a:avLst/>
          </a:prstGeom>
          <a:noFill/>
        </p:spPr>
        <p:txBody>
          <a:bodyPr wrap="square" rtlCol="0">
            <a:spAutoFit/>
          </a:bodyPr>
          <a:lstStyle/>
          <a:p>
            <a:r>
              <a:rPr lang="en-US" sz="4400" dirty="0">
                <a:solidFill>
                  <a:srgbClr val="FFFFFF"/>
                </a:solidFill>
              </a:rPr>
              <a:t>Ordered and Established</a:t>
            </a:r>
            <a:endParaRPr lang="en-US" sz="4400" dirty="0"/>
          </a:p>
        </p:txBody>
      </p:sp>
      <p:sp>
        <p:nvSpPr>
          <p:cNvPr id="5" name="TextBox 4">
            <a:extLst>
              <a:ext uri="{FF2B5EF4-FFF2-40B4-BE49-F238E27FC236}">
                <a16:creationId xmlns:a16="http://schemas.microsoft.com/office/drawing/2014/main" id="{3D4542D9-ABCF-4283-9A9E-AFBF4D5585E8}"/>
              </a:ext>
            </a:extLst>
          </p:cNvPr>
          <p:cNvSpPr txBox="1"/>
          <p:nvPr/>
        </p:nvSpPr>
        <p:spPr>
          <a:xfrm>
            <a:off x="1369255" y="3105802"/>
            <a:ext cx="9514448" cy="867930"/>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The mind of God supplies the reasons or final cause, which harmonizes events in the soul and the body.</a:t>
            </a:r>
            <a:endParaRPr lang="en-US" dirty="0"/>
          </a:p>
        </p:txBody>
      </p:sp>
      <p:sp>
        <p:nvSpPr>
          <p:cNvPr id="6" name="TextBox 5">
            <a:extLst>
              <a:ext uri="{FF2B5EF4-FFF2-40B4-BE49-F238E27FC236}">
                <a16:creationId xmlns:a16="http://schemas.microsoft.com/office/drawing/2014/main" id="{E0F09075-F40D-4D74-8F8A-DE53DEF2DDDB}"/>
              </a:ext>
            </a:extLst>
          </p:cNvPr>
          <p:cNvSpPr txBox="1"/>
          <p:nvPr/>
        </p:nvSpPr>
        <p:spPr>
          <a:xfrm>
            <a:off x="1308296" y="4602973"/>
            <a:ext cx="9514448" cy="1255728"/>
          </a:xfrm>
          <a:prstGeom prst="rect">
            <a:avLst/>
          </a:prstGeom>
          <a:noFill/>
        </p:spPr>
        <p:txBody>
          <a:bodyPr wrap="square" rtlCol="0">
            <a:spAutoFit/>
          </a:bodyPr>
          <a:lstStyle/>
          <a:p>
            <a:pPr marL="228600" indent="-228600">
              <a:lnSpc>
                <a:spcPct val="90000"/>
              </a:lnSpc>
              <a:spcBef>
                <a:spcPts val="1000"/>
              </a:spcBef>
              <a:buFont typeface="Arial"/>
              <a:buChar char="•"/>
              <a:defRPr/>
            </a:pPr>
            <a:r>
              <a:rPr lang="en-US" sz="2800" dirty="0">
                <a:solidFill>
                  <a:prstClr val="white"/>
                </a:solidFill>
                <a:latin typeface="Calibri" panose="020F0502020204030204"/>
              </a:rPr>
              <a:t>God forms the soul with the body in mind and forms the body with the soul in mind – Leibniz, </a:t>
            </a:r>
            <a:r>
              <a:rPr lang="en-US" sz="2800" i="1" dirty="0">
                <a:solidFill>
                  <a:prstClr val="white"/>
                </a:solidFill>
                <a:latin typeface="Calibri" panose="020F0502020204030204"/>
              </a:rPr>
              <a:t>Principles of Philosophy, or the Monadology.</a:t>
            </a:r>
          </a:p>
        </p:txBody>
      </p:sp>
    </p:spTree>
    <p:extLst>
      <p:ext uri="{BB962C8B-B14F-4D97-AF65-F5344CB8AC3E}">
        <p14:creationId xmlns:p14="http://schemas.microsoft.com/office/powerpoint/2010/main" val="280767968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126D17-F511-4F66-B764-2984A55F3968}"/>
              </a:ext>
            </a:extLst>
          </p:cNvPr>
          <p:cNvSpPr>
            <a:spLocks noGrp="1"/>
          </p:cNvSpPr>
          <p:nvPr>
            <p:ph idx="1"/>
          </p:nvPr>
        </p:nvSpPr>
        <p:spPr>
          <a:xfrm>
            <a:off x="1713149" y="2009931"/>
            <a:ext cx="9133041" cy="1400793"/>
          </a:xfrm>
        </p:spPr>
        <p:txBody>
          <a:bodyPr anchor="ctr">
            <a:normAutofit/>
          </a:bodyPr>
          <a:lstStyle/>
          <a:p>
            <a:r>
              <a:rPr lang="en-US" dirty="0">
                <a:solidFill>
                  <a:schemeClr val="bg1"/>
                </a:solidFill>
              </a:rPr>
              <a:t>The body and the soul correspond to each other while having no causal connection with each other.</a:t>
            </a:r>
          </a:p>
        </p:txBody>
      </p:sp>
      <p:sp>
        <p:nvSpPr>
          <p:cNvPr id="4" name="TextBox 3">
            <a:extLst>
              <a:ext uri="{FF2B5EF4-FFF2-40B4-BE49-F238E27FC236}">
                <a16:creationId xmlns:a16="http://schemas.microsoft.com/office/drawing/2014/main" id="{E8E919C4-302A-4D13-B67C-6F47090EB395}"/>
              </a:ext>
            </a:extLst>
          </p:cNvPr>
          <p:cNvSpPr txBox="1"/>
          <p:nvPr/>
        </p:nvSpPr>
        <p:spPr>
          <a:xfrm>
            <a:off x="857916" y="675249"/>
            <a:ext cx="4923906" cy="769441"/>
          </a:xfrm>
          <a:prstGeom prst="rect">
            <a:avLst/>
          </a:prstGeom>
          <a:noFill/>
        </p:spPr>
        <p:txBody>
          <a:bodyPr wrap="square" rtlCol="0">
            <a:spAutoFit/>
          </a:bodyPr>
          <a:lstStyle/>
          <a:p>
            <a:r>
              <a:rPr lang="en-US" sz="4400" dirty="0">
                <a:solidFill>
                  <a:srgbClr val="FFFFFF"/>
                </a:solidFill>
                <a:latin typeface="+mj-lt"/>
              </a:rPr>
              <a:t>Some Useful Ideas…</a:t>
            </a:r>
            <a:endParaRPr lang="en-US" sz="4400" dirty="0">
              <a:latin typeface="+mj-lt"/>
            </a:endParaRPr>
          </a:p>
        </p:txBody>
      </p:sp>
      <p:sp>
        <p:nvSpPr>
          <p:cNvPr id="5" name="TextBox 4">
            <a:extLst>
              <a:ext uri="{FF2B5EF4-FFF2-40B4-BE49-F238E27FC236}">
                <a16:creationId xmlns:a16="http://schemas.microsoft.com/office/drawing/2014/main" id="{3FDECF01-9F52-4770-A775-75E5B1D5874C}"/>
              </a:ext>
            </a:extLst>
          </p:cNvPr>
          <p:cNvSpPr txBox="1"/>
          <p:nvPr/>
        </p:nvSpPr>
        <p:spPr>
          <a:xfrm>
            <a:off x="1713149" y="3447277"/>
            <a:ext cx="9133041" cy="1144929"/>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Both the body and soul are expressions of the design and reasons of the Mind of God.</a:t>
            </a:r>
          </a:p>
          <a:p>
            <a:endParaRPr lang="en-US" dirty="0">
              <a:solidFill>
                <a:schemeClr val="bg1"/>
              </a:solidFill>
            </a:endParaRPr>
          </a:p>
        </p:txBody>
      </p:sp>
    </p:spTree>
    <p:extLst>
      <p:ext uri="{BB962C8B-B14F-4D97-AF65-F5344CB8AC3E}">
        <p14:creationId xmlns:p14="http://schemas.microsoft.com/office/powerpoint/2010/main" val="23525826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11205</TotalTime>
  <Words>1257</Words>
  <Application>Microsoft Office PowerPoint</Application>
  <PresentationFormat>Widescreen</PresentationFormat>
  <Paragraphs>88</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The Representative Individual</vt:lpstr>
      <vt:lpstr>It Seems That…</vt:lpstr>
      <vt:lpstr>The Question</vt:lpstr>
      <vt:lpstr>Some Definitions</vt:lpstr>
      <vt:lpstr>PowerPoint Presentation</vt:lpstr>
      <vt:lpstr>Complete Individual Concept (CIC)</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Representative Individual</dc:title>
  <dc:creator>Lilge, Brayden Charles</dc:creator>
  <cp:lastModifiedBy>Lilge, Brayden Charles</cp:lastModifiedBy>
  <cp:revision>1</cp:revision>
  <dcterms:created xsi:type="dcterms:W3CDTF">2021-03-06T03:47:58Z</dcterms:created>
  <dcterms:modified xsi:type="dcterms:W3CDTF">2021-03-14T18:14:45Z</dcterms:modified>
</cp:coreProperties>
</file>