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7"/>
  </p:notesMasterIdLst>
  <p:sldIdLst>
    <p:sldId id="263" r:id="rId5"/>
    <p:sldId id="272" r:id="rId6"/>
    <p:sldId id="271" r:id="rId7"/>
    <p:sldId id="270" r:id="rId8"/>
    <p:sldId id="300" r:id="rId9"/>
    <p:sldId id="266" r:id="rId10"/>
    <p:sldId id="267" r:id="rId11"/>
    <p:sldId id="269" r:id="rId12"/>
    <p:sldId id="268" r:id="rId13"/>
    <p:sldId id="284" r:id="rId14"/>
    <p:sldId id="286" r:id="rId15"/>
    <p:sldId id="273" r:id="rId16"/>
    <p:sldId id="285" r:id="rId17"/>
    <p:sldId id="275" r:id="rId18"/>
    <p:sldId id="296" r:id="rId19"/>
    <p:sldId id="276" r:id="rId20"/>
    <p:sldId id="277" r:id="rId21"/>
    <p:sldId id="278" r:id="rId22"/>
    <p:sldId id="279" r:id="rId23"/>
    <p:sldId id="297" r:id="rId24"/>
    <p:sldId id="280" r:id="rId25"/>
    <p:sldId id="281" r:id="rId26"/>
    <p:sldId id="287" r:id="rId27"/>
    <p:sldId id="282" r:id="rId28"/>
    <p:sldId id="299" r:id="rId29"/>
    <p:sldId id="283" r:id="rId30"/>
    <p:sldId id="289" r:id="rId31"/>
    <p:sldId id="288" r:id="rId32"/>
    <p:sldId id="291" r:id="rId33"/>
    <p:sldId id="292" r:id="rId34"/>
    <p:sldId id="293" r:id="rId35"/>
    <p:sldId id="29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40C990-322B-46F3-A051-3F0497B55399}">
          <p14:sldIdLst>
            <p14:sldId id="263"/>
            <p14:sldId id="272"/>
            <p14:sldId id="271"/>
            <p14:sldId id="270"/>
            <p14:sldId id="300"/>
            <p14:sldId id="266"/>
            <p14:sldId id="267"/>
            <p14:sldId id="269"/>
            <p14:sldId id="268"/>
            <p14:sldId id="284"/>
            <p14:sldId id="286"/>
            <p14:sldId id="273"/>
            <p14:sldId id="285"/>
            <p14:sldId id="275"/>
            <p14:sldId id="296"/>
            <p14:sldId id="276"/>
            <p14:sldId id="277"/>
            <p14:sldId id="278"/>
          </p14:sldIdLst>
        </p14:section>
        <p14:section name="Untitled Section" id="{B3833057-B786-4CF9-9BB2-51557727568F}">
          <p14:sldIdLst>
            <p14:sldId id="279"/>
            <p14:sldId id="297"/>
            <p14:sldId id="280"/>
            <p14:sldId id="281"/>
            <p14:sldId id="287"/>
            <p14:sldId id="282"/>
            <p14:sldId id="299"/>
            <p14:sldId id="283"/>
            <p14:sldId id="289"/>
            <p14:sldId id="288"/>
            <p14:sldId id="291"/>
            <p14:sldId id="292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243" autoAdjust="0"/>
  </p:normalViewPr>
  <p:slideViewPr>
    <p:cSldViewPr snapToGrid="0">
      <p:cViewPr varScale="1">
        <p:scale>
          <a:sx n="51" d="100"/>
          <a:sy n="51" d="100"/>
        </p:scale>
        <p:origin x="1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Loucks" userId="4c5254997ce2f8bf" providerId="LiveId" clId="{75D980E6-98D6-4423-8E25-B68C2921159B}"/>
    <pc:docChg chg="modSld">
      <pc:chgData name="Alicia Loucks" userId="4c5254997ce2f8bf" providerId="LiveId" clId="{75D980E6-98D6-4423-8E25-B68C2921159B}" dt="2021-03-16T02:18:26.592" v="3"/>
      <pc:docMkLst>
        <pc:docMk/>
      </pc:docMkLst>
      <pc:sldChg chg="modNotesTx">
        <pc:chgData name="Alicia Loucks" userId="4c5254997ce2f8bf" providerId="LiveId" clId="{75D980E6-98D6-4423-8E25-B68C2921159B}" dt="2021-03-16T02:18:26.592" v="3"/>
        <pc:sldMkLst>
          <pc:docMk/>
          <pc:sldMk cId="3165922709" sldId="269"/>
        </pc:sldMkLst>
      </pc:sldChg>
      <pc:sldChg chg="modSp mod">
        <pc:chgData name="Alicia Loucks" userId="4c5254997ce2f8bf" providerId="LiveId" clId="{75D980E6-98D6-4423-8E25-B68C2921159B}" dt="2021-03-16T02:16:16.558" v="1" actId="208"/>
        <pc:sldMkLst>
          <pc:docMk/>
          <pc:sldMk cId="3739747391" sldId="276"/>
        </pc:sldMkLst>
        <pc:picChg chg="mod">
          <ac:chgData name="Alicia Loucks" userId="4c5254997ce2f8bf" providerId="LiveId" clId="{75D980E6-98D6-4423-8E25-B68C2921159B}" dt="2021-03-16T02:16:16.558" v="1" actId="208"/>
          <ac:picMkLst>
            <pc:docMk/>
            <pc:sldMk cId="3739747391" sldId="276"/>
            <ac:picMk id="6" creationId="{0443ED3D-A86A-4703-8BD7-B16CA841E3B3}"/>
          </ac:picMkLst>
        </pc:picChg>
      </pc:sldChg>
      <pc:sldChg chg="modNotesTx">
        <pc:chgData name="Alicia Loucks" userId="4c5254997ce2f8bf" providerId="LiveId" clId="{75D980E6-98D6-4423-8E25-B68C2921159B}" dt="2021-03-16T02:16:27.163" v="2" actId="6549"/>
        <pc:sldMkLst>
          <pc:docMk/>
          <pc:sldMk cId="356957568" sldId="27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esh\Downloads\sth91postcolum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sth91postcolum!$B$2</c:f>
              <c:strCache>
                <c:ptCount val="1"/>
                <c:pt idx="0">
                  <c:v>%T</c:v>
                </c:pt>
              </c:strCache>
            </c:strRef>
          </c:tx>
          <c:spPr>
            <a:ln w="9525" cap="rnd">
              <a:solidFill>
                <a:schemeClr val="tx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sth91postcolum!$A$3:$A$3553</c:f>
              <c:numCache>
                <c:formatCode>General</c:formatCode>
                <c:ptCount val="3551"/>
                <c:pt idx="0">
                  <c:v>4000</c:v>
                </c:pt>
                <c:pt idx="1">
                  <c:v>3999</c:v>
                </c:pt>
                <c:pt idx="2">
                  <c:v>3998</c:v>
                </c:pt>
                <c:pt idx="3">
                  <c:v>3997</c:v>
                </c:pt>
                <c:pt idx="4">
                  <c:v>3996</c:v>
                </c:pt>
                <c:pt idx="5">
                  <c:v>3995</c:v>
                </c:pt>
                <c:pt idx="6">
                  <c:v>3994</c:v>
                </c:pt>
                <c:pt idx="7">
                  <c:v>3993</c:v>
                </c:pt>
                <c:pt idx="8">
                  <c:v>3992</c:v>
                </c:pt>
                <c:pt idx="9">
                  <c:v>3991</c:v>
                </c:pt>
                <c:pt idx="10">
                  <c:v>3990</c:v>
                </c:pt>
                <c:pt idx="11">
                  <c:v>3989</c:v>
                </c:pt>
                <c:pt idx="12">
                  <c:v>3988</c:v>
                </c:pt>
                <c:pt idx="13">
                  <c:v>3987</c:v>
                </c:pt>
                <c:pt idx="14">
                  <c:v>3986</c:v>
                </c:pt>
                <c:pt idx="15">
                  <c:v>3985</c:v>
                </c:pt>
                <c:pt idx="16">
                  <c:v>3984</c:v>
                </c:pt>
                <c:pt idx="17">
                  <c:v>3983</c:v>
                </c:pt>
                <c:pt idx="18">
                  <c:v>3982</c:v>
                </c:pt>
                <c:pt idx="19">
                  <c:v>3981</c:v>
                </c:pt>
                <c:pt idx="20">
                  <c:v>3980</c:v>
                </c:pt>
                <c:pt idx="21">
                  <c:v>3979</c:v>
                </c:pt>
                <c:pt idx="22">
                  <c:v>3978</c:v>
                </c:pt>
                <c:pt idx="23">
                  <c:v>3977</c:v>
                </c:pt>
                <c:pt idx="24">
                  <c:v>3976</c:v>
                </c:pt>
                <c:pt idx="25">
                  <c:v>3975</c:v>
                </c:pt>
                <c:pt idx="26">
                  <c:v>3974</c:v>
                </c:pt>
                <c:pt idx="27">
                  <c:v>3973</c:v>
                </c:pt>
                <c:pt idx="28">
                  <c:v>3972</c:v>
                </c:pt>
                <c:pt idx="29">
                  <c:v>3971</c:v>
                </c:pt>
                <c:pt idx="30">
                  <c:v>3970</c:v>
                </c:pt>
                <c:pt idx="31">
                  <c:v>3969</c:v>
                </c:pt>
                <c:pt idx="32">
                  <c:v>3968</c:v>
                </c:pt>
                <c:pt idx="33">
                  <c:v>3967</c:v>
                </c:pt>
                <c:pt idx="34">
                  <c:v>3966</c:v>
                </c:pt>
                <c:pt idx="35">
                  <c:v>3965</c:v>
                </c:pt>
                <c:pt idx="36">
                  <c:v>3964</c:v>
                </c:pt>
                <c:pt idx="37">
                  <c:v>3963</c:v>
                </c:pt>
                <c:pt idx="38">
                  <c:v>3962</c:v>
                </c:pt>
                <c:pt idx="39">
                  <c:v>3961</c:v>
                </c:pt>
                <c:pt idx="40">
                  <c:v>3960</c:v>
                </c:pt>
                <c:pt idx="41">
                  <c:v>3959</c:v>
                </c:pt>
                <c:pt idx="42">
                  <c:v>3958</c:v>
                </c:pt>
                <c:pt idx="43">
                  <c:v>3957</c:v>
                </c:pt>
                <c:pt idx="44">
                  <c:v>3956</c:v>
                </c:pt>
                <c:pt idx="45">
                  <c:v>3955</c:v>
                </c:pt>
                <c:pt idx="46">
                  <c:v>3954</c:v>
                </c:pt>
                <c:pt idx="47">
                  <c:v>3953</c:v>
                </c:pt>
                <c:pt idx="48">
                  <c:v>3952</c:v>
                </c:pt>
                <c:pt idx="49">
                  <c:v>3951</c:v>
                </c:pt>
                <c:pt idx="50">
                  <c:v>3950</c:v>
                </c:pt>
                <c:pt idx="51">
                  <c:v>3949</c:v>
                </c:pt>
                <c:pt idx="52">
                  <c:v>3948</c:v>
                </c:pt>
                <c:pt idx="53">
                  <c:v>3947</c:v>
                </c:pt>
                <c:pt idx="54">
                  <c:v>3946</c:v>
                </c:pt>
                <c:pt idx="55">
                  <c:v>3945</c:v>
                </c:pt>
                <c:pt idx="56">
                  <c:v>3944</c:v>
                </c:pt>
                <c:pt idx="57">
                  <c:v>3943</c:v>
                </c:pt>
                <c:pt idx="58">
                  <c:v>3942</c:v>
                </c:pt>
                <c:pt idx="59">
                  <c:v>3941</c:v>
                </c:pt>
                <c:pt idx="60">
                  <c:v>3940</c:v>
                </c:pt>
                <c:pt idx="61">
                  <c:v>3939</c:v>
                </c:pt>
                <c:pt idx="62">
                  <c:v>3938</c:v>
                </c:pt>
                <c:pt idx="63">
                  <c:v>3937</c:v>
                </c:pt>
                <c:pt idx="64">
                  <c:v>3936</c:v>
                </c:pt>
                <c:pt idx="65">
                  <c:v>3935</c:v>
                </c:pt>
                <c:pt idx="66">
                  <c:v>3934</c:v>
                </c:pt>
                <c:pt idx="67">
                  <c:v>3933</c:v>
                </c:pt>
                <c:pt idx="68">
                  <c:v>3932</c:v>
                </c:pt>
                <c:pt idx="69">
                  <c:v>3931</c:v>
                </c:pt>
                <c:pt idx="70">
                  <c:v>3930</c:v>
                </c:pt>
                <c:pt idx="71">
                  <c:v>3929</c:v>
                </c:pt>
                <c:pt idx="72">
                  <c:v>3928</c:v>
                </c:pt>
                <c:pt idx="73">
                  <c:v>3927</c:v>
                </c:pt>
                <c:pt idx="74">
                  <c:v>3926</c:v>
                </c:pt>
                <c:pt idx="75">
                  <c:v>3925</c:v>
                </c:pt>
                <c:pt idx="76">
                  <c:v>3924</c:v>
                </c:pt>
                <c:pt idx="77">
                  <c:v>3923</c:v>
                </c:pt>
                <c:pt idx="78">
                  <c:v>3922</c:v>
                </c:pt>
                <c:pt idx="79">
                  <c:v>3921</c:v>
                </c:pt>
                <c:pt idx="80">
                  <c:v>3920</c:v>
                </c:pt>
                <c:pt idx="81">
                  <c:v>3919</c:v>
                </c:pt>
                <c:pt idx="82">
                  <c:v>3918</c:v>
                </c:pt>
                <c:pt idx="83">
                  <c:v>3917</c:v>
                </c:pt>
                <c:pt idx="84">
                  <c:v>3916</c:v>
                </c:pt>
                <c:pt idx="85">
                  <c:v>3915</c:v>
                </c:pt>
                <c:pt idx="86">
                  <c:v>3914</c:v>
                </c:pt>
                <c:pt idx="87">
                  <c:v>3913</c:v>
                </c:pt>
                <c:pt idx="88">
                  <c:v>3912</c:v>
                </c:pt>
                <c:pt idx="89">
                  <c:v>3911</c:v>
                </c:pt>
                <c:pt idx="90">
                  <c:v>3910</c:v>
                </c:pt>
                <c:pt idx="91">
                  <c:v>3909</c:v>
                </c:pt>
                <c:pt idx="92">
                  <c:v>3908</c:v>
                </c:pt>
                <c:pt idx="93">
                  <c:v>3907</c:v>
                </c:pt>
                <c:pt idx="94">
                  <c:v>3906</c:v>
                </c:pt>
                <c:pt idx="95">
                  <c:v>3905</c:v>
                </c:pt>
                <c:pt idx="96">
                  <c:v>3904</c:v>
                </c:pt>
                <c:pt idx="97">
                  <c:v>3903</c:v>
                </c:pt>
                <c:pt idx="98">
                  <c:v>3902</c:v>
                </c:pt>
                <c:pt idx="99">
                  <c:v>3901</c:v>
                </c:pt>
                <c:pt idx="100">
                  <c:v>3900</c:v>
                </c:pt>
                <c:pt idx="101">
                  <c:v>3899</c:v>
                </c:pt>
                <c:pt idx="102">
                  <c:v>3898</c:v>
                </c:pt>
                <c:pt idx="103">
                  <c:v>3897</c:v>
                </c:pt>
                <c:pt idx="104">
                  <c:v>3896</c:v>
                </c:pt>
                <c:pt idx="105">
                  <c:v>3895</c:v>
                </c:pt>
                <c:pt idx="106">
                  <c:v>3894</c:v>
                </c:pt>
                <c:pt idx="107">
                  <c:v>3893</c:v>
                </c:pt>
                <c:pt idx="108">
                  <c:v>3892</c:v>
                </c:pt>
                <c:pt idx="109">
                  <c:v>3891</c:v>
                </c:pt>
                <c:pt idx="110">
                  <c:v>3890</c:v>
                </c:pt>
                <c:pt idx="111">
                  <c:v>3889</c:v>
                </c:pt>
                <c:pt idx="112">
                  <c:v>3888</c:v>
                </c:pt>
                <c:pt idx="113">
                  <c:v>3887</c:v>
                </c:pt>
                <c:pt idx="114">
                  <c:v>3886</c:v>
                </c:pt>
                <c:pt idx="115">
                  <c:v>3885</c:v>
                </c:pt>
                <c:pt idx="116">
                  <c:v>3884</c:v>
                </c:pt>
                <c:pt idx="117">
                  <c:v>3883</c:v>
                </c:pt>
                <c:pt idx="118">
                  <c:v>3882</c:v>
                </c:pt>
                <c:pt idx="119">
                  <c:v>3881</c:v>
                </c:pt>
                <c:pt idx="120">
                  <c:v>3880</c:v>
                </c:pt>
                <c:pt idx="121">
                  <c:v>3879</c:v>
                </c:pt>
                <c:pt idx="122">
                  <c:v>3878</c:v>
                </c:pt>
                <c:pt idx="123">
                  <c:v>3877</c:v>
                </c:pt>
                <c:pt idx="124">
                  <c:v>3876</c:v>
                </c:pt>
                <c:pt idx="125">
                  <c:v>3875</c:v>
                </c:pt>
                <c:pt idx="126">
                  <c:v>3874</c:v>
                </c:pt>
                <c:pt idx="127">
                  <c:v>3873</c:v>
                </c:pt>
                <c:pt idx="128">
                  <c:v>3872</c:v>
                </c:pt>
                <c:pt idx="129">
                  <c:v>3871</c:v>
                </c:pt>
                <c:pt idx="130">
                  <c:v>3870</c:v>
                </c:pt>
                <c:pt idx="131">
                  <c:v>3869</c:v>
                </c:pt>
                <c:pt idx="132">
                  <c:v>3868</c:v>
                </c:pt>
                <c:pt idx="133">
                  <c:v>3867</c:v>
                </c:pt>
                <c:pt idx="134">
                  <c:v>3866</c:v>
                </c:pt>
                <c:pt idx="135">
                  <c:v>3865</c:v>
                </c:pt>
                <c:pt idx="136">
                  <c:v>3864</c:v>
                </c:pt>
                <c:pt idx="137">
                  <c:v>3863</c:v>
                </c:pt>
                <c:pt idx="138">
                  <c:v>3862</c:v>
                </c:pt>
                <c:pt idx="139">
                  <c:v>3861</c:v>
                </c:pt>
                <c:pt idx="140">
                  <c:v>3860</c:v>
                </c:pt>
                <c:pt idx="141">
                  <c:v>3859</c:v>
                </c:pt>
                <c:pt idx="142">
                  <c:v>3858</c:v>
                </c:pt>
                <c:pt idx="143">
                  <c:v>3857</c:v>
                </c:pt>
                <c:pt idx="144">
                  <c:v>3856</c:v>
                </c:pt>
                <c:pt idx="145">
                  <c:v>3855</c:v>
                </c:pt>
                <c:pt idx="146">
                  <c:v>3854</c:v>
                </c:pt>
                <c:pt idx="147">
                  <c:v>3853</c:v>
                </c:pt>
                <c:pt idx="148">
                  <c:v>3852</c:v>
                </c:pt>
                <c:pt idx="149">
                  <c:v>3851</c:v>
                </c:pt>
                <c:pt idx="150">
                  <c:v>3850</c:v>
                </c:pt>
                <c:pt idx="151">
                  <c:v>3849</c:v>
                </c:pt>
                <c:pt idx="152">
                  <c:v>3848</c:v>
                </c:pt>
                <c:pt idx="153">
                  <c:v>3847</c:v>
                </c:pt>
                <c:pt idx="154">
                  <c:v>3846</c:v>
                </c:pt>
                <c:pt idx="155">
                  <c:v>3845</c:v>
                </c:pt>
                <c:pt idx="156">
                  <c:v>3844</c:v>
                </c:pt>
                <c:pt idx="157">
                  <c:v>3843</c:v>
                </c:pt>
                <c:pt idx="158">
                  <c:v>3842</c:v>
                </c:pt>
                <c:pt idx="159">
                  <c:v>3841</c:v>
                </c:pt>
                <c:pt idx="160">
                  <c:v>3840</c:v>
                </c:pt>
                <c:pt idx="161">
                  <c:v>3839</c:v>
                </c:pt>
                <c:pt idx="162">
                  <c:v>3838</c:v>
                </c:pt>
                <c:pt idx="163">
                  <c:v>3837</c:v>
                </c:pt>
                <c:pt idx="164">
                  <c:v>3836</c:v>
                </c:pt>
                <c:pt idx="165">
                  <c:v>3835</c:v>
                </c:pt>
                <c:pt idx="166">
                  <c:v>3834</c:v>
                </c:pt>
                <c:pt idx="167">
                  <c:v>3833</c:v>
                </c:pt>
                <c:pt idx="168">
                  <c:v>3832</c:v>
                </c:pt>
                <c:pt idx="169">
                  <c:v>3831</c:v>
                </c:pt>
                <c:pt idx="170">
                  <c:v>3830</c:v>
                </c:pt>
                <c:pt idx="171">
                  <c:v>3829</c:v>
                </c:pt>
                <c:pt idx="172">
                  <c:v>3828</c:v>
                </c:pt>
                <c:pt idx="173">
                  <c:v>3827</c:v>
                </c:pt>
                <c:pt idx="174">
                  <c:v>3826</c:v>
                </c:pt>
                <c:pt idx="175">
                  <c:v>3825</c:v>
                </c:pt>
                <c:pt idx="176">
                  <c:v>3824</c:v>
                </c:pt>
                <c:pt idx="177">
                  <c:v>3823</c:v>
                </c:pt>
                <c:pt idx="178">
                  <c:v>3822</c:v>
                </c:pt>
                <c:pt idx="179">
                  <c:v>3821</c:v>
                </c:pt>
                <c:pt idx="180">
                  <c:v>3820</c:v>
                </c:pt>
                <c:pt idx="181">
                  <c:v>3819</c:v>
                </c:pt>
                <c:pt idx="182">
                  <c:v>3818</c:v>
                </c:pt>
                <c:pt idx="183">
                  <c:v>3817</c:v>
                </c:pt>
                <c:pt idx="184">
                  <c:v>3816</c:v>
                </c:pt>
                <c:pt idx="185">
                  <c:v>3815</c:v>
                </c:pt>
                <c:pt idx="186">
                  <c:v>3814</c:v>
                </c:pt>
                <c:pt idx="187">
                  <c:v>3813</c:v>
                </c:pt>
                <c:pt idx="188">
                  <c:v>3812</c:v>
                </c:pt>
                <c:pt idx="189">
                  <c:v>3811</c:v>
                </c:pt>
                <c:pt idx="190">
                  <c:v>3810</c:v>
                </c:pt>
                <c:pt idx="191">
                  <c:v>3809</c:v>
                </c:pt>
                <c:pt idx="192">
                  <c:v>3808</c:v>
                </c:pt>
                <c:pt idx="193">
                  <c:v>3807</c:v>
                </c:pt>
                <c:pt idx="194">
                  <c:v>3806</c:v>
                </c:pt>
                <c:pt idx="195">
                  <c:v>3805</c:v>
                </c:pt>
                <c:pt idx="196">
                  <c:v>3804</c:v>
                </c:pt>
                <c:pt idx="197">
                  <c:v>3803</c:v>
                </c:pt>
                <c:pt idx="198">
                  <c:v>3802</c:v>
                </c:pt>
                <c:pt idx="199">
                  <c:v>3801</c:v>
                </c:pt>
                <c:pt idx="200">
                  <c:v>3800</c:v>
                </c:pt>
                <c:pt idx="201">
                  <c:v>3799</c:v>
                </c:pt>
                <c:pt idx="202">
                  <c:v>3798</c:v>
                </c:pt>
                <c:pt idx="203">
                  <c:v>3797</c:v>
                </c:pt>
                <c:pt idx="204">
                  <c:v>3796</c:v>
                </c:pt>
                <c:pt idx="205">
                  <c:v>3795</c:v>
                </c:pt>
                <c:pt idx="206">
                  <c:v>3794</c:v>
                </c:pt>
                <c:pt idx="207">
                  <c:v>3793</c:v>
                </c:pt>
                <c:pt idx="208">
                  <c:v>3792</c:v>
                </c:pt>
                <c:pt idx="209">
                  <c:v>3791</c:v>
                </c:pt>
                <c:pt idx="210">
                  <c:v>3790</c:v>
                </c:pt>
                <c:pt idx="211">
                  <c:v>3789</c:v>
                </c:pt>
                <c:pt idx="212">
                  <c:v>3788</c:v>
                </c:pt>
                <c:pt idx="213">
                  <c:v>3787</c:v>
                </c:pt>
                <c:pt idx="214">
                  <c:v>3786</c:v>
                </c:pt>
                <c:pt idx="215">
                  <c:v>3785</c:v>
                </c:pt>
                <c:pt idx="216">
                  <c:v>3784</c:v>
                </c:pt>
                <c:pt idx="217">
                  <c:v>3783</c:v>
                </c:pt>
                <c:pt idx="218">
                  <c:v>3782</c:v>
                </c:pt>
                <c:pt idx="219">
                  <c:v>3781</c:v>
                </c:pt>
                <c:pt idx="220">
                  <c:v>3780</c:v>
                </c:pt>
                <c:pt idx="221">
                  <c:v>3779</c:v>
                </c:pt>
                <c:pt idx="222">
                  <c:v>3778</c:v>
                </c:pt>
                <c:pt idx="223">
                  <c:v>3777</c:v>
                </c:pt>
                <c:pt idx="224">
                  <c:v>3776</c:v>
                </c:pt>
                <c:pt idx="225">
                  <c:v>3775</c:v>
                </c:pt>
                <c:pt idx="226">
                  <c:v>3774</c:v>
                </c:pt>
                <c:pt idx="227">
                  <c:v>3773</c:v>
                </c:pt>
                <c:pt idx="228">
                  <c:v>3772</c:v>
                </c:pt>
                <c:pt idx="229">
                  <c:v>3771</c:v>
                </c:pt>
                <c:pt idx="230">
                  <c:v>3770</c:v>
                </c:pt>
                <c:pt idx="231">
                  <c:v>3769</c:v>
                </c:pt>
                <c:pt idx="232">
                  <c:v>3768</c:v>
                </c:pt>
                <c:pt idx="233">
                  <c:v>3767</c:v>
                </c:pt>
                <c:pt idx="234">
                  <c:v>3766</c:v>
                </c:pt>
                <c:pt idx="235">
                  <c:v>3765</c:v>
                </c:pt>
                <c:pt idx="236">
                  <c:v>3764</c:v>
                </c:pt>
                <c:pt idx="237">
                  <c:v>3763</c:v>
                </c:pt>
                <c:pt idx="238">
                  <c:v>3762</c:v>
                </c:pt>
                <c:pt idx="239">
                  <c:v>3761</c:v>
                </c:pt>
                <c:pt idx="240">
                  <c:v>3760</c:v>
                </c:pt>
                <c:pt idx="241">
                  <c:v>3759</c:v>
                </c:pt>
                <c:pt idx="242">
                  <c:v>3758</c:v>
                </c:pt>
                <c:pt idx="243">
                  <c:v>3757</c:v>
                </c:pt>
                <c:pt idx="244">
                  <c:v>3756</c:v>
                </c:pt>
                <c:pt idx="245">
                  <c:v>3755</c:v>
                </c:pt>
                <c:pt idx="246">
                  <c:v>3754</c:v>
                </c:pt>
                <c:pt idx="247">
                  <c:v>3753</c:v>
                </c:pt>
                <c:pt idx="248">
                  <c:v>3752</c:v>
                </c:pt>
                <c:pt idx="249">
                  <c:v>3751</c:v>
                </c:pt>
                <c:pt idx="250">
                  <c:v>3750</c:v>
                </c:pt>
                <c:pt idx="251">
                  <c:v>3749</c:v>
                </c:pt>
                <c:pt idx="252">
                  <c:v>3748</c:v>
                </c:pt>
                <c:pt idx="253">
                  <c:v>3747</c:v>
                </c:pt>
                <c:pt idx="254">
                  <c:v>3746</c:v>
                </c:pt>
                <c:pt idx="255">
                  <c:v>3745</c:v>
                </c:pt>
                <c:pt idx="256">
                  <c:v>3744</c:v>
                </c:pt>
                <c:pt idx="257">
                  <c:v>3743</c:v>
                </c:pt>
                <c:pt idx="258">
                  <c:v>3742</c:v>
                </c:pt>
                <c:pt idx="259">
                  <c:v>3741</c:v>
                </c:pt>
                <c:pt idx="260">
                  <c:v>3740</c:v>
                </c:pt>
                <c:pt idx="261">
                  <c:v>3739</c:v>
                </c:pt>
                <c:pt idx="262">
                  <c:v>3738</c:v>
                </c:pt>
                <c:pt idx="263">
                  <c:v>3737</c:v>
                </c:pt>
                <c:pt idx="264">
                  <c:v>3736</c:v>
                </c:pt>
                <c:pt idx="265">
                  <c:v>3735</c:v>
                </c:pt>
                <c:pt idx="266">
                  <c:v>3734</c:v>
                </c:pt>
                <c:pt idx="267">
                  <c:v>3733</c:v>
                </c:pt>
                <c:pt idx="268">
                  <c:v>3732</c:v>
                </c:pt>
                <c:pt idx="269">
                  <c:v>3731</c:v>
                </c:pt>
                <c:pt idx="270">
                  <c:v>3730</c:v>
                </c:pt>
                <c:pt idx="271">
                  <c:v>3729</c:v>
                </c:pt>
                <c:pt idx="272">
                  <c:v>3728</c:v>
                </c:pt>
                <c:pt idx="273">
                  <c:v>3727</c:v>
                </c:pt>
                <c:pt idx="274">
                  <c:v>3726</c:v>
                </c:pt>
                <c:pt idx="275">
                  <c:v>3725</c:v>
                </c:pt>
                <c:pt idx="276">
                  <c:v>3724</c:v>
                </c:pt>
                <c:pt idx="277">
                  <c:v>3723</c:v>
                </c:pt>
                <c:pt idx="278">
                  <c:v>3722</c:v>
                </c:pt>
                <c:pt idx="279">
                  <c:v>3721</c:v>
                </c:pt>
                <c:pt idx="280">
                  <c:v>3720</c:v>
                </c:pt>
                <c:pt idx="281">
                  <c:v>3719</c:v>
                </c:pt>
                <c:pt idx="282">
                  <c:v>3718</c:v>
                </c:pt>
                <c:pt idx="283">
                  <c:v>3717</c:v>
                </c:pt>
                <c:pt idx="284">
                  <c:v>3716</c:v>
                </c:pt>
                <c:pt idx="285">
                  <c:v>3715</c:v>
                </c:pt>
                <c:pt idx="286">
                  <c:v>3714</c:v>
                </c:pt>
                <c:pt idx="287">
                  <c:v>3713</c:v>
                </c:pt>
                <c:pt idx="288">
                  <c:v>3712</c:v>
                </c:pt>
                <c:pt idx="289">
                  <c:v>3711</c:v>
                </c:pt>
                <c:pt idx="290">
                  <c:v>3710</c:v>
                </c:pt>
                <c:pt idx="291">
                  <c:v>3709</c:v>
                </c:pt>
                <c:pt idx="292">
                  <c:v>3708</c:v>
                </c:pt>
                <c:pt idx="293">
                  <c:v>3707</c:v>
                </c:pt>
                <c:pt idx="294">
                  <c:v>3706</c:v>
                </c:pt>
                <c:pt idx="295">
                  <c:v>3705</c:v>
                </c:pt>
                <c:pt idx="296">
                  <c:v>3704</c:v>
                </c:pt>
                <c:pt idx="297">
                  <c:v>3703</c:v>
                </c:pt>
                <c:pt idx="298">
                  <c:v>3702</c:v>
                </c:pt>
                <c:pt idx="299">
                  <c:v>3701</c:v>
                </c:pt>
                <c:pt idx="300">
                  <c:v>3700</c:v>
                </c:pt>
                <c:pt idx="301">
                  <c:v>3699</c:v>
                </c:pt>
                <c:pt idx="302">
                  <c:v>3698</c:v>
                </c:pt>
                <c:pt idx="303">
                  <c:v>3697</c:v>
                </c:pt>
                <c:pt idx="304">
                  <c:v>3696</c:v>
                </c:pt>
                <c:pt idx="305">
                  <c:v>3695</c:v>
                </c:pt>
                <c:pt idx="306">
                  <c:v>3694</c:v>
                </c:pt>
                <c:pt idx="307">
                  <c:v>3693</c:v>
                </c:pt>
                <c:pt idx="308">
                  <c:v>3692</c:v>
                </c:pt>
                <c:pt idx="309">
                  <c:v>3691</c:v>
                </c:pt>
                <c:pt idx="310">
                  <c:v>3690</c:v>
                </c:pt>
                <c:pt idx="311">
                  <c:v>3689</c:v>
                </c:pt>
                <c:pt idx="312">
                  <c:v>3688</c:v>
                </c:pt>
                <c:pt idx="313">
                  <c:v>3687</c:v>
                </c:pt>
                <c:pt idx="314">
                  <c:v>3686</c:v>
                </c:pt>
                <c:pt idx="315">
                  <c:v>3685</c:v>
                </c:pt>
                <c:pt idx="316">
                  <c:v>3684</c:v>
                </c:pt>
                <c:pt idx="317">
                  <c:v>3683</c:v>
                </c:pt>
                <c:pt idx="318">
                  <c:v>3682</c:v>
                </c:pt>
                <c:pt idx="319">
                  <c:v>3681</c:v>
                </c:pt>
                <c:pt idx="320">
                  <c:v>3680</c:v>
                </c:pt>
                <c:pt idx="321">
                  <c:v>3679</c:v>
                </c:pt>
                <c:pt idx="322">
                  <c:v>3678</c:v>
                </c:pt>
                <c:pt idx="323">
                  <c:v>3677</c:v>
                </c:pt>
                <c:pt idx="324">
                  <c:v>3676</c:v>
                </c:pt>
                <c:pt idx="325">
                  <c:v>3675</c:v>
                </c:pt>
                <c:pt idx="326">
                  <c:v>3674</c:v>
                </c:pt>
                <c:pt idx="327">
                  <c:v>3673</c:v>
                </c:pt>
                <c:pt idx="328">
                  <c:v>3672</c:v>
                </c:pt>
                <c:pt idx="329">
                  <c:v>3671</c:v>
                </c:pt>
                <c:pt idx="330">
                  <c:v>3670</c:v>
                </c:pt>
                <c:pt idx="331">
                  <c:v>3669</c:v>
                </c:pt>
                <c:pt idx="332">
                  <c:v>3668</c:v>
                </c:pt>
                <c:pt idx="333">
                  <c:v>3667</c:v>
                </c:pt>
                <c:pt idx="334">
                  <c:v>3666</c:v>
                </c:pt>
                <c:pt idx="335">
                  <c:v>3665</c:v>
                </c:pt>
                <c:pt idx="336">
                  <c:v>3664</c:v>
                </c:pt>
                <c:pt idx="337">
                  <c:v>3663</c:v>
                </c:pt>
                <c:pt idx="338">
                  <c:v>3662</c:v>
                </c:pt>
                <c:pt idx="339">
                  <c:v>3661</c:v>
                </c:pt>
                <c:pt idx="340">
                  <c:v>3660</c:v>
                </c:pt>
                <c:pt idx="341">
                  <c:v>3659</c:v>
                </c:pt>
                <c:pt idx="342">
                  <c:v>3658</c:v>
                </c:pt>
                <c:pt idx="343">
                  <c:v>3657</c:v>
                </c:pt>
                <c:pt idx="344">
                  <c:v>3656</c:v>
                </c:pt>
                <c:pt idx="345">
                  <c:v>3655</c:v>
                </c:pt>
                <c:pt idx="346">
                  <c:v>3654</c:v>
                </c:pt>
                <c:pt idx="347">
                  <c:v>3653</c:v>
                </c:pt>
                <c:pt idx="348">
                  <c:v>3652</c:v>
                </c:pt>
                <c:pt idx="349">
                  <c:v>3651</c:v>
                </c:pt>
                <c:pt idx="350">
                  <c:v>3650</c:v>
                </c:pt>
                <c:pt idx="351">
                  <c:v>3649</c:v>
                </c:pt>
                <c:pt idx="352">
                  <c:v>3648</c:v>
                </c:pt>
                <c:pt idx="353">
                  <c:v>3647</c:v>
                </c:pt>
                <c:pt idx="354">
                  <c:v>3646</c:v>
                </c:pt>
                <c:pt idx="355">
                  <c:v>3645</c:v>
                </c:pt>
                <c:pt idx="356">
                  <c:v>3644</c:v>
                </c:pt>
                <c:pt idx="357">
                  <c:v>3643</c:v>
                </c:pt>
                <c:pt idx="358">
                  <c:v>3642</c:v>
                </c:pt>
                <c:pt idx="359">
                  <c:v>3641</c:v>
                </c:pt>
                <c:pt idx="360">
                  <c:v>3640</c:v>
                </c:pt>
                <c:pt idx="361">
                  <c:v>3639</c:v>
                </c:pt>
                <c:pt idx="362">
                  <c:v>3638</c:v>
                </c:pt>
                <c:pt idx="363">
                  <c:v>3637</c:v>
                </c:pt>
                <c:pt idx="364">
                  <c:v>3636</c:v>
                </c:pt>
                <c:pt idx="365">
                  <c:v>3635</c:v>
                </c:pt>
                <c:pt idx="366">
                  <c:v>3634</c:v>
                </c:pt>
                <c:pt idx="367">
                  <c:v>3633</c:v>
                </c:pt>
                <c:pt idx="368">
                  <c:v>3632</c:v>
                </c:pt>
                <c:pt idx="369">
                  <c:v>3631</c:v>
                </c:pt>
                <c:pt idx="370">
                  <c:v>3630</c:v>
                </c:pt>
                <c:pt idx="371">
                  <c:v>3629</c:v>
                </c:pt>
                <c:pt idx="372">
                  <c:v>3628</c:v>
                </c:pt>
                <c:pt idx="373">
                  <c:v>3627</c:v>
                </c:pt>
                <c:pt idx="374">
                  <c:v>3626</c:v>
                </c:pt>
                <c:pt idx="375">
                  <c:v>3625</c:v>
                </c:pt>
                <c:pt idx="376">
                  <c:v>3624</c:v>
                </c:pt>
                <c:pt idx="377">
                  <c:v>3623</c:v>
                </c:pt>
                <c:pt idx="378">
                  <c:v>3622</c:v>
                </c:pt>
                <c:pt idx="379">
                  <c:v>3621</c:v>
                </c:pt>
                <c:pt idx="380">
                  <c:v>3620</c:v>
                </c:pt>
                <c:pt idx="381">
                  <c:v>3619</c:v>
                </c:pt>
                <c:pt idx="382">
                  <c:v>3618</c:v>
                </c:pt>
                <c:pt idx="383">
                  <c:v>3617</c:v>
                </c:pt>
                <c:pt idx="384">
                  <c:v>3616</c:v>
                </c:pt>
                <c:pt idx="385">
                  <c:v>3615</c:v>
                </c:pt>
                <c:pt idx="386">
                  <c:v>3614</c:v>
                </c:pt>
                <c:pt idx="387">
                  <c:v>3613</c:v>
                </c:pt>
                <c:pt idx="388">
                  <c:v>3612</c:v>
                </c:pt>
                <c:pt idx="389">
                  <c:v>3611</c:v>
                </c:pt>
                <c:pt idx="390">
                  <c:v>3610</c:v>
                </c:pt>
                <c:pt idx="391">
                  <c:v>3609</c:v>
                </c:pt>
                <c:pt idx="392">
                  <c:v>3608</c:v>
                </c:pt>
                <c:pt idx="393">
                  <c:v>3607</c:v>
                </c:pt>
                <c:pt idx="394">
                  <c:v>3606</c:v>
                </c:pt>
                <c:pt idx="395">
                  <c:v>3605</c:v>
                </c:pt>
                <c:pt idx="396">
                  <c:v>3604</c:v>
                </c:pt>
                <c:pt idx="397">
                  <c:v>3603</c:v>
                </c:pt>
                <c:pt idx="398">
                  <c:v>3602</c:v>
                </c:pt>
                <c:pt idx="399">
                  <c:v>3601</c:v>
                </c:pt>
                <c:pt idx="400">
                  <c:v>3600</c:v>
                </c:pt>
                <c:pt idx="401">
                  <c:v>3599</c:v>
                </c:pt>
                <c:pt idx="402">
                  <c:v>3598</c:v>
                </c:pt>
                <c:pt idx="403">
                  <c:v>3597</c:v>
                </c:pt>
                <c:pt idx="404">
                  <c:v>3596</c:v>
                </c:pt>
                <c:pt idx="405">
                  <c:v>3595</c:v>
                </c:pt>
                <c:pt idx="406">
                  <c:v>3594</c:v>
                </c:pt>
                <c:pt idx="407">
                  <c:v>3593</c:v>
                </c:pt>
                <c:pt idx="408">
                  <c:v>3592</c:v>
                </c:pt>
                <c:pt idx="409">
                  <c:v>3591</c:v>
                </c:pt>
                <c:pt idx="410">
                  <c:v>3590</c:v>
                </c:pt>
                <c:pt idx="411">
                  <c:v>3589</c:v>
                </c:pt>
                <c:pt idx="412">
                  <c:v>3588</c:v>
                </c:pt>
                <c:pt idx="413">
                  <c:v>3587</c:v>
                </c:pt>
                <c:pt idx="414">
                  <c:v>3586</c:v>
                </c:pt>
                <c:pt idx="415">
                  <c:v>3585</c:v>
                </c:pt>
                <c:pt idx="416">
                  <c:v>3584</c:v>
                </c:pt>
                <c:pt idx="417">
                  <c:v>3583</c:v>
                </c:pt>
                <c:pt idx="418">
                  <c:v>3582</c:v>
                </c:pt>
                <c:pt idx="419">
                  <c:v>3581</c:v>
                </c:pt>
                <c:pt idx="420">
                  <c:v>3580</c:v>
                </c:pt>
                <c:pt idx="421">
                  <c:v>3579</c:v>
                </c:pt>
                <c:pt idx="422">
                  <c:v>3578</c:v>
                </c:pt>
                <c:pt idx="423">
                  <c:v>3577</c:v>
                </c:pt>
                <c:pt idx="424">
                  <c:v>3576</c:v>
                </c:pt>
                <c:pt idx="425">
                  <c:v>3575</c:v>
                </c:pt>
                <c:pt idx="426">
                  <c:v>3574</c:v>
                </c:pt>
                <c:pt idx="427">
                  <c:v>3573</c:v>
                </c:pt>
                <c:pt idx="428">
                  <c:v>3572</c:v>
                </c:pt>
                <c:pt idx="429">
                  <c:v>3571</c:v>
                </c:pt>
                <c:pt idx="430">
                  <c:v>3570</c:v>
                </c:pt>
                <c:pt idx="431">
                  <c:v>3569</c:v>
                </c:pt>
                <c:pt idx="432">
                  <c:v>3568</c:v>
                </c:pt>
                <c:pt idx="433">
                  <c:v>3567</c:v>
                </c:pt>
                <c:pt idx="434">
                  <c:v>3566</c:v>
                </c:pt>
                <c:pt idx="435">
                  <c:v>3565</c:v>
                </c:pt>
                <c:pt idx="436">
                  <c:v>3564</c:v>
                </c:pt>
                <c:pt idx="437">
                  <c:v>3563</c:v>
                </c:pt>
                <c:pt idx="438">
                  <c:v>3562</c:v>
                </c:pt>
                <c:pt idx="439">
                  <c:v>3561</c:v>
                </c:pt>
                <c:pt idx="440">
                  <c:v>3560</c:v>
                </c:pt>
                <c:pt idx="441">
                  <c:v>3559</c:v>
                </c:pt>
                <c:pt idx="442">
                  <c:v>3558</c:v>
                </c:pt>
                <c:pt idx="443">
                  <c:v>3557</c:v>
                </c:pt>
                <c:pt idx="444">
                  <c:v>3556</c:v>
                </c:pt>
                <c:pt idx="445">
                  <c:v>3555</c:v>
                </c:pt>
                <c:pt idx="446">
                  <c:v>3554</c:v>
                </c:pt>
                <c:pt idx="447">
                  <c:v>3553</c:v>
                </c:pt>
                <c:pt idx="448">
                  <c:v>3552</c:v>
                </c:pt>
                <c:pt idx="449">
                  <c:v>3551</c:v>
                </c:pt>
                <c:pt idx="450">
                  <c:v>3550</c:v>
                </c:pt>
                <c:pt idx="451">
                  <c:v>3549</c:v>
                </c:pt>
                <c:pt idx="452">
                  <c:v>3548</c:v>
                </c:pt>
                <c:pt idx="453">
                  <c:v>3547</c:v>
                </c:pt>
                <c:pt idx="454">
                  <c:v>3546</c:v>
                </c:pt>
                <c:pt idx="455">
                  <c:v>3545</c:v>
                </c:pt>
                <c:pt idx="456">
                  <c:v>3544</c:v>
                </c:pt>
                <c:pt idx="457">
                  <c:v>3543</c:v>
                </c:pt>
                <c:pt idx="458">
                  <c:v>3542</c:v>
                </c:pt>
                <c:pt idx="459">
                  <c:v>3541</c:v>
                </c:pt>
                <c:pt idx="460">
                  <c:v>3540</c:v>
                </c:pt>
                <c:pt idx="461">
                  <c:v>3539</c:v>
                </c:pt>
                <c:pt idx="462">
                  <c:v>3538</c:v>
                </c:pt>
                <c:pt idx="463">
                  <c:v>3537</c:v>
                </c:pt>
                <c:pt idx="464">
                  <c:v>3536</c:v>
                </c:pt>
                <c:pt idx="465">
                  <c:v>3535</c:v>
                </c:pt>
                <c:pt idx="466">
                  <c:v>3534</c:v>
                </c:pt>
                <c:pt idx="467">
                  <c:v>3533</c:v>
                </c:pt>
                <c:pt idx="468">
                  <c:v>3532</c:v>
                </c:pt>
                <c:pt idx="469">
                  <c:v>3531</c:v>
                </c:pt>
                <c:pt idx="470">
                  <c:v>3530</c:v>
                </c:pt>
                <c:pt idx="471">
                  <c:v>3529</c:v>
                </c:pt>
                <c:pt idx="472">
                  <c:v>3528</c:v>
                </c:pt>
                <c:pt idx="473">
                  <c:v>3527</c:v>
                </c:pt>
                <c:pt idx="474">
                  <c:v>3526</c:v>
                </c:pt>
                <c:pt idx="475">
                  <c:v>3525</c:v>
                </c:pt>
                <c:pt idx="476">
                  <c:v>3524</c:v>
                </c:pt>
                <c:pt idx="477">
                  <c:v>3523</c:v>
                </c:pt>
                <c:pt idx="478">
                  <c:v>3522</c:v>
                </c:pt>
                <c:pt idx="479">
                  <c:v>3521</c:v>
                </c:pt>
                <c:pt idx="480">
                  <c:v>3520</c:v>
                </c:pt>
                <c:pt idx="481">
                  <c:v>3519</c:v>
                </c:pt>
                <c:pt idx="482">
                  <c:v>3518</c:v>
                </c:pt>
                <c:pt idx="483">
                  <c:v>3517</c:v>
                </c:pt>
                <c:pt idx="484">
                  <c:v>3516</c:v>
                </c:pt>
                <c:pt idx="485">
                  <c:v>3515</c:v>
                </c:pt>
                <c:pt idx="486">
                  <c:v>3514</c:v>
                </c:pt>
                <c:pt idx="487">
                  <c:v>3513</c:v>
                </c:pt>
                <c:pt idx="488">
                  <c:v>3512</c:v>
                </c:pt>
                <c:pt idx="489">
                  <c:v>3511</c:v>
                </c:pt>
                <c:pt idx="490">
                  <c:v>3510</c:v>
                </c:pt>
                <c:pt idx="491">
                  <c:v>3509</c:v>
                </c:pt>
                <c:pt idx="492">
                  <c:v>3508</c:v>
                </c:pt>
                <c:pt idx="493">
                  <c:v>3507</c:v>
                </c:pt>
                <c:pt idx="494">
                  <c:v>3506</c:v>
                </c:pt>
                <c:pt idx="495">
                  <c:v>3505</c:v>
                </c:pt>
                <c:pt idx="496">
                  <c:v>3504</c:v>
                </c:pt>
                <c:pt idx="497">
                  <c:v>3503</c:v>
                </c:pt>
                <c:pt idx="498">
                  <c:v>3502</c:v>
                </c:pt>
                <c:pt idx="499">
                  <c:v>3501</c:v>
                </c:pt>
                <c:pt idx="500">
                  <c:v>3500</c:v>
                </c:pt>
                <c:pt idx="501">
                  <c:v>3499</c:v>
                </c:pt>
                <c:pt idx="502">
                  <c:v>3498</c:v>
                </c:pt>
                <c:pt idx="503">
                  <c:v>3497</c:v>
                </c:pt>
                <c:pt idx="504">
                  <c:v>3496</c:v>
                </c:pt>
                <c:pt idx="505">
                  <c:v>3495</c:v>
                </c:pt>
                <c:pt idx="506">
                  <c:v>3494</c:v>
                </c:pt>
                <c:pt idx="507">
                  <c:v>3493</c:v>
                </c:pt>
                <c:pt idx="508">
                  <c:v>3492</c:v>
                </c:pt>
                <c:pt idx="509">
                  <c:v>3491</c:v>
                </c:pt>
                <c:pt idx="510">
                  <c:v>3490</c:v>
                </c:pt>
                <c:pt idx="511">
                  <c:v>3489</c:v>
                </c:pt>
                <c:pt idx="512">
                  <c:v>3488</c:v>
                </c:pt>
                <c:pt idx="513">
                  <c:v>3487</c:v>
                </c:pt>
                <c:pt idx="514">
                  <c:v>3486</c:v>
                </c:pt>
                <c:pt idx="515">
                  <c:v>3485</c:v>
                </c:pt>
                <c:pt idx="516">
                  <c:v>3484</c:v>
                </c:pt>
                <c:pt idx="517">
                  <c:v>3483</c:v>
                </c:pt>
                <c:pt idx="518">
                  <c:v>3482</c:v>
                </c:pt>
                <c:pt idx="519">
                  <c:v>3481</c:v>
                </c:pt>
                <c:pt idx="520">
                  <c:v>3480</c:v>
                </c:pt>
                <c:pt idx="521">
                  <c:v>3479</c:v>
                </c:pt>
                <c:pt idx="522">
                  <c:v>3478</c:v>
                </c:pt>
                <c:pt idx="523">
                  <c:v>3477</c:v>
                </c:pt>
                <c:pt idx="524">
                  <c:v>3476</c:v>
                </c:pt>
                <c:pt idx="525">
                  <c:v>3475</c:v>
                </c:pt>
                <c:pt idx="526">
                  <c:v>3474</c:v>
                </c:pt>
                <c:pt idx="527">
                  <c:v>3473</c:v>
                </c:pt>
                <c:pt idx="528">
                  <c:v>3472</c:v>
                </c:pt>
                <c:pt idx="529">
                  <c:v>3471</c:v>
                </c:pt>
                <c:pt idx="530">
                  <c:v>3470</c:v>
                </c:pt>
                <c:pt idx="531">
                  <c:v>3469</c:v>
                </c:pt>
                <c:pt idx="532">
                  <c:v>3468</c:v>
                </c:pt>
                <c:pt idx="533">
                  <c:v>3467</c:v>
                </c:pt>
                <c:pt idx="534">
                  <c:v>3466</c:v>
                </c:pt>
                <c:pt idx="535">
                  <c:v>3465</c:v>
                </c:pt>
                <c:pt idx="536">
                  <c:v>3464</c:v>
                </c:pt>
                <c:pt idx="537">
                  <c:v>3463</c:v>
                </c:pt>
                <c:pt idx="538">
                  <c:v>3462</c:v>
                </c:pt>
                <c:pt idx="539">
                  <c:v>3461</c:v>
                </c:pt>
                <c:pt idx="540">
                  <c:v>3460</c:v>
                </c:pt>
                <c:pt idx="541">
                  <c:v>3459</c:v>
                </c:pt>
                <c:pt idx="542">
                  <c:v>3458</c:v>
                </c:pt>
                <c:pt idx="543">
                  <c:v>3457</c:v>
                </c:pt>
                <c:pt idx="544">
                  <c:v>3456</c:v>
                </c:pt>
                <c:pt idx="545">
                  <c:v>3455</c:v>
                </c:pt>
                <c:pt idx="546">
                  <c:v>3454</c:v>
                </c:pt>
                <c:pt idx="547">
                  <c:v>3453</c:v>
                </c:pt>
                <c:pt idx="548">
                  <c:v>3452</c:v>
                </c:pt>
                <c:pt idx="549">
                  <c:v>3451</c:v>
                </c:pt>
                <c:pt idx="550">
                  <c:v>3450</c:v>
                </c:pt>
                <c:pt idx="551">
                  <c:v>3449</c:v>
                </c:pt>
                <c:pt idx="552">
                  <c:v>3448</c:v>
                </c:pt>
                <c:pt idx="553">
                  <c:v>3447</c:v>
                </c:pt>
                <c:pt idx="554">
                  <c:v>3446</c:v>
                </c:pt>
                <c:pt idx="555">
                  <c:v>3445</c:v>
                </c:pt>
                <c:pt idx="556">
                  <c:v>3444</c:v>
                </c:pt>
                <c:pt idx="557">
                  <c:v>3443</c:v>
                </c:pt>
                <c:pt idx="558">
                  <c:v>3442</c:v>
                </c:pt>
                <c:pt idx="559">
                  <c:v>3441</c:v>
                </c:pt>
                <c:pt idx="560">
                  <c:v>3440</c:v>
                </c:pt>
                <c:pt idx="561">
                  <c:v>3439</c:v>
                </c:pt>
                <c:pt idx="562">
                  <c:v>3438</c:v>
                </c:pt>
                <c:pt idx="563">
                  <c:v>3437</c:v>
                </c:pt>
                <c:pt idx="564">
                  <c:v>3436</c:v>
                </c:pt>
                <c:pt idx="565">
                  <c:v>3435</c:v>
                </c:pt>
                <c:pt idx="566">
                  <c:v>3434</c:v>
                </c:pt>
                <c:pt idx="567">
                  <c:v>3433</c:v>
                </c:pt>
                <c:pt idx="568">
                  <c:v>3432</c:v>
                </c:pt>
                <c:pt idx="569">
                  <c:v>3431</c:v>
                </c:pt>
                <c:pt idx="570">
                  <c:v>3430</c:v>
                </c:pt>
                <c:pt idx="571">
                  <c:v>3429</c:v>
                </c:pt>
                <c:pt idx="572">
                  <c:v>3428</c:v>
                </c:pt>
                <c:pt idx="573">
                  <c:v>3427</c:v>
                </c:pt>
                <c:pt idx="574">
                  <c:v>3426</c:v>
                </c:pt>
                <c:pt idx="575">
                  <c:v>3425</c:v>
                </c:pt>
                <c:pt idx="576">
                  <c:v>3424</c:v>
                </c:pt>
                <c:pt idx="577">
                  <c:v>3423</c:v>
                </c:pt>
                <c:pt idx="578">
                  <c:v>3422</c:v>
                </c:pt>
                <c:pt idx="579">
                  <c:v>3421</c:v>
                </c:pt>
                <c:pt idx="580">
                  <c:v>3420</c:v>
                </c:pt>
                <c:pt idx="581">
                  <c:v>3419</c:v>
                </c:pt>
                <c:pt idx="582">
                  <c:v>3418</c:v>
                </c:pt>
                <c:pt idx="583">
                  <c:v>3417</c:v>
                </c:pt>
                <c:pt idx="584">
                  <c:v>3416</c:v>
                </c:pt>
                <c:pt idx="585">
                  <c:v>3415</c:v>
                </c:pt>
                <c:pt idx="586">
                  <c:v>3414</c:v>
                </c:pt>
                <c:pt idx="587">
                  <c:v>3413</c:v>
                </c:pt>
                <c:pt idx="588">
                  <c:v>3412</c:v>
                </c:pt>
                <c:pt idx="589">
                  <c:v>3411</c:v>
                </c:pt>
                <c:pt idx="590">
                  <c:v>3410</c:v>
                </c:pt>
                <c:pt idx="591">
                  <c:v>3409</c:v>
                </c:pt>
                <c:pt idx="592">
                  <c:v>3408</c:v>
                </c:pt>
                <c:pt idx="593">
                  <c:v>3407</c:v>
                </c:pt>
                <c:pt idx="594">
                  <c:v>3406</c:v>
                </c:pt>
                <c:pt idx="595">
                  <c:v>3405</c:v>
                </c:pt>
                <c:pt idx="596">
                  <c:v>3404</c:v>
                </c:pt>
                <c:pt idx="597">
                  <c:v>3403</c:v>
                </c:pt>
                <c:pt idx="598">
                  <c:v>3402</c:v>
                </c:pt>
                <c:pt idx="599">
                  <c:v>3401</c:v>
                </c:pt>
                <c:pt idx="600">
                  <c:v>3400</c:v>
                </c:pt>
                <c:pt idx="601">
                  <c:v>3399</c:v>
                </c:pt>
                <c:pt idx="602">
                  <c:v>3398</c:v>
                </c:pt>
                <c:pt idx="603">
                  <c:v>3397</c:v>
                </c:pt>
                <c:pt idx="604">
                  <c:v>3396</c:v>
                </c:pt>
                <c:pt idx="605">
                  <c:v>3395</c:v>
                </c:pt>
                <c:pt idx="606">
                  <c:v>3394</c:v>
                </c:pt>
                <c:pt idx="607">
                  <c:v>3393</c:v>
                </c:pt>
                <c:pt idx="608">
                  <c:v>3392</c:v>
                </c:pt>
                <c:pt idx="609">
                  <c:v>3391</c:v>
                </c:pt>
                <c:pt idx="610">
                  <c:v>3390</c:v>
                </c:pt>
                <c:pt idx="611">
                  <c:v>3389</c:v>
                </c:pt>
                <c:pt idx="612">
                  <c:v>3388</c:v>
                </c:pt>
                <c:pt idx="613">
                  <c:v>3387</c:v>
                </c:pt>
                <c:pt idx="614">
                  <c:v>3386</c:v>
                </c:pt>
                <c:pt idx="615">
                  <c:v>3385</c:v>
                </c:pt>
                <c:pt idx="616">
                  <c:v>3384</c:v>
                </c:pt>
                <c:pt idx="617">
                  <c:v>3383</c:v>
                </c:pt>
                <c:pt idx="618">
                  <c:v>3382</c:v>
                </c:pt>
                <c:pt idx="619">
                  <c:v>3381</c:v>
                </c:pt>
                <c:pt idx="620">
                  <c:v>3380</c:v>
                </c:pt>
                <c:pt idx="621">
                  <c:v>3379</c:v>
                </c:pt>
                <c:pt idx="622">
                  <c:v>3378</c:v>
                </c:pt>
                <c:pt idx="623">
                  <c:v>3377</c:v>
                </c:pt>
                <c:pt idx="624">
                  <c:v>3376</c:v>
                </c:pt>
                <c:pt idx="625">
                  <c:v>3375</c:v>
                </c:pt>
                <c:pt idx="626">
                  <c:v>3374</c:v>
                </c:pt>
                <c:pt idx="627">
                  <c:v>3373</c:v>
                </c:pt>
                <c:pt idx="628">
                  <c:v>3372</c:v>
                </c:pt>
                <c:pt idx="629">
                  <c:v>3371</c:v>
                </c:pt>
                <c:pt idx="630">
                  <c:v>3370</c:v>
                </c:pt>
                <c:pt idx="631">
                  <c:v>3369</c:v>
                </c:pt>
                <c:pt idx="632">
                  <c:v>3368</c:v>
                </c:pt>
                <c:pt idx="633">
                  <c:v>3367</c:v>
                </c:pt>
                <c:pt idx="634">
                  <c:v>3366</c:v>
                </c:pt>
                <c:pt idx="635">
                  <c:v>3365</c:v>
                </c:pt>
                <c:pt idx="636">
                  <c:v>3364</c:v>
                </c:pt>
                <c:pt idx="637">
                  <c:v>3363</c:v>
                </c:pt>
                <c:pt idx="638">
                  <c:v>3362</c:v>
                </c:pt>
                <c:pt idx="639">
                  <c:v>3361</c:v>
                </c:pt>
                <c:pt idx="640">
                  <c:v>3360</c:v>
                </c:pt>
                <c:pt idx="641">
                  <c:v>3359</c:v>
                </c:pt>
                <c:pt idx="642">
                  <c:v>3358</c:v>
                </c:pt>
                <c:pt idx="643">
                  <c:v>3357</c:v>
                </c:pt>
                <c:pt idx="644">
                  <c:v>3356</c:v>
                </c:pt>
                <c:pt idx="645">
                  <c:v>3355</c:v>
                </c:pt>
                <c:pt idx="646">
                  <c:v>3354</c:v>
                </c:pt>
                <c:pt idx="647">
                  <c:v>3353</c:v>
                </c:pt>
                <c:pt idx="648">
                  <c:v>3352</c:v>
                </c:pt>
                <c:pt idx="649">
                  <c:v>3351</c:v>
                </c:pt>
                <c:pt idx="650">
                  <c:v>3350</c:v>
                </c:pt>
                <c:pt idx="651">
                  <c:v>3349</c:v>
                </c:pt>
                <c:pt idx="652">
                  <c:v>3348</c:v>
                </c:pt>
                <c:pt idx="653">
                  <c:v>3347</c:v>
                </c:pt>
                <c:pt idx="654">
                  <c:v>3346</c:v>
                </c:pt>
                <c:pt idx="655">
                  <c:v>3345</c:v>
                </c:pt>
                <c:pt idx="656">
                  <c:v>3344</c:v>
                </c:pt>
                <c:pt idx="657">
                  <c:v>3343</c:v>
                </c:pt>
                <c:pt idx="658">
                  <c:v>3342</c:v>
                </c:pt>
                <c:pt idx="659">
                  <c:v>3341</c:v>
                </c:pt>
                <c:pt idx="660">
                  <c:v>3340</c:v>
                </c:pt>
                <c:pt idx="661">
                  <c:v>3339</c:v>
                </c:pt>
                <c:pt idx="662">
                  <c:v>3338</c:v>
                </c:pt>
                <c:pt idx="663">
                  <c:v>3337</c:v>
                </c:pt>
                <c:pt idx="664">
                  <c:v>3336</c:v>
                </c:pt>
                <c:pt idx="665">
                  <c:v>3335</c:v>
                </c:pt>
                <c:pt idx="666">
                  <c:v>3334</c:v>
                </c:pt>
                <c:pt idx="667">
                  <c:v>3333</c:v>
                </c:pt>
                <c:pt idx="668">
                  <c:v>3332</c:v>
                </c:pt>
                <c:pt idx="669">
                  <c:v>3331</c:v>
                </c:pt>
                <c:pt idx="670">
                  <c:v>3330</c:v>
                </c:pt>
                <c:pt idx="671">
                  <c:v>3329</c:v>
                </c:pt>
                <c:pt idx="672">
                  <c:v>3328</c:v>
                </c:pt>
                <c:pt idx="673">
                  <c:v>3327</c:v>
                </c:pt>
                <c:pt idx="674">
                  <c:v>3326</c:v>
                </c:pt>
                <c:pt idx="675">
                  <c:v>3325</c:v>
                </c:pt>
                <c:pt idx="676">
                  <c:v>3324</c:v>
                </c:pt>
                <c:pt idx="677">
                  <c:v>3323</c:v>
                </c:pt>
                <c:pt idx="678">
                  <c:v>3322</c:v>
                </c:pt>
                <c:pt idx="679">
                  <c:v>3321</c:v>
                </c:pt>
                <c:pt idx="680">
                  <c:v>3320</c:v>
                </c:pt>
                <c:pt idx="681">
                  <c:v>3319</c:v>
                </c:pt>
                <c:pt idx="682">
                  <c:v>3318</c:v>
                </c:pt>
                <c:pt idx="683">
                  <c:v>3317</c:v>
                </c:pt>
                <c:pt idx="684">
                  <c:v>3316</c:v>
                </c:pt>
                <c:pt idx="685">
                  <c:v>3315</c:v>
                </c:pt>
                <c:pt idx="686">
                  <c:v>3314</c:v>
                </c:pt>
                <c:pt idx="687">
                  <c:v>3313</c:v>
                </c:pt>
                <c:pt idx="688">
                  <c:v>3312</c:v>
                </c:pt>
                <c:pt idx="689">
                  <c:v>3311</c:v>
                </c:pt>
                <c:pt idx="690">
                  <c:v>3310</c:v>
                </c:pt>
                <c:pt idx="691">
                  <c:v>3309</c:v>
                </c:pt>
                <c:pt idx="692">
                  <c:v>3308</c:v>
                </c:pt>
                <c:pt idx="693">
                  <c:v>3307</c:v>
                </c:pt>
                <c:pt idx="694">
                  <c:v>3306</c:v>
                </c:pt>
                <c:pt idx="695">
                  <c:v>3305</c:v>
                </c:pt>
                <c:pt idx="696">
                  <c:v>3304</c:v>
                </c:pt>
                <c:pt idx="697">
                  <c:v>3303</c:v>
                </c:pt>
                <c:pt idx="698">
                  <c:v>3302</c:v>
                </c:pt>
                <c:pt idx="699">
                  <c:v>3301</c:v>
                </c:pt>
                <c:pt idx="700">
                  <c:v>3300</c:v>
                </c:pt>
                <c:pt idx="701">
                  <c:v>3299</c:v>
                </c:pt>
                <c:pt idx="702">
                  <c:v>3298</c:v>
                </c:pt>
                <c:pt idx="703">
                  <c:v>3297</c:v>
                </c:pt>
                <c:pt idx="704">
                  <c:v>3296</c:v>
                </c:pt>
                <c:pt idx="705">
                  <c:v>3295</c:v>
                </c:pt>
                <c:pt idx="706">
                  <c:v>3294</c:v>
                </c:pt>
                <c:pt idx="707">
                  <c:v>3293</c:v>
                </c:pt>
                <c:pt idx="708">
                  <c:v>3292</c:v>
                </c:pt>
                <c:pt idx="709">
                  <c:v>3291</c:v>
                </c:pt>
                <c:pt idx="710">
                  <c:v>3290</c:v>
                </c:pt>
                <c:pt idx="711">
                  <c:v>3289</c:v>
                </c:pt>
                <c:pt idx="712">
                  <c:v>3288</c:v>
                </c:pt>
                <c:pt idx="713">
                  <c:v>3287</c:v>
                </c:pt>
                <c:pt idx="714">
                  <c:v>3286</c:v>
                </c:pt>
                <c:pt idx="715">
                  <c:v>3285</c:v>
                </c:pt>
                <c:pt idx="716">
                  <c:v>3284</c:v>
                </c:pt>
                <c:pt idx="717">
                  <c:v>3283</c:v>
                </c:pt>
                <c:pt idx="718">
                  <c:v>3282</c:v>
                </c:pt>
                <c:pt idx="719">
                  <c:v>3281</c:v>
                </c:pt>
                <c:pt idx="720">
                  <c:v>3280</c:v>
                </c:pt>
                <c:pt idx="721">
                  <c:v>3279</c:v>
                </c:pt>
                <c:pt idx="722">
                  <c:v>3278</c:v>
                </c:pt>
                <c:pt idx="723">
                  <c:v>3277</c:v>
                </c:pt>
                <c:pt idx="724">
                  <c:v>3276</c:v>
                </c:pt>
                <c:pt idx="725">
                  <c:v>3275</c:v>
                </c:pt>
                <c:pt idx="726">
                  <c:v>3274</c:v>
                </c:pt>
                <c:pt idx="727">
                  <c:v>3273</c:v>
                </c:pt>
                <c:pt idx="728">
                  <c:v>3272</c:v>
                </c:pt>
                <c:pt idx="729">
                  <c:v>3271</c:v>
                </c:pt>
                <c:pt idx="730">
                  <c:v>3270</c:v>
                </c:pt>
                <c:pt idx="731">
                  <c:v>3269</c:v>
                </c:pt>
                <c:pt idx="732">
                  <c:v>3268</c:v>
                </c:pt>
                <c:pt idx="733">
                  <c:v>3267</c:v>
                </c:pt>
                <c:pt idx="734">
                  <c:v>3266</c:v>
                </c:pt>
                <c:pt idx="735">
                  <c:v>3265</c:v>
                </c:pt>
                <c:pt idx="736">
                  <c:v>3264</c:v>
                </c:pt>
                <c:pt idx="737">
                  <c:v>3263</c:v>
                </c:pt>
                <c:pt idx="738">
                  <c:v>3262</c:v>
                </c:pt>
                <c:pt idx="739">
                  <c:v>3261</c:v>
                </c:pt>
                <c:pt idx="740">
                  <c:v>3260</c:v>
                </c:pt>
                <c:pt idx="741">
                  <c:v>3259</c:v>
                </c:pt>
                <c:pt idx="742">
                  <c:v>3258</c:v>
                </c:pt>
                <c:pt idx="743">
                  <c:v>3257</c:v>
                </c:pt>
                <c:pt idx="744">
                  <c:v>3256</c:v>
                </c:pt>
                <c:pt idx="745">
                  <c:v>3255</c:v>
                </c:pt>
                <c:pt idx="746">
                  <c:v>3254</c:v>
                </c:pt>
                <c:pt idx="747">
                  <c:v>3253</c:v>
                </c:pt>
                <c:pt idx="748">
                  <c:v>3252</c:v>
                </c:pt>
                <c:pt idx="749">
                  <c:v>3251</c:v>
                </c:pt>
                <c:pt idx="750">
                  <c:v>3250</c:v>
                </c:pt>
                <c:pt idx="751">
                  <c:v>3249</c:v>
                </c:pt>
                <c:pt idx="752">
                  <c:v>3248</c:v>
                </c:pt>
                <c:pt idx="753">
                  <c:v>3247</c:v>
                </c:pt>
                <c:pt idx="754">
                  <c:v>3246</c:v>
                </c:pt>
                <c:pt idx="755">
                  <c:v>3245</c:v>
                </c:pt>
                <c:pt idx="756">
                  <c:v>3244</c:v>
                </c:pt>
                <c:pt idx="757">
                  <c:v>3243</c:v>
                </c:pt>
                <c:pt idx="758">
                  <c:v>3242</c:v>
                </c:pt>
                <c:pt idx="759">
                  <c:v>3241</c:v>
                </c:pt>
                <c:pt idx="760">
                  <c:v>3240</c:v>
                </c:pt>
                <c:pt idx="761">
                  <c:v>3239</c:v>
                </c:pt>
                <c:pt idx="762">
                  <c:v>3238</c:v>
                </c:pt>
                <c:pt idx="763">
                  <c:v>3237</c:v>
                </c:pt>
                <c:pt idx="764">
                  <c:v>3236</c:v>
                </c:pt>
                <c:pt idx="765">
                  <c:v>3235</c:v>
                </c:pt>
                <c:pt idx="766">
                  <c:v>3234</c:v>
                </c:pt>
                <c:pt idx="767">
                  <c:v>3233</c:v>
                </c:pt>
                <c:pt idx="768">
                  <c:v>3232</c:v>
                </c:pt>
                <c:pt idx="769">
                  <c:v>3231</c:v>
                </c:pt>
                <c:pt idx="770">
                  <c:v>3230</c:v>
                </c:pt>
                <c:pt idx="771">
                  <c:v>3229</c:v>
                </c:pt>
                <c:pt idx="772">
                  <c:v>3228</c:v>
                </c:pt>
                <c:pt idx="773">
                  <c:v>3227</c:v>
                </c:pt>
                <c:pt idx="774">
                  <c:v>3226</c:v>
                </c:pt>
                <c:pt idx="775">
                  <c:v>3225</c:v>
                </c:pt>
                <c:pt idx="776">
                  <c:v>3224</c:v>
                </c:pt>
                <c:pt idx="777">
                  <c:v>3223</c:v>
                </c:pt>
                <c:pt idx="778">
                  <c:v>3222</c:v>
                </c:pt>
                <c:pt idx="779">
                  <c:v>3221</c:v>
                </c:pt>
                <c:pt idx="780">
                  <c:v>3220</c:v>
                </c:pt>
                <c:pt idx="781">
                  <c:v>3219</c:v>
                </c:pt>
                <c:pt idx="782">
                  <c:v>3218</c:v>
                </c:pt>
                <c:pt idx="783">
                  <c:v>3217</c:v>
                </c:pt>
                <c:pt idx="784">
                  <c:v>3216</c:v>
                </c:pt>
                <c:pt idx="785">
                  <c:v>3215</c:v>
                </c:pt>
                <c:pt idx="786">
                  <c:v>3214</c:v>
                </c:pt>
                <c:pt idx="787">
                  <c:v>3213</c:v>
                </c:pt>
                <c:pt idx="788">
                  <c:v>3212</c:v>
                </c:pt>
                <c:pt idx="789">
                  <c:v>3211</c:v>
                </c:pt>
                <c:pt idx="790">
                  <c:v>3210</c:v>
                </c:pt>
                <c:pt idx="791">
                  <c:v>3209</c:v>
                </c:pt>
                <c:pt idx="792">
                  <c:v>3208</c:v>
                </c:pt>
                <c:pt idx="793">
                  <c:v>3207</c:v>
                </c:pt>
                <c:pt idx="794">
                  <c:v>3206</c:v>
                </c:pt>
                <c:pt idx="795">
                  <c:v>3205</c:v>
                </c:pt>
                <c:pt idx="796">
                  <c:v>3204</c:v>
                </c:pt>
                <c:pt idx="797">
                  <c:v>3203</c:v>
                </c:pt>
                <c:pt idx="798">
                  <c:v>3202</c:v>
                </c:pt>
                <c:pt idx="799">
                  <c:v>3201</c:v>
                </c:pt>
                <c:pt idx="800">
                  <c:v>3200</c:v>
                </c:pt>
                <c:pt idx="801">
                  <c:v>3199</c:v>
                </c:pt>
                <c:pt idx="802">
                  <c:v>3198</c:v>
                </c:pt>
                <c:pt idx="803">
                  <c:v>3197</c:v>
                </c:pt>
                <c:pt idx="804">
                  <c:v>3196</c:v>
                </c:pt>
                <c:pt idx="805">
                  <c:v>3195</c:v>
                </c:pt>
                <c:pt idx="806">
                  <c:v>3194</c:v>
                </c:pt>
                <c:pt idx="807">
                  <c:v>3193</c:v>
                </c:pt>
                <c:pt idx="808">
                  <c:v>3192</c:v>
                </c:pt>
                <c:pt idx="809">
                  <c:v>3191</c:v>
                </c:pt>
                <c:pt idx="810">
                  <c:v>3190</c:v>
                </c:pt>
                <c:pt idx="811">
                  <c:v>3189</c:v>
                </c:pt>
                <c:pt idx="812">
                  <c:v>3188</c:v>
                </c:pt>
                <c:pt idx="813">
                  <c:v>3187</c:v>
                </c:pt>
                <c:pt idx="814">
                  <c:v>3186</c:v>
                </c:pt>
                <c:pt idx="815">
                  <c:v>3185</c:v>
                </c:pt>
                <c:pt idx="816">
                  <c:v>3184</c:v>
                </c:pt>
                <c:pt idx="817">
                  <c:v>3183</c:v>
                </c:pt>
                <c:pt idx="818">
                  <c:v>3182</c:v>
                </c:pt>
                <c:pt idx="819">
                  <c:v>3181</c:v>
                </c:pt>
                <c:pt idx="820">
                  <c:v>3180</c:v>
                </c:pt>
                <c:pt idx="821">
                  <c:v>3179</c:v>
                </c:pt>
                <c:pt idx="822">
                  <c:v>3178</c:v>
                </c:pt>
                <c:pt idx="823">
                  <c:v>3177</c:v>
                </c:pt>
                <c:pt idx="824">
                  <c:v>3176</c:v>
                </c:pt>
                <c:pt idx="825">
                  <c:v>3175</c:v>
                </c:pt>
                <c:pt idx="826">
                  <c:v>3174</c:v>
                </c:pt>
                <c:pt idx="827">
                  <c:v>3173</c:v>
                </c:pt>
                <c:pt idx="828">
                  <c:v>3172</c:v>
                </c:pt>
                <c:pt idx="829">
                  <c:v>3171</c:v>
                </c:pt>
                <c:pt idx="830">
                  <c:v>3170</c:v>
                </c:pt>
                <c:pt idx="831">
                  <c:v>3169</c:v>
                </c:pt>
                <c:pt idx="832">
                  <c:v>3168</c:v>
                </c:pt>
                <c:pt idx="833">
                  <c:v>3167</c:v>
                </c:pt>
                <c:pt idx="834">
                  <c:v>3166</c:v>
                </c:pt>
                <c:pt idx="835">
                  <c:v>3165</c:v>
                </c:pt>
                <c:pt idx="836">
                  <c:v>3164</c:v>
                </c:pt>
                <c:pt idx="837">
                  <c:v>3163</c:v>
                </c:pt>
                <c:pt idx="838">
                  <c:v>3162</c:v>
                </c:pt>
                <c:pt idx="839">
                  <c:v>3161</c:v>
                </c:pt>
                <c:pt idx="840">
                  <c:v>3160</c:v>
                </c:pt>
                <c:pt idx="841">
                  <c:v>3159</c:v>
                </c:pt>
                <c:pt idx="842">
                  <c:v>3158</c:v>
                </c:pt>
                <c:pt idx="843">
                  <c:v>3157</c:v>
                </c:pt>
                <c:pt idx="844">
                  <c:v>3156</c:v>
                </c:pt>
                <c:pt idx="845">
                  <c:v>3155</c:v>
                </c:pt>
                <c:pt idx="846">
                  <c:v>3154</c:v>
                </c:pt>
                <c:pt idx="847">
                  <c:v>3153</c:v>
                </c:pt>
                <c:pt idx="848">
                  <c:v>3152</c:v>
                </c:pt>
                <c:pt idx="849">
                  <c:v>3151</c:v>
                </c:pt>
                <c:pt idx="850">
                  <c:v>3150</c:v>
                </c:pt>
                <c:pt idx="851">
                  <c:v>3149</c:v>
                </c:pt>
                <c:pt idx="852">
                  <c:v>3148</c:v>
                </c:pt>
                <c:pt idx="853">
                  <c:v>3147</c:v>
                </c:pt>
                <c:pt idx="854">
                  <c:v>3146</c:v>
                </c:pt>
                <c:pt idx="855">
                  <c:v>3145</c:v>
                </c:pt>
                <c:pt idx="856">
                  <c:v>3144</c:v>
                </c:pt>
                <c:pt idx="857">
                  <c:v>3143</c:v>
                </c:pt>
                <c:pt idx="858">
                  <c:v>3142</c:v>
                </c:pt>
                <c:pt idx="859">
                  <c:v>3141</c:v>
                </c:pt>
                <c:pt idx="860">
                  <c:v>3140</c:v>
                </c:pt>
                <c:pt idx="861">
                  <c:v>3139</c:v>
                </c:pt>
                <c:pt idx="862">
                  <c:v>3138</c:v>
                </c:pt>
                <c:pt idx="863">
                  <c:v>3137</c:v>
                </c:pt>
                <c:pt idx="864">
                  <c:v>3136</c:v>
                </c:pt>
                <c:pt idx="865">
                  <c:v>3135</c:v>
                </c:pt>
                <c:pt idx="866">
                  <c:v>3134</c:v>
                </c:pt>
                <c:pt idx="867">
                  <c:v>3133</c:v>
                </c:pt>
                <c:pt idx="868">
                  <c:v>3132</c:v>
                </c:pt>
                <c:pt idx="869">
                  <c:v>3131</c:v>
                </c:pt>
                <c:pt idx="870">
                  <c:v>3130</c:v>
                </c:pt>
                <c:pt idx="871">
                  <c:v>3129</c:v>
                </c:pt>
                <c:pt idx="872">
                  <c:v>3128</c:v>
                </c:pt>
                <c:pt idx="873">
                  <c:v>3127</c:v>
                </c:pt>
                <c:pt idx="874">
                  <c:v>3126</c:v>
                </c:pt>
                <c:pt idx="875">
                  <c:v>3125</c:v>
                </c:pt>
                <c:pt idx="876">
                  <c:v>3124</c:v>
                </c:pt>
                <c:pt idx="877">
                  <c:v>3123</c:v>
                </c:pt>
                <c:pt idx="878">
                  <c:v>3122</c:v>
                </c:pt>
                <c:pt idx="879">
                  <c:v>3121</c:v>
                </c:pt>
                <c:pt idx="880">
                  <c:v>3120</c:v>
                </c:pt>
                <c:pt idx="881">
                  <c:v>3119</c:v>
                </c:pt>
                <c:pt idx="882">
                  <c:v>3118</c:v>
                </c:pt>
                <c:pt idx="883">
                  <c:v>3117</c:v>
                </c:pt>
                <c:pt idx="884">
                  <c:v>3116</c:v>
                </c:pt>
                <c:pt idx="885">
                  <c:v>3115</c:v>
                </c:pt>
                <c:pt idx="886">
                  <c:v>3114</c:v>
                </c:pt>
                <c:pt idx="887">
                  <c:v>3113</c:v>
                </c:pt>
                <c:pt idx="888">
                  <c:v>3112</c:v>
                </c:pt>
                <c:pt idx="889">
                  <c:v>3111</c:v>
                </c:pt>
                <c:pt idx="890">
                  <c:v>3110</c:v>
                </c:pt>
                <c:pt idx="891">
                  <c:v>3109</c:v>
                </c:pt>
                <c:pt idx="892">
                  <c:v>3108</c:v>
                </c:pt>
                <c:pt idx="893">
                  <c:v>3107</c:v>
                </c:pt>
                <c:pt idx="894">
                  <c:v>3106</c:v>
                </c:pt>
                <c:pt idx="895">
                  <c:v>3105</c:v>
                </c:pt>
                <c:pt idx="896">
                  <c:v>3104</c:v>
                </c:pt>
                <c:pt idx="897">
                  <c:v>3103</c:v>
                </c:pt>
                <c:pt idx="898">
                  <c:v>3102</c:v>
                </c:pt>
                <c:pt idx="899">
                  <c:v>3101</c:v>
                </c:pt>
                <c:pt idx="900">
                  <c:v>3100</c:v>
                </c:pt>
                <c:pt idx="901">
                  <c:v>3099</c:v>
                </c:pt>
                <c:pt idx="902">
                  <c:v>3098</c:v>
                </c:pt>
                <c:pt idx="903">
                  <c:v>3097</c:v>
                </c:pt>
                <c:pt idx="904">
                  <c:v>3096</c:v>
                </c:pt>
                <c:pt idx="905">
                  <c:v>3095</c:v>
                </c:pt>
                <c:pt idx="906">
                  <c:v>3094</c:v>
                </c:pt>
                <c:pt idx="907">
                  <c:v>3093</c:v>
                </c:pt>
                <c:pt idx="908">
                  <c:v>3092</c:v>
                </c:pt>
                <c:pt idx="909">
                  <c:v>3091</c:v>
                </c:pt>
                <c:pt idx="910">
                  <c:v>3090</c:v>
                </c:pt>
                <c:pt idx="911">
                  <c:v>3089</c:v>
                </c:pt>
                <c:pt idx="912">
                  <c:v>3088</c:v>
                </c:pt>
                <c:pt idx="913">
                  <c:v>3087</c:v>
                </c:pt>
                <c:pt idx="914">
                  <c:v>3086</c:v>
                </c:pt>
                <c:pt idx="915">
                  <c:v>3085</c:v>
                </c:pt>
                <c:pt idx="916">
                  <c:v>3084</c:v>
                </c:pt>
                <c:pt idx="917">
                  <c:v>3083</c:v>
                </c:pt>
                <c:pt idx="918">
                  <c:v>3082</c:v>
                </c:pt>
                <c:pt idx="919">
                  <c:v>3081</c:v>
                </c:pt>
                <c:pt idx="920">
                  <c:v>3080</c:v>
                </c:pt>
                <c:pt idx="921">
                  <c:v>3079</c:v>
                </c:pt>
                <c:pt idx="922">
                  <c:v>3078</c:v>
                </c:pt>
                <c:pt idx="923">
                  <c:v>3077</c:v>
                </c:pt>
                <c:pt idx="924">
                  <c:v>3076</c:v>
                </c:pt>
                <c:pt idx="925">
                  <c:v>3075</c:v>
                </c:pt>
                <c:pt idx="926">
                  <c:v>3074</c:v>
                </c:pt>
                <c:pt idx="927">
                  <c:v>3073</c:v>
                </c:pt>
                <c:pt idx="928">
                  <c:v>3072</c:v>
                </c:pt>
                <c:pt idx="929">
                  <c:v>3071</c:v>
                </c:pt>
                <c:pt idx="930">
                  <c:v>3070</c:v>
                </c:pt>
                <c:pt idx="931">
                  <c:v>3069</c:v>
                </c:pt>
                <c:pt idx="932">
                  <c:v>3068</c:v>
                </c:pt>
                <c:pt idx="933">
                  <c:v>3067</c:v>
                </c:pt>
                <c:pt idx="934">
                  <c:v>3066</c:v>
                </c:pt>
                <c:pt idx="935">
                  <c:v>3065</c:v>
                </c:pt>
                <c:pt idx="936">
                  <c:v>3064</c:v>
                </c:pt>
                <c:pt idx="937">
                  <c:v>3063</c:v>
                </c:pt>
                <c:pt idx="938">
                  <c:v>3062</c:v>
                </c:pt>
                <c:pt idx="939">
                  <c:v>3061</c:v>
                </c:pt>
                <c:pt idx="940">
                  <c:v>3060</c:v>
                </c:pt>
                <c:pt idx="941">
                  <c:v>3059</c:v>
                </c:pt>
                <c:pt idx="942">
                  <c:v>3058</c:v>
                </c:pt>
                <c:pt idx="943">
                  <c:v>3057</c:v>
                </c:pt>
                <c:pt idx="944">
                  <c:v>3056</c:v>
                </c:pt>
                <c:pt idx="945">
                  <c:v>3055</c:v>
                </c:pt>
                <c:pt idx="946">
                  <c:v>3054</c:v>
                </c:pt>
                <c:pt idx="947">
                  <c:v>3053</c:v>
                </c:pt>
                <c:pt idx="948">
                  <c:v>3052</c:v>
                </c:pt>
                <c:pt idx="949">
                  <c:v>3051</c:v>
                </c:pt>
                <c:pt idx="950">
                  <c:v>3050</c:v>
                </c:pt>
                <c:pt idx="951">
                  <c:v>3049</c:v>
                </c:pt>
                <c:pt idx="952">
                  <c:v>3048</c:v>
                </c:pt>
                <c:pt idx="953">
                  <c:v>3047</c:v>
                </c:pt>
                <c:pt idx="954">
                  <c:v>3046</c:v>
                </c:pt>
                <c:pt idx="955">
                  <c:v>3045</c:v>
                </c:pt>
                <c:pt idx="956">
                  <c:v>3044</c:v>
                </c:pt>
                <c:pt idx="957">
                  <c:v>3043</c:v>
                </c:pt>
                <c:pt idx="958">
                  <c:v>3042</c:v>
                </c:pt>
                <c:pt idx="959">
                  <c:v>3041</c:v>
                </c:pt>
                <c:pt idx="960">
                  <c:v>3040</c:v>
                </c:pt>
                <c:pt idx="961">
                  <c:v>3039</c:v>
                </c:pt>
                <c:pt idx="962">
                  <c:v>3038</c:v>
                </c:pt>
                <c:pt idx="963">
                  <c:v>3037</c:v>
                </c:pt>
                <c:pt idx="964">
                  <c:v>3036</c:v>
                </c:pt>
                <c:pt idx="965">
                  <c:v>3035</c:v>
                </c:pt>
                <c:pt idx="966">
                  <c:v>3034</c:v>
                </c:pt>
                <c:pt idx="967">
                  <c:v>3033</c:v>
                </c:pt>
                <c:pt idx="968">
                  <c:v>3032</c:v>
                </c:pt>
                <c:pt idx="969">
                  <c:v>3031</c:v>
                </c:pt>
                <c:pt idx="970">
                  <c:v>3030</c:v>
                </c:pt>
                <c:pt idx="971">
                  <c:v>3029</c:v>
                </c:pt>
                <c:pt idx="972">
                  <c:v>3028</c:v>
                </c:pt>
                <c:pt idx="973">
                  <c:v>3027</c:v>
                </c:pt>
                <c:pt idx="974">
                  <c:v>3026</c:v>
                </c:pt>
                <c:pt idx="975">
                  <c:v>3025</c:v>
                </c:pt>
                <c:pt idx="976">
                  <c:v>3024</c:v>
                </c:pt>
                <c:pt idx="977">
                  <c:v>3023</c:v>
                </c:pt>
                <c:pt idx="978">
                  <c:v>3022</c:v>
                </c:pt>
                <c:pt idx="979">
                  <c:v>3021</c:v>
                </c:pt>
                <c:pt idx="980">
                  <c:v>3020</c:v>
                </c:pt>
                <c:pt idx="981">
                  <c:v>3019</c:v>
                </c:pt>
                <c:pt idx="982">
                  <c:v>3018</c:v>
                </c:pt>
                <c:pt idx="983">
                  <c:v>3017</c:v>
                </c:pt>
                <c:pt idx="984">
                  <c:v>3016</c:v>
                </c:pt>
                <c:pt idx="985">
                  <c:v>3015</c:v>
                </c:pt>
                <c:pt idx="986">
                  <c:v>3014</c:v>
                </c:pt>
                <c:pt idx="987">
                  <c:v>3013</c:v>
                </c:pt>
                <c:pt idx="988">
                  <c:v>3012</c:v>
                </c:pt>
                <c:pt idx="989">
                  <c:v>3011</c:v>
                </c:pt>
                <c:pt idx="990">
                  <c:v>3010</c:v>
                </c:pt>
                <c:pt idx="991">
                  <c:v>3009</c:v>
                </c:pt>
                <c:pt idx="992">
                  <c:v>3008</c:v>
                </c:pt>
                <c:pt idx="993">
                  <c:v>3007</c:v>
                </c:pt>
                <c:pt idx="994">
                  <c:v>3006</c:v>
                </c:pt>
                <c:pt idx="995">
                  <c:v>3005</c:v>
                </c:pt>
                <c:pt idx="996">
                  <c:v>3004</c:v>
                </c:pt>
                <c:pt idx="997">
                  <c:v>3003</c:v>
                </c:pt>
                <c:pt idx="998">
                  <c:v>3002</c:v>
                </c:pt>
                <c:pt idx="999">
                  <c:v>3001</c:v>
                </c:pt>
                <c:pt idx="1000">
                  <c:v>3000</c:v>
                </c:pt>
                <c:pt idx="1001">
                  <c:v>2999</c:v>
                </c:pt>
                <c:pt idx="1002">
                  <c:v>2998</c:v>
                </c:pt>
                <c:pt idx="1003">
                  <c:v>2997</c:v>
                </c:pt>
                <c:pt idx="1004">
                  <c:v>2996</c:v>
                </c:pt>
                <c:pt idx="1005">
                  <c:v>2995</c:v>
                </c:pt>
                <c:pt idx="1006">
                  <c:v>2994</c:v>
                </c:pt>
                <c:pt idx="1007">
                  <c:v>2993</c:v>
                </c:pt>
                <c:pt idx="1008">
                  <c:v>2992</c:v>
                </c:pt>
                <c:pt idx="1009">
                  <c:v>2991</c:v>
                </c:pt>
                <c:pt idx="1010">
                  <c:v>2990</c:v>
                </c:pt>
                <c:pt idx="1011">
                  <c:v>2989</c:v>
                </c:pt>
                <c:pt idx="1012">
                  <c:v>2988</c:v>
                </c:pt>
                <c:pt idx="1013">
                  <c:v>2987</c:v>
                </c:pt>
                <c:pt idx="1014">
                  <c:v>2986</c:v>
                </c:pt>
                <c:pt idx="1015">
                  <c:v>2985</c:v>
                </c:pt>
                <c:pt idx="1016">
                  <c:v>2984</c:v>
                </c:pt>
                <c:pt idx="1017">
                  <c:v>2983</c:v>
                </c:pt>
                <c:pt idx="1018">
                  <c:v>2982</c:v>
                </c:pt>
                <c:pt idx="1019">
                  <c:v>2981</c:v>
                </c:pt>
                <c:pt idx="1020">
                  <c:v>2980</c:v>
                </c:pt>
                <c:pt idx="1021">
                  <c:v>2979</c:v>
                </c:pt>
                <c:pt idx="1022">
                  <c:v>2978</c:v>
                </c:pt>
                <c:pt idx="1023">
                  <c:v>2977</c:v>
                </c:pt>
                <c:pt idx="1024">
                  <c:v>2976</c:v>
                </c:pt>
                <c:pt idx="1025">
                  <c:v>2975</c:v>
                </c:pt>
                <c:pt idx="1026">
                  <c:v>2974</c:v>
                </c:pt>
                <c:pt idx="1027">
                  <c:v>2973</c:v>
                </c:pt>
                <c:pt idx="1028">
                  <c:v>2972</c:v>
                </c:pt>
                <c:pt idx="1029">
                  <c:v>2971</c:v>
                </c:pt>
                <c:pt idx="1030">
                  <c:v>2970</c:v>
                </c:pt>
                <c:pt idx="1031">
                  <c:v>2969</c:v>
                </c:pt>
                <c:pt idx="1032">
                  <c:v>2968</c:v>
                </c:pt>
                <c:pt idx="1033">
                  <c:v>2967</c:v>
                </c:pt>
                <c:pt idx="1034">
                  <c:v>2966</c:v>
                </c:pt>
                <c:pt idx="1035">
                  <c:v>2965</c:v>
                </c:pt>
                <c:pt idx="1036">
                  <c:v>2964</c:v>
                </c:pt>
                <c:pt idx="1037">
                  <c:v>2963</c:v>
                </c:pt>
                <c:pt idx="1038">
                  <c:v>2962</c:v>
                </c:pt>
                <c:pt idx="1039">
                  <c:v>2961</c:v>
                </c:pt>
                <c:pt idx="1040">
                  <c:v>2960</c:v>
                </c:pt>
                <c:pt idx="1041">
                  <c:v>2959</c:v>
                </c:pt>
                <c:pt idx="1042">
                  <c:v>2958</c:v>
                </c:pt>
                <c:pt idx="1043">
                  <c:v>2957</c:v>
                </c:pt>
                <c:pt idx="1044">
                  <c:v>2956</c:v>
                </c:pt>
                <c:pt idx="1045">
                  <c:v>2955</c:v>
                </c:pt>
                <c:pt idx="1046">
                  <c:v>2954</c:v>
                </c:pt>
                <c:pt idx="1047">
                  <c:v>2953</c:v>
                </c:pt>
                <c:pt idx="1048">
                  <c:v>2952</c:v>
                </c:pt>
                <c:pt idx="1049">
                  <c:v>2951</c:v>
                </c:pt>
                <c:pt idx="1050">
                  <c:v>2950</c:v>
                </c:pt>
                <c:pt idx="1051">
                  <c:v>2949</c:v>
                </c:pt>
                <c:pt idx="1052">
                  <c:v>2948</c:v>
                </c:pt>
                <c:pt idx="1053">
                  <c:v>2947</c:v>
                </c:pt>
                <c:pt idx="1054">
                  <c:v>2946</c:v>
                </c:pt>
                <c:pt idx="1055">
                  <c:v>2945</c:v>
                </c:pt>
                <c:pt idx="1056">
                  <c:v>2944</c:v>
                </c:pt>
                <c:pt idx="1057">
                  <c:v>2943</c:v>
                </c:pt>
                <c:pt idx="1058">
                  <c:v>2942</c:v>
                </c:pt>
                <c:pt idx="1059">
                  <c:v>2941</c:v>
                </c:pt>
                <c:pt idx="1060">
                  <c:v>2940</c:v>
                </c:pt>
                <c:pt idx="1061">
                  <c:v>2939</c:v>
                </c:pt>
                <c:pt idx="1062">
                  <c:v>2938</c:v>
                </c:pt>
                <c:pt idx="1063">
                  <c:v>2937</c:v>
                </c:pt>
                <c:pt idx="1064">
                  <c:v>2936</c:v>
                </c:pt>
                <c:pt idx="1065">
                  <c:v>2935</c:v>
                </c:pt>
                <c:pt idx="1066">
                  <c:v>2934</c:v>
                </c:pt>
                <c:pt idx="1067">
                  <c:v>2933</c:v>
                </c:pt>
                <c:pt idx="1068">
                  <c:v>2932</c:v>
                </c:pt>
                <c:pt idx="1069">
                  <c:v>2931</c:v>
                </c:pt>
                <c:pt idx="1070">
                  <c:v>2930</c:v>
                </c:pt>
                <c:pt idx="1071">
                  <c:v>2929</c:v>
                </c:pt>
                <c:pt idx="1072">
                  <c:v>2928</c:v>
                </c:pt>
                <c:pt idx="1073">
                  <c:v>2927</c:v>
                </c:pt>
                <c:pt idx="1074">
                  <c:v>2926</c:v>
                </c:pt>
                <c:pt idx="1075">
                  <c:v>2925</c:v>
                </c:pt>
                <c:pt idx="1076">
                  <c:v>2924</c:v>
                </c:pt>
                <c:pt idx="1077">
                  <c:v>2923</c:v>
                </c:pt>
                <c:pt idx="1078">
                  <c:v>2922</c:v>
                </c:pt>
                <c:pt idx="1079">
                  <c:v>2921</c:v>
                </c:pt>
                <c:pt idx="1080">
                  <c:v>2920</c:v>
                </c:pt>
                <c:pt idx="1081">
                  <c:v>2919</c:v>
                </c:pt>
                <c:pt idx="1082">
                  <c:v>2918</c:v>
                </c:pt>
                <c:pt idx="1083">
                  <c:v>2917</c:v>
                </c:pt>
                <c:pt idx="1084">
                  <c:v>2916</c:v>
                </c:pt>
                <c:pt idx="1085">
                  <c:v>2915</c:v>
                </c:pt>
                <c:pt idx="1086">
                  <c:v>2914</c:v>
                </c:pt>
                <c:pt idx="1087">
                  <c:v>2913</c:v>
                </c:pt>
                <c:pt idx="1088">
                  <c:v>2912</c:v>
                </c:pt>
                <c:pt idx="1089">
                  <c:v>2911</c:v>
                </c:pt>
                <c:pt idx="1090">
                  <c:v>2910</c:v>
                </c:pt>
                <c:pt idx="1091">
                  <c:v>2909</c:v>
                </c:pt>
                <c:pt idx="1092">
                  <c:v>2908</c:v>
                </c:pt>
                <c:pt idx="1093">
                  <c:v>2907</c:v>
                </c:pt>
                <c:pt idx="1094">
                  <c:v>2906</c:v>
                </c:pt>
                <c:pt idx="1095">
                  <c:v>2905</c:v>
                </c:pt>
                <c:pt idx="1096">
                  <c:v>2904</c:v>
                </c:pt>
                <c:pt idx="1097">
                  <c:v>2903</c:v>
                </c:pt>
                <c:pt idx="1098">
                  <c:v>2902</c:v>
                </c:pt>
                <c:pt idx="1099">
                  <c:v>2901</c:v>
                </c:pt>
                <c:pt idx="1100">
                  <c:v>2900</c:v>
                </c:pt>
                <c:pt idx="1101">
                  <c:v>2899</c:v>
                </c:pt>
                <c:pt idx="1102">
                  <c:v>2898</c:v>
                </c:pt>
                <c:pt idx="1103">
                  <c:v>2897</c:v>
                </c:pt>
                <c:pt idx="1104">
                  <c:v>2896</c:v>
                </c:pt>
                <c:pt idx="1105">
                  <c:v>2895</c:v>
                </c:pt>
                <c:pt idx="1106">
                  <c:v>2894</c:v>
                </c:pt>
                <c:pt idx="1107">
                  <c:v>2893</c:v>
                </c:pt>
                <c:pt idx="1108">
                  <c:v>2892</c:v>
                </c:pt>
                <c:pt idx="1109">
                  <c:v>2891</c:v>
                </c:pt>
                <c:pt idx="1110">
                  <c:v>2890</c:v>
                </c:pt>
                <c:pt idx="1111">
                  <c:v>2889</c:v>
                </c:pt>
                <c:pt idx="1112">
                  <c:v>2888</c:v>
                </c:pt>
                <c:pt idx="1113">
                  <c:v>2887</c:v>
                </c:pt>
                <c:pt idx="1114">
                  <c:v>2886</c:v>
                </c:pt>
                <c:pt idx="1115">
                  <c:v>2885</c:v>
                </c:pt>
                <c:pt idx="1116">
                  <c:v>2884</c:v>
                </c:pt>
                <c:pt idx="1117">
                  <c:v>2883</c:v>
                </c:pt>
                <c:pt idx="1118">
                  <c:v>2882</c:v>
                </c:pt>
                <c:pt idx="1119">
                  <c:v>2881</c:v>
                </c:pt>
                <c:pt idx="1120">
                  <c:v>2880</c:v>
                </c:pt>
                <c:pt idx="1121">
                  <c:v>2879</c:v>
                </c:pt>
                <c:pt idx="1122">
                  <c:v>2878</c:v>
                </c:pt>
                <c:pt idx="1123">
                  <c:v>2877</c:v>
                </c:pt>
                <c:pt idx="1124">
                  <c:v>2876</c:v>
                </c:pt>
                <c:pt idx="1125">
                  <c:v>2875</c:v>
                </c:pt>
                <c:pt idx="1126">
                  <c:v>2874</c:v>
                </c:pt>
                <c:pt idx="1127">
                  <c:v>2873</c:v>
                </c:pt>
                <c:pt idx="1128">
                  <c:v>2872</c:v>
                </c:pt>
                <c:pt idx="1129">
                  <c:v>2871</c:v>
                </c:pt>
                <c:pt idx="1130">
                  <c:v>2870</c:v>
                </c:pt>
                <c:pt idx="1131">
                  <c:v>2869</c:v>
                </c:pt>
                <c:pt idx="1132">
                  <c:v>2868</c:v>
                </c:pt>
                <c:pt idx="1133">
                  <c:v>2867</c:v>
                </c:pt>
                <c:pt idx="1134">
                  <c:v>2866</c:v>
                </c:pt>
                <c:pt idx="1135">
                  <c:v>2865</c:v>
                </c:pt>
                <c:pt idx="1136">
                  <c:v>2864</c:v>
                </c:pt>
                <c:pt idx="1137">
                  <c:v>2863</c:v>
                </c:pt>
                <c:pt idx="1138">
                  <c:v>2862</c:v>
                </c:pt>
                <c:pt idx="1139">
                  <c:v>2861</c:v>
                </c:pt>
                <c:pt idx="1140">
                  <c:v>2860</c:v>
                </c:pt>
                <c:pt idx="1141">
                  <c:v>2859</c:v>
                </c:pt>
                <c:pt idx="1142">
                  <c:v>2858</c:v>
                </c:pt>
                <c:pt idx="1143">
                  <c:v>2857</c:v>
                </c:pt>
                <c:pt idx="1144">
                  <c:v>2856</c:v>
                </c:pt>
                <c:pt idx="1145">
                  <c:v>2855</c:v>
                </c:pt>
                <c:pt idx="1146">
                  <c:v>2854</c:v>
                </c:pt>
                <c:pt idx="1147">
                  <c:v>2853</c:v>
                </c:pt>
                <c:pt idx="1148">
                  <c:v>2852</c:v>
                </c:pt>
                <c:pt idx="1149">
                  <c:v>2851</c:v>
                </c:pt>
                <c:pt idx="1150">
                  <c:v>2850</c:v>
                </c:pt>
                <c:pt idx="1151">
                  <c:v>2849</c:v>
                </c:pt>
                <c:pt idx="1152">
                  <c:v>2848</c:v>
                </c:pt>
                <c:pt idx="1153">
                  <c:v>2847</c:v>
                </c:pt>
                <c:pt idx="1154">
                  <c:v>2846</c:v>
                </c:pt>
                <c:pt idx="1155">
                  <c:v>2845</c:v>
                </c:pt>
                <c:pt idx="1156">
                  <c:v>2844</c:v>
                </c:pt>
                <c:pt idx="1157">
                  <c:v>2843</c:v>
                </c:pt>
                <c:pt idx="1158">
                  <c:v>2842</c:v>
                </c:pt>
                <c:pt idx="1159">
                  <c:v>2841</c:v>
                </c:pt>
                <c:pt idx="1160">
                  <c:v>2840</c:v>
                </c:pt>
                <c:pt idx="1161">
                  <c:v>2839</c:v>
                </c:pt>
                <c:pt idx="1162">
                  <c:v>2838</c:v>
                </c:pt>
                <c:pt idx="1163">
                  <c:v>2837</c:v>
                </c:pt>
                <c:pt idx="1164">
                  <c:v>2836</c:v>
                </c:pt>
                <c:pt idx="1165">
                  <c:v>2835</c:v>
                </c:pt>
                <c:pt idx="1166">
                  <c:v>2834</c:v>
                </c:pt>
                <c:pt idx="1167">
                  <c:v>2833</c:v>
                </c:pt>
                <c:pt idx="1168">
                  <c:v>2832</c:v>
                </c:pt>
                <c:pt idx="1169">
                  <c:v>2831</c:v>
                </c:pt>
                <c:pt idx="1170">
                  <c:v>2830</c:v>
                </c:pt>
                <c:pt idx="1171">
                  <c:v>2829</c:v>
                </c:pt>
                <c:pt idx="1172">
                  <c:v>2828</c:v>
                </c:pt>
                <c:pt idx="1173">
                  <c:v>2827</c:v>
                </c:pt>
                <c:pt idx="1174">
                  <c:v>2826</c:v>
                </c:pt>
                <c:pt idx="1175">
                  <c:v>2825</c:v>
                </c:pt>
                <c:pt idx="1176">
                  <c:v>2824</c:v>
                </c:pt>
                <c:pt idx="1177">
                  <c:v>2823</c:v>
                </c:pt>
                <c:pt idx="1178">
                  <c:v>2822</c:v>
                </c:pt>
                <c:pt idx="1179">
                  <c:v>2821</c:v>
                </c:pt>
                <c:pt idx="1180">
                  <c:v>2820</c:v>
                </c:pt>
                <c:pt idx="1181">
                  <c:v>2819</c:v>
                </c:pt>
                <c:pt idx="1182">
                  <c:v>2818</c:v>
                </c:pt>
                <c:pt idx="1183">
                  <c:v>2817</c:v>
                </c:pt>
                <c:pt idx="1184">
                  <c:v>2816</c:v>
                </c:pt>
                <c:pt idx="1185">
                  <c:v>2815</c:v>
                </c:pt>
                <c:pt idx="1186">
                  <c:v>2814</c:v>
                </c:pt>
                <c:pt idx="1187">
                  <c:v>2813</c:v>
                </c:pt>
                <c:pt idx="1188">
                  <c:v>2812</c:v>
                </c:pt>
                <c:pt idx="1189">
                  <c:v>2811</c:v>
                </c:pt>
                <c:pt idx="1190">
                  <c:v>2810</c:v>
                </c:pt>
                <c:pt idx="1191">
                  <c:v>2809</c:v>
                </c:pt>
                <c:pt idx="1192">
                  <c:v>2808</c:v>
                </c:pt>
                <c:pt idx="1193">
                  <c:v>2807</c:v>
                </c:pt>
                <c:pt idx="1194">
                  <c:v>2806</c:v>
                </c:pt>
                <c:pt idx="1195">
                  <c:v>2805</c:v>
                </c:pt>
                <c:pt idx="1196">
                  <c:v>2804</c:v>
                </c:pt>
                <c:pt idx="1197">
                  <c:v>2803</c:v>
                </c:pt>
                <c:pt idx="1198">
                  <c:v>2802</c:v>
                </c:pt>
                <c:pt idx="1199">
                  <c:v>2801</c:v>
                </c:pt>
                <c:pt idx="1200">
                  <c:v>2800</c:v>
                </c:pt>
                <c:pt idx="1201">
                  <c:v>2799</c:v>
                </c:pt>
                <c:pt idx="1202">
                  <c:v>2798</c:v>
                </c:pt>
                <c:pt idx="1203">
                  <c:v>2797</c:v>
                </c:pt>
                <c:pt idx="1204">
                  <c:v>2796</c:v>
                </c:pt>
                <c:pt idx="1205">
                  <c:v>2795</c:v>
                </c:pt>
                <c:pt idx="1206">
                  <c:v>2794</c:v>
                </c:pt>
                <c:pt idx="1207">
                  <c:v>2793</c:v>
                </c:pt>
                <c:pt idx="1208">
                  <c:v>2792</c:v>
                </c:pt>
                <c:pt idx="1209">
                  <c:v>2791</c:v>
                </c:pt>
                <c:pt idx="1210">
                  <c:v>2790</c:v>
                </c:pt>
                <c:pt idx="1211">
                  <c:v>2789</c:v>
                </c:pt>
                <c:pt idx="1212">
                  <c:v>2788</c:v>
                </c:pt>
                <c:pt idx="1213">
                  <c:v>2787</c:v>
                </c:pt>
                <c:pt idx="1214">
                  <c:v>2786</c:v>
                </c:pt>
                <c:pt idx="1215">
                  <c:v>2785</c:v>
                </c:pt>
                <c:pt idx="1216">
                  <c:v>2784</c:v>
                </c:pt>
                <c:pt idx="1217">
                  <c:v>2783</c:v>
                </c:pt>
                <c:pt idx="1218">
                  <c:v>2782</c:v>
                </c:pt>
                <c:pt idx="1219">
                  <c:v>2781</c:v>
                </c:pt>
                <c:pt idx="1220">
                  <c:v>2780</c:v>
                </c:pt>
                <c:pt idx="1221">
                  <c:v>2779</c:v>
                </c:pt>
                <c:pt idx="1222">
                  <c:v>2778</c:v>
                </c:pt>
                <c:pt idx="1223">
                  <c:v>2777</c:v>
                </c:pt>
                <c:pt idx="1224">
                  <c:v>2776</c:v>
                </c:pt>
                <c:pt idx="1225">
                  <c:v>2775</c:v>
                </c:pt>
                <c:pt idx="1226">
                  <c:v>2774</c:v>
                </c:pt>
                <c:pt idx="1227">
                  <c:v>2773</c:v>
                </c:pt>
                <c:pt idx="1228">
                  <c:v>2772</c:v>
                </c:pt>
                <c:pt idx="1229">
                  <c:v>2771</c:v>
                </c:pt>
                <c:pt idx="1230">
                  <c:v>2770</c:v>
                </c:pt>
                <c:pt idx="1231">
                  <c:v>2769</c:v>
                </c:pt>
                <c:pt idx="1232">
                  <c:v>2768</c:v>
                </c:pt>
                <c:pt idx="1233">
                  <c:v>2767</c:v>
                </c:pt>
                <c:pt idx="1234">
                  <c:v>2766</c:v>
                </c:pt>
                <c:pt idx="1235">
                  <c:v>2765</c:v>
                </c:pt>
                <c:pt idx="1236">
                  <c:v>2764</c:v>
                </c:pt>
                <c:pt idx="1237">
                  <c:v>2763</c:v>
                </c:pt>
                <c:pt idx="1238">
                  <c:v>2762</c:v>
                </c:pt>
                <c:pt idx="1239">
                  <c:v>2761</c:v>
                </c:pt>
                <c:pt idx="1240">
                  <c:v>2760</c:v>
                </c:pt>
                <c:pt idx="1241">
                  <c:v>2759</c:v>
                </c:pt>
                <c:pt idx="1242">
                  <c:v>2758</c:v>
                </c:pt>
                <c:pt idx="1243">
                  <c:v>2757</c:v>
                </c:pt>
                <c:pt idx="1244">
                  <c:v>2756</c:v>
                </c:pt>
                <c:pt idx="1245">
                  <c:v>2755</c:v>
                </c:pt>
                <c:pt idx="1246">
                  <c:v>2754</c:v>
                </c:pt>
                <c:pt idx="1247">
                  <c:v>2753</c:v>
                </c:pt>
                <c:pt idx="1248">
                  <c:v>2752</c:v>
                </c:pt>
                <c:pt idx="1249">
                  <c:v>2751</c:v>
                </c:pt>
                <c:pt idx="1250">
                  <c:v>2750</c:v>
                </c:pt>
                <c:pt idx="1251">
                  <c:v>2749</c:v>
                </c:pt>
                <c:pt idx="1252">
                  <c:v>2748</c:v>
                </c:pt>
                <c:pt idx="1253">
                  <c:v>2747</c:v>
                </c:pt>
                <c:pt idx="1254">
                  <c:v>2746</c:v>
                </c:pt>
                <c:pt idx="1255">
                  <c:v>2745</c:v>
                </c:pt>
                <c:pt idx="1256">
                  <c:v>2744</c:v>
                </c:pt>
                <c:pt idx="1257">
                  <c:v>2743</c:v>
                </c:pt>
                <c:pt idx="1258">
                  <c:v>2742</c:v>
                </c:pt>
                <c:pt idx="1259">
                  <c:v>2741</c:v>
                </c:pt>
                <c:pt idx="1260">
                  <c:v>2740</c:v>
                </c:pt>
                <c:pt idx="1261">
                  <c:v>2739</c:v>
                </c:pt>
                <c:pt idx="1262">
                  <c:v>2738</c:v>
                </c:pt>
                <c:pt idx="1263">
                  <c:v>2737</c:v>
                </c:pt>
                <c:pt idx="1264">
                  <c:v>2736</c:v>
                </c:pt>
                <c:pt idx="1265">
                  <c:v>2735</c:v>
                </c:pt>
                <c:pt idx="1266">
                  <c:v>2734</c:v>
                </c:pt>
                <c:pt idx="1267">
                  <c:v>2733</c:v>
                </c:pt>
                <c:pt idx="1268">
                  <c:v>2732</c:v>
                </c:pt>
                <c:pt idx="1269">
                  <c:v>2731</c:v>
                </c:pt>
                <c:pt idx="1270">
                  <c:v>2730</c:v>
                </c:pt>
                <c:pt idx="1271">
                  <c:v>2729</c:v>
                </c:pt>
                <c:pt idx="1272">
                  <c:v>2728</c:v>
                </c:pt>
                <c:pt idx="1273">
                  <c:v>2727</c:v>
                </c:pt>
                <c:pt idx="1274">
                  <c:v>2726</c:v>
                </c:pt>
                <c:pt idx="1275">
                  <c:v>2725</c:v>
                </c:pt>
                <c:pt idx="1276">
                  <c:v>2724</c:v>
                </c:pt>
                <c:pt idx="1277">
                  <c:v>2723</c:v>
                </c:pt>
                <c:pt idx="1278">
                  <c:v>2722</c:v>
                </c:pt>
                <c:pt idx="1279">
                  <c:v>2721</c:v>
                </c:pt>
                <c:pt idx="1280">
                  <c:v>2720</c:v>
                </c:pt>
                <c:pt idx="1281">
                  <c:v>2719</c:v>
                </c:pt>
                <c:pt idx="1282">
                  <c:v>2718</c:v>
                </c:pt>
                <c:pt idx="1283">
                  <c:v>2717</c:v>
                </c:pt>
                <c:pt idx="1284">
                  <c:v>2716</c:v>
                </c:pt>
                <c:pt idx="1285">
                  <c:v>2715</c:v>
                </c:pt>
                <c:pt idx="1286">
                  <c:v>2714</c:v>
                </c:pt>
                <c:pt idx="1287">
                  <c:v>2713</c:v>
                </c:pt>
                <c:pt idx="1288">
                  <c:v>2712</c:v>
                </c:pt>
                <c:pt idx="1289">
                  <c:v>2711</c:v>
                </c:pt>
                <c:pt idx="1290">
                  <c:v>2710</c:v>
                </c:pt>
                <c:pt idx="1291">
                  <c:v>2709</c:v>
                </c:pt>
                <c:pt idx="1292">
                  <c:v>2708</c:v>
                </c:pt>
                <c:pt idx="1293">
                  <c:v>2707</c:v>
                </c:pt>
                <c:pt idx="1294">
                  <c:v>2706</c:v>
                </c:pt>
                <c:pt idx="1295">
                  <c:v>2705</c:v>
                </c:pt>
                <c:pt idx="1296">
                  <c:v>2704</c:v>
                </c:pt>
                <c:pt idx="1297">
                  <c:v>2703</c:v>
                </c:pt>
                <c:pt idx="1298">
                  <c:v>2702</c:v>
                </c:pt>
                <c:pt idx="1299">
                  <c:v>2701</c:v>
                </c:pt>
                <c:pt idx="1300">
                  <c:v>2700</c:v>
                </c:pt>
                <c:pt idx="1301">
                  <c:v>2699</c:v>
                </c:pt>
                <c:pt idx="1302">
                  <c:v>2698</c:v>
                </c:pt>
                <c:pt idx="1303">
                  <c:v>2697</c:v>
                </c:pt>
                <c:pt idx="1304">
                  <c:v>2696</c:v>
                </c:pt>
                <c:pt idx="1305">
                  <c:v>2695</c:v>
                </c:pt>
                <c:pt idx="1306">
                  <c:v>2694</c:v>
                </c:pt>
                <c:pt idx="1307">
                  <c:v>2693</c:v>
                </c:pt>
                <c:pt idx="1308">
                  <c:v>2692</c:v>
                </c:pt>
                <c:pt idx="1309">
                  <c:v>2691</c:v>
                </c:pt>
                <c:pt idx="1310">
                  <c:v>2690</c:v>
                </c:pt>
                <c:pt idx="1311">
                  <c:v>2689</c:v>
                </c:pt>
                <c:pt idx="1312">
                  <c:v>2688</c:v>
                </c:pt>
                <c:pt idx="1313">
                  <c:v>2687</c:v>
                </c:pt>
                <c:pt idx="1314">
                  <c:v>2686</c:v>
                </c:pt>
                <c:pt idx="1315">
                  <c:v>2685</c:v>
                </c:pt>
                <c:pt idx="1316">
                  <c:v>2684</c:v>
                </c:pt>
                <c:pt idx="1317">
                  <c:v>2683</c:v>
                </c:pt>
                <c:pt idx="1318">
                  <c:v>2682</c:v>
                </c:pt>
                <c:pt idx="1319">
                  <c:v>2681</c:v>
                </c:pt>
                <c:pt idx="1320">
                  <c:v>2680</c:v>
                </c:pt>
                <c:pt idx="1321">
                  <c:v>2679</c:v>
                </c:pt>
                <c:pt idx="1322">
                  <c:v>2678</c:v>
                </c:pt>
                <c:pt idx="1323">
                  <c:v>2677</c:v>
                </c:pt>
                <c:pt idx="1324">
                  <c:v>2676</c:v>
                </c:pt>
                <c:pt idx="1325">
                  <c:v>2675</c:v>
                </c:pt>
                <c:pt idx="1326">
                  <c:v>2674</c:v>
                </c:pt>
                <c:pt idx="1327">
                  <c:v>2673</c:v>
                </c:pt>
                <c:pt idx="1328">
                  <c:v>2672</c:v>
                </c:pt>
                <c:pt idx="1329">
                  <c:v>2671</c:v>
                </c:pt>
                <c:pt idx="1330">
                  <c:v>2670</c:v>
                </c:pt>
                <c:pt idx="1331">
                  <c:v>2669</c:v>
                </c:pt>
                <c:pt idx="1332">
                  <c:v>2668</c:v>
                </c:pt>
                <c:pt idx="1333">
                  <c:v>2667</c:v>
                </c:pt>
                <c:pt idx="1334">
                  <c:v>2666</c:v>
                </c:pt>
                <c:pt idx="1335">
                  <c:v>2665</c:v>
                </c:pt>
                <c:pt idx="1336">
                  <c:v>2664</c:v>
                </c:pt>
                <c:pt idx="1337">
                  <c:v>2663</c:v>
                </c:pt>
                <c:pt idx="1338">
                  <c:v>2662</c:v>
                </c:pt>
                <c:pt idx="1339">
                  <c:v>2661</c:v>
                </c:pt>
                <c:pt idx="1340">
                  <c:v>2660</c:v>
                </c:pt>
                <c:pt idx="1341">
                  <c:v>2659</c:v>
                </c:pt>
                <c:pt idx="1342">
                  <c:v>2658</c:v>
                </c:pt>
                <c:pt idx="1343">
                  <c:v>2657</c:v>
                </c:pt>
                <c:pt idx="1344">
                  <c:v>2656</c:v>
                </c:pt>
                <c:pt idx="1345">
                  <c:v>2655</c:v>
                </c:pt>
                <c:pt idx="1346">
                  <c:v>2654</c:v>
                </c:pt>
                <c:pt idx="1347">
                  <c:v>2653</c:v>
                </c:pt>
                <c:pt idx="1348">
                  <c:v>2652</c:v>
                </c:pt>
                <c:pt idx="1349">
                  <c:v>2651</c:v>
                </c:pt>
                <c:pt idx="1350">
                  <c:v>2650</c:v>
                </c:pt>
                <c:pt idx="1351">
                  <c:v>2649</c:v>
                </c:pt>
                <c:pt idx="1352">
                  <c:v>2648</c:v>
                </c:pt>
                <c:pt idx="1353">
                  <c:v>2647</c:v>
                </c:pt>
                <c:pt idx="1354">
                  <c:v>2646</c:v>
                </c:pt>
                <c:pt idx="1355">
                  <c:v>2645</c:v>
                </c:pt>
                <c:pt idx="1356">
                  <c:v>2644</c:v>
                </c:pt>
                <c:pt idx="1357">
                  <c:v>2643</c:v>
                </c:pt>
                <c:pt idx="1358">
                  <c:v>2642</c:v>
                </c:pt>
                <c:pt idx="1359">
                  <c:v>2641</c:v>
                </c:pt>
                <c:pt idx="1360">
                  <c:v>2640</c:v>
                </c:pt>
                <c:pt idx="1361">
                  <c:v>2639</c:v>
                </c:pt>
                <c:pt idx="1362">
                  <c:v>2638</c:v>
                </c:pt>
                <c:pt idx="1363">
                  <c:v>2637</c:v>
                </c:pt>
                <c:pt idx="1364">
                  <c:v>2636</c:v>
                </c:pt>
                <c:pt idx="1365">
                  <c:v>2635</c:v>
                </c:pt>
                <c:pt idx="1366">
                  <c:v>2634</c:v>
                </c:pt>
                <c:pt idx="1367">
                  <c:v>2633</c:v>
                </c:pt>
                <c:pt idx="1368">
                  <c:v>2632</c:v>
                </c:pt>
                <c:pt idx="1369">
                  <c:v>2631</c:v>
                </c:pt>
                <c:pt idx="1370">
                  <c:v>2630</c:v>
                </c:pt>
                <c:pt idx="1371">
                  <c:v>2629</c:v>
                </c:pt>
                <c:pt idx="1372">
                  <c:v>2628</c:v>
                </c:pt>
                <c:pt idx="1373">
                  <c:v>2627</c:v>
                </c:pt>
                <c:pt idx="1374">
                  <c:v>2626</c:v>
                </c:pt>
                <c:pt idx="1375">
                  <c:v>2625</c:v>
                </c:pt>
                <c:pt idx="1376">
                  <c:v>2624</c:v>
                </c:pt>
                <c:pt idx="1377">
                  <c:v>2623</c:v>
                </c:pt>
                <c:pt idx="1378">
                  <c:v>2622</c:v>
                </c:pt>
                <c:pt idx="1379">
                  <c:v>2621</c:v>
                </c:pt>
                <c:pt idx="1380">
                  <c:v>2620</c:v>
                </c:pt>
                <c:pt idx="1381">
                  <c:v>2619</c:v>
                </c:pt>
                <c:pt idx="1382">
                  <c:v>2618</c:v>
                </c:pt>
                <c:pt idx="1383">
                  <c:v>2617</c:v>
                </c:pt>
                <c:pt idx="1384">
                  <c:v>2616</c:v>
                </c:pt>
                <c:pt idx="1385">
                  <c:v>2615</c:v>
                </c:pt>
                <c:pt idx="1386">
                  <c:v>2614</c:v>
                </c:pt>
                <c:pt idx="1387">
                  <c:v>2613</c:v>
                </c:pt>
                <c:pt idx="1388">
                  <c:v>2612</c:v>
                </c:pt>
                <c:pt idx="1389">
                  <c:v>2611</c:v>
                </c:pt>
                <c:pt idx="1390">
                  <c:v>2610</c:v>
                </c:pt>
                <c:pt idx="1391">
                  <c:v>2609</c:v>
                </c:pt>
                <c:pt idx="1392">
                  <c:v>2608</c:v>
                </c:pt>
                <c:pt idx="1393">
                  <c:v>2607</c:v>
                </c:pt>
                <c:pt idx="1394">
                  <c:v>2606</c:v>
                </c:pt>
                <c:pt idx="1395">
                  <c:v>2605</c:v>
                </c:pt>
                <c:pt idx="1396">
                  <c:v>2604</c:v>
                </c:pt>
                <c:pt idx="1397">
                  <c:v>2603</c:v>
                </c:pt>
                <c:pt idx="1398">
                  <c:v>2602</c:v>
                </c:pt>
                <c:pt idx="1399">
                  <c:v>2601</c:v>
                </c:pt>
                <c:pt idx="1400">
                  <c:v>2600</c:v>
                </c:pt>
                <c:pt idx="1401">
                  <c:v>2599</c:v>
                </c:pt>
                <c:pt idx="1402">
                  <c:v>2598</c:v>
                </c:pt>
                <c:pt idx="1403">
                  <c:v>2597</c:v>
                </c:pt>
                <c:pt idx="1404">
                  <c:v>2596</c:v>
                </c:pt>
                <c:pt idx="1405">
                  <c:v>2595</c:v>
                </c:pt>
                <c:pt idx="1406">
                  <c:v>2594</c:v>
                </c:pt>
                <c:pt idx="1407">
                  <c:v>2593</c:v>
                </c:pt>
                <c:pt idx="1408">
                  <c:v>2592</c:v>
                </c:pt>
                <c:pt idx="1409">
                  <c:v>2591</c:v>
                </c:pt>
                <c:pt idx="1410">
                  <c:v>2590</c:v>
                </c:pt>
                <c:pt idx="1411">
                  <c:v>2589</c:v>
                </c:pt>
                <c:pt idx="1412">
                  <c:v>2588</c:v>
                </c:pt>
                <c:pt idx="1413">
                  <c:v>2587</c:v>
                </c:pt>
                <c:pt idx="1414">
                  <c:v>2586</c:v>
                </c:pt>
                <c:pt idx="1415">
                  <c:v>2585</c:v>
                </c:pt>
                <c:pt idx="1416">
                  <c:v>2584</c:v>
                </c:pt>
                <c:pt idx="1417">
                  <c:v>2583</c:v>
                </c:pt>
                <c:pt idx="1418">
                  <c:v>2582</c:v>
                </c:pt>
                <c:pt idx="1419">
                  <c:v>2581</c:v>
                </c:pt>
                <c:pt idx="1420">
                  <c:v>2580</c:v>
                </c:pt>
                <c:pt idx="1421">
                  <c:v>2579</c:v>
                </c:pt>
                <c:pt idx="1422">
                  <c:v>2578</c:v>
                </c:pt>
                <c:pt idx="1423">
                  <c:v>2577</c:v>
                </c:pt>
                <c:pt idx="1424">
                  <c:v>2576</c:v>
                </c:pt>
                <c:pt idx="1425">
                  <c:v>2575</c:v>
                </c:pt>
                <c:pt idx="1426">
                  <c:v>2574</c:v>
                </c:pt>
                <c:pt idx="1427">
                  <c:v>2573</c:v>
                </c:pt>
                <c:pt idx="1428">
                  <c:v>2572</c:v>
                </c:pt>
                <c:pt idx="1429">
                  <c:v>2571</c:v>
                </c:pt>
                <c:pt idx="1430">
                  <c:v>2570</c:v>
                </c:pt>
                <c:pt idx="1431">
                  <c:v>2569</c:v>
                </c:pt>
                <c:pt idx="1432">
                  <c:v>2568</c:v>
                </c:pt>
                <c:pt idx="1433">
                  <c:v>2567</c:v>
                </c:pt>
                <c:pt idx="1434">
                  <c:v>2566</c:v>
                </c:pt>
                <c:pt idx="1435">
                  <c:v>2565</c:v>
                </c:pt>
                <c:pt idx="1436">
                  <c:v>2564</c:v>
                </c:pt>
                <c:pt idx="1437">
                  <c:v>2563</c:v>
                </c:pt>
                <c:pt idx="1438">
                  <c:v>2562</c:v>
                </c:pt>
                <c:pt idx="1439">
                  <c:v>2561</c:v>
                </c:pt>
                <c:pt idx="1440">
                  <c:v>2560</c:v>
                </c:pt>
                <c:pt idx="1441">
                  <c:v>2559</c:v>
                </c:pt>
                <c:pt idx="1442">
                  <c:v>2558</c:v>
                </c:pt>
                <c:pt idx="1443">
                  <c:v>2557</c:v>
                </c:pt>
                <c:pt idx="1444">
                  <c:v>2556</c:v>
                </c:pt>
                <c:pt idx="1445">
                  <c:v>2555</c:v>
                </c:pt>
                <c:pt idx="1446">
                  <c:v>2554</c:v>
                </c:pt>
                <c:pt idx="1447">
                  <c:v>2553</c:v>
                </c:pt>
                <c:pt idx="1448">
                  <c:v>2552</c:v>
                </c:pt>
                <c:pt idx="1449">
                  <c:v>2551</c:v>
                </c:pt>
                <c:pt idx="1450">
                  <c:v>2550</c:v>
                </c:pt>
                <c:pt idx="1451">
                  <c:v>2549</c:v>
                </c:pt>
                <c:pt idx="1452">
                  <c:v>2548</c:v>
                </c:pt>
                <c:pt idx="1453">
                  <c:v>2547</c:v>
                </c:pt>
                <c:pt idx="1454">
                  <c:v>2546</c:v>
                </c:pt>
                <c:pt idx="1455">
                  <c:v>2545</c:v>
                </c:pt>
                <c:pt idx="1456">
                  <c:v>2544</c:v>
                </c:pt>
                <c:pt idx="1457">
                  <c:v>2543</c:v>
                </c:pt>
                <c:pt idx="1458">
                  <c:v>2542</c:v>
                </c:pt>
                <c:pt idx="1459">
                  <c:v>2541</c:v>
                </c:pt>
                <c:pt idx="1460">
                  <c:v>2540</c:v>
                </c:pt>
                <c:pt idx="1461">
                  <c:v>2539</c:v>
                </c:pt>
                <c:pt idx="1462">
                  <c:v>2538</c:v>
                </c:pt>
                <c:pt idx="1463">
                  <c:v>2537</c:v>
                </c:pt>
                <c:pt idx="1464">
                  <c:v>2536</c:v>
                </c:pt>
                <c:pt idx="1465">
                  <c:v>2535</c:v>
                </c:pt>
                <c:pt idx="1466">
                  <c:v>2534</c:v>
                </c:pt>
                <c:pt idx="1467">
                  <c:v>2533</c:v>
                </c:pt>
                <c:pt idx="1468">
                  <c:v>2532</c:v>
                </c:pt>
                <c:pt idx="1469">
                  <c:v>2531</c:v>
                </c:pt>
                <c:pt idx="1470">
                  <c:v>2530</c:v>
                </c:pt>
                <c:pt idx="1471">
                  <c:v>2529</c:v>
                </c:pt>
                <c:pt idx="1472">
                  <c:v>2528</c:v>
                </c:pt>
                <c:pt idx="1473">
                  <c:v>2527</c:v>
                </c:pt>
                <c:pt idx="1474">
                  <c:v>2526</c:v>
                </c:pt>
                <c:pt idx="1475">
                  <c:v>2525</c:v>
                </c:pt>
                <c:pt idx="1476">
                  <c:v>2524</c:v>
                </c:pt>
                <c:pt idx="1477">
                  <c:v>2523</c:v>
                </c:pt>
                <c:pt idx="1478">
                  <c:v>2522</c:v>
                </c:pt>
                <c:pt idx="1479">
                  <c:v>2521</c:v>
                </c:pt>
                <c:pt idx="1480">
                  <c:v>2520</c:v>
                </c:pt>
                <c:pt idx="1481">
                  <c:v>2519</c:v>
                </c:pt>
                <c:pt idx="1482">
                  <c:v>2518</c:v>
                </c:pt>
                <c:pt idx="1483">
                  <c:v>2517</c:v>
                </c:pt>
                <c:pt idx="1484">
                  <c:v>2516</c:v>
                </c:pt>
                <c:pt idx="1485">
                  <c:v>2515</c:v>
                </c:pt>
                <c:pt idx="1486">
                  <c:v>2514</c:v>
                </c:pt>
                <c:pt idx="1487">
                  <c:v>2513</c:v>
                </c:pt>
                <c:pt idx="1488">
                  <c:v>2512</c:v>
                </c:pt>
                <c:pt idx="1489">
                  <c:v>2511</c:v>
                </c:pt>
                <c:pt idx="1490">
                  <c:v>2510</c:v>
                </c:pt>
                <c:pt idx="1491">
                  <c:v>2509</c:v>
                </c:pt>
                <c:pt idx="1492">
                  <c:v>2508</c:v>
                </c:pt>
                <c:pt idx="1493">
                  <c:v>2507</c:v>
                </c:pt>
                <c:pt idx="1494">
                  <c:v>2506</c:v>
                </c:pt>
                <c:pt idx="1495">
                  <c:v>2505</c:v>
                </c:pt>
                <c:pt idx="1496">
                  <c:v>2504</c:v>
                </c:pt>
                <c:pt idx="1497">
                  <c:v>2503</c:v>
                </c:pt>
                <c:pt idx="1498">
                  <c:v>2502</c:v>
                </c:pt>
                <c:pt idx="1499">
                  <c:v>2501</c:v>
                </c:pt>
                <c:pt idx="1500">
                  <c:v>2500</c:v>
                </c:pt>
                <c:pt idx="1501">
                  <c:v>2499</c:v>
                </c:pt>
                <c:pt idx="1502">
                  <c:v>2498</c:v>
                </c:pt>
                <c:pt idx="1503">
                  <c:v>2497</c:v>
                </c:pt>
                <c:pt idx="1504">
                  <c:v>2496</c:v>
                </c:pt>
                <c:pt idx="1505">
                  <c:v>2495</c:v>
                </c:pt>
                <c:pt idx="1506">
                  <c:v>2494</c:v>
                </c:pt>
                <c:pt idx="1507">
                  <c:v>2493</c:v>
                </c:pt>
                <c:pt idx="1508">
                  <c:v>2492</c:v>
                </c:pt>
                <c:pt idx="1509">
                  <c:v>2491</c:v>
                </c:pt>
                <c:pt idx="1510">
                  <c:v>2490</c:v>
                </c:pt>
                <c:pt idx="1511">
                  <c:v>2489</c:v>
                </c:pt>
                <c:pt idx="1512">
                  <c:v>2488</c:v>
                </c:pt>
                <c:pt idx="1513">
                  <c:v>2487</c:v>
                </c:pt>
                <c:pt idx="1514">
                  <c:v>2486</c:v>
                </c:pt>
                <c:pt idx="1515">
                  <c:v>2485</c:v>
                </c:pt>
                <c:pt idx="1516">
                  <c:v>2484</c:v>
                </c:pt>
                <c:pt idx="1517">
                  <c:v>2483</c:v>
                </c:pt>
                <c:pt idx="1518">
                  <c:v>2482</c:v>
                </c:pt>
                <c:pt idx="1519">
                  <c:v>2481</c:v>
                </c:pt>
                <c:pt idx="1520">
                  <c:v>2480</c:v>
                </c:pt>
                <c:pt idx="1521">
                  <c:v>2479</c:v>
                </c:pt>
                <c:pt idx="1522">
                  <c:v>2478</c:v>
                </c:pt>
                <c:pt idx="1523">
                  <c:v>2477</c:v>
                </c:pt>
                <c:pt idx="1524">
                  <c:v>2476</c:v>
                </c:pt>
                <c:pt idx="1525">
                  <c:v>2475</c:v>
                </c:pt>
                <c:pt idx="1526">
                  <c:v>2474</c:v>
                </c:pt>
                <c:pt idx="1527">
                  <c:v>2473</c:v>
                </c:pt>
                <c:pt idx="1528">
                  <c:v>2472</c:v>
                </c:pt>
                <c:pt idx="1529">
                  <c:v>2471</c:v>
                </c:pt>
                <c:pt idx="1530">
                  <c:v>2470</c:v>
                </c:pt>
                <c:pt idx="1531">
                  <c:v>2469</c:v>
                </c:pt>
                <c:pt idx="1532">
                  <c:v>2468</c:v>
                </c:pt>
                <c:pt idx="1533">
                  <c:v>2467</c:v>
                </c:pt>
                <c:pt idx="1534">
                  <c:v>2466</c:v>
                </c:pt>
                <c:pt idx="1535">
                  <c:v>2465</c:v>
                </c:pt>
                <c:pt idx="1536">
                  <c:v>2464</c:v>
                </c:pt>
                <c:pt idx="1537">
                  <c:v>2463</c:v>
                </c:pt>
                <c:pt idx="1538">
                  <c:v>2462</c:v>
                </c:pt>
                <c:pt idx="1539">
                  <c:v>2461</c:v>
                </c:pt>
                <c:pt idx="1540">
                  <c:v>2460</c:v>
                </c:pt>
                <c:pt idx="1541">
                  <c:v>2459</c:v>
                </c:pt>
                <c:pt idx="1542">
                  <c:v>2458</c:v>
                </c:pt>
                <c:pt idx="1543">
                  <c:v>2457</c:v>
                </c:pt>
                <c:pt idx="1544">
                  <c:v>2456</c:v>
                </c:pt>
                <c:pt idx="1545">
                  <c:v>2455</c:v>
                </c:pt>
                <c:pt idx="1546">
                  <c:v>2454</c:v>
                </c:pt>
                <c:pt idx="1547">
                  <c:v>2453</c:v>
                </c:pt>
                <c:pt idx="1548">
                  <c:v>2452</c:v>
                </c:pt>
                <c:pt idx="1549">
                  <c:v>2451</c:v>
                </c:pt>
                <c:pt idx="1550">
                  <c:v>2450</c:v>
                </c:pt>
                <c:pt idx="1551">
                  <c:v>2449</c:v>
                </c:pt>
                <c:pt idx="1552">
                  <c:v>2448</c:v>
                </c:pt>
                <c:pt idx="1553">
                  <c:v>2447</c:v>
                </c:pt>
                <c:pt idx="1554">
                  <c:v>2446</c:v>
                </c:pt>
                <c:pt idx="1555">
                  <c:v>2445</c:v>
                </c:pt>
                <c:pt idx="1556">
                  <c:v>2444</c:v>
                </c:pt>
                <c:pt idx="1557">
                  <c:v>2443</c:v>
                </c:pt>
                <c:pt idx="1558">
                  <c:v>2442</c:v>
                </c:pt>
                <c:pt idx="1559">
                  <c:v>2441</c:v>
                </c:pt>
                <c:pt idx="1560">
                  <c:v>2440</c:v>
                </c:pt>
                <c:pt idx="1561">
                  <c:v>2439</c:v>
                </c:pt>
                <c:pt idx="1562">
                  <c:v>2438</c:v>
                </c:pt>
                <c:pt idx="1563">
                  <c:v>2437</c:v>
                </c:pt>
                <c:pt idx="1564">
                  <c:v>2436</c:v>
                </c:pt>
                <c:pt idx="1565">
                  <c:v>2435</c:v>
                </c:pt>
                <c:pt idx="1566">
                  <c:v>2434</c:v>
                </c:pt>
                <c:pt idx="1567">
                  <c:v>2433</c:v>
                </c:pt>
                <c:pt idx="1568">
                  <c:v>2432</c:v>
                </c:pt>
                <c:pt idx="1569">
                  <c:v>2431</c:v>
                </c:pt>
                <c:pt idx="1570">
                  <c:v>2430</c:v>
                </c:pt>
                <c:pt idx="1571">
                  <c:v>2429</c:v>
                </c:pt>
                <c:pt idx="1572">
                  <c:v>2428</c:v>
                </c:pt>
                <c:pt idx="1573">
                  <c:v>2427</c:v>
                </c:pt>
                <c:pt idx="1574">
                  <c:v>2426</c:v>
                </c:pt>
                <c:pt idx="1575">
                  <c:v>2425</c:v>
                </c:pt>
                <c:pt idx="1576">
                  <c:v>2424</c:v>
                </c:pt>
                <c:pt idx="1577">
                  <c:v>2423</c:v>
                </c:pt>
                <c:pt idx="1578">
                  <c:v>2422</c:v>
                </c:pt>
                <c:pt idx="1579">
                  <c:v>2421</c:v>
                </c:pt>
                <c:pt idx="1580">
                  <c:v>2420</c:v>
                </c:pt>
                <c:pt idx="1581">
                  <c:v>2419</c:v>
                </c:pt>
                <c:pt idx="1582">
                  <c:v>2418</c:v>
                </c:pt>
                <c:pt idx="1583">
                  <c:v>2417</c:v>
                </c:pt>
                <c:pt idx="1584">
                  <c:v>2416</c:v>
                </c:pt>
                <c:pt idx="1585">
                  <c:v>2415</c:v>
                </c:pt>
                <c:pt idx="1586">
                  <c:v>2414</c:v>
                </c:pt>
                <c:pt idx="1587">
                  <c:v>2413</c:v>
                </c:pt>
                <c:pt idx="1588">
                  <c:v>2412</c:v>
                </c:pt>
                <c:pt idx="1589">
                  <c:v>2411</c:v>
                </c:pt>
                <c:pt idx="1590">
                  <c:v>2410</c:v>
                </c:pt>
                <c:pt idx="1591">
                  <c:v>2409</c:v>
                </c:pt>
                <c:pt idx="1592">
                  <c:v>2408</c:v>
                </c:pt>
                <c:pt idx="1593">
                  <c:v>2407</c:v>
                </c:pt>
                <c:pt idx="1594">
                  <c:v>2406</c:v>
                </c:pt>
                <c:pt idx="1595">
                  <c:v>2405</c:v>
                </c:pt>
                <c:pt idx="1596">
                  <c:v>2404</c:v>
                </c:pt>
                <c:pt idx="1597">
                  <c:v>2403</c:v>
                </c:pt>
                <c:pt idx="1598">
                  <c:v>2402</c:v>
                </c:pt>
                <c:pt idx="1599">
                  <c:v>2401</c:v>
                </c:pt>
                <c:pt idx="1600">
                  <c:v>2400</c:v>
                </c:pt>
                <c:pt idx="1601">
                  <c:v>2399</c:v>
                </c:pt>
                <c:pt idx="1602">
                  <c:v>2398</c:v>
                </c:pt>
                <c:pt idx="1603">
                  <c:v>2397</c:v>
                </c:pt>
                <c:pt idx="1604">
                  <c:v>2396</c:v>
                </c:pt>
                <c:pt idx="1605">
                  <c:v>2395</c:v>
                </c:pt>
                <c:pt idx="1606">
                  <c:v>2394</c:v>
                </c:pt>
                <c:pt idx="1607">
                  <c:v>2393</c:v>
                </c:pt>
                <c:pt idx="1608">
                  <c:v>2392</c:v>
                </c:pt>
                <c:pt idx="1609">
                  <c:v>2391</c:v>
                </c:pt>
                <c:pt idx="1610">
                  <c:v>2390</c:v>
                </c:pt>
                <c:pt idx="1611">
                  <c:v>2389</c:v>
                </c:pt>
                <c:pt idx="1612">
                  <c:v>2388</c:v>
                </c:pt>
                <c:pt idx="1613">
                  <c:v>2387</c:v>
                </c:pt>
                <c:pt idx="1614">
                  <c:v>2386</c:v>
                </c:pt>
                <c:pt idx="1615">
                  <c:v>2385</c:v>
                </c:pt>
                <c:pt idx="1616">
                  <c:v>2384</c:v>
                </c:pt>
                <c:pt idx="1617">
                  <c:v>2383</c:v>
                </c:pt>
                <c:pt idx="1618">
                  <c:v>2382</c:v>
                </c:pt>
                <c:pt idx="1619">
                  <c:v>2381</c:v>
                </c:pt>
                <c:pt idx="1620">
                  <c:v>2380</c:v>
                </c:pt>
                <c:pt idx="1621">
                  <c:v>2379</c:v>
                </c:pt>
                <c:pt idx="1622">
                  <c:v>2378</c:v>
                </c:pt>
                <c:pt idx="1623">
                  <c:v>2377</c:v>
                </c:pt>
                <c:pt idx="1624">
                  <c:v>2376</c:v>
                </c:pt>
                <c:pt idx="1625">
                  <c:v>2375</c:v>
                </c:pt>
                <c:pt idx="1626">
                  <c:v>2374</c:v>
                </c:pt>
                <c:pt idx="1627">
                  <c:v>2373</c:v>
                </c:pt>
                <c:pt idx="1628">
                  <c:v>2372</c:v>
                </c:pt>
                <c:pt idx="1629">
                  <c:v>2371</c:v>
                </c:pt>
                <c:pt idx="1630">
                  <c:v>2370</c:v>
                </c:pt>
                <c:pt idx="1631">
                  <c:v>2369</c:v>
                </c:pt>
                <c:pt idx="1632">
                  <c:v>2368</c:v>
                </c:pt>
                <c:pt idx="1633">
                  <c:v>2367</c:v>
                </c:pt>
                <c:pt idx="1634">
                  <c:v>2366</c:v>
                </c:pt>
                <c:pt idx="1635">
                  <c:v>2365</c:v>
                </c:pt>
                <c:pt idx="1636">
                  <c:v>2364</c:v>
                </c:pt>
                <c:pt idx="1637">
                  <c:v>2363</c:v>
                </c:pt>
                <c:pt idx="1638">
                  <c:v>2362</c:v>
                </c:pt>
                <c:pt idx="1639">
                  <c:v>2361</c:v>
                </c:pt>
                <c:pt idx="1640">
                  <c:v>2360</c:v>
                </c:pt>
                <c:pt idx="1641">
                  <c:v>2359</c:v>
                </c:pt>
                <c:pt idx="1642">
                  <c:v>2358</c:v>
                </c:pt>
                <c:pt idx="1643">
                  <c:v>2357</c:v>
                </c:pt>
                <c:pt idx="1644">
                  <c:v>2356</c:v>
                </c:pt>
                <c:pt idx="1645">
                  <c:v>2355</c:v>
                </c:pt>
                <c:pt idx="1646">
                  <c:v>2354</c:v>
                </c:pt>
                <c:pt idx="1647">
                  <c:v>2353</c:v>
                </c:pt>
                <c:pt idx="1648">
                  <c:v>2352</c:v>
                </c:pt>
                <c:pt idx="1649">
                  <c:v>2351</c:v>
                </c:pt>
                <c:pt idx="1650">
                  <c:v>2350</c:v>
                </c:pt>
                <c:pt idx="1651">
                  <c:v>2349</c:v>
                </c:pt>
                <c:pt idx="1652">
                  <c:v>2348</c:v>
                </c:pt>
                <c:pt idx="1653">
                  <c:v>2347</c:v>
                </c:pt>
                <c:pt idx="1654">
                  <c:v>2346</c:v>
                </c:pt>
                <c:pt idx="1655">
                  <c:v>2345</c:v>
                </c:pt>
                <c:pt idx="1656">
                  <c:v>2344</c:v>
                </c:pt>
                <c:pt idx="1657">
                  <c:v>2343</c:v>
                </c:pt>
                <c:pt idx="1658">
                  <c:v>2342</c:v>
                </c:pt>
                <c:pt idx="1659">
                  <c:v>2341</c:v>
                </c:pt>
                <c:pt idx="1660">
                  <c:v>2340</c:v>
                </c:pt>
                <c:pt idx="1661">
                  <c:v>2339</c:v>
                </c:pt>
                <c:pt idx="1662">
                  <c:v>2338</c:v>
                </c:pt>
                <c:pt idx="1663">
                  <c:v>2337</c:v>
                </c:pt>
                <c:pt idx="1664">
                  <c:v>2336</c:v>
                </c:pt>
                <c:pt idx="1665">
                  <c:v>2335</c:v>
                </c:pt>
                <c:pt idx="1666">
                  <c:v>2334</c:v>
                </c:pt>
                <c:pt idx="1667">
                  <c:v>2333</c:v>
                </c:pt>
                <c:pt idx="1668">
                  <c:v>2332</c:v>
                </c:pt>
                <c:pt idx="1669">
                  <c:v>2331</c:v>
                </c:pt>
                <c:pt idx="1670">
                  <c:v>2330</c:v>
                </c:pt>
                <c:pt idx="1671">
                  <c:v>2329</c:v>
                </c:pt>
                <c:pt idx="1672">
                  <c:v>2328</c:v>
                </c:pt>
                <c:pt idx="1673">
                  <c:v>2327</c:v>
                </c:pt>
                <c:pt idx="1674">
                  <c:v>2326</c:v>
                </c:pt>
                <c:pt idx="1675">
                  <c:v>2325</c:v>
                </c:pt>
                <c:pt idx="1676">
                  <c:v>2324</c:v>
                </c:pt>
                <c:pt idx="1677">
                  <c:v>2323</c:v>
                </c:pt>
                <c:pt idx="1678">
                  <c:v>2322</c:v>
                </c:pt>
                <c:pt idx="1679">
                  <c:v>2321</c:v>
                </c:pt>
                <c:pt idx="1680">
                  <c:v>2320</c:v>
                </c:pt>
                <c:pt idx="1681">
                  <c:v>2319</c:v>
                </c:pt>
                <c:pt idx="1682">
                  <c:v>2318</c:v>
                </c:pt>
                <c:pt idx="1683">
                  <c:v>2317</c:v>
                </c:pt>
                <c:pt idx="1684">
                  <c:v>2316</c:v>
                </c:pt>
                <c:pt idx="1685">
                  <c:v>2315</c:v>
                </c:pt>
                <c:pt idx="1686">
                  <c:v>2314</c:v>
                </c:pt>
                <c:pt idx="1687">
                  <c:v>2313</c:v>
                </c:pt>
                <c:pt idx="1688">
                  <c:v>2312</c:v>
                </c:pt>
                <c:pt idx="1689">
                  <c:v>2311</c:v>
                </c:pt>
                <c:pt idx="1690">
                  <c:v>2310</c:v>
                </c:pt>
                <c:pt idx="1691">
                  <c:v>2309</c:v>
                </c:pt>
                <c:pt idx="1692">
                  <c:v>2308</c:v>
                </c:pt>
                <c:pt idx="1693">
                  <c:v>2307</c:v>
                </c:pt>
                <c:pt idx="1694">
                  <c:v>2306</c:v>
                </c:pt>
                <c:pt idx="1695">
                  <c:v>2305</c:v>
                </c:pt>
                <c:pt idx="1696">
                  <c:v>2304</c:v>
                </c:pt>
                <c:pt idx="1697">
                  <c:v>2303</c:v>
                </c:pt>
                <c:pt idx="1698">
                  <c:v>2302</c:v>
                </c:pt>
                <c:pt idx="1699">
                  <c:v>2301</c:v>
                </c:pt>
                <c:pt idx="1700">
                  <c:v>2300</c:v>
                </c:pt>
                <c:pt idx="1701">
                  <c:v>2299</c:v>
                </c:pt>
                <c:pt idx="1702">
                  <c:v>2298</c:v>
                </c:pt>
                <c:pt idx="1703">
                  <c:v>2297</c:v>
                </c:pt>
                <c:pt idx="1704">
                  <c:v>2296</c:v>
                </c:pt>
                <c:pt idx="1705">
                  <c:v>2295</c:v>
                </c:pt>
                <c:pt idx="1706">
                  <c:v>2294</c:v>
                </c:pt>
                <c:pt idx="1707">
                  <c:v>2293</c:v>
                </c:pt>
                <c:pt idx="1708">
                  <c:v>2292</c:v>
                </c:pt>
                <c:pt idx="1709">
                  <c:v>2291</c:v>
                </c:pt>
                <c:pt idx="1710">
                  <c:v>2290</c:v>
                </c:pt>
                <c:pt idx="1711">
                  <c:v>2289</c:v>
                </c:pt>
                <c:pt idx="1712">
                  <c:v>2288</c:v>
                </c:pt>
                <c:pt idx="1713">
                  <c:v>2287</c:v>
                </c:pt>
                <c:pt idx="1714">
                  <c:v>2286</c:v>
                </c:pt>
                <c:pt idx="1715">
                  <c:v>2285</c:v>
                </c:pt>
                <c:pt idx="1716">
                  <c:v>2284</c:v>
                </c:pt>
                <c:pt idx="1717">
                  <c:v>2283</c:v>
                </c:pt>
                <c:pt idx="1718">
                  <c:v>2282</c:v>
                </c:pt>
                <c:pt idx="1719">
                  <c:v>2281</c:v>
                </c:pt>
                <c:pt idx="1720">
                  <c:v>2280</c:v>
                </c:pt>
                <c:pt idx="1721">
                  <c:v>2279</c:v>
                </c:pt>
                <c:pt idx="1722">
                  <c:v>2278</c:v>
                </c:pt>
                <c:pt idx="1723">
                  <c:v>2277</c:v>
                </c:pt>
                <c:pt idx="1724">
                  <c:v>2276</c:v>
                </c:pt>
                <c:pt idx="1725">
                  <c:v>2275</c:v>
                </c:pt>
                <c:pt idx="1726">
                  <c:v>2274</c:v>
                </c:pt>
                <c:pt idx="1727">
                  <c:v>2273</c:v>
                </c:pt>
                <c:pt idx="1728">
                  <c:v>2272</c:v>
                </c:pt>
                <c:pt idx="1729">
                  <c:v>2271</c:v>
                </c:pt>
                <c:pt idx="1730">
                  <c:v>2270</c:v>
                </c:pt>
                <c:pt idx="1731">
                  <c:v>2269</c:v>
                </c:pt>
                <c:pt idx="1732">
                  <c:v>2268</c:v>
                </c:pt>
                <c:pt idx="1733">
                  <c:v>2267</c:v>
                </c:pt>
                <c:pt idx="1734">
                  <c:v>2266</c:v>
                </c:pt>
                <c:pt idx="1735">
                  <c:v>2265</c:v>
                </c:pt>
                <c:pt idx="1736">
                  <c:v>2264</c:v>
                </c:pt>
                <c:pt idx="1737">
                  <c:v>2263</c:v>
                </c:pt>
                <c:pt idx="1738">
                  <c:v>2262</c:v>
                </c:pt>
                <c:pt idx="1739">
                  <c:v>2261</c:v>
                </c:pt>
                <c:pt idx="1740">
                  <c:v>2260</c:v>
                </c:pt>
                <c:pt idx="1741">
                  <c:v>2259</c:v>
                </c:pt>
                <c:pt idx="1742">
                  <c:v>2258</c:v>
                </c:pt>
                <c:pt idx="1743">
                  <c:v>2257</c:v>
                </c:pt>
                <c:pt idx="1744">
                  <c:v>2256</c:v>
                </c:pt>
                <c:pt idx="1745">
                  <c:v>2255</c:v>
                </c:pt>
                <c:pt idx="1746">
                  <c:v>2254</c:v>
                </c:pt>
                <c:pt idx="1747">
                  <c:v>2253</c:v>
                </c:pt>
                <c:pt idx="1748">
                  <c:v>2252</c:v>
                </c:pt>
                <c:pt idx="1749">
                  <c:v>2251</c:v>
                </c:pt>
                <c:pt idx="1750">
                  <c:v>2250</c:v>
                </c:pt>
                <c:pt idx="1751">
                  <c:v>2249</c:v>
                </c:pt>
                <c:pt idx="1752">
                  <c:v>2248</c:v>
                </c:pt>
                <c:pt idx="1753">
                  <c:v>2247</c:v>
                </c:pt>
                <c:pt idx="1754">
                  <c:v>2246</c:v>
                </c:pt>
                <c:pt idx="1755">
                  <c:v>2245</c:v>
                </c:pt>
                <c:pt idx="1756">
                  <c:v>2244</c:v>
                </c:pt>
                <c:pt idx="1757">
                  <c:v>2243</c:v>
                </c:pt>
                <c:pt idx="1758">
                  <c:v>2242</c:v>
                </c:pt>
                <c:pt idx="1759">
                  <c:v>2241</c:v>
                </c:pt>
                <c:pt idx="1760">
                  <c:v>2240</c:v>
                </c:pt>
                <c:pt idx="1761">
                  <c:v>2239</c:v>
                </c:pt>
                <c:pt idx="1762">
                  <c:v>2238</c:v>
                </c:pt>
                <c:pt idx="1763">
                  <c:v>2237</c:v>
                </c:pt>
                <c:pt idx="1764">
                  <c:v>2236</c:v>
                </c:pt>
                <c:pt idx="1765">
                  <c:v>2235</c:v>
                </c:pt>
                <c:pt idx="1766">
                  <c:v>2234</c:v>
                </c:pt>
                <c:pt idx="1767">
                  <c:v>2233</c:v>
                </c:pt>
                <c:pt idx="1768">
                  <c:v>2232</c:v>
                </c:pt>
                <c:pt idx="1769">
                  <c:v>2231</c:v>
                </c:pt>
                <c:pt idx="1770">
                  <c:v>2230</c:v>
                </c:pt>
                <c:pt idx="1771">
                  <c:v>2229</c:v>
                </c:pt>
                <c:pt idx="1772">
                  <c:v>2228</c:v>
                </c:pt>
                <c:pt idx="1773">
                  <c:v>2227</c:v>
                </c:pt>
                <c:pt idx="1774">
                  <c:v>2226</c:v>
                </c:pt>
                <c:pt idx="1775">
                  <c:v>2225</c:v>
                </c:pt>
                <c:pt idx="1776">
                  <c:v>2224</c:v>
                </c:pt>
                <c:pt idx="1777">
                  <c:v>2223</c:v>
                </c:pt>
                <c:pt idx="1778">
                  <c:v>2222</c:v>
                </c:pt>
                <c:pt idx="1779">
                  <c:v>2221</c:v>
                </c:pt>
                <c:pt idx="1780">
                  <c:v>2220</c:v>
                </c:pt>
                <c:pt idx="1781">
                  <c:v>2219</c:v>
                </c:pt>
                <c:pt idx="1782">
                  <c:v>2218</c:v>
                </c:pt>
                <c:pt idx="1783">
                  <c:v>2217</c:v>
                </c:pt>
                <c:pt idx="1784">
                  <c:v>2216</c:v>
                </c:pt>
                <c:pt idx="1785">
                  <c:v>2215</c:v>
                </c:pt>
                <c:pt idx="1786">
                  <c:v>2214</c:v>
                </c:pt>
                <c:pt idx="1787">
                  <c:v>2213</c:v>
                </c:pt>
                <c:pt idx="1788">
                  <c:v>2212</c:v>
                </c:pt>
                <c:pt idx="1789">
                  <c:v>2211</c:v>
                </c:pt>
                <c:pt idx="1790">
                  <c:v>2210</c:v>
                </c:pt>
                <c:pt idx="1791">
                  <c:v>2209</c:v>
                </c:pt>
                <c:pt idx="1792">
                  <c:v>2208</c:v>
                </c:pt>
                <c:pt idx="1793">
                  <c:v>2207</c:v>
                </c:pt>
                <c:pt idx="1794">
                  <c:v>2206</c:v>
                </c:pt>
                <c:pt idx="1795">
                  <c:v>2205</c:v>
                </c:pt>
                <c:pt idx="1796">
                  <c:v>2204</c:v>
                </c:pt>
                <c:pt idx="1797">
                  <c:v>2203</c:v>
                </c:pt>
                <c:pt idx="1798">
                  <c:v>2202</c:v>
                </c:pt>
                <c:pt idx="1799">
                  <c:v>2201</c:v>
                </c:pt>
                <c:pt idx="1800">
                  <c:v>2200</c:v>
                </c:pt>
                <c:pt idx="1801">
                  <c:v>2199</c:v>
                </c:pt>
                <c:pt idx="1802">
                  <c:v>2198</c:v>
                </c:pt>
                <c:pt idx="1803">
                  <c:v>2197</c:v>
                </c:pt>
                <c:pt idx="1804">
                  <c:v>2196</c:v>
                </c:pt>
                <c:pt idx="1805">
                  <c:v>2195</c:v>
                </c:pt>
                <c:pt idx="1806">
                  <c:v>2194</c:v>
                </c:pt>
                <c:pt idx="1807">
                  <c:v>2193</c:v>
                </c:pt>
                <c:pt idx="1808">
                  <c:v>2192</c:v>
                </c:pt>
                <c:pt idx="1809">
                  <c:v>2191</c:v>
                </c:pt>
                <c:pt idx="1810">
                  <c:v>2190</c:v>
                </c:pt>
                <c:pt idx="1811">
                  <c:v>2189</c:v>
                </c:pt>
                <c:pt idx="1812">
                  <c:v>2188</c:v>
                </c:pt>
                <c:pt idx="1813">
                  <c:v>2187</c:v>
                </c:pt>
                <c:pt idx="1814">
                  <c:v>2186</c:v>
                </c:pt>
                <c:pt idx="1815">
                  <c:v>2185</c:v>
                </c:pt>
                <c:pt idx="1816">
                  <c:v>2184</c:v>
                </c:pt>
                <c:pt idx="1817">
                  <c:v>2183</c:v>
                </c:pt>
                <c:pt idx="1818">
                  <c:v>2182</c:v>
                </c:pt>
                <c:pt idx="1819">
                  <c:v>2181</c:v>
                </c:pt>
                <c:pt idx="1820">
                  <c:v>2180</c:v>
                </c:pt>
                <c:pt idx="1821">
                  <c:v>2179</c:v>
                </c:pt>
                <c:pt idx="1822">
                  <c:v>2178</c:v>
                </c:pt>
                <c:pt idx="1823">
                  <c:v>2177</c:v>
                </c:pt>
                <c:pt idx="1824">
                  <c:v>2176</c:v>
                </c:pt>
                <c:pt idx="1825">
                  <c:v>2175</c:v>
                </c:pt>
                <c:pt idx="1826">
                  <c:v>2174</c:v>
                </c:pt>
                <c:pt idx="1827">
                  <c:v>2173</c:v>
                </c:pt>
                <c:pt idx="1828">
                  <c:v>2172</c:v>
                </c:pt>
                <c:pt idx="1829">
                  <c:v>2171</c:v>
                </c:pt>
                <c:pt idx="1830">
                  <c:v>2170</c:v>
                </c:pt>
                <c:pt idx="1831">
                  <c:v>2169</c:v>
                </c:pt>
                <c:pt idx="1832">
                  <c:v>2168</c:v>
                </c:pt>
                <c:pt idx="1833">
                  <c:v>2167</c:v>
                </c:pt>
                <c:pt idx="1834">
                  <c:v>2166</c:v>
                </c:pt>
                <c:pt idx="1835">
                  <c:v>2165</c:v>
                </c:pt>
                <c:pt idx="1836">
                  <c:v>2164</c:v>
                </c:pt>
                <c:pt idx="1837">
                  <c:v>2163</c:v>
                </c:pt>
                <c:pt idx="1838">
                  <c:v>2162</c:v>
                </c:pt>
                <c:pt idx="1839">
                  <c:v>2161</c:v>
                </c:pt>
                <c:pt idx="1840">
                  <c:v>2160</c:v>
                </c:pt>
                <c:pt idx="1841">
                  <c:v>2159</c:v>
                </c:pt>
                <c:pt idx="1842">
                  <c:v>2158</c:v>
                </c:pt>
                <c:pt idx="1843">
                  <c:v>2157</c:v>
                </c:pt>
                <c:pt idx="1844">
                  <c:v>2156</c:v>
                </c:pt>
                <c:pt idx="1845">
                  <c:v>2155</c:v>
                </c:pt>
                <c:pt idx="1846">
                  <c:v>2154</c:v>
                </c:pt>
                <c:pt idx="1847">
                  <c:v>2153</c:v>
                </c:pt>
                <c:pt idx="1848">
                  <c:v>2152</c:v>
                </c:pt>
                <c:pt idx="1849">
                  <c:v>2151</c:v>
                </c:pt>
                <c:pt idx="1850">
                  <c:v>2150</c:v>
                </c:pt>
                <c:pt idx="1851">
                  <c:v>2149</c:v>
                </c:pt>
                <c:pt idx="1852">
                  <c:v>2148</c:v>
                </c:pt>
                <c:pt idx="1853">
                  <c:v>2147</c:v>
                </c:pt>
                <c:pt idx="1854">
                  <c:v>2146</c:v>
                </c:pt>
                <c:pt idx="1855">
                  <c:v>2145</c:v>
                </c:pt>
                <c:pt idx="1856">
                  <c:v>2144</c:v>
                </c:pt>
                <c:pt idx="1857">
                  <c:v>2143</c:v>
                </c:pt>
                <c:pt idx="1858">
                  <c:v>2142</c:v>
                </c:pt>
                <c:pt idx="1859">
                  <c:v>2141</c:v>
                </c:pt>
                <c:pt idx="1860">
                  <c:v>2140</c:v>
                </c:pt>
                <c:pt idx="1861">
                  <c:v>2139</c:v>
                </c:pt>
                <c:pt idx="1862">
                  <c:v>2138</c:v>
                </c:pt>
                <c:pt idx="1863">
                  <c:v>2137</c:v>
                </c:pt>
                <c:pt idx="1864">
                  <c:v>2136</c:v>
                </c:pt>
                <c:pt idx="1865">
                  <c:v>2135</c:v>
                </c:pt>
                <c:pt idx="1866">
                  <c:v>2134</c:v>
                </c:pt>
                <c:pt idx="1867">
                  <c:v>2133</c:v>
                </c:pt>
                <c:pt idx="1868">
                  <c:v>2132</c:v>
                </c:pt>
                <c:pt idx="1869">
                  <c:v>2131</c:v>
                </c:pt>
                <c:pt idx="1870">
                  <c:v>2130</c:v>
                </c:pt>
                <c:pt idx="1871">
                  <c:v>2129</c:v>
                </c:pt>
                <c:pt idx="1872">
                  <c:v>2128</c:v>
                </c:pt>
                <c:pt idx="1873">
                  <c:v>2127</c:v>
                </c:pt>
                <c:pt idx="1874">
                  <c:v>2126</c:v>
                </c:pt>
                <c:pt idx="1875">
                  <c:v>2125</c:v>
                </c:pt>
                <c:pt idx="1876">
                  <c:v>2124</c:v>
                </c:pt>
                <c:pt idx="1877">
                  <c:v>2123</c:v>
                </c:pt>
                <c:pt idx="1878">
                  <c:v>2122</c:v>
                </c:pt>
                <c:pt idx="1879">
                  <c:v>2121</c:v>
                </c:pt>
                <c:pt idx="1880">
                  <c:v>2120</c:v>
                </c:pt>
                <c:pt idx="1881">
                  <c:v>2119</c:v>
                </c:pt>
                <c:pt idx="1882">
                  <c:v>2118</c:v>
                </c:pt>
                <c:pt idx="1883">
                  <c:v>2117</c:v>
                </c:pt>
                <c:pt idx="1884">
                  <c:v>2116</c:v>
                </c:pt>
                <c:pt idx="1885">
                  <c:v>2115</c:v>
                </c:pt>
                <c:pt idx="1886">
                  <c:v>2114</c:v>
                </c:pt>
                <c:pt idx="1887">
                  <c:v>2113</c:v>
                </c:pt>
                <c:pt idx="1888">
                  <c:v>2112</c:v>
                </c:pt>
                <c:pt idx="1889">
                  <c:v>2111</c:v>
                </c:pt>
                <c:pt idx="1890">
                  <c:v>2110</c:v>
                </c:pt>
                <c:pt idx="1891">
                  <c:v>2109</c:v>
                </c:pt>
                <c:pt idx="1892">
                  <c:v>2108</c:v>
                </c:pt>
                <c:pt idx="1893">
                  <c:v>2107</c:v>
                </c:pt>
                <c:pt idx="1894">
                  <c:v>2106</c:v>
                </c:pt>
                <c:pt idx="1895">
                  <c:v>2105</c:v>
                </c:pt>
                <c:pt idx="1896">
                  <c:v>2104</c:v>
                </c:pt>
                <c:pt idx="1897">
                  <c:v>2103</c:v>
                </c:pt>
                <c:pt idx="1898">
                  <c:v>2102</c:v>
                </c:pt>
                <c:pt idx="1899">
                  <c:v>2101</c:v>
                </c:pt>
                <c:pt idx="1900">
                  <c:v>2100</c:v>
                </c:pt>
                <c:pt idx="1901">
                  <c:v>2099</c:v>
                </c:pt>
                <c:pt idx="1902">
                  <c:v>2098</c:v>
                </c:pt>
                <c:pt idx="1903">
                  <c:v>2097</c:v>
                </c:pt>
                <c:pt idx="1904">
                  <c:v>2096</c:v>
                </c:pt>
                <c:pt idx="1905">
                  <c:v>2095</c:v>
                </c:pt>
                <c:pt idx="1906">
                  <c:v>2094</c:v>
                </c:pt>
                <c:pt idx="1907">
                  <c:v>2093</c:v>
                </c:pt>
                <c:pt idx="1908">
                  <c:v>2092</c:v>
                </c:pt>
                <c:pt idx="1909">
                  <c:v>2091</c:v>
                </c:pt>
                <c:pt idx="1910">
                  <c:v>2090</c:v>
                </c:pt>
                <c:pt idx="1911">
                  <c:v>2089</c:v>
                </c:pt>
                <c:pt idx="1912">
                  <c:v>2088</c:v>
                </c:pt>
                <c:pt idx="1913">
                  <c:v>2087</c:v>
                </c:pt>
                <c:pt idx="1914">
                  <c:v>2086</c:v>
                </c:pt>
                <c:pt idx="1915">
                  <c:v>2085</c:v>
                </c:pt>
                <c:pt idx="1916">
                  <c:v>2084</c:v>
                </c:pt>
                <c:pt idx="1917">
                  <c:v>2083</c:v>
                </c:pt>
                <c:pt idx="1918">
                  <c:v>2082</c:v>
                </c:pt>
                <c:pt idx="1919">
                  <c:v>2081</c:v>
                </c:pt>
                <c:pt idx="1920">
                  <c:v>2080</c:v>
                </c:pt>
                <c:pt idx="1921">
                  <c:v>2079</c:v>
                </c:pt>
                <c:pt idx="1922">
                  <c:v>2078</c:v>
                </c:pt>
                <c:pt idx="1923">
                  <c:v>2077</c:v>
                </c:pt>
                <c:pt idx="1924">
                  <c:v>2076</c:v>
                </c:pt>
                <c:pt idx="1925">
                  <c:v>2075</c:v>
                </c:pt>
                <c:pt idx="1926">
                  <c:v>2074</c:v>
                </c:pt>
                <c:pt idx="1927">
                  <c:v>2073</c:v>
                </c:pt>
                <c:pt idx="1928">
                  <c:v>2072</c:v>
                </c:pt>
                <c:pt idx="1929">
                  <c:v>2071</c:v>
                </c:pt>
                <c:pt idx="1930">
                  <c:v>2070</c:v>
                </c:pt>
                <c:pt idx="1931">
                  <c:v>2069</c:v>
                </c:pt>
                <c:pt idx="1932">
                  <c:v>2068</c:v>
                </c:pt>
                <c:pt idx="1933">
                  <c:v>2067</c:v>
                </c:pt>
                <c:pt idx="1934">
                  <c:v>2066</c:v>
                </c:pt>
                <c:pt idx="1935">
                  <c:v>2065</c:v>
                </c:pt>
                <c:pt idx="1936">
                  <c:v>2064</c:v>
                </c:pt>
                <c:pt idx="1937">
                  <c:v>2063</c:v>
                </c:pt>
                <c:pt idx="1938">
                  <c:v>2062</c:v>
                </c:pt>
                <c:pt idx="1939">
                  <c:v>2061</c:v>
                </c:pt>
                <c:pt idx="1940">
                  <c:v>2060</c:v>
                </c:pt>
                <c:pt idx="1941">
                  <c:v>2059</c:v>
                </c:pt>
                <c:pt idx="1942">
                  <c:v>2058</c:v>
                </c:pt>
                <c:pt idx="1943">
                  <c:v>2057</c:v>
                </c:pt>
                <c:pt idx="1944">
                  <c:v>2056</c:v>
                </c:pt>
                <c:pt idx="1945">
                  <c:v>2055</c:v>
                </c:pt>
                <c:pt idx="1946">
                  <c:v>2054</c:v>
                </c:pt>
                <c:pt idx="1947">
                  <c:v>2053</c:v>
                </c:pt>
                <c:pt idx="1948">
                  <c:v>2052</c:v>
                </c:pt>
                <c:pt idx="1949">
                  <c:v>2051</c:v>
                </c:pt>
                <c:pt idx="1950">
                  <c:v>2050</c:v>
                </c:pt>
                <c:pt idx="1951">
                  <c:v>2049</c:v>
                </c:pt>
                <c:pt idx="1952">
                  <c:v>2048</c:v>
                </c:pt>
                <c:pt idx="1953">
                  <c:v>2047</c:v>
                </c:pt>
                <c:pt idx="1954">
                  <c:v>2046</c:v>
                </c:pt>
                <c:pt idx="1955">
                  <c:v>2045</c:v>
                </c:pt>
                <c:pt idx="1956">
                  <c:v>2044</c:v>
                </c:pt>
                <c:pt idx="1957">
                  <c:v>2043</c:v>
                </c:pt>
                <c:pt idx="1958">
                  <c:v>2042</c:v>
                </c:pt>
                <c:pt idx="1959">
                  <c:v>2041</c:v>
                </c:pt>
                <c:pt idx="1960">
                  <c:v>2040</c:v>
                </c:pt>
                <c:pt idx="1961">
                  <c:v>2039</c:v>
                </c:pt>
                <c:pt idx="1962">
                  <c:v>2038</c:v>
                </c:pt>
                <c:pt idx="1963">
                  <c:v>2037</c:v>
                </c:pt>
                <c:pt idx="1964">
                  <c:v>2036</c:v>
                </c:pt>
                <c:pt idx="1965">
                  <c:v>2035</c:v>
                </c:pt>
                <c:pt idx="1966">
                  <c:v>2034</c:v>
                </c:pt>
                <c:pt idx="1967">
                  <c:v>2033</c:v>
                </c:pt>
                <c:pt idx="1968">
                  <c:v>2032</c:v>
                </c:pt>
                <c:pt idx="1969">
                  <c:v>2031</c:v>
                </c:pt>
                <c:pt idx="1970">
                  <c:v>2030</c:v>
                </c:pt>
                <c:pt idx="1971">
                  <c:v>2029</c:v>
                </c:pt>
                <c:pt idx="1972">
                  <c:v>2028</c:v>
                </c:pt>
                <c:pt idx="1973">
                  <c:v>2027</c:v>
                </c:pt>
                <c:pt idx="1974">
                  <c:v>2026</c:v>
                </c:pt>
                <c:pt idx="1975">
                  <c:v>2025</c:v>
                </c:pt>
                <c:pt idx="1976">
                  <c:v>2024</c:v>
                </c:pt>
                <c:pt idx="1977">
                  <c:v>2023</c:v>
                </c:pt>
                <c:pt idx="1978">
                  <c:v>2022</c:v>
                </c:pt>
                <c:pt idx="1979">
                  <c:v>2021</c:v>
                </c:pt>
                <c:pt idx="1980">
                  <c:v>2020</c:v>
                </c:pt>
                <c:pt idx="1981">
                  <c:v>2019</c:v>
                </c:pt>
                <c:pt idx="1982">
                  <c:v>2018</c:v>
                </c:pt>
                <c:pt idx="1983">
                  <c:v>2017</c:v>
                </c:pt>
                <c:pt idx="1984">
                  <c:v>2016</c:v>
                </c:pt>
                <c:pt idx="1985">
                  <c:v>2015</c:v>
                </c:pt>
                <c:pt idx="1986">
                  <c:v>2014</c:v>
                </c:pt>
                <c:pt idx="1987">
                  <c:v>2013</c:v>
                </c:pt>
                <c:pt idx="1988">
                  <c:v>2012</c:v>
                </c:pt>
                <c:pt idx="1989">
                  <c:v>2011</c:v>
                </c:pt>
                <c:pt idx="1990">
                  <c:v>2010</c:v>
                </c:pt>
                <c:pt idx="1991">
                  <c:v>2009</c:v>
                </c:pt>
                <c:pt idx="1992">
                  <c:v>2008</c:v>
                </c:pt>
                <c:pt idx="1993">
                  <c:v>2007</c:v>
                </c:pt>
                <c:pt idx="1994">
                  <c:v>2006</c:v>
                </c:pt>
                <c:pt idx="1995">
                  <c:v>2005</c:v>
                </c:pt>
                <c:pt idx="1996">
                  <c:v>2004</c:v>
                </c:pt>
                <c:pt idx="1997">
                  <c:v>2003</c:v>
                </c:pt>
                <c:pt idx="1998">
                  <c:v>2002</c:v>
                </c:pt>
                <c:pt idx="1999">
                  <c:v>2001</c:v>
                </c:pt>
                <c:pt idx="2000">
                  <c:v>2000</c:v>
                </c:pt>
                <c:pt idx="2001">
                  <c:v>1999</c:v>
                </c:pt>
                <c:pt idx="2002">
                  <c:v>1998</c:v>
                </c:pt>
                <c:pt idx="2003">
                  <c:v>1997</c:v>
                </c:pt>
                <c:pt idx="2004">
                  <c:v>1996</c:v>
                </c:pt>
                <c:pt idx="2005">
                  <c:v>1995</c:v>
                </c:pt>
                <c:pt idx="2006">
                  <c:v>1994</c:v>
                </c:pt>
                <c:pt idx="2007">
                  <c:v>1993</c:v>
                </c:pt>
                <c:pt idx="2008">
                  <c:v>1992</c:v>
                </c:pt>
                <c:pt idx="2009">
                  <c:v>1991</c:v>
                </c:pt>
                <c:pt idx="2010">
                  <c:v>1990</c:v>
                </c:pt>
                <c:pt idx="2011">
                  <c:v>1989</c:v>
                </c:pt>
                <c:pt idx="2012">
                  <c:v>1988</c:v>
                </c:pt>
                <c:pt idx="2013">
                  <c:v>1987</c:v>
                </c:pt>
                <c:pt idx="2014">
                  <c:v>1986</c:v>
                </c:pt>
                <c:pt idx="2015">
                  <c:v>1985</c:v>
                </c:pt>
                <c:pt idx="2016">
                  <c:v>1984</c:v>
                </c:pt>
                <c:pt idx="2017">
                  <c:v>1983</c:v>
                </c:pt>
                <c:pt idx="2018">
                  <c:v>1982</c:v>
                </c:pt>
                <c:pt idx="2019">
                  <c:v>1981</c:v>
                </c:pt>
                <c:pt idx="2020">
                  <c:v>1980</c:v>
                </c:pt>
                <c:pt idx="2021">
                  <c:v>1979</c:v>
                </c:pt>
                <c:pt idx="2022">
                  <c:v>1978</c:v>
                </c:pt>
                <c:pt idx="2023">
                  <c:v>1977</c:v>
                </c:pt>
                <c:pt idx="2024">
                  <c:v>1976</c:v>
                </c:pt>
                <c:pt idx="2025">
                  <c:v>1975</c:v>
                </c:pt>
                <c:pt idx="2026">
                  <c:v>1974</c:v>
                </c:pt>
                <c:pt idx="2027">
                  <c:v>1973</c:v>
                </c:pt>
                <c:pt idx="2028">
                  <c:v>1972</c:v>
                </c:pt>
                <c:pt idx="2029">
                  <c:v>1971</c:v>
                </c:pt>
                <c:pt idx="2030">
                  <c:v>1970</c:v>
                </c:pt>
                <c:pt idx="2031">
                  <c:v>1969</c:v>
                </c:pt>
                <c:pt idx="2032">
                  <c:v>1968</c:v>
                </c:pt>
                <c:pt idx="2033">
                  <c:v>1967</c:v>
                </c:pt>
                <c:pt idx="2034">
                  <c:v>1966</c:v>
                </c:pt>
                <c:pt idx="2035">
                  <c:v>1965</c:v>
                </c:pt>
                <c:pt idx="2036">
                  <c:v>1964</c:v>
                </c:pt>
                <c:pt idx="2037">
                  <c:v>1963</c:v>
                </c:pt>
                <c:pt idx="2038">
                  <c:v>1962</c:v>
                </c:pt>
                <c:pt idx="2039">
                  <c:v>1961</c:v>
                </c:pt>
                <c:pt idx="2040">
                  <c:v>1960</c:v>
                </c:pt>
                <c:pt idx="2041">
                  <c:v>1959</c:v>
                </c:pt>
                <c:pt idx="2042">
                  <c:v>1958</c:v>
                </c:pt>
                <c:pt idx="2043">
                  <c:v>1957</c:v>
                </c:pt>
                <c:pt idx="2044">
                  <c:v>1956</c:v>
                </c:pt>
                <c:pt idx="2045">
                  <c:v>1955</c:v>
                </c:pt>
                <c:pt idx="2046">
                  <c:v>1954</c:v>
                </c:pt>
                <c:pt idx="2047">
                  <c:v>1953</c:v>
                </c:pt>
                <c:pt idx="2048">
                  <c:v>1952</c:v>
                </c:pt>
                <c:pt idx="2049">
                  <c:v>1951</c:v>
                </c:pt>
                <c:pt idx="2050">
                  <c:v>1950</c:v>
                </c:pt>
                <c:pt idx="2051">
                  <c:v>1949</c:v>
                </c:pt>
                <c:pt idx="2052">
                  <c:v>1948</c:v>
                </c:pt>
                <c:pt idx="2053">
                  <c:v>1947</c:v>
                </c:pt>
                <c:pt idx="2054">
                  <c:v>1946</c:v>
                </c:pt>
                <c:pt idx="2055">
                  <c:v>1945</c:v>
                </c:pt>
                <c:pt idx="2056">
                  <c:v>1944</c:v>
                </c:pt>
                <c:pt idx="2057">
                  <c:v>1943</c:v>
                </c:pt>
                <c:pt idx="2058">
                  <c:v>1942</c:v>
                </c:pt>
                <c:pt idx="2059">
                  <c:v>1941</c:v>
                </c:pt>
                <c:pt idx="2060">
                  <c:v>1940</c:v>
                </c:pt>
                <c:pt idx="2061">
                  <c:v>1939</c:v>
                </c:pt>
                <c:pt idx="2062">
                  <c:v>1938</c:v>
                </c:pt>
                <c:pt idx="2063">
                  <c:v>1937</c:v>
                </c:pt>
                <c:pt idx="2064">
                  <c:v>1936</c:v>
                </c:pt>
                <c:pt idx="2065">
                  <c:v>1935</c:v>
                </c:pt>
                <c:pt idx="2066">
                  <c:v>1934</c:v>
                </c:pt>
                <c:pt idx="2067">
                  <c:v>1933</c:v>
                </c:pt>
                <c:pt idx="2068">
                  <c:v>1932</c:v>
                </c:pt>
                <c:pt idx="2069">
                  <c:v>1931</c:v>
                </c:pt>
                <c:pt idx="2070">
                  <c:v>1930</c:v>
                </c:pt>
                <c:pt idx="2071">
                  <c:v>1929</c:v>
                </c:pt>
                <c:pt idx="2072">
                  <c:v>1928</c:v>
                </c:pt>
                <c:pt idx="2073">
                  <c:v>1927</c:v>
                </c:pt>
                <c:pt idx="2074">
                  <c:v>1926</c:v>
                </c:pt>
                <c:pt idx="2075">
                  <c:v>1925</c:v>
                </c:pt>
                <c:pt idx="2076">
                  <c:v>1924</c:v>
                </c:pt>
                <c:pt idx="2077">
                  <c:v>1923</c:v>
                </c:pt>
                <c:pt idx="2078">
                  <c:v>1922</c:v>
                </c:pt>
                <c:pt idx="2079">
                  <c:v>1921</c:v>
                </c:pt>
                <c:pt idx="2080">
                  <c:v>1920</c:v>
                </c:pt>
                <c:pt idx="2081">
                  <c:v>1919</c:v>
                </c:pt>
                <c:pt idx="2082">
                  <c:v>1918</c:v>
                </c:pt>
                <c:pt idx="2083">
                  <c:v>1917</c:v>
                </c:pt>
                <c:pt idx="2084">
                  <c:v>1916</c:v>
                </c:pt>
                <c:pt idx="2085">
                  <c:v>1915</c:v>
                </c:pt>
                <c:pt idx="2086">
                  <c:v>1914</c:v>
                </c:pt>
                <c:pt idx="2087">
                  <c:v>1913</c:v>
                </c:pt>
                <c:pt idx="2088">
                  <c:v>1912</c:v>
                </c:pt>
                <c:pt idx="2089">
                  <c:v>1911</c:v>
                </c:pt>
                <c:pt idx="2090">
                  <c:v>1910</c:v>
                </c:pt>
                <c:pt idx="2091">
                  <c:v>1909</c:v>
                </c:pt>
                <c:pt idx="2092">
                  <c:v>1908</c:v>
                </c:pt>
                <c:pt idx="2093">
                  <c:v>1907</c:v>
                </c:pt>
                <c:pt idx="2094">
                  <c:v>1906</c:v>
                </c:pt>
                <c:pt idx="2095">
                  <c:v>1905</c:v>
                </c:pt>
                <c:pt idx="2096">
                  <c:v>1904</c:v>
                </c:pt>
                <c:pt idx="2097">
                  <c:v>1903</c:v>
                </c:pt>
                <c:pt idx="2098">
                  <c:v>1902</c:v>
                </c:pt>
                <c:pt idx="2099">
                  <c:v>1901</c:v>
                </c:pt>
                <c:pt idx="2100">
                  <c:v>1900</c:v>
                </c:pt>
                <c:pt idx="2101">
                  <c:v>1899</c:v>
                </c:pt>
                <c:pt idx="2102">
                  <c:v>1898</c:v>
                </c:pt>
                <c:pt idx="2103">
                  <c:v>1897</c:v>
                </c:pt>
                <c:pt idx="2104">
                  <c:v>1896</c:v>
                </c:pt>
                <c:pt idx="2105">
                  <c:v>1895</c:v>
                </c:pt>
                <c:pt idx="2106">
                  <c:v>1894</c:v>
                </c:pt>
                <c:pt idx="2107">
                  <c:v>1893</c:v>
                </c:pt>
                <c:pt idx="2108">
                  <c:v>1892</c:v>
                </c:pt>
                <c:pt idx="2109">
                  <c:v>1891</c:v>
                </c:pt>
                <c:pt idx="2110">
                  <c:v>1890</c:v>
                </c:pt>
                <c:pt idx="2111">
                  <c:v>1889</c:v>
                </c:pt>
                <c:pt idx="2112">
                  <c:v>1888</c:v>
                </c:pt>
                <c:pt idx="2113">
                  <c:v>1887</c:v>
                </c:pt>
                <c:pt idx="2114">
                  <c:v>1886</c:v>
                </c:pt>
                <c:pt idx="2115">
                  <c:v>1885</c:v>
                </c:pt>
                <c:pt idx="2116">
                  <c:v>1884</c:v>
                </c:pt>
                <c:pt idx="2117">
                  <c:v>1883</c:v>
                </c:pt>
                <c:pt idx="2118">
                  <c:v>1882</c:v>
                </c:pt>
                <c:pt idx="2119">
                  <c:v>1881</c:v>
                </c:pt>
                <c:pt idx="2120">
                  <c:v>1880</c:v>
                </c:pt>
                <c:pt idx="2121">
                  <c:v>1879</c:v>
                </c:pt>
                <c:pt idx="2122">
                  <c:v>1878</c:v>
                </c:pt>
                <c:pt idx="2123">
                  <c:v>1877</c:v>
                </c:pt>
                <c:pt idx="2124">
                  <c:v>1876</c:v>
                </c:pt>
                <c:pt idx="2125">
                  <c:v>1875</c:v>
                </c:pt>
                <c:pt idx="2126">
                  <c:v>1874</c:v>
                </c:pt>
                <c:pt idx="2127">
                  <c:v>1873</c:v>
                </c:pt>
                <c:pt idx="2128">
                  <c:v>1872</c:v>
                </c:pt>
                <c:pt idx="2129">
                  <c:v>1871</c:v>
                </c:pt>
                <c:pt idx="2130">
                  <c:v>1870</c:v>
                </c:pt>
                <c:pt idx="2131">
                  <c:v>1869</c:v>
                </c:pt>
                <c:pt idx="2132">
                  <c:v>1868</c:v>
                </c:pt>
                <c:pt idx="2133">
                  <c:v>1867</c:v>
                </c:pt>
                <c:pt idx="2134">
                  <c:v>1866</c:v>
                </c:pt>
                <c:pt idx="2135">
                  <c:v>1865</c:v>
                </c:pt>
                <c:pt idx="2136">
                  <c:v>1864</c:v>
                </c:pt>
                <c:pt idx="2137">
                  <c:v>1863</c:v>
                </c:pt>
                <c:pt idx="2138">
                  <c:v>1862</c:v>
                </c:pt>
                <c:pt idx="2139">
                  <c:v>1861</c:v>
                </c:pt>
                <c:pt idx="2140">
                  <c:v>1860</c:v>
                </c:pt>
                <c:pt idx="2141">
                  <c:v>1859</c:v>
                </c:pt>
                <c:pt idx="2142">
                  <c:v>1858</c:v>
                </c:pt>
                <c:pt idx="2143">
                  <c:v>1857</c:v>
                </c:pt>
                <c:pt idx="2144">
                  <c:v>1856</c:v>
                </c:pt>
                <c:pt idx="2145">
                  <c:v>1855</c:v>
                </c:pt>
                <c:pt idx="2146">
                  <c:v>1854</c:v>
                </c:pt>
                <c:pt idx="2147">
                  <c:v>1853</c:v>
                </c:pt>
                <c:pt idx="2148">
                  <c:v>1852</c:v>
                </c:pt>
                <c:pt idx="2149">
                  <c:v>1851</c:v>
                </c:pt>
                <c:pt idx="2150">
                  <c:v>1850</c:v>
                </c:pt>
                <c:pt idx="2151">
                  <c:v>1849</c:v>
                </c:pt>
                <c:pt idx="2152">
                  <c:v>1848</c:v>
                </c:pt>
                <c:pt idx="2153">
                  <c:v>1847</c:v>
                </c:pt>
                <c:pt idx="2154">
                  <c:v>1846</c:v>
                </c:pt>
                <c:pt idx="2155">
                  <c:v>1845</c:v>
                </c:pt>
                <c:pt idx="2156">
                  <c:v>1844</c:v>
                </c:pt>
                <c:pt idx="2157">
                  <c:v>1843</c:v>
                </c:pt>
                <c:pt idx="2158">
                  <c:v>1842</c:v>
                </c:pt>
                <c:pt idx="2159">
                  <c:v>1841</c:v>
                </c:pt>
                <c:pt idx="2160">
                  <c:v>1840</c:v>
                </c:pt>
                <c:pt idx="2161">
                  <c:v>1839</c:v>
                </c:pt>
                <c:pt idx="2162">
                  <c:v>1838</c:v>
                </c:pt>
                <c:pt idx="2163">
                  <c:v>1837</c:v>
                </c:pt>
                <c:pt idx="2164">
                  <c:v>1836</c:v>
                </c:pt>
                <c:pt idx="2165">
                  <c:v>1835</c:v>
                </c:pt>
                <c:pt idx="2166">
                  <c:v>1834</c:v>
                </c:pt>
                <c:pt idx="2167">
                  <c:v>1833</c:v>
                </c:pt>
                <c:pt idx="2168">
                  <c:v>1832</c:v>
                </c:pt>
                <c:pt idx="2169">
                  <c:v>1831</c:v>
                </c:pt>
                <c:pt idx="2170">
                  <c:v>1830</c:v>
                </c:pt>
                <c:pt idx="2171">
                  <c:v>1829</c:v>
                </c:pt>
                <c:pt idx="2172">
                  <c:v>1828</c:v>
                </c:pt>
                <c:pt idx="2173">
                  <c:v>1827</c:v>
                </c:pt>
                <c:pt idx="2174">
                  <c:v>1826</c:v>
                </c:pt>
                <c:pt idx="2175">
                  <c:v>1825</c:v>
                </c:pt>
                <c:pt idx="2176">
                  <c:v>1824</c:v>
                </c:pt>
                <c:pt idx="2177">
                  <c:v>1823</c:v>
                </c:pt>
                <c:pt idx="2178">
                  <c:v>1822</c:v>
                </c:pt>
                <c:pt idx="2179">
                  <c:v>1821</c:v>
                </c:pt>
                <c:pt idx="2180">
                  <c:v>1820</c:v>
                </c:pt>
                <c:pt idx="2181">
                  <c:v>1819</c:v>
                </c:pt>
                <c:pt idx="2182">
                  <c:v>1818</c:v>
                </c:pt>
                <c:pt idx="2183">
                  <c:v>1817</c:v>
                </c:pt>
                <c:pt idx="2184">
                  <c:v>1816</c:v>
                </c:pt>
                <c:pt idx="2185">
                  <c:v>1815</c:v>
                </c:pt>
                <c:pt idx="2186">
                  <c:v>1814</c:v>
                </c:pt>
                <c:pt idx="2187">
                  <c:v>1813</c:v>
                </c:pt>
                <c:pt idx="2188">
                  <c:v>1812</c:v>
                </c:pt>
                <c:pt idx="2189">
                  <c:v>1811</c:v>
                </c:pt>
                <c:pt idx="2190">
                  <c:v>1810</c:v>
                </c:pt>
                <c:pt idx="2191">
                  <c:v>1809</c:v>
                </c:pt>
                <c:pt idx="2192">
                  <c:v>1808</c:v>
                </c:pt>
                <c:pt idx="2193">
                  <c:v>1807</c:v>
                </c:pt>
                <c:pt idx="2194">
                  <c:v>1806</c:v>
                </c:pt>
                <c:pt idx="2195">
                  <c:v>1805</c:v>
                </c:pt>
                <c:pt idx="2196">
                  <c:v>1804</c:v>
                </c:pt>
                <c:pt idx="2197">
                  <c:v>1803</c:v>
                </c:pt>
                <c:pt idx="2198">
                  <c:v>1802</c:v>
                </c:pt>
                <c:pt idx="2199">
                  <c:v>1801</c:v>
                </c:pt>
                <c:pt idx="2200">
                  <c:v>1800</c:v>
                </c:pt>
                <c:pt idx="2201">
                  <c:v>1799</c:v>
                </c:pt>
                <c:pt idx="2202">
                  <c:v>1798</c:v>
                </c:pt>
                <c:pt idx="2203">
                  <c:v>1797</c:v>
                </c:pt>
                <c:pt idx="2204">
                  <c:v>1796</c:v>
                </c:pt>
                <c:pt idx="2205">
                  <c:v>1795</c:v>
                </c:pt>
                <c:pt idx="2206">
                  <c:v>1794</c:v>
                </c:pt>
                <c:pt idx="2207">
                  <c:v>1793</c:v>
                </c:pt>
                <c:pt idx="2208">
                  <c:v>1792</c:v>
                </c:pt>
                <c:pt idx="2209">
                  <c:v>1791</c:v>
                </c:pt>
                <c:pt idx="2210">
                  <c:v>1790</c:v>
                </c:pt>
                <c:pt idx="2211">
                  <c:v>1789</c:v>
                </c:pt>
                <c:pt idx="2212">
                  <c:v>1788</c:v>
                </c:pt>
                <c:pt idx="2213">
                  <c:v>1787</c:v>
                </c:pt>
                <c:pt idx="2214">
                  <c:v>1786</c:v>
                </c:pt>
                <c:pt idx="2215">
                  <c:v>1785</c:v>
                </c:pt>
                <c:pt idx="2216">
                  <c:v>1784</c:v>
                </c:pt>
                <c:pt idx="2217">
                  <c:v>1783</c:v>
                </c:pt>
                <c:pt idx="2218">
                  <c:v>1782</c:v>
                </c:pt>
                <c:pt idx="2219">
                  <c:v>1781</c:v>
                </c:pt>
                <c:pt idx="2220">
                  <c:v>1780</c:v>
                </c:pt>
                <c:pt idx="2221">
                  <c:v>1779</c:v>
                </c:pt>
                <c:pt idx="2222">
                  <c:v>1778</c:v>
                </c:pt>
                <c:pt idx="2223">
                  <c:v>1777</c:v>
                </c:pt>
                <c:pt idx="2224">
                  <c:v>1776</c:v>
                </c:pt>
                <c:pt idx="2225">
                  <c:v>1775</c:v>
                </c:pt>
                <c:pt idx="2226">
                  <c:v>1774</c:v>
                </c:pt>
                <c:pt idx="2227">
                  <c:v>1773</c:v>
                </c:pt>
                <c:pt idx="2228">
                  <c:v>1772</c:v>
                </c:pt>
                <c:pt idx="2229">
                  <c:v>1771</c:v>
                </c:pt>
                <c:pt idx="2230">
                  <c:v>1770</c:v>
                </c:pt>
                <c:pt idx="2231">
                  <c:v>1769</c:v>
                </c:pt>
                <c:pt idx="2232">
                  <c:v>1768</c:v>
                </c:pt>
                <c:pt idx="2233">
                  <c:v>1767</c:v>
                </c:pt>
                <c:pt idx="2234">
                  <c:v>1766</c:v>
                </c:pt>
                <c:pt idx="2235">
                  <c:v>1765</c:v>
                </c:pt>
                <c:pt idx="2236">
                  <c:v>1764</c:v>
                </c:pt>
                <c:pt idx="2237">
                  <c:v>1763</c:v>
                </c:pt>
                <c:pt idx="2238">
                  <c:v>1762</c:v>
                </c:pt>
                <c:pt idx="2239">
                  <c:v>1761</c:v>
                </c:pt>
                <c:pt idx="2240">
                  <c:v>1760</c:v>
                </c:pt>
                <c:pt idx="2241">
                  <c:v>1759</c:v>
                </c:pt>
                <c:pt idx="2242">
                  <c:v>1758</c:v>
                </c:pt>
                <c:pt idx="2243">
                  <c:v>1757</c:v>
                </c:pt>
                <c:pt idx="2244">
                  <c:v>1756</c:v>
                </c:pt>
                <c:pt idx="2245">
                  <c:v>1755</c:v>
                </c:pt>
                <c:pt idx="2246">
                  <c:v>1754</c:v>
                </c:pt>
                <c:pt idx="2247">
                  <c:v>1753</c:v>
                </c:pt>
                <c:pt idx="2248">
                  <c:v>1752</c:v>
                </c:pt>
                <c:pt idx="2249">
                  <c:v>1751</c:v>
                </c:pt>
                <c:pt idx="2250">
                  <c:v>1750</c:v>
                </c:pt>
                <c:pt idx="2251">
                  <c:v>1749</c:v>
                </c:pt>
                <c:pt idx="2252">
                  <c:v>1748</c:v>
                </c:pt>
                <c:pt idx="2253">
                  <c:v>1747</c:v>
                </c:pt>
                <c:pt idx="2254">
                  <c:v>1746</c:v>
                </c:pt>
                <c:pt idx="2255">
                  <c:v>1745</c:v>
                </c:pt>
                <c:pt idx="2256">
                  <c:v>1744</c:v>
                </c:pt>
                <c:pt idx="2257">
                  <c:v>1743</c:v>
                </c:pt>
                <c:pt idx="2258">
                  <c:v>1742</c:v>
                </c:pt>
                <c:pt idx="2259">
                  <c:v>1741</c:v>
                </c:pt>
                <c:pt idx="2260">
                  <c:v>1740</c:v>
                </c:pt>
                <c:pt idx="2261">
                  <c:v>1739</c:v>
                </c:pt>
                <c:pt idx="2262">
                  <c:v>1738</c:v>
                </c:pt>
                <c:pt idx="2263">
                  <c:v>1737</c:v>
                </c:pt>
                <c:pt idx="2264">
                  <c:v>1736</c:v>
                </c:pt>
                <c:pt idx="2265">
                  <c:v>1735</c:v>
                </c:pt>
                <c:pt idx="2266">
                  <c:v>1734</c:v>
                </c:pt>
                <c:pt idx="2267">
                  <c:v>1733</c:v>
                </c:pt>
                <c:pt idx="2268">
                  <c:v>1732</c:v>
                </c:pt>
                <c:pt idx="2269">
                  <c:v>1731</c:v>
                </c:pt>
                <c:pt idx="2270">
                  <c:v>1730</c:v>
                </c:pt>
                <c:pt idx="2271">
                  <c:v>1729</c:v>
                </c:pt>
                <c:pt idx="2272">
                  <c:v>1728</c:v>
                </c:pt>
                <c:pt idx="2273">
                  <c:v>1727</c:v>
                </c:pt>
                <c:pt idx="2274">
                  <c:v>1726</c:v>
                </c:pt>
                <c:pt idx="2275">
                  <c:v>1725</c:v>
                </c:pt>
                <c:pt idx="2276">
                  <c:v>1724</c:v>
                </c:pt>
                <c:pt idx="2277">
                  <c:v>1723</c:v>
                </c:pt>
                <c:pt idx="2278">
                  <c:v>1722</c:v>
                </c:pt>
                <c:pt idx="2279">
                  <c:v>1721</c:v>
                </c:pt>
                <c:pt idx="2280">
                  <c:v>1720</c:v>
                </c:pt>
                <c:pt idx="2281">
                  <c:v>1719</c:v>
                </c:pt>
                <c:pt idx="2282">
                  <c:v>1718</c:v>
                </c:pt>
                <c:pt idx="2283">
                  <c:v>1717</c:v>
                </c:pt>
                <c:pt idx="2284">
                  <c:v>1716</c:v>
                </c:pt>
                <c:pt idx="2285">
                  <c:v>1715</c:v>
                </c:pt>
                <c:pt idx="2286">
                  <c:v>1714</c:v>
                </c:pt>
                <c:pt idx="2287">
                  <c:v>1713</c:v>
                </c:pt>
                <c:pt idx="2288">
                  <c:v>1712</c:v>
                </c:pt>
                <c:pt idx="2289">
                  <c:v>1711</c:v>
                </c:pt>
                <c:pt idx="2290">
                  <c:v>1710</c:v>
                </c:pt>
                <c:pt idx="2291">
                  <c:v>1709</c:v>
                </c:pt>
                <c:pt idx="2292">
                  <c:v>1708</c:v>
                </c:pt>
                <c:pt idx="2293">
                  <c:v>1707</c:v>
                </c:pt>
                <c:pt idx="2294">
                  <c:v>1706</c:v>
                </c:pt>
                <c:pt idx="2295">
                  <c:v>1705</c:v>
                </c:pt>
                <c:pt idx="2296">
                  <c:v>1704</c:v>
                </c:pt>
                <c:pt idx="2297">
                  <c:v>1703</c:v>
                </c:pt>
                <c:pt idx="2298">
                  <c:v>1702</c:v>
                </c:pt>
                <c:pt idx="2299">
                  <c:v>1701</c:v>
                </c:pt>
                <c:pt idx="2300">
                  <c:v>1700</c:v>
                </c:pt>
                <c:pt idx="2301">
                  <c:v>1699</c:v>
                </c:pt>
                <c:pt idx="2302">
                  <c:v>1698</c:v>
                </c:pt>
                <c:pt idx="2303">
                  <c:v>1697</c:v>
                </c:pt>
                <c:pt idx="2304">
                  <c:v>1696</c:v>
                </c:pt>
                <c:pt idx="2305">
                  <c:v>1695</c:v>
                </c:pt>
                <c:pt idx="2306">
                  <c:v>1694</c:v>
                </c:pt>
                <c:pt idx="2307">
                  <c:v>1693</c:v>
                </c:pt>
                <c:pt idx="2308">
                  <c:v>1692</c:v>
                </c:pt>
                <c:pt idx="2309">
                  <c:v>1691</c:v>
                </c:pt>
                <c:pt idx="2310">
                  <c:v>1690</c:v>
                </c:pt>
                <c:pt idx="2311">
                  <c:v>1689</c:v>
                </c:pt>
                <c:pt idx="2312">
                  <c:v>1688</c:v>
                </c:pt>
                <c:pt idx="2313">
                  <c:v>1687</c:v>
                </c:pt>
                <c:pt idx="2314">
                  <c:v>1686</c:v>
                </c:pt>
                <c:pt idx="2315">
                  <c:v>1685</c:v>
                </c:pt>
                <c:pt idx="2316">
                  <c:v>1684</c:v>
                </c:pt>
                <c:pt idx="2317">
                  <c:v>1683</c:v>
                </c:pt>
                <c:pt idx="2318">
                  <c:v>1682</c:v>
                </c:pt>
                <c:pt idx="2319">
                  <c:v>1681</c:v>
                </c:pt>
                <c:pt idx="2320">
                  <c:v>1680</c:v>
                </c:pt>
                <c:pt idx="2321">
                  <c:v>1679</c:v>
                </c:pt>
                <c:pt idx="2322">
                  <c:v>1678</c:v>
                </c:pt>
                <c:pt idx="2323">
                  <c:v>1677</c:v>
                </c:pt>
                <c:pt idx="2324">
                  <c:v>1676</c:v>
                </c:pt>
                <c:pt idx="2325">
                  <c:v>1675</c:v>
                </c:pt>
                <c:pt idx="2326">
                  <c:v>1674</c:v>
                </c:pt>
                <c:pt idx="2327">
                  <c:v>1673</c:v>
                </c:pt>
                <c:pt idx="2328">
                  <c:v>1672</c:v>
                </c:pt>
                <c:pt idx="2329">
                  <c:v>1671</c:v>
                </c:pt>
                <c:pt idx="2330">
                  <c:v>1670</c:v>
                </c:pt>
                <c:pt idx="2331">
                  <c:v>1669</c:v>
                </c:pt>
                <c:pt idx="2332">
                  <c:v>1668</c:v>
                </c:pt>
                <c:pt idx="2333">
                  <c:v>1667</c:v>
                </c:pt>
                <c:pt idx="2334">
                  <c:v>1666</c:v>
                </c:pt>
                <c:pt idx="2335">
                  <c:v>1665</c:v>
                </c:pt>
                <c:pt idx="2336">
                  <c:v>1664</c:v>
                </c:pt>
                <c:pt idx="2337">
                  <c:v>1663</c:v>
                </c:pt>
                <c:pt idx="2338">
                  <c:v>1662</c:v>
                </c:pt>
                <c:pt idx="2339">
                  <c:v>1661</c:v>
                </c:pt>
                <c:pt idx="2340">
                  <c:v>1660</c:v>
                </c:pt>
                <c:pt idx="2341">
                  <c:v>1659</c:v>
                </c:pt>
                <c:pt idx="2342">
                  <c:v>1658</c:v>
                </c:pt>
                <c:pt idx="2343">
                  <c:v>1657</c:v>
                </c:pt>
                <c:pt idx="2344">
                  <c:v>1656</c:v>
                </c:pt>
                <c:pt idx="2345">
                  <c:v>1655</c:v>
                </c:pt>
                <c:pt idx="2346">
                  <c:v>1654</c:v>
                </c:pt>
                <c:pt idx="2347">
                  <c:v>1653</c:v>
                </c:pt>
                <c:pt idx="2348">
                  <c:v>1652</c:v>
                </c:pt>
                <c:pt idx="2349">
                  <c:v>1651</c:v>
                </c:pt>
                <c:pt idx="2350">
                  <c:v>1650</c:v>
                </c:pt>
                <c:pt idx="2351">
                  <c:v>1649</c:v>
                </c:pt>
                <c:pt idx="2352">
                  <c:v>1648</c:v>
                </c:pt>
                <c:pt idx="2353">
                  <c:v>1647</c:v>
                </c:pt>
                <c:pt idx="2354">
                  <c:v>1646</c:v>
                </c:pt>
                <c:pt idx="2355">
                  <c:v>1645</c:v>
                </c:pt>
                <c:pt idx="2356">
                  <c:v>1644</c:v>
                </c:pt>
                <c:pt idx="2357">
                  <c:v>1643</c:v>
                </c:pt>
                <c:pt idx="2358">
                  <c:v>1642</c:v>
                </c:pt>
                <c:pt idx="2359">
                  <c:v>1641</c:v>
                </c:pt>
                <c:pt idx="2360">
                  <c:v>1640</c:v>
                </c:pt>
                <c:pt idx="2361">
                  <c:v>1639</c:v>
                </c:pt>
                <c:pt idx="2362">
                  <c:v>1638</c:v>
                </c:pt>
                <c:pt idx="2363">
                  <c:v>1637</c:v>
                </c:pt>
                <c:pt idx="2364">
                  <c:v>1636</c:v>
                </c:pt>
                <c:pt idx="2365">
                  <c:v>1635</c:v>
                </c:pt>
                <c:pt idx="2366">
                  <c:v>1634</c:v>
                </c:pt>
                <c:pt idx="2367">
                  <c:v>1633</c:v>
                </c:pt>
                <c:pt idx="2368">
                  <c:v>1632</c:v>
                </c:pt>
                <c:pt idx="2369">
                  <c:v>1631</c:v>
                </c:pt>
                <c:pt idx="2370">
                  <c:v>1630</c:v>
                </c:pt>
                <c:pt idx="2371">
                  <c:v>1629</c:v>
                </c:pt>
                <c:pt idx="2372">
                  <c:v>1628</c:v>
                </c:pt>
                <c:pt idx="2373">
                  <c:v>1627</c:v>
                </c:pt>
                <c:pt idx="2374">
                  <c:v>1626</c:v>
                </c:pt>
                <c:pt idx="2375">
                  <c:v>1625</c:v>
                </c:pt>
                <c:pt idx="2376">
                  <c:v>1624</c:v>
                </c:pt>
                <c:pt idx="2377">
                  <c:v>1623</c:v>
                </c:pt>
                <c:pt idx="2378">
                  <c:v>1622</c:v>
                </c:pt>
                <c:pt idx="2379">
                  <c:v>1621</c:v>
                </c:pt>
                <c:pt idx="2380">
                  <c:v>1620</c:v>
                </c:pt>
                <c:pt idx="2381">
                  <c:v>1619</c:v>
                </c:pt>
                <c:pt idx="2382">
                  <c:v>1618</c:v>
                </c:pt>
                <c:pt idx="2383">
                  <c:v>1617</c:v>
                </c:pt>
                <c:pt idx="2384">
                  <c:v>1616</c:v>
                </c:pt>
                <c:pt idx="2385">
                  <c:v>1615</c:v>
                </c:pt>
                <c:pt idx="2386">
                  <c:v>1614</c:v>
                </c:pt>
                <c:pt idx="2387">
                  <c:v>1613</c:v>
                </c:pt>
                <c:pt idx="2388">
                  <c:v>1612</c:v>
                </c:pt>
                <c:pt idx="2389">
                  <c:v>1611</c:v>
                </c:pt>
                <c:pt idx="2390">
                  <c:v>1610</c:v>
                </c:pt>
                <c:pt idx="2391">
                  <c:v>1609</c:v>
                </c:pt>
                <c:pt idx="2392">
                  <c:v>1608</c:v>
                </c:pt>
                <c:pt idx="2393">
                  <c:v>1607</c:v>
                </c:pt>
                <c:pt idx="2394">
                  <c:v>1606</c:v>
                </c:pt>
                <c:pt idx="2395">
                  <c:v>1605</c:v>
                </c:pt>
                <c:pt idx="2396">
                  <c:v>1604</c:v>
                </c:pt>
                <c:pt idx="2397">
                  <c:v>1603</c:v>
                </c:pt>
                <c:pt idx="2398">
                  <c:v>1602</c:v>
                </c:pt>
                <c:pt idx="2399">
                  <c:v>1601</c:v>
                </c:pt>
                <c:pt idx="2400">
                  <c:v>1600</c:v>
                </c:pt>
                <c:pt idx="2401">
                  <c:v>1599</c:v>
                </c:pt>
                <c:pt idx="2402">
                  <c:v>1598</c:v>
                </c:pt>
                <c:pt idx="2403">
                  <c:v>1597</c:v>
                </c:pt>
                <c:pt idx="2404">
                  <c:v>1596</c:v>
                </c:pt>
                <c:pt idx="2405">
                  <c:v>1595</c:v>
                </c:pt>
                <c:pt idx="2406">
                  <c:v>1594</c:v>
                </c:pt>
                <c:pt idx="2407">
                  <c:v>1593</c:v>
                </c:pt>
                <c:pt idx="2408">
                  <c:v>1592</c:v>
                </c:pt>
                <c:pt idx="2409">
                  <c:v>1591</c:v>
                </c:pt>
                <c:pt idx="2410">
                  <c:v>1590</c:v>
                </c:pt>
                <c:pt idx="2411">
                  <c:v>1589</c:v>
                </c:pt>
                <c:pt idx="2412">
                  <c:v>1588</c:v>
                </c:pt>
                <c:pt idx="2413">
                  <c:v>1587</c:v>
                </c:pt>
                <c:pt idx="2414">
                  <c:v>1586</c:v>
                </c:pt>
                <c:pt idx="2415">
                  <c:v>1585</c:v>
                </c:pt>
                <c:pt idx="2416">
                  <c:v>1584</c:v>
                </c:pt>
                <c:pt idx="2417">
                  <c:v>1583</c:v>
                </c:pt>
                <c:pt idx="2418">
                  <c:v>1582</c:v>
                </c:pt>
                <c:pt idx="2419">
                  <c:v>1581</c:v>
                </c:pt>
                <c:pt idx="2420">
                  <c:v>1580</c:v>
                </c:pt>
                <c:pt idx="2421">
                  <c:v>1579</c:v>
                </c:pt>
                <c:pt idx="2422">
                  <c:v>1578</c:v>
                </c:pt>
                <c:pt idx="2423">
                  <c:v>1577</c:v>
                </c:pt>
                <c:pt idx="2424">
                  <c:v>1576</c:v>
                </c:pt>
                <c:pt idx="2425">
                  <c:v>1575</c:v>
                </c:pt>
                <c:pt idx="2426">
                  <c:v>1574</c:v>
                </c:pt>
                <c:pt idx="2427">
                  <c:v>1573</c:v>
                </c:pt>
                <c:pt idx="2428">
                  <c:v>1572</c:v>
                </c:pt>
                <c:pt idx="2429">
                  <c:v>1571</c:v>
                </c:pt>
                <c:pt idx="2430">
                  <c:v>1570</c:v>
                </c:pt>
                <c:pt idx="2431">
                  <c:v>1569</c:v>
                </c:pt>
                <c:pt idx="2432">
                  <c:v>1568</c:v>
                </c:pt>
                <c:pt idx="2433">
                  <c:v>1567</c:v>
                </c:pt>
                <c:pt idx="2434">
                  <c:v>1566</c:v>
                </c:pt>
                <c:pt idx="2435">
                  <c:v>1565</c:v>
                </c:pt>
                <c:pt idx="2436">
                  <c:v>1564</c:v>
                </c:pt>
                <c:pt idx="2437">
                  <c:v>1563</c:v>
                </c:pt>
                <c:pt idx="2438">
                  <c:v>1562</c:v>
                </c:pt>
                <c:pt idx="2439">
                  <c:v>1561</c:v>
                </c:pt>
                <c:pt idx="2440">
                  <c:v>1560</c:v>
                </c:pt>
                <c:pt idx="2441">
                  <c:v>1559</c:v>
                </c:pt>
                <c:pt idx="2442">
                  <c:v>1558</c:v>
                </c:pt>
                <c:pt idx="2443">
                  <c:v>1557</c:v>
                </c:pt>
                <c:pt idx="2444">
                  <c:v>1556</c:v>
                </c:pt>
                <c:pt idx="2445">
                  <c:v>1555</c:v>
                </c:pt>
                <c:pt idx="2446">
                  <c:v>1554</c:v>
                </c:pt>
                <c:pt idx="2447">
                  <c:v>1553</c:v>
                </c:pt>
                <c:pt idx="2448">
                  <c:v>1552</c:v>
                </c:pt>
                <c:pt idx="2449">
                  <c:v>1551</c:v>
                </c:pt>
                <c:pt idx="2450">
                  <c:v>1550</c:v>
                </c:pt>
                <c:pt idx="2451">
                  <c:v>1549</c:v>
                </c:pt>
                <c:pt idx="2452">
                  <c:v>1548</c:v>
                </c:pt>
                <c:pt idx="2453">
                  <c:v>1547</c:v>
                </c:pt>
                <c:pt idx="2454">
                  <c:v>1546</c:v>
                </c:pt>
                <c:pt idx="2455">
                  <c:v>1545</c:v>
                </c:pt>
                <c:pt idx="2456">
                  <c:v>1544</c:v>
                </c:pt>
                <c:pt idx="2457">
                  <c:v>1543</c:v>
                </c:pt>
                <c:pt idx="2458">
                  <c:v>1542</c:v>
                </c:pt>
                <c:pt idx="2459">
                  <c:v>1541</c:v>
                </c:pt>
                <c:pt idx="2460">
                  <c:v>1540</c:v>
                </c:pt>
                <c:pt idx="2461">
                  <c:v>1539</c:v>
                </c:pt>
                <c:pt idx="2462">
                  <c:v>1538</c:v>
                </c:pt>
                <c:pt idx="2463">
                  <c:v>1537</c:v>
                </c:pt>
                <c:pt idx="2464">
                  <c:v>1536</c:v>
                </c:pt>
                <c:pt idx="2465">
                  <c:v>1535</c:v>
                </c:pt>
                <c:pt idx="2466">
                  <c:v>1534</c:v>
                </c:pt>
                <c:pt idx="2467">
                  <c:v>1533</c:v>
                </c:pt>
                <c:pt idx="2468">
                  <c:v>1532</c:v>
                </c:pt>
                <c:pt idx="2469">
                  <c:v>1531</c:v>
                </c:pt>
                <c:pt idx="2470">
                  <c:v>1530</c:v>
                </c:pt>
                <c:pt idx="2471">
                  <c:v>1529</c:v>
                </c:pt>
                <c:pt idx="2472">
                  <c:v>1528</c:v>
                </c:pt>
                <c:pt idx="2473">
                  <c:v>1527</c:v>
                </c:pt>
                <c:pt idx="2474">
                  <c:v>1526</c:v>
                </c:pt>
                <c:pt idx="2475">
                  <c:v>1525</c:v>
                </c:pt>
                <c:pt idx="2476">
                  <c:v>1524</c:v>
                </c:pt>
                <c:pt idx="2477">
                  <c:v>1523</c:v>
                </c:pt>
                <c:pt idx="2478">
                  <c:v>1522</c:v>
                </c:pt>
                <c:pt idx="2479">
                  <c:v>1521</c:v>
                </c:pt>
                <c:pt idx="2480">
                  <c:v>1520</c:v>
                </c:pt>
                <c:pt idx="2481">
                  <c:v>1519</c:v>
                </c:pt>
                <c:pt idx="2482">
                  <c:v>1518</c:v>
                </c:pt>
                <c:pt idx="2483">
                  <c:v>1517</c:v>
                </c:pt>
                <c:pt idx="2484">
                  <c:v>1516</c:v>
                </c:pt>
                <c:pt idx="2485">
                  <c:v>1515</c:v>
                </c:pt>
                <c:pt idx="2486">
                  <c:v>1514</c:v>
                </c:pt>
                <c:pt idx="2487">
                  <c:v>1513</c:v>
                </c:pt>
                <c:pt idx="2488">
                  <c:v>1512</c:v>
                </c:pt>
                <c:pt idx="2489">
                  <c:v>1511</c:v>
                </c:pt>
                <c:pt idx="2490">
                  <c:v>1510</c:v>
                </c:pt>
                <c:pt idx="2491">
                  <c:v>1509</c:v>
                </c:pt>
                <c:pt idx="2492">
                  <c:v>1508</c:v>
                </c:pt>
                <c:pt idx="2493">
                  <c:v>1507</c:v>
                </c:pt>
                <c:pt idx="2494">
                  <c:v>1506</c:v>
                </c:pt>
                <c:pt idx="2495">
                  <c:v>1505</c:v>
                </c:pt>
                <c:pt idx="2496">
                  <c:v>1504</c:v>
                </c:pt>
                <c:pt idx="2497">
                  <c:v>1503</c:v>
                </c:pt>
                <c:pt idx="2498">
                  <c:v>1502</c:v>
                </c:pt>
                <c:pt idx="2499">
                  <c:v>1501</c:v>
                </c:pt>
                <c:pt idx="2500">
                  <c:v>1500</c:v>
                </c:pt>
                <c:pt idx="2501">
                  <c:v>1499</c:v>
                </c:pt>
                <c:pt idx="2502">
                  <c:v>1498</c:v>
                </c:pt>
                <c:pt idx="2503">
                  <c:v>1497</c:v>
                </c:pt>
                <c:pt idx="2504">
                  <c:v>1496</c:v>
                </c:pt>
                <c:pt idx="2505">
                  <c:v>1495</c:v>
                </c:pt>
                <c:pt idx="2506">
                  <c:v>1494</c:v>
                </c:pt>
                <c:pt idx="2507">
                  <c:v>1493</c:v>
                </c:pt>
                <c:pt idx="2508">
                  <c:v>1492</c:v>
                </c:pt>
                <c:pt idx="2509">
                  <c:v>1491</c:v>
                </c:pt>
                <c:pt idx="2510">
                  <c:v>1490</c:v>
                </c:pt>
                <c:pt idx="2511">
                  <c:v>1489</c:v>
                </c:pt>
                <c:pt idx="2512">
                  <c:v>1488</c:v>
                </c:pt>
                <c:pt idx="2513">
                  <c:v>1487</c:v>
                </c:pt>
                <c:pt idx="2514">
                  <c:v>1486</c:v>
                </c:pt>
                <c:pt idx="2515">
                  <c:v>1485</c:v>
                </c:pt>
                <c:pt idx="2516">
                  <c:v>1484</c:v>
                </c:pt>
                <c:pt idx="2517">
                  <c:v>1483</c:v>
                </c:pt>
                <c:pt idx="2518">
                  <c:v>1482</c:v>
                </c:pt>
                <c:pt idx="2519">
                  <c:v>1481</c:v>
                </c:pt>
                <c:pt idx="2520">
                  <c:v>1480</c:v>
                </c:pt>
                <c:pt idx="2521">
                  <c:v>1479</c:v>
                </c:pt>
                <c:pt idx="2522">
                  <c:v>1478</c:v>
                </c:pt>
                <c:pt idx="2523">
                  <c:v>1477</c:v>
                </c:pt>
                <c:pt idx="2524">
                  <c:v>1476</c:v>
                </c:pt>
                <c:pt idx="2525">
                  <c:v>1475</c:v>
                </c:pt>
                <c:pt idx="2526">
                  <c:v>1474</c:v>
                </c:pt>
                <c:pt idx="2527">
                  <c:v>1473</c:v>
                </c:pt>
                <c:pt idx="2528">
                  <c:v>1472</c:v>
                </c:pt>
                <c:pt idx="2529">
                  <c:v>1471</c:v>
                </c:pt>
                <c:pt idx="2530">
                  <c:v>1470</c:v>
                </c:pt>
                <c:pt idx="2531">
                  <c:v>1469</c:v>
                </c:pt>
                <c:pt idx="2532">
                  <c:v>1468</c:v>
                </c:pt>
                <c:pt idx="2533">
                  <c:v>1467</c:v>
                </c:pt>
                <c:pt idx="2534">
                  <c:v>1466</c:v>
                </c:pt>
                <c:pt idx="2535">
                  <c:v>1465</c:v>
                </c:pt>
                <c:pt idx="2536">
                  <c:v>1464</c:v>
                </c:pt>
                <c:pt idx="2537">
                  <c:v>1463</c:v>
                </c:pt>
                <c:pt idx="2538">
                  <c:v>1462</c:v>
                </c:pt>
                <c:pt idx="2539">
                  <c:v>1461</c:v>
                </c:pt>
                <c:pt idx="2540">
                  <c:v>1460</c:v>
                </c:pt>
                <c:pt idx="2541">
                  <c:v>1459</c:v>
                </c:pt>
                <c:pt idx="2542">
                  <c:v>1458</c:v>
                </c:pt>
                <c:pt idx="2543">
                  <c:v>1457</c:v>
                </c:pt>
                <c:pt idx="2544">
                  <c:v>1456</c:v>
                </c:pt>
                <c:pt idx="2545">
                  <c:v>1455</c:v>
                </c:pt>
                <c:pt idx="2546">
                  <c:v>1454</c:v>
                </c:pt>
                <c:pt idx="2547">
                  <c:v>1453</c:v>
                </c:pt>
                <c:pt idx="2548">
                  <c:v>1452</c:v>
                </c:pt>
                <c:pt idx="2549">
                  <c:v>1451</c:v>
                </c:pt>
                <c:pt idx="2550">
                  <c:v>1450</c:v>
                </c:pt>
                <c:pt idx="2551">
                  <c:v>1449</c:v>
                </c:pt>
                <c:pt idx="2552">
                  <c:v>1448</c:v>
                </c:pt>
                <c:pt idx="2553">
                  <c:v>1447</c:v>
                </c:pt>
                <c:pt idx="2554">
                  <c:v>1446</c:v>
                </c:pt>
                <c:pt idx="2555">
                  <c:v>1445</c:v>
                </c:pt>
                <c:pt idx="2556">
                  <c:v>1444</c:v>
                </c:pt>
                <c:pt idx="2557">
                  <c:v>1443</c:v>
                </c:pt>
                <c:pt idx="2558">
                  <c:v>1442</c:v>
                </c:pt>
                <c:pt idx="2559">
                  <c:v>1441</c:v>
                </c:pt>
                <c:pt idx="2560">
                  <c:v>1440</c:v>
                </c:pt>
                <c:pt idx="2561">
                  <c:v>1439</c:v>
                </c:pt>
                <c:pt idx="2562">
                  <c:v>1438</c:v>
                </c:pt>
                <c:pt idx="2563">
                  <c:v>1437</c:v>
                </c:pt>
                <c:pt idx="2564">
                  <c:v>1436</c:v>
                </c:pt>
                <c:pt idx="2565">
                  <c:v>1435</c:v>
                </c:pt>
                <c:pt idx="2566">
                  <c:v>1434</c:v>
                </c:pt>
                <c:pt idx="2567">
                  <c:v>1433</c:v>
                </c:pt>
                <c:pt idx="2568">
                  <c:v>1432</c:v>
                </c:pt>
                <c:pt idx="2569">
                  <c:v>1431</c:v>
                </c:pt>
                <c:pt idx="2570">
                  <c:v>1430</c:v>
                </c:pt>
                <c:pt idx="2571">
                  <c:v>1429</c:v>
                </c:pt>
                <c:pt idx="2572">
                  <c:v>1428</c:v>
                </c:pt>
                <c:pt idx="2573">
                  <c:v>1427</c:v>
                </c:pt>
                <c:pt idx="2574">
                  <c:v>1426</c:v>
                </c:pt>
                <c:pt idx="2575">
                  <c:v>1425</c:v>
                </c:pt>
                <c:pt idx="2576">
                  <c:v>1424</c:v>
                </c:pt>
                <c:pt idx="2577">
                  <c:v>1423</c:v>
                </c:pt>
                <c:pt idx="2578">
                  <c:v>1422</c:v>
                </c:pt>
                <c:pt idx="2579">
                  <c:v>1421</c:v>
                </c:pt>
                <c:pt idx="2580">
                  <c:v>1420</c:v>
                </c:pt>
                <c:pt idx="2581">
                  <c:v>1419</c:v>
                </c:pt>
                <c:pt idx="2582">
                  <c:v>1418</c:v>
                </c:pt>
                <c:pt idx="2583">
                  <c:v>1417</c:v>
                </c:pt>
                <c:pt idx="2584">
                  <c:v>1416</c:v>
                </c:pt>
                <c:pt idx="2585">
                  <c:v>1415</c:v>
                </c:pt>
                <c:pt idx="2586">
                  <c:v>1414</c:v>
                </c:pt>
                <c:pt idx="2587">
                  <c:v>1413</c:v>
                </c:pt>
                <c:pt idx="2588">
                  <c:v>1412</c:v>
                </c:pt>
                <c:pt idx="2589">
                  <c:v>1411</c:v>
                </c:pt>
                <c:pt idx="2590">
                  <c:v>1410</c:v>
                </c:pt>
                <c:pt idx="2591">
                  <c:v>1409</c:v>
                </c:pt>
                <c:pt idx="2592">
                  <c:v>1408</c:v>
                </c:pt>
                <c:pt idx="2593">
                  <c:v>1407</c:v>
                </c:pt>
                <c:pt idx="2594">
                  <c:v>1406</c:v>
                </c:pt>
                <c:pt idx="2595">
                  <c:v>1405</c:v>
                </c:pt>
                <c:pt idx="2596">
                  <c:v>1404</c:v>
                </c:pt>
                <c:pt idx="2597">
                  <c:v>1403</c:v>
                </c:pt>
                <c:pt idx="2598">
                  <c:v>1402</c:v>
                </c:pt>
                <c:pt idx="2599">
                  <c:v>1401</c:v>
                </c:pt>
                <c:pt idx="2600">
                  <c:v>1400</c:v>
                </c:pt>
                <c:pt idx="2601">
                  <c:v>1399</c:v>
                </c:pt>
                <c:pt idx="2602">
                  <c:v>1398</c:v>
                </c:pt>
                <c:pt idx="2603">
                  <c:v>1397</c:v>
                </c:pt>
                <c:pt idx="2604">
                  <c:v>1396</c:v>
                </c:pt>
                <c:pt idx="2605">
                  <c:v>1395</c:v>
                </c:pt>
                <c:pt idx="2606">
                  <c:v>1394</c:v>
                </c:pt>
                <c:pt idx="2607">
                  <c:v>1393</c:v>
                </c:pt>
                <c:pt idx="2608">
                  <c:v>1392</c:v>
                </c:pt>
                <c:pt idx="2609">
                  <c:v>1391</c:v>
                </c:pt>
                <c:pt idx="2610">
                  <c:v>1390</c:v>
                </c:pt>
                <c:pt idx="2611">
                  <c:v>1389</c:v>
                </c:pt>
                <c:pt idx="2612">
                  <c:v>1388</c:v>
                </c:pt>
                <c:pt idx="2613">
                  <c:v>1387</c:v>
                </c:pt>
                <c:pt idx="2614">
                  <c:v>1386</c:v>
                </c:pt>
                <c:pt idx="2615">
                  <c:v>1385</c:v>
                </c:pt>
                <c:pt idx="2616">
                  <c:v>1384</c:v>
                </c:pt>
                <c:pt idx="2617">
                  <c:v>1383</c:v>
                </c:pt>
                <c:pt idx="2618">
                  <c:v>1382</c:v>
                </c:pt>
                <c:pt idx="2619">
                  <c:v>1381</c:v>
                </c:pt>
                <c:pt idx="2620">
                  <c:v>1380</c:v>
                </c:pt>
                <c:pt idx="2621">
                  <c:v>1379</c:v>
                </c:pt>
                <c:pt idx="2622">
                  <c:v>1378</c:v>
                </c:pt>
                <c:pt idx="2623">
                  <c:v>1377</c:v>
                </c:pt>
                <c:pt idx="2624">
                  <c:v>1376</c:v>
                </c:pt>
                <c:pt idx="2625">
                  <c:v>1375</c:v>
                </c:pt>
                <c:pt idx="2626">
                  <c:v>1374</c:v>
                </c:pt>
                <c:pt idx="2627">
                  <c:v>1373</c:v>
                </c:pt>
                <c:pt idx="2628">
                  <c:v>1372</c:v>
                </c:pt>
                <c:pt idx="2629">
                  <c:v>1371</c:v>
                </c:pt>
                <c:pt idx="2630">
                  <c:v>1370</c:v>
                </c:pt>
                <c:pt idx="2631">
                  <c:v>1369</c:v>
                </c:pt>
                <c:pt idx="2632">
                  <c:v>1368</c:v>
                </c:pt>
                <c:pt idx="2633">
                  <c:v>1367</c:v>
                </c:pt>
                <c:pt idx="2634">
                  <c:v>1366</c:v>
                </c:pt>
                <c:pt idx="2635">
                  <c:v>1365</c:v>
                </c:pt>
                <c:pt idx="2636">
                  <c:v>1364</c:v>
                </c:pt>
                <c:pt idx="2637">
                  <c:v>1363</c:v>
                </c:pt>
                <c:pt idx="2638">
                  <c:v>1362</c:v>
                </c:pt>
                <c:pt idx="2639">
                  <c:v>1361</c:v>
                </c:pt>
                <c:pt idx="2640">
                  <c:v>1360</c:v>
                </c:pt>
                <c:pt idx="2641">
                  <c:v>1359</c:v>
                </c:pt>
                <c:pt idx="2642">
                  <c:v>1358</c:v>
                </c:pt>
                <c:pt idx="2643">
                  <c:v>1357</c:v>
                </c:pt>
                <c:pt idx="2644">
                  <c:v>1356</c:v>
                </c:pt>
                <c:pt idx="2645">
                  <c:v>1355</c:v>
                </c:pt>
                <c:pt idx="2646">
                  <c:v>1354</c:v>
                </c:pt>
                <c:pt idx="2647">
                  <c:v>1353</c:v>
                </c:pt>
                <c:pt idx="2648">
                  <c:v>1352</c:v>
                </c:pt>
                <c:pt idx="2649">
                  <c:v>1351</c:v>
                </c:pt>
                <c:pt idx="2650">
                  <c:v>1350</c:v>
                </c:pt>
                <c:pt idx="2651">
                  <c:v>1349</c:v>
                </c:pt>
                <c:pt idx="2652">
                  <c:v>1348</c:v>
                </c:pt>
                <c:pt idx="2653">
                  <c:v>1347</c:v>
                </c:pt>
                <c:pt idx="2654">
                  <c:v>1346</c:v>
                </c:pt>
                <c:pt idx="2655">
                  <c:v>1345</c:v>
                </c:pt>
                <c:pt idx="2656">
                  <c:v>1344</c:v>
                </c:pt>
                <c:pt idx="2657">
                  <c:v>1343</c:v>
                </c:pt>
                <c:pt idx="2658">
                  <c:v>1342</c:v>
                </c:pt>
                <c:pt idx="2659">
                  <c:v>1341</c:v>
                </c:pt>
                <c:pt idx="2660">
                  <c:v>1340</c:v>
                </c:pt>
                <c:pt idx="2661">
                  <c:v>1339</c:v>
                </c:pt>
                <c:pt idx="2662">
                  <c:v>1338</c:v>
                </c:pt>
                <c:pt idx="2663">
                  <c:v>1337</c:v>
                </c:pt>
                <c:pt idx="2664">
                  <c:v>1336</c:v>
                </c:pt>
                <c:pt idx="2665">
                  <c:v>1335</c:v>
                </c:pt>
                <c:pt idx="2666">
                  <c:v>1334</c:v>
                </c:pt>
                <c:pt idx="2667">
                  <c:v>1333</c:v>
                </c:pt>
                <c:pt idx="2668">
                  <c:v>1332</c:v>
                </c:pt>
                <c:pt idx="2669">
                  <c:v>1331</c:v>
                </c:pt>
                <c:pt idx="2670">
                  <c:v>1330</c:v>
                </c:pt>
                <c:pt idx="2671">
                  <c:v>1329</c:v>
                </c:pt>
                <c:pt idx="2672">
                  <c:v>1328</c:v>
                </c:pt>
                <c:pt idx="2673">
                  <c:v>1327</c:v>
                </c:pt>
                <c:pt idx="2674">
                  <c:v>1326</c:v>
                </c:pt>
                <c:pt idx="2675">
                  <c:v>1325</c:v>
                </c:pt>
                <c:pt idx="2676">
                  <c:v>1324</c:v>
                </c:pt>
                <c:pt idx="2677">
                  <c:v>1323</c:v>
                </c:pt>
                <c:pt idx="2678">
                  <c:v>1322</c:v>
                </c:pt>
                <c:pt idx="2679">
                  <c:v>1321</c:v>
                </c:pt>
                <c:pt idx="2680">
                  <c:v>1320</c:v>
                </c:pt>
                <c:pt idx="2681">
                  <c:v>1319</c:v>
                </c:pt>
                <c:pt idx="2682">
                  <c:v>1318</c:v>
                </c:pt>
                <c:pt idx="2683">
                  <c:v>1317</c:v>
                </c:pt>
                <c:pt idx="2684">
                  <c:v>1316</c:v>
                </c:pt>
                <c:pt idx="2685">
                  <c:v>1315</c:v>
                </c:pt>
                <c:pt idx="2686">
                  <c:v>1314</c:v>
                </c:pt>
                <c:pt idx="2687">
                  <c:v>1313</c:v>
                </c:pt>
                <c:pt idx="2688">
                  <c:v>1312</c:v>
                </c:pt>
                <c:pt idx="2689">
                  <c:v>1311</c:v>
                </c:pt>
                <c:pt idx="2690">
                  <c:v>1310</c:v>
                </c:pt>
                <c:pt idx="2691">
                  <c:v>1309</c:v>
                </c:pt>
                <c:pt idx="2692">
                  <c:v>1308</c:v>
                </c:pt>
                <c:pt idx="2693">
                  <c:v>1307</c:v>
                </c:pt>
                <c:pt idx="2694">
                  <c:v>1306</c:v>
                </c:pt>
                <c:pt idx="2695">
                  <c:v>1305</c:v>
                </c:pt>
                <c:pt idx="2696">
                  <c:v>1304</c:v>
                </c:pt>
                <c:pt idx="2697">
                  <c:v>1303</c:v>
                </c:pt>
                <c:pt idx="2698">
                  <c:v>1302</c:v>
                </c:pt>
                <c:pt idx="2699">
                  <c:v>1301</c:v>
                </c:pt>
                <c:pt idx="2700">
                  <c:v>1300</c:v>
                </c:pt>
                <c:pt idx="2701">
                  <c:v>1299</c:v>
                </c:pt>
                <c:pt idx="2702">
                  <c:v>1298</c:v>
                </c:pt>
                <c:pt idx="2703">
                  <c:v>1297</c:v>
                </c:pt>
                <c:pt idx="2704">
                  <c:v>1296</c:v>
                </c:pt>
                <c:pt idx="2705">
                  <c:v>1295</c:v>
                </c:pt>
                <c:pt idx="2706">
                  <c:v>1294</c:v>
                </c:pt>
                <c:pt idx="2707">
                  <c:v>1293</c:v>
                </c:pt>
                <c:pt idx="2708">
                  <c:v>1292</c:v>
                </c:pt>
                <c:pt idx="2709">
                  <c:v>1291</c:v>
                </c:pt>
                <c:pt idx="2710">
                  <c:v>1290</c:v>
                </c:pt>
                <c:pt idx="2711">
                  <c:v>1289</c:v>
                </c:pt>
                <c:pt idx="2712">
                  <c:v>1288</c:v>
                </c:pt>
                <c:pt idx="2713">
                  <c:v>1287</c:v>
                </c:pt>
                <c:pt idx="2714">
                  <c:v>1286</c:v>
                </c:pt>
                <c:pt idx="2715">
                  <c:v>1285</c:v>
                </c:pt>
                <c:pt idx="2716">
                  <c:v>1284</c:v>
                </c:pt>
                <c:pt idx="2717">
                  <c:v>1283</c:v>
                </c:pt>
                <c:pt idx="2718">
                  <c:v>1282</c:v>
                </c:pt>
                <c:pt idx="2719">
                  <c:v>1281</c:v>
                </c:pt>
                <c:pt idx="2720">
                  <c:v>1280</c:v>
                </c:pt>
                <c:pt idx="2721">
                  <c:v>1279</c:v>
                </c:pt>
                <c:pt idx="2722">
                  <c:v>1278</c:v>
                </c:pt>
                <c:pt idx="2723">
                  <c:v>1277</c:v>
                </c:pt>
                <c:pt idx="2724">
                  <c:v>1276</c:v>
                </c:pt>
                <c:pt idx="2725">
                  <c:v>1275</c:v>
                </c:pt>
                <c:pt idx="2726">
                  <c:v>1274</c:v>
                </c:pt>
                <c:pt idx="2727">
                  <c:v>1273</c:v>
                </c:pt>
                <c:pt idx="2728">
                  <c:v>1272</c:v>
                </c:pt>
                <c:pt idx="2729">
                  <c:v>1271</c:v>
                </c:pt>
                <c:pt idx="2730">
                  <c:v>1270</c:v>
                </c:pt>
                <c:pt idx="2731">
                  <c:v>1269</c:v>
                </c:pt>
                <c:pt idx="2732">
                  <c:v>1268</c:v>
                </c:pt>
                <c:pt idx="2733">
                  <c:v>1267</c:v>
                </c:pt>
                <c:pt idx="2734">
                  <c:v>1266</c:v>
                </c:pt>
                <c:pt idx="2735">
                  <c:v>1265</c:v>
                </c:pt>
                <c:pt idx="2736">
                  <c:v>1264</c:v>
                </c:pt>
                <c:pt idx="2737">
                  <c:v>1263</c:v>
                </c:pt>
                <c:pt idx="2738">
                  <c:v>1262</c:v>
                </c:pt>
                <c:pt idx="2739">
                  <c:v>1261</c:v>
                </c:pt>
                <c:pt idx="2740">
                  <c:v>1260</c:v>
                </c:pt>
                <c:pt idx="2741">
                  <c:v>1259</c:v>
                </c:pt>
                <c:pt idx="2742">
                  <c:v>1258</c:v>
                </c:pt>
                <c:pt idx="2743">
                  <c:v>1257</c:v>
                </c:pt>
                <c:pt idx="2744">
                  <c:v>1256</c:v>
                </c:pt>
                <c:pt idx="2745">
                  <c:v>1255</c:v>
                </c:pt>
                <c:pt idx="2746">
                  <c:v>1254</c:v>
                </c:pt>
                <c:pt idx="2747">
                  <c:v>1253</c:v>
                </c:pt>
                <c:pt idx="2748">
                  <c:v>1252</c:v>
                </c:pt>
                <c:pt idx="2749">
                  <c:v>1251</c:v>
                </c:pt>
                <c:pt idx="2750">
                  <c:v>1250</c:v>
                </c:pt>
                <c:pt idx="2751">
                  <c:v>1249</c:v>
                </c:pt>
                <c:pt idx="2752">
                  <c:v>1248</c:v>
                </c:pt>
                <c:pt idx="2753">
                  <c:v>1247</c:v>
                </c:pt>
                <c:pt idx="2754">
                  <c:v>1246</c:v>
                </c:pt>
                <c:pt idx="2755">
                  <c:v>1245</c:v>
                </c:pt>
                <c:pt idx="2756">
                  <c:v>1244</c:v>
                </c:pt>
                <c:pt idx="2757">
                  <c:v>1243</c:v>
                </c:pt>
                <c:pt idx="2758">
                  <c:v>1242</c:v>
                </c:pt>
                <c:pt idx="2759">
                  <c:v>1241</c:v>
                </c:pt>
                <c:pt idx="2760">
                  <c:v>1240</c:v>
                </c:pt>
                <c:pt idx="2761">
                  <c:v>1239</c:v>
                </c:pt>
                <c:pt idx="2762">
                  <c:v>1238</c:v>
                </c:pt>
                <c:pt idx="2763">
                  <c:v>1237</c:v>
                </c:pt>
                <c:pt idx="2764">
                  <c:v>1236</c:v>
                </c:pt>
                <c:pt idx="2765">
                  <c:v>1235</c:v>
                </c:pt>
                <c:pt idx="2766">
                  <c:v>1234</c:v>
                </c:pt>
                <c:pt idx="2767">
                  <c:v>1233</c:v>
                </c:pt>
                <c:pt idx="2768">
                  <c:v>1232</c:v>
                </c:pt>
                <c:pt idx="2769">
                  <c:v>1231</c:v>
                </c:pt>
                <c:pt idx="2770">
                  <c:v>1230</c:v>
                </c:pt>
                <c:pt idx="2771">
                  <c:v>1229</c:v>
                </c:pt>
                <c:pt idx="2772">
                  <c:v>1228</c:v>
                </c:pt>
                <c:pt idx="2773">
                  <c:v>1227</c:v>
                </c:pt>
                <c:pt idx="2774">
                  <c:v>1226</c:v>
                </c:pt>
                <c:pt idx="2775">
                  <c:v>1225</c:v>
                </c:pt>
                <c:pt idx="2776">
                  <c:v>1224</c:v>
                </c:pt>
                <c:pt idx="2777">
                  <c:v>1223</c:v>
                </c:pt>
                <c:pt idx="2778">
                  <c:v>1222</c:v>
                </c:pt>
                <c:pt idx="2779">
                  <c:v>1221</c:v>
                </c:pt>
                <c:pt idx="2780">
                  <c:v>1220</c:v>
                </c:pt>
                <c:pt idx="2781">
                  <c:v>1219</c:v>
                </c:pt>
                <c:pt idx="2782">
                  <c:v>1218</c:v>
                </c:pt>
                <c:pt idx="2783">
                  <c:v>1217</c:v>
                </c:pt>
                <c:pt idx="2784">
                  <c:v>1216</c:v>
                </c:pt>
                <c:pt idx="2785">
                  <c:v>1215</c:v>
                </c:pt>
                <c:pt idx="2786">
                  <c:v>1214</c:v>
                </c:pt>
                <c:pt idx="2787">
                  <c:v>1213</c:v>
                </c:pt>
                <c:pt idx="2788">
                  <c:v>1212</c:v>
                </c:pt>
                <c:pt idx="2789">
                  <c:v>1211</c:v>
                </c:pt>
                <c:pt idx="2790">
                  <c:v>1210</c:v>
                </c:pt>
                <c:pt idx="2791">
                  <c:v>1209</c:v>
                </c:pt>
                <c:pt idx="2792">
                  <c:v>1208</c:v>
                </c:pt>
                <c:pt idx="2793">
                  <c:v>1207</c:v>
                </c:pt>
                <c:pt idx="2794">
                  <c:v>1206</c:v>
                </c:pt>
                <c:pt idx="2795">
                  <c:v>1205</c:v>
                </c:pt>
                <c:pt idx="2796">
                  <c:v>1204</c:v>
                </c:pt>
                <c:pt idx="2797">
                  <c:v>1203</c:v>
                </c:pt>
                <c:pt idx="2798">
                  <c:v>1202</c:v>
                </c:pt>
                <c:pt idx="2799">
                  <c:v>1201</c:v>
                </c:pt>
                <c:pt idx="2800">
                  <c:v>1200</c:v>
                </c:pt>
                <c:pt idx="2801">
                  <c:v>1199</c:v>
                </c:pt>
                <c:pt idx="2802">
                  <c:v>1198</c:v>
                </c:pt>
                <c:pt idx="2803">
                  <c:v>1197</c:v>
                </c:pt>
                <c:pt idx="2804">
                  <c:v>1196</c:v>
                </c:pt>
                <c:pt idx="2805">
                  <c:v>1195</c:v>
                </c:pt>
                <c:pt idx="2806">
                  <c:v>1194</c:v>
                </c:pt>
                <c:pt idx="2807">
                  <c:v>1193</c:v>
                </c:pt>
                <c:pt idx="2808">
                  <c:v>1192</c:v>
                </c:pt>
                <c:pt idx="2809">
                  <c:v>1191</c:v>
                </c:pt>
                <c:pt idx="2810">
                  <c:v>1190</c:v>
                </c:pt>
                <c:pt idx="2811">
                  <c:v>1189</c:v>
                </c:pt>
                <c:pt idx="2812">
                  <c:v>1188</c:v>
                </c:pt>
                <c:pt idx="2813">
                  <c:v>1187</c:v>
                </c:pt>
                <c:pt idx="2814">
                  <c:v>1186</c:v>
                </c:pt>
                <c:pt idx="2815">
                  <c:v>1185</c:v>
                </c:pt>
                <c:pt idx="2816">
                  <c:v>1184</c:v>
                </c:pt>
                <c:pt idx="2817">
                  <c:v>1183</c:v>
                </c:pt>
                <c:pt idx="2818">
                  <c:v>1182</c:v>
                </c:pt>
                <c:pt idx="2819">
                  <c:v>1181</c:v>
                </c:pt>
                <c:pt idx="2820">
                  <c:v>1180</c:v>
                </c:pt>
                <c:pt idx="2821">
                  <c:v>1179</c:v>
                </c:pt>
                <c:pt idx="2822">
                  <c:v>1178</c:v>
                </c:pt>
                <c:pt idx="2823">
                  <c:v>1177</c:v>
                </c:pt>
                <c:pt idx="2824">
                  <c:v>1176</c:v>
                </c:pt>
                <c:pt idx="2825">
                  <c:v>1175</c:v>
                </c:pt>
                <c:pt idx="2826">
                  <c:v>1174</c:v>
                </c:pt>
                <c:pt idx="2827">
                  <c:v>1173</c:v>
                </c:pt>
                <c:pt idx="2828">
                  <c:v>1172</c:v>
                </c:pt>
                <c:pt idx="2829">
                  <c:v>1171</c:v>
                </c:pt>
                <c:pt idx="2830">
                  <c:v>1170</c:v>
                </c:pt>
                <c:pt idx="2831">
                  <c:v>1169</c:v>
                </c:pt>
                <c:pt idx="2832">
                  <c:v>1168</c:v>
                </c:pt>
                <c:pt idx="2833">
                  <c:v>1167</c:v>
                </c:pt>
                <c:pt idx="2834">
                  <c:v>1166</c:v>
                </c:pt>
                <c:pt idx="2835">
                  <c:v>1165</c:v>
                </c:pt>
                <c:pt idx="2836">
                  <c:v>1164</c:v>
                </c:pt>
                <c:pt idx="2837">
                  <c:v>1163</c:v>
                </c:pt>
                <c:pt idx="2838">
                  <c:v>1162</c:v>
                </c:pt>
                <c:pt idx="2839">
                  <c:v>1161</c:v>
                </c:pt>
                <c:pt idx="2840">
                  <c:v>1160</c:v>
                </c:pt>
                <c:pt idx="2841">
                  <c:v>1159</c:v>
                </c:pt>
                <c:pt idx="2842">
                  <c:v>1158</c:v>
                </c:pt>
                <c:pt idx="2843">
                  <c:v>1157</c:v>
                </c:pt>
                <c:pt idx="2844">
                  <c:v>1156</c:v>
                </c:pt>
                <c:pt idx="2845">
                  <c:v>1155</c:v>
                </c:pt>
                <c:pt idx="2846">
                  <c:v>1154</c:v>
                </c:pt>
                <c:pt idx="2847">
                  <c:v>1153</c:v>
                </c:pt>
                <c:pt idx="2848">
                  <c:v>1152</c:v>
                </c:pt>
                <c:pt idx="2849">
                  <c:v>1151</c:v>
                </c:pt>
                <c:pt idx="2850">
                  <c:v>1150</c:v>
                </c:pt>
                <c:pt idx="2851">
                  <c:v>1149</c:v>
                </c:pt>
                <c:pt idx="2852">
                  <c:v>1148</c:v>
                </c:pt>
                <c:pt idx="2853">
                  <c:v>1147</c:v>
                </c:pt>
                <c:pt idx="2854">
                  <c:v>1146</c:v>
                </c:pt>
                <c:pt idx="2855">
                  <c:v>1145</c:v>
                </c:pt>
                <c:pt idx="2856">
                  <c:v>1144</c:v>
                </c:pt>
                <c:pt idx="2857">
                  <c:v>1143</c:v>
                </c:pt>
                <c:pt idx="2858">
                  <c:v>1142</c:v>
                </c:pt>
                <c:pt idx="2859">
                  <c:v>1141</c:v>
                </c:pt>
                <c:pt idx="2860">
                  <c:v>1140</c:v>
                </c:pt>
                <c:pt idx="2861">
                  <c:v>1139</c:v>
                </c:pt>
                <c:pt idx="2862">
                  <c:v>1138</c:v>
                </c:pt>
                <c:pt idx="2863">
                  <c:v>1137</c:v>
                </c:pt>
                <c:pt idx="2864">
                  <c:v>1136</c:v>
                </c:pt>
                <c:pt idx="2865">
                  <c:v>1135</c:v>
                </c:pt>
                <c:pt idx="2866">
                  <c:v>1134</c:v>
                </c:pt>
                <c:pt idx="2867">
                  <c:v>1133</c:v>
                </c:pt>
                <c:pt idx="2868">
                  <c:v>1132</c:v>
                </c:pt>
                <c:pt idx="2869">
                  <c:v>1131</c:v>
                </c:pt>
                <c:pt idx="2870">
                  <c:v>1130</c:v>
                </c:pt>
                <c:pt idx="2871">
                  <c:v>1129</c:v>
                </c:pt>
                <c:pt idx="2872">
                  <c:v>1128</c:v>
                </c:pt>
                <c:pt idx="2873">
                  <c:v>1127</c:v>
                </c:pt>
                <c:pt idx="2874">
                  <c:v>1126</c:v>
                </c:pt>
                <c:pt idx="2875">
                  <c:v>1125</c:v>
                </c:pt>
                <c:pt idx="2876">
                  <c:v>1124</c:v>
                </c:pt>
                <c:pt idx="2877">
                  <c:v>1123</c:v>
                </c:pt>
                <c:pt idx="2878">
                  <c:v>1122</c:v>
                </c:pt>
                <c:pt idx="2879">
                  <c:v>1121</c:v>
                </c:pt>
                <c:pt idx="2880">
                  <c:v>1120</c:v>
                </c:pt>
                <c:pt idx="2881">
                  <c:v>1119</c:v>
                </c:pt>
                <c:pt idx="2882">
                  <c:v>1118</c:v>
                </c:pt>
                <c:pt idx="2883">
                  <c:v>1117</c:v>
                </c:pt>
                <c:pt idx="2884">
                  <c:v>1116</c:v>
                </c:pt>
                <c:pt idx="2885">
                  <c:v>1115</c:v>
                </c:pt>
                <c:pt idx="2886">
                  <c:v>1114</c:v>
                </c:pt>
                <c:pt idx="2887">
                  <c:v>1113</c:v>
                </c:pt>
                <c:pt idx="2888">
                  <c:v>1112</c:v>
                </c:pt>
                <c:pt idx="2889">
                  <c:v>1111</c:v>
                </c:pt>
                <c:pt idx="2890">
                  <c:v>1110</c:v>
                </c:pt>
                <c:pt idx="2891">
                  <c:v>1109</c:v>
                </c:pt>
                <c:pt idx="2892">
                  <c:v>1108</c:v>
                </c:pt>
                <c:pt idx="2893">
                  <c:v>1107</c:v>
                </c:pt>
                <c:pt idx="2894">
                  <c:v>1106</c:v>
                </c:pt>
                <c:pt idx="2895">
                  <c:v>1105</c:v>
                </c:pt>
                <c:pt idx="2896">
                  <c:v>1104</c:v>
                </c:pt>
                <c:pt idx="2897">
                  <c:v>1103</c:v>
                </c:pt>
                <c:pt idx="2898">
                  <c:v>1102</c:v>
                </c:pt>
                <c:pt idx="2899">
                  <c:v>1101</c:v>
                </c:pt>
                <c:pt idx="2900">
                  <c:v>1100</c:v>
                </c:pt>
                <c:pt idx="2901">
                  <c:v>1099</c:v>
                </c:pt>
                <c:pt idx="2902">
                  <c:v>1098</c:v>
                </c:pt>
                <c:pt idx="2903">
                  <c:v>1097</c:v>
                </c:pt>
                <c:pt idx="2904">
                  <c:v>1096</c:v>
                </c:pt>
                <c:pt idx="2905">
                  <c:v>1095</c:v>
                </c:pt>
                <c:pt idx="2906">
                  <c:v>1094</c:v>
                </c:pt>
                <c:pt idx="2907">
                  <c:v>1093</c:v>
                </c:pt>
                <c:pt idx="2908">
                  <c:v>1092</c:v>
                </c:pt>
                <c:pt idx="2909">
                  <c:v>1091</c:v>
                </c:pt>
                <c:pt idx="2910">
                  <c:v>1090</c:v>
                </c:pt>
                <c:pt idx="2911">
                  <c:v>1089</c:v>
                </c:pt>
                <c:pt idx="2912">
                  <c:v>1088</c:v>
                </c:pt>
                <c:pt idx="2913">
                  <c:v>1087</c:v>
                </c:pt>
                <c:pt idx="2914">
                  <c:v>1086</c:v>
                </c:pt>
                <c:pt idx="2915">
                  <c:v>1085</c:v>
                </c:pt>
                <c:pt idx="2916">
                  <c:v>1084</c:v>
                </c:pt>
                <c:pt idx="2917">
                  <c:v>1083</c:v>
                </c:pt>
                <c:pt idx="2918">
                  <c:v>1082</c:v>
                </c:pt>
                <c:pt idx="2919">
                  <c:v>1081</c:v>
                </c:pt>
                <c:pt idx="2920">
                  <c:v>1080</c:v>
                </c:pt>
                <c:pt idx="2921">
                  <c:v>1079</c:v>
                </c:pt>
                <c:pt idx="2922">
                  <c:v>1078</c:v>
                </c:pt>
                <c:pt idx="2923">
                  <c:v>1077</c:v>
                </c:pt>
                <c:pt idx="2924">
                  <c:v>1076</c:v>
                </c:pt>
                <c:pt idx="2925">
                  <c:v>1075</c:v>
                </c:pt>
                <c:pt idx="2926">
                  <c:v>1074</c:v>
                </c:pt>
                <c:pt idx="2927">
                  <c:v>1073</c:v>
                </c:pt>
                <c:pt idx="2928">
                  <c:v>1072</c:v>
                </c:pt>
                <c:pt idx="2929">
                  <c:v>1071</c:v>
                </c:pt>
                <c:pt idx="2930">
                  <c:v>1070</c:v>
                </c:pt>
                <c:pt idx="2931">
                  <c:v>1069</c:v>
                </c:pt>
                <c:pt idx="2932">
                  <c:v>1068</c:v>
                </c:pt>
                <c:pt idx="2933">
                  <c:v>1067</c:v>
                </c:pt>
                <c:pt idx="2934">
                  <c:v>1066</c:v>
                </c:pt>
                <c:pt idx="2935">
                  <c:v>1065</c:v>
                </c:pt>
                <c:pt idx="2936">
                  <c:v>1064</c:v>
                </c:pt>
                <c:pt idx="2937">
                  <c:v>1063</c:v>
                </c:pt>
                <c:pt idx="2938">
                  <c:v>1062</c:v>
                </c:pt>
                <c:pt idx="2939">
                  <c:v>1061</c:v>
                </c:pt>
                <c:pt idx="2940">
                  <c:v>1060</c:v>
                </c:pt>
                <c:pt idx="2941">
                  <c:v>1059</c:v>
                </c:pt>
                <c:pt idx="2942">
                  <c:v>1058</c:v>
                </c:pt>
                <c:pt idx="2943">
                  <c:v>1057</c:v>
                </c:pt>
                <c:pt idx="2944">
                  <c:v>1056</c:v>
                </c:pt>
                <c:pt idx="2945">
                  <c:v>1055</c:v>
                </c:pt>
                <c:pt idx="2946">
                  <c:v>1054</c:v>
                </c:pt>
                <c:pt idx="2947">
                  <c:v>1053</c:v>
                </c:pt>
                <c:pt idx="2948">
                  <c:v>1052</c:v>
                </c:pt>
                <c:pt idx="2949">
                  <c:v>1051</c:v>
                </c:pt>
                <c:pt idx="2950">
                  <c:v>1050</c:v>
                </c:pt>
                <c:pt idx="2951">
                  <c:v>1049</c:v>
                </c:pt>
                <c:pt idx="2952">
                  <c:v>1048</c:v>
                </c:pt>
                <c:pt idx="2953">
                  <c:v>1047</c:v>
                </c:pt>
                <c:pt idx="2954">
                  <c:v>1046</c:v>
                </c:pt>
                <c:pt idx="2955">
                  <c:v>1045</c:v>
                </c:pt>
                <c:pt idx="2956">
                  <c:v>1044</c:v>
                </c:pt>
                <c:pt idx="2957">
                  <c:v>1043</c:v>
                </c:pt>
                <c:pt idx="2958">
                  <c:v>1042</c:v>
                </c:pt>
                <c:pt idx="2959">
                  <c:v>1041</c:v>
                </c:pt>
                <c:pt idx="2960">
                  <c:v>1040</c:v>
                </c:pt>
                <c:pt idx="2961">
                  <c:v>1039</c:v>
                </c:pt>
                <c:pt idx="2962">
                  <c:v>1038</c:v>
                </c:pt>
                <c:pt idx="2963">
                  <c:v>1037</c:v>
                </c:pt>
                <c:pt idx="2964">
                  <c:v>1036</c:v>
                </c:pt>
                <c:pt idx="2965">
                  <c:v>1035</c:v>
                </c:pt>
                <c:pt idx="2966">
                  <c:v>1034</c:v>
                </c:pt>
                <c:pt idx="2967">
                  <c:v>1033</c:v>
                </c:pt>
                <c:pt idx="2968">
                  <c:v>1032</c:v>
                </c:pt>
                <c:pt idx="2969">
                  <c:v>1031</c:v>
                </c:pt>
                <c:pt idx="2970">
                  <c:v>1030</c:v>
                </c:pt>
                <c:pt idx="2971">
                  <c:v>1029</c:v>
                </c:pt>
                <c:pt idx="2972">
                  <c:v>1028</c:v>
                </c:pt>
                <c:pt idx="2973">
                  <c:v>1027</c:v>
                </c:pt>
                <c:pt idx="2974">
                  <c:v>1026</c:v>
                </c:pt>
                <c:pt idx="2975">
                  <c:v>1025</c:v>
                </c:pt>
                <c:pt idx="2976">
                  <c:v>1024</c:v>
                </c:pt>
                <c:pt idx="2977">
                  <c:v>1023</c:v>
                </c:pt>
                <c:pt idx="2978">
                  <c:v>1022</c:v>
                </c:pt>
                <c:pt idx="2979">
                  <c:v>1021</c:v>
                </c:pt>
                <c:pt idx="2980">
                  <c:v>1020</c:v>
                </c:pt>
                <c:pt idx="2981">
                  <c:v>1019</c:v>
                </c:pt>
                <c:pt idx="2982">
                  <c:v>1018</c:v>
                </c:pt>
                <c:pt idx="2983">
                  <c:v>1017</c:v>
                </c:pt>
                <c:pt idx="2984">
                  <c:v>1016</c:v>
                </c:pt>
                <c:pt idx="2985">
                  <c:v>1015</c:v>
                </c:pt>
                <c:pt idx="2986">
                  <c:v>1014</c:v>
                </c:pt>
                <c:pt idx="2987">
                  <c:v>1013</c:v>
                </c:pt>
                <c:pt idx="2988">
                  <c:v>1012</c:v>
                </c:pt>
                <c:pt idx="2989">
                  <c:v>1011</c:v>
                </c:pt>
                <c:pt idx="2990">
                  <c:v>1010</c:v>
                </c:pt>
                <c:pt idx="2991">
                  <c:v>1009</c:v>
                </c:pt>
                <c:pt idx="2992">
                  <c:v>1008</c:v>
                </c:pt>
                <c:pt idx="2993">
                  <c:v>1007</c:v>
                </c:pt>
                <c:pt idx="2994">
                  <c:v>1006</c:v>
                </c:pt>
                <c:pt idx="2995">
                  <c:v>1005</c:v>
                </c:pt>
                <c:pt idx="2996">
                  <c:v>1004</c:v>
                </c:pt>
                <c:pt idx="2997">
                  <c:v>1003</c:v>
                </c:pt>
                <c:pt idx="2998">
                  <c:v>1002</c:v>
                </c:pt>
                <c:pt idx="2999">
                  <c:v>1001</c:v>
                </c:pt>
                <c:pt idx="3000">
                  <c:v>1000</c:v>
                </c:pt>
                <c:pt idx="3001">
                  <c:v>999</c:v>
                </c:pt>
                <c:pt idx="3002">
                  <c:v>998</c:v>
                </c:pt>
                <c:pt idx="3003">
                  <c:v>997</c:v>
                </c:pt>
                <c:pt idx="3004">
                  <c:v>996</c:v>
                </c:pt>
                <c:pt idx="3005">
                  <c:v>995</c:v>
                </c:pt>
                <c:pt idx="3006">
                  <c:v>994</c:v>
                </c:pt>
                <c:pt idx="3007">
                  <c:v>993</c:v>
                </c:pt>
                <c:pt idx="3008">
                  <c:v>992</c:v>
                </c:pt>
                <c:pt idx="3009">
                  <c:v>991</c:v>
                </c:pt>
                <c:pt idx="3010">
                  <c:v>990</c:v>
                </c:pt>
                <c:pt idx="3011">
                  <c:v>989</c:v>
                </c:pt>
                <c:pt idx="3012">
                  <c:v>988</c:v>
                </c:pt>
                <c:pt idx="3013">
                  <c:v>987</c:v>
                </c:pt>
                <c:pt idx="3014">
                  <c:v>986</c:v>
                </c:pt>
                <c:pt idx="3015">
                  <c:v>985</c:v>
                </c:pt>
                <c:pt idx="3016">
                  <c:v>984</c:v>
                </c:pt>
                <c:pt idx="3017">
                  <c:v>983</c:v>
                </c:pt>
                <c:pt idx="3018">
                  <c:v>982</c:v>
                </c:pt>
                <c:pt idx="3019">
                  <c:v>981</c:v>
                </c:pt>
                <c:pt idx="3020">
                  <c:v>980</c:v>
                </c:pt>
                <c:pt idx="3021">
                  <c:v>979</c:v>
                </c:pt>
                <c:pt idx="3022">
                  <c:v>978</c:v>
                </c:pt>
                <c:pt idx="3023">
                  <c:v>977</c:v>
                </c:pt>
                <c:pt idx="3024">
                  <c:v>976</c:v>
                </c:pt>
                <c:pt idx="3025">
                  <c:v>975</c:v>
                </c:pt>
                <c:pt idx="3026">
                  <c:v>974</c:v>
                </c:pt>
                <c:pt idx="3027">
                  <c:v>973</c:v>
                </c:pt>
                <c:pt idx="3028">
                  <c:v>972</c:v>
                </c:pt>
                <c:pt idx="3029">
                  <c:v>971</c:v>
                </c:pt>
                <c:pt idx="3030">
                  <c:v>970</c:v>
                </c:pt>
                <c:pt idx="3031">
                  <c:v>969</c:v>
                </c:pt>
                <c:pt idx="3032">
                  <c:v>968</c:v>
                </c:pt>
                <c:pt idx="3033">
                  <c:v>967</c:v>
                </c:pt>
                <c:pt idx="3034">
                  <c:v>966</c:v>
                </c:pt>
                <c:pt idx="3035">
                  <c:v>965</c:v>
                </c:pt>
                <c:pt idx="3036">
                  <c:v>964</c:v>
                </c:pt>
                <c:pt idx="3037">
                  <c:v>963</c:v>
                </c:pt>
                <c:pt idx="3038">
                  <c:v>962</c:v>
                </c:pt>
                <c:pt idx="3039">
                  <c:v>961</c:v>
                </c:pt>
                <c:pt idx="3040">
                  <c:v>960</c:v>
                </c:pt>
                <c:pt idx="3041">
                  <c:v>959</c:v>
                </c:pt>
                <c:pt idx="3042">
                  <c:v>958</c:v>
                </c:pt>
                <c:pt idx="3043">
                  <c:v>957</c:v>
                </c:pt>
                <c:pt idx="3044">
                  <c:v>956</c:v>
                </c:pt>
                <c:pt idx="3045">
                  <c:v>955</c:v>
                </c:pt>
                <c:pt idx="3046">
                  <c:v>954</c:v>
                </c:pt>
                <c:pt idx="3047">
                  <c:v>953</c:v>
                </c:pt>
                <c:pt idx="3048">
                  <c:v>952</c:v>
                </c:pt>
                <c:pt idx="3049">
                  <c:v>951</c:v>
                </c:pt>
                <c:pt idx="3050">
                  <c:v>950</c:v>
                </c:pt>
                <c:pt idx="3051">
                  <c:v>949</c:v>
                </c:pt>
                <c:pt idx="3052">
                  <c:v>948</c:v>
                </c:pt>
                <c:pt idx="3053">
                  <c:v>947</c:v>
                </c:pt>
                <c:pt idx="3054">
                  <c:v>946</c:v>
                </c:pt>
                <c:pt idx="3055">
                  <c:v>945</c:v>
                </c:pt>
                <c:pt idx="3056">
                  <c:v>944</c:v>
                </c:pt>
                <c:pt idx="3057">
                  <c:v>943</c:v>
                </c:pt>
                <c:pt idx="3058">
                  <c:v>942</c:v>
                </c:pt>
                <c:pt idx="3059">
                  <c:v>941</c:v>
                </c:pt>
                <c:pt idx="3060">
                  <c:v>940</c:v>
                </c:pt>
                <c:pt idx="3061">
                  <c:v>939</c:v>
                </c:pt>
                <c:pt idx="3062">
                  <c:v>938</c:v>
                </c:pt>
                <c:pt idx="3063">
                  <c:v>937</c:v>
                </c:pt>
                <c:pt idx="3064">
                  <c:v>936</c:v>
                </c:pt>
                <c:pt idx="3065">
                  <c:v>935</c:v>
                </c:pt>
                <c:pt idx="3066">
                  <c:v>934</c:v>
                </c:pt>
                <c:pt idx="3067">
                  <c:v>933</c:v>
                </c:pt>
                <c:pt idx="3068">
                  <c:v>932</c:v>
                </c:pt>
                <c:pt idx="3069">
                  <c:v>931</c:v>
                </c:pt>
                <c:pt idx="3070">
                  <c:v>930</c:v>
                </c:pt>
                <c:pt idx="3071">
                  <c:v>929</c:v>
                </c:pt>
                <c:pt idx="3072">
                  <c:v>928</c:v>
                </c:pt>
                <c:pt idx="3073">
                  <c:v>927</c:v>
                </c:pt>
                <c:pt idx="3074">
                  <c:v>926</c:v>
                </c:pt>
                <c:pt idx="3075">
                  <c:v>925</c:v>
                </c:pt>
                <c:pt idx="3076">
                  <c:v>924</c:v>
                </c:pt>
                <c:pt idx="3077">
                  <c:v>923</c:v>
                </c:pt>
                <c:pt idx="3078">
                  <c:v>922</c:v>
                </c:pt>
                <c:pt idx="3079">
                  <c:v>921</c:v>
                </c:pt>
                <c:pt idx="3080">
                  <c:v>920</c:v>
                </c:pt>
                <c:pt idx="3081">
                  <c:v>919</c:v>
                </c:pt>
                <c:pt idx="3082">
                  <c:v>918</c:v>
                </c:pt>
                <c:pt idx="3083">
                  <c:v>917</c:v>
                </c:pt>
                <c:pt idx="3084">
                  <c:v>916</c:v>
                </c:pt>
                <c:pt idx="3085">
                  <c:v>915</c:v>
                </c:pt>
                <c:pt idx="3086">
                  <c:v>914</c:v>
                </c:pt>
                <c:pt idx="3087">
                  <c:v>913</c:v>
                </c:pt>
                <c:pt idx="3088">
                  <c:v>912</c:v>
                </c:pt>
                <c:pt idx="3089">
                  <c:v>911</c:v>
                </c:pt>
                <c:pt idx="3090">
                  <c:v>910</c:v>
                </c:pt>
                <c:pt idx="3091">
                  <c:v>909</c:v>
                </c:pt>
                <c:pt idx="3092">
                  <c:v>908</c:v>
                </c:pt>
                <c:pt idx="3093">
                  <c:v>907</c:v>
                </c:pt>
                <c:pt idx="3094">
                  <c:v>906</c:v>
                </c:pt>
                <c:pt idx="3095">
                  <c:v>905</c:v>
                </c:pt>
                <c:pt idx="3096">
                  <c:v>904</c:v>
                </c:pt>
                <c:pt idx="3097">
                  <c:v>903</c:v>
                </c:pt>
                <c:pt idx="3098">
                  <c:v>902</c:v>
                </c:pt>
                <c:pt idx="3099">
                  <c:v>901</c:v>
                </c:pt>
                <c:pt idx="3100">
                  <c:v>900</c:v>
                </c:pt>
                <c:pt idx="3101">
                  <c:v>899</c:v>
                </c:pt>
                <c:pt idx="3102">
                  <c:v>898</c:v>
                </c:pt>
                <c:pt idx="3103">
                  <c:v>897</c:v>
                </c:pt>
                <c:pt idx="3104">
                  <c:v>896</c:v>
                </c:pt>
                <c:pt idx="3105">
                  <c:v>895</c:v>
                </c:pt>
                <c:pt idx="3106">
                  <c:v>894</c:v>
                </c:pt>
                <c:pt idx="3107">
                  <c:v>893</c:v>
                </c:pt>
                <c:pt idx="3108">
                  <c:v>892</c:v>
                </c:pt>
                <c:pt idx="3109">
                  <c:v>891</c:v>
                </c:pt>
                <c:pt idx="3110">
                  <c:v>890</c:v>
                </c:pt>
                <c:pt idx="3111">
                  <c:v>889</c:v>
                </c:pt>
                <c:pt idx="3112">
                  <c:v>888</c:v>
                </c:pt>
                <c:pt idx="3113">
                  <c:v>887</c:v>
                </c:pt>
                <c:pt idx="3114">
                  <c:v>886</c:v>
                </c:pt>
                <c:pt idx="3115">
                  <c:v>885</c:v>
                </c:pt>
                <c:pt idx="3116">
                  <c:v>884</c:v>
                </c:pt>
                <c:pt idx="3117">
                  <c:v>883</c:v>
                </c:pt>
                <c:pt idx="3118">
                  <c:v>882</c:v>
                </c:pt>
                <c:pt idx="3119">
                  <c:v>881</c:v>
                </c:pt>
                <c:pt idx="3120">
                  <c:v>880</c:v>
                </c:pt>
                <c:pt idx="3121">
                  <c:v>879</c:v>
                </c:pt>
                <c:pt idx="3122">
                  <c:v>878</c:v>
                </c:pt>
                <c:pt idx="3123">
                  <c:v>877</c:v>
                </c:pt>
                <c:pt idx="3124">
                  <c:v>876</c:v>
                </c:pt>
                <c:pt idx="3125">
                  <c:v>875</c:v>
                </c:pt>
                <c:pt idx="3126">
                  <c:v>874</c:v>
                </c:pt>
                <c:pt idx="3127">
                  <c:v>873</c:v>
                </c:pt>
                <c:pt idx="3128">
                  <c:v>872</c:v>
                </c:pt>
                <c:pt idx="3129">
                  <c:v>871</c:v>
                </c:pt>
                <c:pt idx="3130">
                  <c:v>870</c:v>
                </c:pt>
                <c:pt idx="3131">
                  <c:v>869</c:v>
                </c:pt>
                <c:pt idx="3132">
                  <c:v>868</c:v>
                </c:pt>
                <c:pt idx="3133">
                  <c:v>867</c:v>
                </c:pt>
                <c:pt idx="3134">
                  <c:v>866</c:v>
                </c:pt>
                <c:pt idx="3135">
                  <c:v>865</c:v>
                </c:pt>
                <c:pt idx="3136">
                  <c:v>864</c:v>
                </c:pt>
                <c:pt idx="3137">
                  <c:v>863</c:v>
                </c:pt>
                <c:pt idx="3138">
                  <c:v>862</c:v>
                </c:pt>
                <c:pt idx="3139">
                  <c:v>861</c:v>
                </c:pt>
                <c:pt idx="3140">
                  <c:v>860</c:v>
                </c:pt>
                <c:pt idx="3141">
                  <c:v>859</c:v>
                </c:pt>
                <c:pt idx="3142">
                  <c:v>858</c:v>
                </c:pt>
                <c:pt idx="3143">
                  <c:v>857</c:v>
                </c:pt>
                <c:pt idx="3144">
                  <c:v>856</c:v>
                </c:pt>
                <c:pt idx="3145">
                  <c:v>855</c:v>
                </c:pt>
                <c:pt idx="3146">
                  <c:v>854</c:v>
                </c:pt>
                <c:pt idx="3147">
                  <c:v>853</c:v>
                </c:pt>
                <c:pt idx="3148">
                  <c:v>852</c:v>
                </c:pt>
                <c:pt idx="3149">
                  <c:v>851</c:v>
                </c:pt>
                <c:pt idx="3150">
                  <c:v>850</c:v>
                </c:pt>
                <c:pt idx="3151">
                  <c:v>849</c:v>
                </c:pt>
                <c:pt idx="3152">
                  <c:v>848</c:v>
                </c:pt>
                <c:pt idx="3153">
                  <c:v>847</c:v>
                </c:pt>
                <c:pt idx="3154">
                  <c:v>846</c:v>
                </c:pt>
                <c:pt idx="3155">
                  <c:v>845</c:v>
                </c:pt>
                <c:pt idx="3156">
                  <c:v>844</c:v>
                </c:pt>
                <c:pt idx="3157">
                  <c:v>843</c:v>
                </c:pt>
                <c:pt idx="3158">
                  <c:v>842</c:v>
                </c:pt>
                <c:pt idx="3159">
                  <c:v>841</c:v>
                </c:pt>
                <c:pt idx="3160">
                  <c:v>840</c:v>
                </c:pt>
                <c:pt idx="3161">
                  <c:v>839</c:v>
                </c:pt>
                <c:pt idx="3162">
                  <c:v>838</c:v>
                </c:pt>
                <c:pt idx="3163">
                  <c:v>837</c:v>
                </c:pt>
                <c:pt idx="3164">
                  <c:v>836</c:v>
                </c:pt>
                <c:pt idx="3165">
                  <c:v>835</c:v>
                </c:pt>
                <c:pt idx="3166">
                  <c:v>834</c:v>
                </c:pt>
                <c:pt idx="3167">
                  <c:v>833</c:v>
                </c:pt>
                <c:pt idx="3168">
                  <c:v>832</c:v>
                </c:pt>
                <c:pt idx="3169">
                  <c:v>831</c:v>
                </c:pt>
                <c:pt idx="3170">
                  <c:v>830</c:v>
                </c:pt>
                <c:pt idx="3171">
                  <c:v>829</c:v>
                </c:pt>
                <c:pt idx="3172">
                  <c:v>828</c:v>
                </c:pt>
                <c:pt idx="3173">
                  <c:v>827</c:v>
                </c:pt>
                <c:pt idx="3174">
                  <c:v>826</c:v>
                </c:pt>
                <c:pt idx="3175">
                  <c:v>825</c:v>
                </c:pt>
                <c:pt idx="3176">
                  <c:v>824</c:v>
                </c:pt>
                <c:pt idx="3177">
                  <c:v>823</c:v>
                </c:pt>
                <c:pt idx="3178">
                  <c:v>822</c:v>
                </c:pt>
                <c:pt idx="3179">
                  <c:v>821</c:v>
                </c:pt>
                <c:pt idx="3180">
                  <c:v>820</c:v>
                </c:pt>
                <c:pt idx="3181">
                  <c:v>819</c:v>
                </c:pt>
                <c:pt idx="3182">
                  <c:v>818</c:v>
                </c:pt>
                <c:pt idx="3183">
                  <c:v>817</c:v>
                </c:pt>
                <c:pt idx="3184">
                  <c:v>816</c:v>
                </c:pt>
                <c:pt idx="3185">
                  <c:v>815</c:v>
                </c:pt>
                <c:pt idx="3186">
                  <c:v>814</c:v>
                </c:pt>
                <c:pt idx="3187">
                  <c:v>813</c:v>
                </c:pt>
                <c:pt idx="3188">
                  <c:v>812</c:v>
                </c:pt>
                <c:pt idx="3189">
                  <c:v>811</c:v>
                </c:pt>
                <c:pt idx="3190">
                  <c:v>810</c:v>
                </c:pt>
                <c:pt idx="3191">
                  <c:v>809</c:v>
                </c:pt>
                <c:pt idx="3192">
                  <c:v>808</c:v>
                </c:pt>
                <c:pt idx="3193">
                  <c:v>807</c:v>
                </c:pt>
                <c:pt idx="3194">
                  <c:v>806</c:v>
                </c:pt>
                <c:pt idx="3195">
                  <c:v>805</c:v>
                </c:pt>
                <c:pt idx="3196">
                  <c:v>804</c:v>
                </c:pt>
                <c:pt idx="3197">
                  <c:v>803</c:v>
                </c:pt>
                <c:pt idx="3198">
                  <c:v>802</c:v>
                </c:pt>
                <c:pt idx="3199">
                  <c:v>801</c:v>
                </c:pt>
                <c:pt idx="3200">
                  <c:v>800</c:v>
                </c:pt>
                <c:pt idx="3201">
                  <c:v>799</c:v>
                </c:pt>
                <c:pt idx="3202">
                  <c:v>798</c:v>
                </c:pt>
                <c:pt idx="3203">
                  <c:v>797</c:v>
                </c:pt>
                <c:pt idx="3204">
                  <c:v>796</c:v>
                </c:pt>
                <c:pt idx="3205">
                  <c:v>795</c:v>
                </c:pt>
                <c:pt idx="3206">
                  <c:v>794</c:v>
                </c:pt>
                <c:pt idx="3207">
                  <c:v>793</c:v>
                </c:pt>
                <c:pt idx="3208">
                  <c:v>792</c:v>
                </c:pt>
                <c:pt idx="3209">
                  <c:v>791</c:v>
                </c:pt>
                <c:pt idx="3210">
                  <c:v>790</c:v>
                </c:pt>
                <c:pt idx="3211">
                  <c:v>789</c:v>
                </c:pt>
                <c:pt idx="3212">
                  <c:v>788</c:v>
                </c:pt>
                <c:pt idx="3213">
                  <c:v>787</c:v>
                </c:pt>
                <c:pt idx="3214">
                  <c:v>786</c:v>
                </c:pt>
                <c:pt idx="3215">
                  <c:v>785</c:v>
                </c:pt>
                <c:pt idx="3216">
                  <c:v>784</c:v>
                </c:pt>
                <c:pt idx="3217">
                  <c:v>783</c:v>
                </c:pt>
                <c:pt idx="3218">
                  <c:v>782</c:v>
                </c:pt>
                <c:pt idx="3219">
                  <c:v>781</c:v>
                </c:pt>
                <c:pt idx="3220">
                  <c:v>780</c:v>
                </c:pt>
                <c:pt idx="3221">
                  <c:v>779</c:v>
                </c:pt>
                <c:pt idx="3222">
                  <c:v>778</c:v>
                </c:pt>
                <c:pt idx="3223">
                  <c:v>777</c:v>
                </c:pt>
                <c:pt idx="3224">
                  <c:v>776</c:v>
                </c:pt>
                <c:pt idx="3225">
                  <c:v>775</c:v>
                </c:pt>
                <c:pt idx="3226">
                  <c:v>774</c:v>
                </c:pt>
                <c:pt idx="3227">
                  <c:v>773</c:v>
                </c:pt>
                <c:pt idx="3228">
                  <c:v>772</c:v>
                </c:pt>
                <c:pt idx="3229">
                  <c:v>771</c:v>
                </c:pt>
                <c:pt idx="3230">
                  <c:v>770</c:v>
                </c:pt>
                <c:pt idx="3231">
                  <c:v>769</c:v>
                </c:pt>
                <c:pt idx="3232">
                  <c:v>768</c:v>
                </c:pt>
                <c:pt idx="3233">
                  <c:v>767</c:v>
                </c:pt>
                <c:pt idx="3234">
                  <c:v>766</c:v>
                </c:pt>
                <c:pt idx="3235">
                  <c:v>765</c:v>
                </c:pt>
                <c:pt idx="3236">
                  <c:v>764</c:v>
                </c:pt>
                <c:pt idx="3237">
                  <c:v>763</c:v>
                </c:pt>
                <c:pt idx="3238">
                  <c:v>762</c:v>
                </c:pt>
                <c:pt idx="3239">
                  <c:v>761</c:v>
                </c:pt>
                <c:pt idx="3240">
                  <c:v>760</c:v>
                </c:pt>
                <c:pt idx="3241">
                  <c:v>759</c:v>
                </c:pt>
                <c:pt idx="3242">
                  <c:v>758</c:v>
                </c:pt>
                <c:pt idx="3243">
                  <c:v>757</c:v>
                </c:pt>
                <c:pt idx="3244">
                  <c:v>756</c:v>
                </c:pt>
                <c:pt idx="3245">
                  <c:v>755</c:v>
                </c:pt>
                <c:pt idx="3246">
                  <c:v>754</c:v>
                </c:pt>
                <c:pt idx="3247">
                  <c:v>753</c:v>
                </c:pt>
                <c:pt idx="3248">
                  <c:v>752</c:v>
                </c:pt>
                <c:pt idx="3249">
                  <c:v>751</c:v>
                </c:pt>
                <c:pt idx="3250">
                  <c:v>750</c:v>
                </c:pt>
                <c:pt idx="3251">
                  <c:v>749</c:v>
                </c:pt>
                <c:pt idx="3252">
                  <c:v>748</c:v>
                </c:pt>
                <c:pt idx="3253">
                  <c:v>747</c:v>
                </c:pt>
                <c:pt idx="3254">
                  <c:v>746</c:v>
                </c:pt>
                <c:pt idx="3255">
                  <c:v>745</c:v>
                </c:pt>
                <c:pt idx="3256">
                  <c:v>744</c:v>
                </c:pt>
                <c:pt idx="3257">
                  <c:v>743</c:v>
                </c:pt>
                <c:pt idx="3258">
                  <c:v>742</c:v>
                </c:pt>
                <c:pt idx="3259">
                  <c:v>741</c:v>
                </c:pt>
                <c:pt idx="3260">
                  <c:v>740</c:v>
                </c:pt>
                <c:pt idx="3261">
                  <c:v>739</c:v>
                </c:pt>
                <c:pt idx="3262">
                  <c:v>738</c:v>
                </c:pt>
                <c:pt idx="3263">
                  <c:v>737</c:v>
                </c:pt>
                <c:pt idx="3264">
                  <c:v>736</c:v>
                </c:pt>
                <c:pt idx="3265">
                  <c:v>735</c:v>
                </c:pt>
                <c:pt idx="3266">
                  <c:v>734</c:v>
                </c:pt>
                <c:pt idx="3267">
                  <c:v>733</c:v>
                </c:pt>
                <c:pt idx="3268">
                  <c:v>732</c:v>
                </c:pt>
                <c:pt idx="3269">
                  <c:v>731</c:v>
                </c:pt>
                <c:pt idx="3270">
                  <c:v>730</c:v>
                </c:pt>
                <c:pt idx="3271">
                  <c:v>729</c:v>
                </c:pt>
                <c:pt idx="3272">
                  <c:v>728</c:v>
                </c:pt>
                <c:pt idx="3273">
                  <c:v>727</c:v>
                </c:pt>
                <c:pt idx="3274">
                  <c:v>726</c:v>
                </c:pt>
                <c:pt idx="3275">
                  <c:v>725</c:v>
                </c:pt>
                <c:pt idx="3276">
                  <c:v>724</c:v>
                </c:pt>
                <c:pt idx="3277">
                  <c:v>723</c:v>
                </c:pt>
                <c:pt idx="3278">
                  <c:v>722</c:v>
                </c:pt>
                <c:pt idx="3279">
                  <c:v>721</c:v>
                </c:pt>
                <c:pt idx="3280">
                  <c:v>720</c:v>
                </c:pt>
                <c:pt idx="3281">
                  <c:v>719</c:v>
                </c:pt>
                <c:pt idx="3282">
                  <c:v>718</c:v>
                </c:pt>
                <c:pt idx="3283">
                  <c:v>717</c:v>
                </c:pt>
                <c:pt idx="3284">
                  <c:v>716</c:v>
                </c:pt>
                <c:pt idx="3285">
                  <c:v>715</c:v>
                </c:pt>
                <c:pt idx="3286">
                  <c:v>714</c:v>
                </c:pt>
                <c:pt idx="3287">
                  <c:v>713</c:v>
                </c:pt>
                <c:pt idx="3288">
                  <c:v>712</c:v>
                </c:pt>
                <c:pt idx="3289">
                  <c:v>711</c:v>
                </c:pt>
                <c:pt idx="3290">
                  <c:v>710</c:v>
                </c:pt>
                <c:pt idx="3291">
                  <c:v>709</c:v>
                </c:pt>
                <c:pt idx="3292">
                  <c:v>708</c:v>
                </c:pt>
                <c:pt idx="3293">
                  <c:v>707</c:v>
                </c:pt>
                <c:pt idx="3294">
                  <c:v>706</c:v>
                </c:pt>
                <c:pt idx="3295">
                  <c:v>705</c:v>
                </c:pt>
                <c:pt idx="3296">
                  <c:v>704</c:v>
                </c:pt>
                <c:pt idx="3297">
                  <c:v>703</c:v>
                </c:pt>
                <c:pt idx="3298">
                  <c:v>702</c:v>
                </c:pt>
                <c:pt idx="3299">
                  <c:v>701</c:v>
                </c:pt>
                <c:pt idx="3300">
                  <c:v>700</c:v>
                </c:pt>
                <c:pt idx="3301">
                  <c:v>699</c:v>
                </c:pt>
                <c:pt idx="3302">
                  <c:v>698</c:v>
                </c:pt>
                <c:pt idx="3303">
                  <c:v>697</c:v>
                </c:pt>
                <c:pt idx="3304">
                  <c:v>696</c:v>
                </c:pt>
                <c:pt idx="3305">
                  <c:v>695</c:v>
                </c:pt>
                <c:pt idx="3306">
                  <c:v>694</c:v>
                </c:pt>
                <c:pt idx="3307">
                  <c:v>693</c:v>
                </c:pt>
                <c:pt idx="3308">
                  <c:v>692</c:v>
                </c:pt>
                <c:pt idx="3309">
                  <c:v>691</c:v>
                </c:pt>
                <c:pt idx="3310">
                  <c:v>690</c:v>
                </c:pt>
                <c:pt idx="3311">
                  <c:v>689</c:v>
                </c:pt>
                <c:pt idx="3312">
                  <c:v>688</c:v>
                </c:pt>
                <c:pt idx="3313">
                  <c:v>687</c:v>
                </c:pt>
                <c:pt idx="3314">
                  <c:v>686</c:v>
                </c:pt>
                <c:pt idx="3315">
                  <c:v>685</c:v>
                </c:pt>
                <c:pt idx="3316">
                  <c:v>684</c:v>
                </c:pt>
                <c:pt idx="3317">
                  <c:v>683</c:v>
                </c:pt>
                <c:pt idx="3318">
                  <c:v>682</c:v>
                </c:pt>
                <c:pt idx="3319">
                  <c:v>681</c:v>
                </c:pt>
                <c:pt idx="3320">
                  <c:v>680</c:v>
                </c:pt>
                <c:pt idx="3321">
                  <c:v>679</c:v>
                </c:pt>
                <c:pt idx="3322">
                  <c:v>678</c:v>
                </c:pt>
                <c:pt idx="3323">
                  <c:v>677</c:v>
                </c:pt>
                <c:pt idx="3324">
                  <c:v>676</c:v>
                </c:pt>
                <c:pt idx="3325">
                  <c:v>675</c:v>
                </c:pt>
                <c:pt idx="3326">
                  <c:v>674</c:v>
                </c:pt>
                <c:pt idx="3327">
                  <c:v>673</c:v>
                </c:pt>
                <c:pt idx="3328">
                  <c:v>672</c:v>
                </c:pt>
                <c:pt idx="3329">
                  <c:v>671</c:v>
                </c:pt>
                <c:pt idx="3330">
                  <c:v>670</c:v>
                </c:pt>
                <c:pt idx="3331">
                  <c:v>669</c:v>
                </c:pt>
                <c:pt idx="3332">
                  <c:v>668</c:v>
                </c:pt>
                <c:pt idx="3333">
                  <c:v>667</c:v>
                </c:pt>
                <c:pt idx="3334">
                  <c:v>666</c:v>
                </c:pt>
                <c:pt idx="3335">
                  <c:v>665</c:v>
                </c:pt>
                <c:pt idx="3336">
                  <c:v>664</c:v>
                </c:pt>
                <c:pt idx="3337">
                  <c:v>663</c:v>
                </c:pt>
                <c:pt idx="3338">
                  <c:v>662</c:v>
                </c:pt>
                <c:pt idx="3339">
                  <c:v>661</c:v>
                </c:pt>
                <c:pt idx="3340">
                  <c:v>660</c:v>
                </c:pt>
                <c:pt idx="3341">
                  <c:v>659</c:v>
                </c:pt>
                <c:pt idx="3342">
                  <c:v>658</c:v>
                </c:pt>
                <c:pt idx="3343">
                  <c:v>657</c:v>
                </c:pt>
                <c:pt idx="3344">
                  <c:v>656</c:v>
                </c:pt>
                <c:pt idx="3345">
                  <c:v>655</c:v>
                </c:pt>
                <c:pt idx="3346">
                  <c:v>654</c:v>
                </c:pt>
                <c:pt idx="3347">
                  <c:v>653</c:v>
                </c:pt>
                <c:pt idx="3348">
                  <c:v>652</c:v>
                </c:pt>
                <c:pt idx="3349">
                  <c:v>651</c:v>
                </c:pt>
                <c:pt idx="3350">
                  <c:v>650</c:v>
                </c:pt>
                <c:pt idx="3351">
                  <c:v>649</c:v>
                </c:pt>
                <c:pt idx="3352">
                  <c:v>648</c:v>
                </c:pt>
                <c:pt idx="3353">
                  <c:v>647</c:v>
                </c:pt>
                <c:pt idx="3354">
                  <c:v>646</c:v>
                </c:pt>
                <c:pt idx="3355">
                  <c:v>645</c:v>
                </c:pt>
                <c:pt idx="3356">
                  <c:v>644</c:v>
                </c:pt>
                <c:pt idx="3357">
                  <c:v>643</c:v>
                </c:pt>
                <c:pt idx="3358">
                  <c:v>642</c:v>
                </c:pt>
                <c:pt idx="3359">
                  <c:v>641</c:v>
                </c:pt>
                <c:pt idx="3360">
                  <c:v>640</c:v>
                </c:pt>
                <c:pt idx="3361">
                  <c:v>639</c:v>
                </c:pt>
                <c:pt idx="3362">
                  <c:v>638</c:v>
                </c:pt>
                <c:pt idx="3363">
                  <c:v>637</c:v>
                </c:pt>
                <c:pt idx="3364">
                  <c:v>636</c:v>
                </c:pt>
                <c:pt idx="3365">
                  <c:v>635</c:v>
                </c:pt>
                <c:pt idx="3366">
                  <c:v>634</c:v>
                </c:pt>
                <c:pt idx="3367">
                  <c:v>633</c:v>
                </c:pt>
                <c:pt idx="3368">
                  <c:v>632</c:v>
                </c:pt>
                <c:pt idx="3369">
                  <c:v>631</c:v>
                </c:pt>
                <c:pt idx="3370">
                  <c:v>630</c:v>
                </c:pt>
                <c:pt idx="3371">
                  <c:v>629</c:v>
                </c:pt>
                <c:pt idx="3372">
                  <c:v>628</c:v>
                </c:pt>
                <c:pt idx="3373">
                  <c:v>627</c:v>
                </c:pt>
                <c:pt idx="3374">
                  <c:v>626</c:v>
                </c:pt>
                <c:pt idx="3375">
                  <c:v>625</c:v>
                </c:pt>
                <c:pt idx="3376">
                  <c:v>624</c:v>
                </c:pt>
                <c:pt idx="3377">
                  <c:v>623</c:v>
                </c:pt>
                <c:pt idx="3378">
                  <c:v>622</c:v>
                </c:pt>
                <c:pt idx="3379">
                  <c:v>621</c:v>
                </c:pt>
                <c:pt idx="3380">
                  <c:v>620</c:v>
                </c:pt>
                <c:pt idx="3381">
                  <c:v>619</c:v>
                </c:pt>
                <c:pt idx="3382">
                  <c:v>618</c:v>
                </c:pt>
                <c:pt idx="3383">
                  <c:v>617</c:v>
                </c:pt>
                <c:pt idx="3384">
                  <c:v>616</c:v>
                </c:pt>
                <c:pt idx="3385">
                  <c:v>615</c:v>
                </c:pt>
                <c:pt idx="3386">
                  <c:v>614</c:v>
                </c:pt>
                <c:pt idx="3387">
                  <c:v>613</c:v>
                </c:pt>
                <c:pt idx="3388">
                  <c:v>612</c:v>
                </c:pt>
                <c:pt idx="3389">
                  <c:v>611</c:v>
                </c:pt>
                <c:pt idx="3390">
                  <c:v>610</c:v>
                </c:pt>
                <c:pt idx="3391">
                  <c:v>609</c:v>
                </c:pt>
                <c:pt idx="3392">
                  <c:v>608</c:v>
                </c:pt>
                <c:pt idx="3393">
                  <c:v>607</c:v>
                </c:pt>
                <c:pt idx="3394">
                  <c:v>606</c:v>
                </c:pt>
                <c:pt idx="3395">
                  <c:v>605</c:v>
                </c:pt>
                <c:pt idx="3396">
                  <c:v>604</c:v>
                </c:pt>
                <c:pt idx="3397">
                  <c:v>603</c:v>
                </c:pt>
                <c:pt idx="3398">
                  <c:v>602</c:v>
                </c:pt>
                <c:pt idx="3399">
                  <c:v>601</c:v>
                </c:pt>
                <c:pt idx="3400">
                  <c:v>600</c:v>
                </c:pt>
                <c:pt idx="3401">
                  <c:v>599</c:v>
                </c:pt>
                <c:pt idx="3402">
                  <c:v>598</c:v>
                </c:pt>
                <c:pt idx="3403">
                  <c:v>597</c:v>
                </c:pt>
                <c:pt idx="3404">
                  <c:v>596</c:v>
                </c:pt>
                <c:pt idx="3405">
                  <c:v>595</c:v>
                </c:pt>
                <c:pt idx="3406">
                  <c:v>594</c:v>
                </c:pt>
                <c:pt idx="3407">
                  <c:v>593</c:v>
                </c:pt>
                <c:pt idx="3408">
                  <c:v>592</c:v>
                </c:pt>
                <c:pt idx="3409">
                  <c:v>591</c:v>
                </c:pt>
                <c:pt idx="3410">
                  <c:v>590</c:v>
                </c:pt>
                <c:pt idx="3411">
                  <c:v>589</c:v>
                </c:pt>
                <c:pt idx="3412">
                  <c:v>588</c:v>
                </c:pt>
                <c:pt idx="3413">
                  <c:v>587</c:v>
                </c:pt>
                <c:pt idx="3414">
                  <c:v>586</c:v>
                </c:pt>
                <c:pt idx="3415">
                  <c:v>585</c:v>
                </c:pt>
                <c:pt idx="3416">
                  <c:v>584</c:v>
                </c:pt>
                <c:pt idx="3417">
                  <c:v>583</c:v>
                </c:pt>
                <c:pt idx="3418">
                  <c:v>582</c:v>
                </c:pt>
                <c:pt idx="3419">
                  <c:v>581</c:v>
                </c:pt>
                <c:pt idx="3420">
                  <c:v>580</c:v>
                </c:pt>
                <c:pt idx="3421">
                  <c:v>579</c:v>
                </c:pt>
                <c:pt idx="3422">
                  <c:v>578</c:v>
                </c:pt>
                <c:pt idx="3423">
                  <c:v>577</c:v>
                </c:pt>
                <c:pt idx="3424">
                  <c:v>576</c:v>
                </c:pt>
                <c:pt idx="3425">
                  <c:v>575</c:v>
                </c:pt>
                <c:pt idx="3426">
                  <c:v>574</c:v>
                </c:pt>
                <c:pt idx="3427">
                  <c:v>573</c:v>
                </c:pt>
                <c:pt idx="3428">
                  <c:v>572</c:v>
                </c:pt>
                <c:pt idx="3429">
                  <c:v>571</c:v>
                </c:pt>
                <c:pt idx="3430">
                  <c:v>570</c:v>
                </c:pt>
                <c:pt idx="3431">
                  <c:v>569</c:v>
                </c:pt>
                <c:pt idx="3432">
                  <c:v>568</c:v>
                </c:pt>
                <c:pt idx="3433">
                  <c:v>567</c:v>
                </c:pt>
                <c:pt idx="3434">
                  <c:v>566</c:v>
                </c:pt>
                <c:pt idx="3435">
                  <c:v>565</c:v>
                </c:pt>
                <c:pt idx="3436">
                  <c:v>564</c:v>
                </c:pt>
                <c:pt idx="3437">
                  <c:v>563</c:v>
                </c:pt>
                <c:pt idx="3438">
                  <c:v>562</c:v>
                </c:pt>
                <c:pt idx="3439">
                  <c:v>561</c:v>
                </c:pt>
                <c:pt idx="3440">
                  <c:v>560</c:v>
                </c:pt>
                <c:pt idx="3441">
                  <c:v>559</c:v>
                </c:pt>
                <c:pt idx="3442">
                  <c:v>558</c:v>
                </c:pt>
                <c:pt idx="3443">
                  <c:v>557</c:v>
                </c:pt>
                <c:pt idx="3444">
                  <c:v>556</c:v>
                </c:pt>
                <c:pt idx="3445">
                  <c:v>555</c:v>
                </c:pt>
                <c:pt idx="3446">
                  <c:v>554</c:v>
                </c:pt>
                <c:pt idx="3447">
                  <c:v>553</c:v>
                </c:pt>
                <c:pt idx="3448">
                  <c:v>552</c:v>
                </c:pt>
                <c:pt idx="3449">
                  <c:v>551</c:v>
                </c:pt>
                <c:pt idx="3450">
                  <c:v>550</c:v>
                </c:pt>
                <c:pt idx="3451">
                  <c:v>549</c:v>
                </c:pt>
                <c:pt idx="3452">
                  <c:v>548</c:v>
                </c:pt>
                <c:pt idx="3453">
                  <c:v>547</c:v>
                </c:pt>
                <c:pt idx="3454">
                  <c:v>546</c:v>
                </c:pt>
                <c:pt idx="3455">
                  <c:v>545</c:v>
                </c:pt>
                <c:pt idx="3456">
                  <c:v>544</c:v>
                </c:pt>
                <c:pt idx="3457">
                  <c:v>543</c:v>
                </c:pt>
                <c:pt idx="3458">
                  <c:v>542</c:v>
                </c:pt>
                <c:pt idx="3459">
                  <c:v>541</c:v>
                </c:pt>
                <c:pt idx="3460">
                  <c:v>540</c:v>
                </c:pt>
                <c:pt idx="3461">
                  <c:v>539</c:v>
                </c:pt>
                <c:pt idx="3462">
                  <c:v>538</c:v>
                </c:pt>
                <c:pt idx="3463">
                  <c:v>537</c:v>
                </c:pt>
                <c:pt idx="3464">
                  <c:v>536</c:v>
                </c:pt>
                <c:pt idx="3465">
                  <c:v>535</c:v>
                </c:pt>
                <c:pt idx="3466">
                  <c:v>534</c:v>
                </c:pt>
                <c:pt idx="3467">
                  <c:v>533</c:v>
                </c:pt>
                <c:pt idx="3468">
                  <c:v>532</c:v>
                </c:pt>
                <c:pt idx="3469">
                  <c:v>531</c:v>
                </c:pt>
                <c:pt idx="3470">
                  <c:v>530</c:v>
                </c:pt>
                <c:pt idx="3471">
                  <c:v>529</c:v>
                </c:pt>
                <c:pt idx="3472">
                  <c:v>528</c:v>
                </c:pt>
                <c:pt idx="3473">
                  <c:v>527</c:v>
                </c:pt>
                <c:pt idx="3474">
                  <c:v>526</c:v>
                </c:pt>
                <c:pt idx="3475">
                  <c:v>525</c:v>
                </c:pt>
                <c:pt idx="3476">
                  <c:v>524</c:v>
                </c:pt>
                <c:pt idx="3477">
                  <c:v>523</c:v>
                </c:pt>
                <c:pt idx="3478">
                  <c:v>522</c:v>
                </c:pt>
                <c:pt idx="3479">
                  <c:v>521</c:v>
                </c:pt>
                <c:pt idx="3480">
                  <c:v>520</c:v>
                </c:pt>
                <c:pt idx="3481">
                  <c:v>519</c:v>
                </c:pt>
                <c:pt idx="3482">
                  <c:v>518</c:v>
                </c:pt>
                <c:pt idx="3483">
                  <c:v>517</c:v>
                </c:pt>
                <c:pt idx="3484">
                  <c:v>516</c:v>
                </c:pt>
                <c:pt idx="3485">
                  <c:v>515</c:v>
                </c:pt>
                <c:pt idx="3486">
                  <c:v>514</c:v>
                </c:pt>
                <c:pt idx="3487">
                  <c:v>513</c:v>
                </c:pt>
                <c:pt idx="3488">
                  <c:v>512</c:v>
                </c:pt>
                <c:pt idx="3489">
                  <c:v>511</c:v>
                </c:pt>
                <c:pt idx="3490">
                  <c:v>510</c:v>
                </c:pt>
                <c:pt idx="3491">
                  <c:v>509</c:v>
                </c:pt>
                <c:pt idx="3492">
                  <c:v>508</c:v>
                </c:pt>
                <c:pt idx="3493">
                  <c:v>507</c:v>
                </c:pt>
                <c:pt idx="3494">
                  <c:v>506</c:v>
                </c:pt>
                <c:pt idx="3495">
                  <c:v>505</c:v>
                </c:pt>
                <c:pt idx="3496">
                  <c:v>504</c:v>
                </c:pt>
                <c:pt idx="3497">
                  <c:v>503</c:v>
                </c:pt>
                <c:pt idx="3498">
                  <c:v>502</c:v>
                </c:pt>
                <c:pt idx="3499">
                  <c:v>501</c:v>
                </c:pt>
                <c:pt idx="3500">
                  <c:v>500</c:v>
                </c:pt>
                <c:pt idx="3501">
                  <c:v>499</c:v>
                </c:pt>
                <c:pt idx="3502">
                  <c:v>498</c:v>
                </c:pt>
                <c:pt idx="3503">
                  <c:v>497</c:v>
                </c:pt>
                <c:pt idx="3504">
                  <c:v>496</c:v>
                </c:pt>
                <c:pt idx="3505">
                  <c:v>495</c:v>
                </c:pt>
                <c:pt idx="3506">
                  <c:v>494</c:v>
                </c:pt>
                <c:pt idx="3507">
                  <c:v>493</c:v>
                </c:pt>
                <c:pt idx="3508">
                  <c:v>492</c:v>
                </c:pt>
                <c:pt idx="3509">
                  <c:v>491</c:v>
                </c:pt>
                <c:pt idx="3510">
                  <c:v>490</c:v>
                </c:pt>
                <c:pt idx="3511">
                  <c:v>489</c:v>
                </c:pt>
                <c:pt idx="3512">
                  <c:v>488</c:v>
                </c:pt>
                <c:pt idx="3513">
                  <c:v>487</c:v>
                </c:pt>
                <c:pt idx="3514">
                  <c:v>486</c:v>
                </c:pt>
                <c:pt idx="3515">
                  <c:v>485</c:v>
                </c:pt>
                <c:pt idx="3516">
                  <c:v>484</c:v>
                </c:pt>
                <c:pt idx="3517">
                  <c:v>483</c:v>
                </c:pt>
                <c:pt idx="3518">
                  <c:v>482</c:v>
                </c:pt>
                <c:pt idx="3519">
                  <c:v>481</c:v>
                </c:pt>
                <c:pt idx="3520">
                  <c:v>480</c:v>
                </c:pt>
                <c:pt idx="3521">
                  <c:v>479</c:v>
                </c:pt>
                <c:pt idx="3522">
                  <c:v>478</c:v>
                </c:pt>
                <c:pt idx="3523">
                  <c:v>477</c:v>
                </c:pt>
                <c:pt idx="3524">
                  <c:v>476</c:v>
                </c:pt>
                <c:pt idx="3525">
                  <c:v>475</c:v>
                </c:pt>
                <c:pt idx="3526">
                  <c:v>474</c:v>
                </c:pt>
                <c:pt idx="3527">
                  <c:v>473</c:v>
                </c:pt>
                <c:pt idx="3528">
                  <c:v>472</c:v>
                </c:pt>
                <c:pt idx="3529">
                  <c:v>471</c:v>
                </c:pt>
                <c:pt idx="3530">
                  <c:v>470</c:v>
                </c:pt>
                <c:pt idx="3531">
                  <c:v>469</c:v>
                </c:pt>
                <c:pt idx="3532">
                  <c:v>468</c:v>
                </c:pt>
                <c:pt idx="3533">
                  <c:v>467</c:v>
                </c:pt>
                <c:pt idx="3534">
                  <c:v>466</c:v>
                </c:pt>
                <c:pt idx="3535">
                  <c:v>465</c:v>
                </c:pt>
                <c:pt idx="3536">
                  <c:v>464</c:v>
                </c:pt>
                <c:pt idx="3537">
                  <c:v>463</c:v>
                </c:pt>
                <c:pt idx="3538">
                  <c:v>462</c:v>
                </c:pt>
                <c:pt idx="3539">
                  <c:v>461</c:v>
                </c:pt>
                <c:pt idx="3540">
                  <c:v>460</c:v>
                </c:pt>
                <c:pt idx="3541">
                  <c:v>459</c:v>
                </c:pt>
                <c:pt idx="3542">
                  <c:v>458</c:v>
                </c:pt>
                <c:pt idx="3543">
                  <c:v>457</c:v>
                </c:pt>
                <c:pt idx="3544">
                  <c:v>456</c:v>
                </c:pt>
                <c:pt idx="3545">
                  <c:v>455</c:v>
                </c:pt>
                <c:pt idx="3546">
                  <c:v>454</c:v>
                </c:pt>
                <c:pt idx="3547">
                  <c:v>453</c:v>
                </c:pt>
                <c:pt idx="3548">
                  <c:v>452</c:v>
                </c:pt>
                <c:pt idx="3549">
                  <c:v>451</c:v>
                </c:pt>
                <c:pt idx="3550">
                  <c:v>450</c:v>
                </c:pt>
              </c:numCache>
            </c:numRef>
          </c:xVal>
          <c:yVal>
            <c:numRef>
              <c:f>sth91postcolum!$B$3:$B$3553</c:f>
              <c:numCache>
                <c:formatCode>General</c:formatCode>
                <c:ptCount val="3551"/>
                <c:pt idx="0">
                  <c:v>99.48</c:v>
                </c:pt>
                <c:pt idx="1">
                  <c:v>99.48</c:v>
                </c:pt>
                <c:pt idx="2">
                  <c:v>99.48</c:v>
                </c:pt>
                <c:pt idx="3">
                  <c:v>99.48</c:v>
                </c:pt>
                <c:pt idx="4">
                  <c:v>99.49</c:v>
                </c:pt>
                <c:pt idx="5">
                  <c:v>99.5</c:v>
                </c:pt>
                <c:pt idx="6">
                  <c:v>99.5</c:v>
                </c:pt>
                <c:pt idx="7">
                  <c:v>99.5</c:v>
                </c:pt>
                <c:pt idx="8">
                  <c:v>99.51</c:v>
                </c:pt>
                <c:pt idx="9">
                  <c:v>99.51</c:v>
                </c:pt>
                <c:pt idx="10">
                  <c:v>99.52</c:v>
                </c:pt>
                <c:pt idx="11">
                  <c:v>99.52</c:v>
                </c:pt>
                <c:pt idx="12">
                  <c:v>99.51</c:v>
                </c:pt>
                <c:pt idx="13">
                  <c:v>99.51</c:v>
                </c:pt>
                <c:pt idx="14">
                  <c:v>99.5</c:v>
                </c:pt>
                <c:pt idx="15">
                  <c:v>99.49</c:v>
                </c:pt>
                <c:pt idx="16">
                  <c:v>99.49</c:v>
                </c:pt>
                <c:pt idx="17">
                  <c:v>99.49</c:v>
                </c:pt>
                <c:pt idx="18">
                  <c:v>99.49</c:v>
                </c:pt>
                <c:pt idx="19">
                  <c:v>99.51</c:v>
                </c:pt>
                <c:pt idx="20">
                  <c:v>99.52</c:v>
                </c:pt>
                <c:pt idx="21">
                  <c:v>99.53</c:v>
                </c:pt>
                <c:pt idx="22">
                  <c:v>99.54</c:v>
                </c:pt>
                <c:pt idx="23">
                  <c:v>99.54</c:v>
                </c:pt>
                <c:pt idx="24">
                  <c:v>99.53</c:v>
                </c:pt>
                <c:pt idx="25">
                  <c:v>99.52</c:v>
                </c:pt>
                <c:pt idx="26">
                  <c:v>99.51</c:v>
                </c:pt>
                <c:pt idx="27">
                  <c:v>99.5</c:v>
                </c:pt>
                <c:pt idx="28">
                  <c:v>99.49</c:v>
                </c:pt>
                <c:pt idx="29">
                  <c:v>99.49</c:v>
                </c:pt>
                <c:pt idx="30">
                  <c:v>99.49</c:v>
                </c:pt>
                <c:pt idx="31">
                  <c:v>99.5</c:v>
                </c:pt>
                <c:pt idx="32">
                  <c:v>99.5</c:v>
                </c:pt>
                <c:pt idx="33">
                  <c:v>99.51</c:v>
                </c:pt>
                <c:pt idx="34">
                  <c:v>99.52</c:v>
                </c:pt>
                <c:pt idx="35">
                  <c:v>99.53</c:v>
                </c:pt>
                <c:pt idx="36">
                  <c:v>99.53</c:v>
                </c:pt>
                <c:pt idx="37">
                  <c:v>99.54</c:v>
                </c:pt>
                <c:pt idx="38">
                  <c:v>99.54</c:v>
                </c:pt>
                <c:pt idx="39">
                  <c:v>99.54</c:v>
                </c:pt>
                <c:pt idx="40">
                  <c:v>99.54</c:v>
                </c:pt>
                <c:pt idx="41">
                  <c:v>99.53</c:v>
                </c:pt>
                <c:pt idx="42">
                  <c:v>99.52</c:v>
                </c:pt>
                <c:pt idx="43">
                  <c:v>99.51</c:v>
                </c:pt>
                <c:pt idx="44">
                  <c:v>99.51</c:v>
                </c:pt>
                <c:pt idx="45">
                  <c:v>99.51</c:v>
                </c:pt>
                <c:pt idx="46">
                  <c:v>99.52</c:v>
                </c:pt>
                <c:pt idx="47">
                  <c:v>99.52</c:v>
                </c:pt>
                <c:pt idx="48">
                  <c:v>99.53</c:v>
                </c:pt>
                <c:pt idx="49">
                  <c:v>99.53</c:v>
                </c:pt>
                <c:pt idx="50">
                  <c:v>99.54</c:v>
                </c:pt>
                <c:pt idx="51">
                  <c:v>99.54</c:v>
                </c:pt>
                <c:pt idx="52">
                  <c:v>99.54</c:v>
                </c:pt>
                <c:pt idx="53">
                  <c:v>99.54</c:v>
                </c:pt>
                <c:pt idx="54">
                  <c:v>99.54</c:v>
                </c:pt>
                <c:pt idx="55">
                  <c:v>99.54</c:v>
                </c:pt>
                <c:pt idx="56">
                  <c:v>99.55</c:v>
                </c:pt>
                <c:pt idx="57">
                  <c:v>99.55</c:v>
                </c:pt>
                <c:pt idx="58">
                  <c:v>99.55</c:v>
                </c:pt>
                <c:pt idx="59">
                  <c:v>99.55</c:v>
                </c:pt>
                <c:pt idx="60">
                  <c:v>99.55</c:v>
                </c:pt>
                <c:pt idx="61">
                  <c:v>99.54</c:v>
                </c:pt>
                <c:pt idx="62">
                  <c:v>99.54</c:v>
                </c:pt>
                <c:pt idx="63">
                  <c:v>99.54</c:v>
                </c:pt>
                <c:pt idx="64">
                  <c:v>99.55</c:v>
                </c:pt>
                <c:pt idx="65">
                  <c:v>99.55</c:v>
                </c:pt>
                <c:pt idx="66">
                  <c:v>99.57</c:v>
                </c:pt>
                <c:pt idx="67">
                  <c:v>99.58</c:v>
                </c:pt>
                <c:pt idx="68">
                  <c:v>99.58</c:v>
                </c:pt>
                <c:pt idx="69">
                  <c:v>99.58</c:v>
                </c:pt>
                <c:pt idx="70">
                  <c:v>99.58</c:v>
                </c:pt>
                <c:pt idx="71">
                  <c:v>99.58</c:v>
                </c:pt>
                <c:pt idx="72">
                  <c:v>99.57</c:v>
                </c:pt>
                <c:pt idx="73">
                  <c:v>99.56</c:v>
                </c:pt>
                <c:pt idx="74">
                  <c:v>99.56</c:v>
                </c:pt>
                <c:pt idx="75">
                  <c:v>99.55</c:v>
                </c:pt>
                <c:pt idx="76">
                  <c:v>99.55</c:v>
                </c:pt>
                <c:pt idx="77">
                  <c:v>99.55</c:v>
                </c:pt>
                <c:pt idx="78">
                  <c:v>99.56</c:v>
                </c:pt>
                <c:pt idx="79">
                  <c:v>99.56</c:v>
                </c:pt>
                <c:pt idx="80">
                  <c:v>99.56</c:v>
                </c:pt>
                <c:pt idx="81">
                  <c:v>99.57</c:v>
                </c:pt>
                <c:pt idx="82">
                  <c:v>99.57</c:v>
                </c:pt>
                <c:pt idx="83">
                  <c:v>99.58</c:v>
                </c:pt>
                <c:pt idx="84">
                  <c:v>99.59</c:v>
                </c:pt>
                <c:pt idx="85">
                  <c:v>99.6</c:v>
                </c:pt>
                <c:pt idx="86">
                  <c:v>99.59</c:v>
                </c:pt>
                <c:pt idx="87">
                  <c:v>99.58</c:v>
                </c:pt>
                <c:pt idx="88">
                  <c:v>99.57</c:v>
                </c:pt>
                <c:pt idx="89">
                  <c:v>99.57</c:v>
                </c:pt>
                <c:pt idx="90">
                  <c:v>99.57</c:v>
                </c:pt>
                <c:pt idx="91">
                  <c:v>99.57</c:v>
                </c:pt>
                <c:pt idx="92">
                  <c:v>99.57</c:v>
                </c:pt>
                <c:pt idx="93">
                  <c:v>99.57</c:v>
                </c:pt>
                <c:pt idx="94">
                  <c:v>99.58</c:v>
                </c:pt>
                <c:pt idx="95">
                  <c:v>99.59</c:v>
                </c:pt>
                <c:pt idx="96">
                  <c:v>99.6</c:v>
                </c:pt>
                <c:pt idx="97">
                  <c:v>99.61</c:v>
                </c:pt>
                <c:pt idx="98">
                  <c:v>99.61</c:v>
                </c:pt>
                <c:pt idx="99">
                  <c:v>99.61</c:v>
                </c:pt>
                <c:pt idx="100">
                  <c:v>99.6</c:v>
                </c:pt>
                <c:pt idx="101">
                  <c:v>99.6</c:v>
                </c:pt>
                <c:pt idx="102">
                  <c:v>99.59</c:v>
                </c:pt>
                <c:pt idx="103">
                  <c:v>99.58</c:v>
                </c:pt>
                <c:pt idx="104">
                  <c:v>99.58</c:v>
                </c:pt>
                <c:pt idx="105">
                  <c:v>99.59</c:v>
                </c:pt>
                <c:pt idx="106">
                  <c:v>99.59</c:v>
                </c:pt>
                <c:pt idx="107">
                  <c:v>99.6</c:v>
                </c:pt>
                <c:pt idx="108">
                  <c:v>99.61</c:v>
                </c:pt>
                <c:pt idx="109">
                  <c:v>99.61</c:v>
                </c:pt>
                <c:pt idx="110">
                  <c:v>99.61</c:v>
                </c:pt>
                <c:pt idx="111">
                  <c:v>99.62</c:v>
                </c:pt>
                <c:pt idx="112">
                  <c:v>99.62</c:v>
                </c:pt>
                <c:pt idx="113">
                  <c:v>99.63</c:v>
                </c:pt>
                <c:pt idx="114">
                  <c:v>99.62</c:v>
                </c:pt>
                <c:pt idx="115">
                  <c:v>99.61</c:v>
                </c:pt>
                <c:pt idx="116">
                  <c:v>99.6</c:v>
                </c:pt>
                <c:pt idx="117">
                  <c:v>99.61</c:v>
                </c:pt>
                <c:pt idx="118">
                  <c:v>99.61</c:v>
                </c:pt>
                <c:pt idx="119">
                  <c:v>99.62</c:v>
                </c:pt>
                <c:pt idx="120">
                  <c:v>99.62</c:v>
                </c:pt>
                <c:pt idx="121">
                  <c:v>99.62</c:v>
                </c:pt>
                <c:pt idx="122">
                  <c:v>99.62</c:v>
                </c:pt>
                <c:pt idx="123">
                  <c:v>99.61</c:v>
                </c:pt>
                <c:pt idx="124">
                  <c:v>99.61</c:v>
                </c:pt>
                <c:pt idx="125">
                  <c:v>99.61</c:v>
                </c:pt>
                <c:pt idx="126">
                  <c:v>99.61</c:v>
                </c:pt>
                <c:pt idx="127">
                  <c:v>99.61</c:v>
                </c:pt>
                <c:pt idx="128">
                  <c:v>99.6</c:v>
                </c:pt>
                <c:pt idx="129">
                  <c:v>99.6</c:v>
                </c:pt>
                <c:pt idx="130">
                  <c:v>99.61</c:v>
                </c:pt>
                <c:pt idx="131">
                  <c:v>99.62</c:v>
                </c:pt>
                <c:pt idx="132">
                  <c:v>99.63</c:v>
                </c:pt>
                <c:pt idx="133">
                  <c:v>99.63</c:v>
                </c:pt>
                <c:pt idx="134">
                  <c:v>99.63</c:v>
                </c:pt>
                <c:pt idx="135">
                  <c:v>99.62</c:v>
                </c:pt>
                <c:pt idx="136">
                  <c:v>99.62</c:v>
                </c:pt>
                <c:pt idx="137">
                  <c:v>99.61</c:v>
                </c:pt>
                <c:pt idx="138">
                  <c:v>99.61</c:v>
                </c:pt>
                <c:pt idx="139">
                  <c:v>99.61</c:v>
                </c:pt>
                <c:pt idx="140">
                  <c:v>99.61</c:v>
                </c:pt>
                <c:pt idx="141">
                  <c:v>99.61</c:v>
                </c:pt>
                <c:pt idx="142">
                  <c:v>99.6</c:v>
                </c:pt>
                <c:pt idx="143">
                  <c:v>99.6</c:v>
                </c:pt>
                <c:pt idx="144">
                  <c:v>99.6</c:v>
                </c:pt>
                <c:pt idx="145">
                  <c:v>99.61</c:v>
                </c:pt>
                <c:pt idx="146">
                  <c:v>99.62</c:v>
                </c:pt>
                <c:pt idx="147">
                  <c:v>99.62</c:v>
                </c:pt>
                <c:pt idx="148">
                  <c:v>99.61</c:v>
                </c:pt>
                <c:pt idx="149">
                  <c:v>99.6</c:v>
                </c:pt>
                <c:pt idx="150">
                  <c:v>99.6</c:v>
                </c:pt>
                <c:pt idx="151">
                  <c:v>99.6</c:v>
                </c:pt>
                <c:pt idx="152">
                  <c:v>99.6</c:v>
                </c:pt>
                <c:pt idx="153">
                  <c:v>99.61</c:v>
                </c:pt>
                <c:pt idx="154">
                  <c:v>99.61</c:v>
                </c:pt>
                <c:pt idx="155">
                  <c:v>99.62</c:v>
                </c:pt>
                <c:pt idx="156">
                  <c:v>99.61</c:v>
                </c:pt>
                <c:pt idx="157">
                  <c:v>99.6</c:v>
                </c:pt>
                <c:pt idx="158">
                  <c:v>99.6</c:v>
                </c:pt>
                <c:pt idx="159">
                  <c:v>99.59</c:v>
                </c:pt>
                <c:pt idx="160">
                  <c:v>99.58</c:v>
                </c:pt>
                <c:pt idx="161">
                  <c:v>99.58</c:v>
                </c:pt>
                <c:pt idx="162">
                  <c:v>99.57</c:v>
                </c:pt>
                <c:pt idx="163">
                  <c:v>99.57</c:v>
                </c:pt>
                <c:pt idx="164">
                  <c:v>99.57</c:v>
                </c:pt>
                <c:pt idx="165">
                  <c:v>99.58</c:v>
                </c:pt>
                <c:pt idx="166">
                  <c:v>99.59</c:v>
                </c:pt>
                <c:pt idx="167">
                  <c:v>99.61</c:v>
                </c:pt>
                <c:pt idx="168">
                  <c:v>99.62</c:v>
                </c:pt>
                <c:pt idx="169">
                  <c:v>99.63</c:v>
                </c:pt>
                <c:pt idx="170">
                  <c:v>99.64</c:v>
                </c:pt>
                <c:pt idx="171">
                  <c:v>99.64</c:v>
                </c:pt>
                <c:pt idx="172">
                  <c:v>99.63</c:v>
                </c:pt>
                <c:pt idx="173">
                  <c:v>99.63</c:v>
                </c:pt>
                <c:pt idx="174">
                  <c:v>99.64</c:v>
                </c:pt>
                <c:pt idx="175">
                  <c:v>99.64</c:v>
                </c:pt>
                <c:pt idx="176">
                  <c:v>99.64</c:v>
                </c:pt>
                <c:pt idx="177">
                  <c:v>99.65</c:v>
                </c:pt>
                <c:pt idx="178">
                  <c:v>99.65</c:v>
                </c:pt>
                <c:pt idx="179">
                  <c:v>99.65</c:v>
                </c:pt>
                <c:pt idx="180">
                  <c:v>99.65</c:v>
                </c:pt>
                <c:pt idx="181">
                  <c:v>99.64</c:v>
                </c:pt>
                <c:pt idx="182">
                  <c:v>99.63</c:v>
                </c:pt>
                <c:pt idx="183">
                  <c:v>99.62</c:v>
                </c:pt>
                <c:pt idx="184">
                  <c:v>99.61</c:v>
                </c:pt>
                <c:pt idx="185">
                  <c:v>99.61</c:v>
                </c:pt>
                <c:pt idx="186">
                  <c:v>99.62</c:v>
                </c:pt>
                <c:pt idx="187">
                  <c:v>99.63</c:v>
                </c:pt>
                <c:pt idx="188">
                  <c:v>99.64</c:v>
                </c:pt>
                <c:pt idx="189">
                  <c:v>99.65</c:v>
                </c:pt>
                <c:pt idx="190">
                  <c:v>99.66</c:v>
                </c:pt>
                <c:pt idx="191">
                  <c:v>99.66</c:v>
                </c:pt>
                <c:pt idx="192">
                  <c:v>99.66</c:v>
                </c:pt>
                <c:pt idx="193">
                  <c:v>99.66</c:v>
                </c:pt>
                <c:pt idx="194">
                  <c:v>99.66</c:v>
                </c:pt>
                <c:pt idx="195">
                  <c:v>99.65</c:v>
                </c:pt>
                <c:pt idx="196">
                  <c:v>99.64</c:v>
                </c:pt>
                <c:pt idx="197">
                  <c:v>99.63</c:v>
                </c:pt>
                <c:pt idx="198">
                  <c:v>99.61</c:v>
                </c:pt>
                <c:pt idx="199">
                  <c:v>99.6</c:v>
                </c:pt>
                <c:pt idx="200">
                  <c:v>99.59</c:v>
                </c:pt>
                <c:pt idx="201">
                  <c:v>99.6</c:v>
                </c:pt>
                <c:pt idx="202">
                  <c:v>99.6</c:v>
                </c:pt>
                <c:pt idx="203">
                  <c:v>99.61</c:v>
                </c:pt>
                <c:pt idx="204">
                  <c:v>99.62</c:v>
                </c:pt>
                <c:pt idx="205">
                  <c:v>99.62</c:v>
                </c:pt>
                <c:pt idx="206">
                  <c:v>99.64</c:v>
                </c:pt>
                <c:pt idx="207">
                  <c:v>99.65</c:v>
                </c:pt>
                <c:pt idx="208">
                  <c:v>99.66</c:v>
                </c:pt>
                <c:pt idx="209">
                  <c:v>99.66</c:v>
                </c:pt>
                <c:pt idx="210">
                  <c:v>99.66</c:v>
                </c:pt>
                <c:pt idx="211">
                  <c:v>99.66</c:v>
                </c:pt>
                <c:pt idx="212">
                  <c:v>99.65</c:v>
                </c:pt>
                <c:pt idx="213">
                  <c:v>99.64</c:v>
                </c:pt>
                <c:pt idx="214">
                  <c:v>99.64</c:v>
                </c:pt>
                <c:pt idx="215">
                  <c:v>99.65</c:v>
                </c:pt>
                <c:pt idx="216">
                  <c:v>99.65</c:v>
                </c:pt>
                <c:pt idx="217">
                  <c:v>99.66</c:v>
                </c:pt>
                <c:pt idx="218">
                  <c:v>99.67</c:v>
                </c:pt>
                <c:pt idx="219">
                  <c:v>99.67</c:v>
                </c:pt>
                <c:pt idx="220">
                  <c:v>99.66</c:v>
                </c:pt>
                <c:pt idx="221">
                  <c:v>99.66</c:v>
                </c:pt>
                <c:pt idx="222">
                  <c:v>99.65</c:v>
                </c:pt>
                <c:pt idx="223">
                  <c:v>99.65</c:v>
                </c:pt>
                <c:pt idx="224">
                  <c:v>99.65</c:v>
                </c:pt>
                <c:pt idx="225">
                  <c:v>99.65</c:v>
                </c:pt>
                <c:pt idx="226">
                  <c:v>99.66</c:v>
                </c:pt>
                <c:pt idx="227">
                  <c:v>99.66</c:v>
                </c:pt>
                <c:pt idx="228">
                  <c:v>99.66</c:v>
                </c:pt>
                <c:pt idx="229">
                  <c:v>99.67</c:v>
                </c:pt>
                <c:pt idx="230">
                  <c:v>99.68</c:v>
                </c:pt>
                <c:pt idx="231">
                  <c:v>99.68</c:v>
                </c:pt>
                <c:pt idx="232">
                  <c:v>99.69</c:v>
                </c:pt>
                <c:pt idx="233">
                  <c:v>99.69</c:v>
                </c:pt>
                <c:pt idx="234">
                  <c:v>99.69</c:v>
                </c:pt>
                <c:pt idx="235">
                  <c:v>99.68</c:v>
                </c:pt>
                <c:pt idx="236">
                  <c:v>99.68</c:v>
                </c:pt>
                <c:pt idx="237">
                  <c:v>99.68</c:v>
                </c:pt>
                <c:pt idx="238">
                  <c:v>99.67</c:v>
                </c:pt>
                <c:pt idx="239">
                  <c:v>99.67</c:v>
                </c:pt>
                <c:pt idx="240">
                  <c:v>99.67</c:v>
                </c:pt>
                <c:pt idx="241">
                  <c:v>99.67</c:v>
                </c:pt>
                <c:pt idx="242">
                  <c:v>99.67</c:v>
                </c:pt>
                <c:pt idx="243">
                  <c:v>99.67</c:v>
                </c:pt>
                <c:pt idx="244">
                  <c:v>99.67</c:v>
                </c:pt>
                <c:pt idx="245">
                  <c:v>99.66</c:v>
                </c:pt>
                <c:pt idx="246">
                  <c:v>99.65</c:v>
                </c:pt>
                <c:pt idx="247">
                  <c:v>99.65</c:v>
                </c:pt>
                <c:pt idx="248">
                  <c:v>99.65</c:v>
                </c:pt>
                <c:pt idx="249">
                  <c:v>99.65</c:v>
                </c:pt>
                <c:pt idx="250">
                  <c:v>99.64</c:v>
                </c:pt>
                <c:pt idx="251">
                  <c:v>99.64</c:v>
                </c:pt>
                <c:pt idx="252">
                  <c:v>99.64</c:v>
                </c:pt>
                <c:pt idx="253">
                  <c:v>99.64</c:v>
                </c:pt>
                <c:pt idx="254">
                  <c:v>99.64</c:v>
                </c:pt>
                <c:pt idx="255">
                  <c:v>99.64</c:v>
                </c:pt>
                <c:pt idx="256">
                  <c:v>99.64</c:v>
                </c:pt>
                <c:pt idx="257">
                  <c:v>99.64</c:v>
                </c:pt>
                <c:pt idx="258">
                  <c:v>99.65</c:v>
                </c:pt>
                <c:pt idx="259">
                  <c:v>99.65</c:v>
                </c:pt>
                <c:pt idx="260">
                  <c:v>99.66</c:v>
                </c:pt>
                <c:pt idx="261">
                  <c:v>99.67</c:v>
                </c:pt>
                <c:pt idx="262">
                  <c:v>99.67</c:v>
                </c:pt>
                <c:pt idx="263">
                  <c:v>99.67</c:v>
                </c:pt>
                <c:pt idx="264">
                  <c:v>99.67</c:v>
                </c:pt>
                <c:pt idx="265">
                  <c:v>99.65</c:v>
                </c:pt>
                <c:pt idx="266">
                  <c:v>99.64</c:v>
                </c:pt>
                <c:pt idx="267">
                  <c:v>99.64</c:v>
                </c:pt>
                <c:pt idx="268">
                  <c:v>99.64</c:v>
                </c:pt>
                <c:pt idx="269">
                  <c:v>99.64</c:v>
                </c:pt>
                <c:pt idx="270">
                  <c:v>99.64</c:v>
                </c:pt>
                <c:pt idx="271">
                  <c:v>99.65</c:v>
                </c:pt>
                <c:pt idx="272">
                  <c:v>99.66</c:v>
                </c:pt>
                <c:pt idx="273">
                  <c:v>99.66</c:v>
                </c:pt>
                <c:pt idx="274">
                  <c:v>99.67</c:v>
                </c:pt>
                <c:pt idx="275">
                  <c:v>99.66</c:v>
                </c:pt>
                <c:pt idx="276">
                  <c:v>99.66</c:v>
                </c:pt>
                <c:pt idx="277">
                  <c:v>99.66</c:v>
                </c:pt>
                <c:pt idx="278">
                  <c:v>99.65</c:v>
                </c:pt>
                <c:pt idx="279">
                  <c:v>99.65</c:v>
                </c:pt>
                <c:pt idx="280">
                  <c:v>99.64</c:v>
                </c:pt>
                <c:pt idx="281">
                  <c:v>99.63</c:v>
                </c:pt>
                <c:pt idx="282">
                  <c:v>99.62</c:v>
                </c:pt>
                <c:pt idx="283">
                  <c:v>99.61</c:v>
                </c:pt>
                <c:pt idx="284">
                  <c:v>99.61</c:v>
                </c:pt>
                <c:pt idx="285">
                  <c:v>99.61</c:v>
                </c:pt>
                <c:pt idx="286">
                  <c:v>99.61</c:v>
                </c:pt>
                <c:pt idx="287">
                  <c:v>99.61</c:v>
                </c:pt>
                <c:pt idx="288">
                  <c:v>99.61</c:v>
                </c:pt>
                <c:pt idx="289">
                  <c:v>99.62</c:v>
                </c:pt>
                <c:pt idx="290">
                  <c:v>99.62</c:v>
                </c:pt>
                <c:pt idx="291">
                  <c:v>99.63</c:v>
                </c:pt>
                <c:pt idx="292">
                  <c:v>99.64</c:v>
                </c:pt>
                <c:pt idx="293">
                  <c:v>99.65</c:v>
                </c:pt>
                <c:pt idx="294">
                  <c:v>99.66</c:v>
                </c:pt>
                <c:pt idx="295">
                  <c:v>99.67</c:v>
                </c:pt>
                <c:pt idx="296">
                  <c:v>99.68</c:v>
                </c:pt>
                <c:pt idx="297">
                  <c:v>99.68</c:v>
                </c:pt>
                <c:pt idx="298">
                  <c:v>99.68</c:v>
                </c:pt>
                <c:pt idx="299">
                  <c:v>99.68</c:v>
                </c:pt>
                <c:pt idx="300">
                  <c:v>99.67</c:v>
                </c:pt>
                <c:pt idx="301">
                  <c:v>99.67</c:v>
                </c:pt>
                <c:pt idx="302">
                  <c:v>99.66</c:v>
                </c:pt>
                <c:pt idx="303">
                  <c:v>99.66</c:v>
                </c:pt>
                <c:pt idx="304">
                  <c:v>99.65</c:v>
                </c:pt>
                <c:pt idx="305">
                  <c:v>99.64</c:v>
                </c:pt>
                <c:pt idx="306">
                  <c:v>99.63</c:v>
                </c:pt>
                <c:pt idx="307">
                  <c:v>99.63</c:v>
                </c:pt>
                <c:pt idx="308">
                  <c:v>99.63</c:v>
                </c:pt>
                <c:pt idx="309">
                  <c:v>99.63</c:v>
                </c:pt>
                <c:pt idx="310">
                  <c:v>99.64</c:v>
                </c:pt>
                <c:pt idx="311">
                  <c:v>99.64</c:v>
                </c:pt>
                <c:pt idx="312">
                  <c:v>99.64</c:v>
                </c:pt>
                <c:pt idx="313">
                  <c:v>99.63</c:v>
                </c:pt>
                <c:pt idx="314">
                  <c:v>99.62</c:v>
                </c:pt>
                <c:pt idx="315">
                  <c:v>99.61</c:v>
                </c:pt>
                <c:pt idx="316">
                  <c:v>99.6</c:v>
                </c:pt>
                <c:pt idx="317">
                  <c:v>99.59</c:v>
                </c:pt>
                <c:pt idx="318">
                  <c:v>99.59</c:v>
                </c:pt>
                <c:pt idx="319">
                  <c:v>99.59</c:v>
                </c:pt>
                <c:pt idx="320">
                  <c:v>99.59</c:v>
                </c:pt>
                <c:pt idx="321">
                  <c:v>99.58</c:v>
                </c:pt>
                <c:pt idx="322">
                  <c:v>99.58</c:v>
                </c:pt>
                <c:pt idx="323">
                  <c:v>99.58</c:v>
                </c:pt>
                <c:pt idx="324">
                  <c:v>99.58</c:v>
                </c:pt>
                <c:pt idx="325">
                  <c:v>99.58</c:v>
                </c:pt>
                <c:pt idx="326">
                  <c:v>99.58</c:v>
                </c:pt>
                <c:pt idx="327">
                  <c:v>99.57</c:v>
                </c:pt>
                <c:pt idx="328">
                  <c:v>99.56</c:v>
                </c:pt>
                <c:pt idx="329">
                  <c:v>99.56</c:v>
                </c:pt>
                <c:pt idx="330">
                  <c:v>99.56</c:v>
                </c:pt>
                <c:pt idx="331">
                  <c:v>99.56</c:v>
                </c:pt>
                <c:pt idx="332">
                  <c:v>99.57</c:v>
                </c:pt>
                <c:pt idx="333">
                  <c:v>99.57</c:v>
                </c:pt>
                <c:pt idx="334">
                  <c:v>99.57</c:v>
                </c:pt>
                <c:pt idx="335">
                  <c:v>99.57</c:v>
                </c:pt>
                <c:pt idx="336">
                  <c:v>99.57</c:v>
                </c:pt>
                <c:pt idx="337">
                  <c:v>99.57</c:v>
                </c:pt>
                <c:pt idx="338">
                  <c:v>99.56</c:v>
                </c:pt>
                <c:pt idx="339">
                  <c:v>99.56</c:v>
                </c:pt>
                <c:pt idx="340">
                  <c:v>99.56</c:v>
                </c:pt>
                <c:pt idx="341">
                  <c:v>99.56</c:v>
                </c:pt>
                <c:pt idx="342">
                  <c:v>99.56</c:v>
                </c:pt>
                <c:pt idx="343">
                  <c:v>99.56</c:v>
                </c:pt>
                <c:pt idx="344">
                  <c:v>99.56</c:v>
                </c:pt>
                <c:pt idx="345">
                  <c:v>99.56</c:v>
                </c:pt>
                <c:pt idx="346">
                  <c:v>99.56</c:v>
                </c:pt>
                <c:pt idx="347">
                  <c:v>99.57</c:v>
                </c:pt>
                <c:pt idx="348">
                  <c:v>99.58</c:v>
                </c:pt>
                <c:pt idx="349">
                  <c:v>99.58</c:v>
                </c:pt>
                <c:pt idx="350">
                  <c:v>99.56</c:v>
                </c:pt>
                <c:pt idx="351">
                  <c:v>99.54</c:v>
                </c:pt>
                <c:pt idx="352">
                  <c:v>99.53</c:v>
                </c:pt>
                <c:pt idx="353">
                  <c:v>99.52</c:v>
                </c:pt>
                <c:pt idx="354">
                  <c:v>99.52</c:v>
                </c:pt>
                <c:pt idx="355">
                  <c:v>99.51</c:v>
                </c:pt>
                <c:pt idx="356">
                  <c:v>99.5</c:v>
                </c:pt>
                <c:pt idx="357">
                  <c:v>99.5</c:v>
                </c:pt>
                <c:pt idx="358">
                  <c:v>99.5</c:v>
                </c:pt>
                <c:pt idx="359">
                  <c:v>99.5</c:v>
                </c:pt>
                <c:pt idx="360">
                  <c:v>99.51</c:v>
                </c:pt>
                <c:pt idx="361">
                  <c:v>99.51</c:v>
                </c:pt>
                <c:pt idx="362">
                  <c:v>99.51</c:v>
                </c:pt>
                <c:pt idx="363">
                  <c:v>99.5</c:v>
                </c:pt>
                <c:pt idx="364">
                  <c:v>99.5</c:v>
                </c:pt>
                <c:pt idx="365">
                  <c:v>99.49</c:v>
                </c:pt>
                <c:pt idx="366">
                  <c:v>99.47</c:v>
                </c:pt>
                <c:pt idx="367">
                  <c:v>99.46</c:v>
                </c:pt>
                <c:pt idx="368">
                  <c:v>99.46</c:v>
                </c:pt>
                <c:pt idx="369">
                  <c:v>99.46</c:v>
                </c:pt>
                <c:pt idx="370">
                  <c:v>99.46</c:v>
                </c:pt>
                <c:pt idx="371">
                  <c:v>99.46</c:v>
                </c:pt>
                <c:pt idx="372">
                  <c:v>99.45</c:v>
                </c:pt>
                <c:pt idx="373">
                  <c:v>99.44</c:v>
                </c:pt>
                <c:pt idx="374">
                  <c:v>99.43</c:v>
                </c:pt>
                <c:pt idx="375">
                  <c:v>99.42</c:v>
                </c:pt>
                <c:pt idx="376">
                  <c:v>99.43</c:v>
                </c:pt>
                <c:pt idx="377">
                  <c:v>99.43</c:v>
                </c:pt>
                <c:pt idx="378">
                  <c:v>99.43</c:v>
                </c:pt>
                <c:pt idx="379">
                  <c:v>99.43</c:v>
                </c:pt>
                <c:pt idx="380">
                  <c:v>99.42</c:v>
                </c:pt>
                <c:pt idx="381">
                  <c:v>99.4</c:v>
                </c:pt>
                <c:pt idx="382">
                  <c:v>99.38</c:v>
                </c:pt>
                <c:pt idx="383">
                  <c:v>99.37</c:v>
                </c:pt>
                <c:pt idx="384">
                  <c:v>99.37</c:v>
                </c:pt>
                <c:pt idx="385">
                  <c:v>99.37</c:v>
                </c:pt>
                <c:pt idx="386">
                  <c:v>99.37</c:v>
                </c:pt>
                <c:pt idx="387">
                  <c:v>99.36</c:v>
                </c:pt>
                <c:pt idx="388">
                  <c:v>99.34</c:v>
                </c:pt>
                <c:pt idx="389">
                  <c:v>99.33</c:v>
                </c:pt>
                <c:pt idx="390">
                  <c:v>99.33</c:v>
                </c:pt>
                <c:pt idx="391">
                  <c:v>99.33</c:v>
                </c:pt>
                <c:pt idx="392">
                  <c:v>99.33</c:v>
                </c:pt>
                <c:pt idx="393">
                  <c:v>99.32</c:v>
                </c:pt>
                <c:pt idx="394">
                  <c:v>99.32</c:v>
                </c:pt>
                <c:pt idx="395">
                  <c:v>99.31</c:v>
                </c:pt>
                <c:pt idx="396">
                  <c:v>99.31</c:v>
                </c:pt>
                <c:pt idx="397">
                  <c:v>99.3</c:v>
                </c:pt>
                <c:pt idx="398">
                  <c:v>99.29</c:v>
                </c:pt>
                <c:pt idx="399">
                  <c:v>99.29</c:v>
                </c:pt>
                <c:pt idx="400">
                  <c:v>99.28</c:v>
                </c:pt>
                <c:pt idx="401">
                  <c:v>99.27</c:v>
                </c:pt>
                <c:pt idx="402">
                  <c:v>99.27</c:v>
                </c:pt>
                <c:pt idx="403">
                  <c:v>99.27</c:v>
                </c:pt>
                <c:pt idx="404">
                  <c:v>99.26</c:v>
                </c:pt>
                <c:pt idx="405">
                  <c:v>99.26</c:v>
                </c:pt>
                <c:pt idx="406">
                  <c:v>99.26</c:v>
                </c:pt>
                <c:pt idx="407">
                  <c:v>99.26</c:v>
                </c:pt>
                <c:pt idx="408">
                  <c:v>99.26</c:v>
                </c:pt>
                <c:pt idx="409">
                  <c:v>99.26</c:v>
                </c:pt>
                <c:pt idx="410">
                  <c:v>99.25</c:v>
                </c:pt>
                <c:pt idx="411">
                  <c:v>99.25</c:v>
                </c:pt>
                <c:pt idx="412">
                  <c:v>99.24</c:v>
                </c:pt>
                <c:pt idx="413">
                  <c:v>99.23</c:v>
                </c:pt>
                <c:pt idx="414">
                  <c:v>99.23</c:v>
                </c:pt>
                <c:pt idx="415">
                  <c:v>99.24</c:v>
                </c:pt>
                <c:pt idx="416">
                  <c:v>99.24</c:v>
                </c:pt>
                <c:pt idx="417">
                  <c:v>99.25</c:v>
                </c:pt>
                <c:pt idx="418">
                  <c:v>99.24</c:v>
                </c:pt>
                <c:pt idx="419">
                  <c:v>99.23</c:v>
                </c:pt>
                <c:pt idx="420">
                  <c:v>99.22</c:v>
                </c:pt>
                <c:pt idx="421">
                  <c:v>99.21</c:v>
                </c:pt>
                <c:pt idx="422">
                  <c:v>99.2</c:v>
                </c:pt>
                <c:pt idx="423">
                  <c:v>99.2</c:v>
                </c:pt>
                <c:pt idx="424">
                  <c:v>99.19</c:v>
                </c:pt>
                <c:pt idx="425">
                  <c:v>99.19</c:v>
                </c:pt>
                <c:pt idx="426">
                  <c:v>99.18</c:v>
                </c:pt>
                <c:pt idx="427">
                  <c:v>99.17</c:v>
                </c:pt>
                <c:pt idx="428">
                  <c:v>99.16</c:v>
                </c:pt>
                <c:pt idx="429">
                  <c:v>99.16</c:v>
                </c:pt>
                <c:pt idx="430">
                  <c:v>99.15</c:v>
                </c:pt>
                <c:pt idx="431">
                  <c:v>99.15</c:v>
                </c:pt>
                <c:pt idx="432">
                  <c:v>99.15</c:v>
                </c:pt>
                <c:pt idx="433">
                  <c:v>99.15</c:v>
                </c:pt>
                <c:pt idx="434">
                  <c:v>99.15</c:v>
                </c:pt>
                <c:pt idx="435">
                  <c:v>99.15</c:v>
                </c:pt>
                <c:pt idx="436">
                  <c:v>99.16</c:v>
                </c:pt>
                <c:pt idx="437">
                  <c:v>99.16</c:v>
                </c:pt>
                <c:pt idx="438">
                  <c:v>99.15</c:v>
                </c:pt>
                <c:pt idx="439">
                  <c:v>99.15</c:v>
                </c:pt>
                <c:pt idx="440">
                  <c:v>99.15</c:v>
                </c:pt>
                <c:pt idx="441">
                  <c:v>99.15</c:v>
                </c:pt>
                <c:pt idx="442">
                  <c:v>99.16</c:v>
                </c:pt>
                <c:pt idx="443">
                  <c:v>99.16</c:v>
                </c:pt>
                <c:pt idx="444">
                  <c:v>99.16</c:v>
                </c:pt>
                <c:pt idx="445">
                  <c:v>99.16</c:v>
                </c:pt>
                <c:pt idx="446">
                  <c:v>99.15</c:v>
                </c:pt>
                <c:pt idx="447">
                  <c:v>99.14</c:v>
                </c:pt>
                <c:pt idx="448">
                  <c:v>99.11</c:v>
                </c:pt>
                <c:pt idx="449">
                  <c:v>99.1</c:v>
                </c:pt>
                <c:pt idx="450">
                  <c:v>99.09</c:v>
                </c:pt>
                <c:pt idx="451">
                  <c:v>99.08</c:v>
                </c:pt>
                <c:pt idx="452">
                  <c:v>99.09</c:v>
                </c:pt>
                <c:pt idx="453">
                  <c:v>99.09</c:v>
                </c:pt>
                <c:pt idx="454">
                  <c:v>99.09</c:v>
                </c:pt>
                <c:pt idx="455">
                  <c:v>99.08</c:v>
                </c:pt>
                <c:pt idx="456">
                  <c:v>99.07</c:v>
                </c:pt>
                <c:pt idx="457">
                  <c:v>99.07</c:v>
                </c:pt>
                <c:pt idx="458">
                  <c:v>99.07</c:v>
                </c:pt>
                <c:pt idx="459">
                  <c:v>99.08</c:v>
                </c:pt>
                <c:pt idx="460">
                  <c:v>99.09</c:v>
                </c:pt>
                <c:pt idx="461">
                  <c:v>99.1</c:v>
                </c:pt>
                <c:pt idx="462">
                  <c:v>99.09</c:v>
                </c:pt>
                <c:pt idx="463">
                  <c:v>99.09</c:v>
                </c:pt>
                <c:pt idx="464">
                  <c:v>99.08</c:v>
                </c:pt>
                <c:pt idx="465">
                  <c:v>99.06</c:v>
                </c:pt>
                <c:pt idx="466">
                  <c:v>99.05</c:v>
                </c:pt>
                <c:pt idx="467">
                  <c:v>99.04</c:v>
                </c:pt>
                <c:pt idx="468">
                  <c:v>99.04</c:v>
                </c:pt>
                <c:pt idx="469">
                  <c:v>99.03</c:v>
                </c:pt>
                <c:pt idx="470">
                  <c:v>99.03</c:v>
                </c:pt>
                <c:pt idx="471">
                  <c:v>99.02</c:v>
                </c:pt>
                <c:pt idx="472">
                  <c:v>99.01</c:v>
                </c:pt>
                <c:pt idx="473">
                  <c:v>99.01</c:v>
                </c:pt>
                <c:pt idx="474">
                  <c:v>99.01</c:v>
                </c:pt>
                <c:pt idx="475">
                  <c:v>99.01</c:v>
                </c:pt>
                <c:pt idx="476">
                  <c:v>99.01</c:v>
                </c:pt>
                <c:pt idx="477">
                  <c:v>99.01</c:v>
                </c:pt>
                <c:pt idx="478">
                  <c:v>99.01</c:v>
                </c:pt>
                <c:pt idx="479">
                  <c:v>99</c:v>
                </c:pt>
                <c:pt idx="480">
                  <c:v>99</c:v>
                </c:pt>
                <c:pt idx="481">
                  <c:v>99</c:v>
                </c:pt>
                <c:pt idx="482">
                  <c:v>98.99</c:v>
                </c:pt>
                <c:pt idx="483">
                  <c:v>98.98</c:v>
                </c:pt>
                <c:pt idx="484">
                  <c:v>98.98</c:v>
                </c:pt>
                <c:pt idx="485">
                  <c:v>98.97</c:v>
                </c:pt>
                <c:pt idx="486">
                  <c:v>98.97</c:v>
                </c:pt>
                <c:pt idx="487">
                  <c:v>98.96</c:v>
                </c:pt>
                <c:pt idx="488">
                  <c:v>98.96</c:v>
                </c:pt>
                <c:pt idx="489">
                  <c:v>98.96</c:v>
                </c:pt>
                <c:pt idx="490">
                  <c:v>98.96</c:v>
                </c:pt>
                <c:pt idx="491">
                  <c:v>98.96</c:v>
                </c:pt>
                <c:pt idx="492">
                  <c:v>98.95</c:v>
                </c:pt>
                <c:pt idx="493">
                  <c:v>98.94</c:v>
                </c:pt>
                <c:pt idx="494">
                  <c:v>98.93</c:v>
                </c:pt>
                <c:pt idx="495">
                  <c:v>98.93</c:v>
                </c:pt>
                <c:pt idx="496">
                  <c:v>98.94</c:v>
                </c:pt>
                <c:pt idx="497">
                  <c:v>98.95</c:v>
                </c:pt>
                <c:pt idx="498">
                  <c:v>98.96</c:v>
                </c:pt>
                <c:pt idx="499">
                  <c:v>98.96</c:v>
                </c:pt>
                <c:pt idx="500">
                  <c:v>98.94</c:v>
                </c:pt>
                <c:pt idx="501">
                  <c:v>98.93</c:v>
                </c:pt>
                <c:pt idx="502">
                  <c:v>98.91</c:v>
                </c:pt>
                <c:pt idx="503">
                  <c:v>98.91</c:v>
                </c:pt>
                <c:pt idx="504">
                  <c:v>98.9</c:v>
                </c:pt>
                <c:pt idx="505">
                  <c:v>98.9</c:v>
                </c:pt>
                <c:pt idx="506">
                  <c:v>98.89</c:v>
                </c:pt>
                <c:pt idx="507">
                  <c:v>98.87</c:v>
                </c:pt>
                <c:pt idx="508">
                  <c:v>98.86</c:v>
                </c:pt>
                <c:pt idx="509">
                  <c:v>98.86</c:v>
                </c:pt>
                <c:pt idx="510">
                  <c:v>98.86</c:v>
                </c:pt>
                <c:pt idx="511">
                  <c:v>98.87</c:v>
                </c:pt>
                <c:pt idx="512">
                  <c:v>98.88</c:v>
                </c:pt>
                <c:pt idx="513">
                  <c:v>98.88</c:v>
                </c:pt>
                <c:pt idx="514">
                  <c:v>98.87</c:v>
                </c:pt>
                <c:pt idx="515">
                  <c:v>98.86</c:v>
                </c:pt>
                <c:pt idx="516">
                  <c:v>98.85</c:v>
                </c:pt>
                <c:pt idx="517">
                  <c:v>98.83</c:v>
                </c:pt>
                <c:pt idx="518">
                  <c:v>98.82</c:v>
                </c:pt>
                <c:pt idx="519">
                  <c:v>98.81</c:v>
                </c:pt>
                <c:pt idx="520">
                  <c:v>98.8</c:v>
                </c:pt>
                <c:pt idx="521">
                  <c:v>98.8</c:v>
                </c:pt>
                <c:pt idx="522">
                  <c:v>98.79</c:v>
                </c:pt>
                <c:pt idx="523">
                  <c:v>98.77</c:v>
                </c:pt>
                <c:pt idx="524">
                  <c:v>98.76</c:v>
                </c:pt>
                <c:pt idx="525">
                  <c:v>98.73</c:v>
                </c:pt>
                <c:pt idx="526">
                  <c:v>98.71</c:v>
                </c:pt>
                <c:pt idx="527">
                  <c:v>98.67</c:v>
                </c:pt>
                <c:pt idx="528">
                  <c:v>98.65</c:v>
                </c:pt>
                <c:pt idx="529">
                  <c:v>98.62</c:v>
                </c:pt>
                <c:pt idx="530">
                  <c:v>98.6</c:v>
                </c:pt>
                <c:pt idx="531">
                  <c:v>98.59</c:v>
                </c:pt>
                <c:pt idx="532">
                  <c:v>98.56</c:v>
                </c:pt>
                <c:pt idx="533">
                  <c:v>98.54</c:v>
                </c:pt>
                <c:pt idx="534">
                  <c:v>98.5</c:v>
                </c:pt>
                <c:pt idx="535">
                  <c:v>98.47</c:v>
                </c:pt>
                <c:pt idx="536">
                  <c:v>98.44</c:v>
                </c:pt>
                <c:pt idx="537">
                  <c:v>98.42</c:v>
                </c:pt>
                <c:pt idx="538">
                  <c:v>98.39</c:v>
                </c:pt>
                <c:pt idx="539">
                  <c:v>98.37</c:v>
                </c:pt>
                <c:pt idx="540">
                  <c:v>98.33</c:v>
                </c:pt>
                <c:pt idx="541">
                  <c:v>98.28</c:v>
                </c:pt>
                <c:pt idx="542">
                  <c:v>98.23</c:v>
                </c:pt>
                <c:pt idx="543">
                  <c:v>98.18</c:v>
                </c:pt>
                <c:pt idx="544">
                  <c:v>98.13</c:v>
                </c:pt>
                <c:pt idx="545">
                  <c:v>98.1</c:v>
                </c:pt>
                <c:pt idx="546">
                  <c:v>98.05</c:v>
                </c:pt>
                <c:pt idx="547">
                  <c:v>98.01</c:v>
                </c:pt>
                <c:pt idx="548">
                  <c:v>97.96</c:v>
                </c:pt>
                <c:pt idx="549">
                  <c:v>97.91</c:v>
                </c:pt>
                <c:pt idx="550">
                  <c:v>97.87</c:v>
                </c:pt>
                <c:pt idx="551">
                  <c:v>97.83</c:v>
                </c:pt>
                <c:pt idx="552">
                  <c:v>97.79</c:v>
                </c:pt>
                <c:pt idx="553">
                  <c:v>97.75</c:v>
                </c:pt>
                <c:pt idx="554">
                  <c:v>97.69</c:v>
                </c:pt>
                <c:pt idx="555">
                  <c:v>97.64</c:v>
                </c:pt>
                <c:pt idx="556">
                  <c:v>97.57</c:v>
                </c:pt>
                <c:pt idx="557">
                  <c:v>97.51</c:v>
                </c:pt>
                <c:pt idx="558">
                  <c:v>97.45</c:v>
                </c:pt>
                <c:pt idx="559">
                  <c:v>97.39</c:v>
                </c:pt>
                <c:pt idx="560">
                  <c:v>97.33</c:v>
                </c:pt>
                <c:pt idx="561">
                  <c:v>97.27</c:v>
                </c:pt>
                <c:pt idx="562">
                  <c:v>97.2</c:v>
                </c:pt>
                <c:pt idx="563">
                  <c:v>97.14</c:v>
                </c:pt>
                <c:pt idx="564">
                  <c:v>97.06</c:v>
                </c:pt>
                <c:pt idx="565">
                  <c:v>96.97</c:v>
                </c:pt>
                <c:pt idx="566">
                  <c:v>96.87</c:v>
                </c:pt>
                <c:pt idx="567">
                  <c:v>96.77</c:v>
                </c:pt>
                <c:pt idx="568">
                  <c:v>96.68</c:v>
                </c:pt>
                <c:pt idx="569">
                  <c:v>96.59</c:v>
                </c:pt>
                <c:pt idx="570">
                  <c:v>96.49</c:v>
                </c:pt>
                <c:pt idx="571">
                  <c:v>96.4</c:v>
                </c:pt>
                <c:pt idx="572">
                  <c:v>96.3</c:v>
                </c:pt>
                <c:pt idx="573">
                  <c:v>96.2</c:v>
                </c:pt>
                <c:pt idx="574">
                  <c:v>96.1</c:v>
                </c:pt>
                <c:pt idx="575">
                  <c:v>96</c:v>
                </c:pt>
                <c:pt idx="576">
                  <c:v>95.9</c:v>
                </c:pt>
                <c:pt idx="577">
                  <c:v>95.8</c:v>
                </c:pt>
                <c:pt idx="578">
                  <c:v>95.7</c:v>
                </c:pt>
                <c:pt idx="579">
                  <c:v>95.6</c:v>
                </c:pt>
                <c:pt idx="580">
                  <c:v>95.51</c:v>
                </c:pt>
                <c:pt idx="581">
                  <c:v>95.43</c:v>
                </c:pt>
                <c:pt idx="582">
                  <c:v>95.35</c:v>
                </c:pt>
                <c:pt idx="583">
                  <c:v>95.27</c:v>
                </c:pt>
                <c:pt idx="584">
                  <c:v>95.19</c:v>
                </c:pt>
                <c:pt idx="585">
                  <c:v>95.11</c:v>
                </c:pt>
                <c:pt idx="586">
                  <c:v>95.02</c:v>
                </c:pt>
                <c:pt idx="587">
                  <c:v>94.93</c:v>
                </c:pt>
                <c:pt idx="588">
                  <c:v>94.84</c:v>
                </c:pt>
                <c:pt idx="589">
                  <c:v>94.75</c:v>
                </c:pt>
                <c:pt idx="590">
                  <c:v>94.66</c:v>
                </c:pt>
                <c:pt idx="591">
                  <c:v>94.57</c:v>
                </c:pt>
                <c:pt idx="592">
                  <c:v>94.48</c:v>
                </c:pt>
                <c:pt idx="593">
                  <c:v>94.4</c:v>
                </c:pt>
                <c:pt idx="594">
                  <c:v>94.33</c:v>
                </c:pt>
                <c:pt idx="595">
                  <c:v>94.28</c:v>
                </c:pt>
                <c:pt idx="596">
                  <c:v>94.24</c:v>
                </c:pt>
                <c:pt idx="597">
                  <c:v>94.2</c:v>
                </c:pt>
                <c:pt idx="598">
                  <c:v>94.15</c:v>
                </c:pt>
                <c:pt idx="599">
                  <c:v>94.08</c:v>
                </c:pt>
                <c:pt idx="600">
                  <c:v>94.01</c:v>
                </c:pt>
                <c:pt idx="601">
                  <c:v>93.92</c:v>
                </c:pt>
                <c:pt idx="602">
                  <c:v>93.84</c:v>
                </c:pt>
                <c:pt idx="603">
                  <c:v>93.76</c:v>
                </c:pt>
                <c:pt idx="604">
                  <c:v>93.7</c:v>
                </c:pt>
                <c:pt idx="605">
                  <c:v>93.64</c:v>
                </c:pt>
                <c:pt idx="606">
                  <c:v>93.59</c:v>
                </c:pt>
                <c:pt idx="607">
                  <c:v>93.54</c:v>
                </c:pt>
                <c:pt idx="608">
                  <c:v>93.49</c:v>
                </c:pt>
                <c:pt idx="609">
                  <c:v>93.43</c:v>
                </c:pt>
                <c:pt idx="610">
                  <c:v>93.38</c:v>
                </c:pt>
                <c:pt idx="611">
                  <c:v>93.32</c:v>
                </c:pt>
                <c:pt idx="612">
                  <c:v>93.26</c:v>
                </c:pt>
                <c:pt idx="613">
                  <c:v>93.19</c:v>
                </c:pt>
                <c:pt idx="614">
                  <c:v>93.13</c:v>
                </c:pt>
                <c:pt idx="615">
                  <c:v>93.08</c:v>
                </c:pt>
                <c:pt idx="616">
                  <c:v>93.02</c:v>
                </c:pt>
                <c:pt idx="617">
                  <c:v>92.98</c:v>
                </c:pt>
                <c:pt idx="618">
                  <c:v>92.93</c:v>
                </c:pt>
                <c:pt idx="619">
                  <c:v>92.89</c:v>
                </c:pt>
                <c:pt idx="620">
                  <c:v>92.85</c:v>
                </c:pt>
                <c:pt idx="621">
                  <c:v>92.81</c:v>
                </c:pt>
                <c:pt idx="622">
                  <c:v>92.78</c:v>
                </c:pt>
                <c:pt idx="623">
                  <c:v>92.76</c:v>
                </c:pt>
                <c:pt idx="624">
                  <c:v>92.72</c:v>
                </c:pt>
                <c:pt idx="625">
                  <c:v>92.68</c:v>
                </c:pt>
                <c:pt idx="626">
                  <c:v>92.63</c:v>
                </c:pt>
                <c:pt idx="627">
                  <c:v>92.58</c:v>
                </c:pt>
                <c:pt idx="628">
                  <c:v>92.54</c:v>
                </c:pt>
                <c:pt idx="629">
                  <c:v>92.51</c:v>
                </c:pt>
                <c:pt idx="630">
                  <c:v>92.48</c:v>
                </c:pt>
                <c:pt idx="631">
                  <c:v>92.45</c:v>
                </c:pt>
                <c:pt idx="632">
                  <c:v>92.41</c:v>
                </c:pt>
                <c:pt idx="633">
                  <c:v>92.37</c:v>
                </c:pt>
                <c:pt idx="634">
                  <c:v>92.32</c:v>
                </c:pt>
                <c:pt idx="635">
                  <c:v>92.28</c:v>
                </c:pt>
                <c:pt idx="636">
                  <c:v>92.25</c:v>
                </c:pt>
                <c:pt idx="637">
                  <c:v>92.21</c:v>
                </c:pt>
                <c:pt idx="638">
                  <c:v>92.18</c:v>
                </c:pt>
                <c:pt idx="639">
                  <c:v>92.15</c:v>
                </c:pt>
                <c:pt idx="640">
                  <c:v>92.12</c:v>
                </c:pt>
                <c:pt idx="641">
                  <c:v>92.09</c:v>
                </c:pt>
                <c:pt idx="642">
                  <c:v>92.05</c:v>
                </c:pt>
                <c:pt idx="643">
                  <c:v>92.02</c:v>
                </c:pt>
                <c:pt idx="644">
                  <c:v>91.99</c:v>
                </c:pt>
                <c:pt idx="645">
                  <c:v>91.96</c:v>
                </c:pt>
                <c:pt idx="646">
                  <c:v>91.93</c:v>
                </c:pt>
                <c:pt idx="647">
                  <c:v>91.9</c:v>
                </c:pt>
                <c:pt idx="648">
                  <c:v>91.88</c:v>
                </c:pt>
                <c:pt idx="649">
                  <c:v>91.84</c:v>
                </c:pt>
                <c:pt idx="650">
                  <c:v>91.81</c:v>
                </c:pt>
                <c:pt idx="651">
                  <c:v>91.79</c:v>
                </c:pt>
                <c:pt idx="652">
                  <c:v>91.77</c:v>
                </c:pt>
                <c:pt idx="653">
                  <c:v>91.75</c:v>
                </c:pt>
                <c:pt idx="654">
                  <c:v>91.74</c:v>
                </c:pt>
                <c:pt idx="655">
                  <c:v>91.72</c:v>
                </c:pt>
                <c:pt idx="656">
                  <c:v>91.71</c:v>
                </c:pt>
                <c:pt idx="657">
                  <c:v>91.71</c:v>
                </c:pt>
                <c:pt idx="658">
                  <c:v>91.69</c:v>
                </c:pt>
                <c:pt idx="659">
                  <c:v>91.68</c:v>
                </c:pt>
                <c:pt idx="660">
                  <c:v>91.67</c:v>
                </c:pt>
                <c:pt idx="661">
                  <c:v>91.66</c:v>
                </c:pt>
                <c:pt idx="662">
                  <c:v>91.65</c:v>
                </c:pt>
                <c:pt idx="663">
                  <c:v>91.64</c:v>
                </c:pt>
                <c:pt idx="664">
                  <c:v>91.63</c:v>
                </c:pt>
                <c:pt idx="665">
                  <c:v>91.63</c:v>
                </c:pt>
                <c:pt idx="666">
                  <c:v>91.62</c:v>
                </c:pt>
                <c:pt idx="667">
                  <c:v>91.62</c:v>
                </c:pt>
                <c:pt idx="668">
                  <c:v>91.61</c:v>
                </c:pt>
                <c:pt idx="669">
                  <c:v>91.61</c:v>
                </c:pt>
                <c:pt idx="670">
                  <c:v>91.62</c:v>
                </c:pt>
                <c:pt idx="671">
                  <c:v>91.63</c:v>
                </c:pt>
                <c:pt idx="672">
                  <c:v>91.64</c:v>
                </c:pt>
                <c:pt idx="673">
                  <c:v>91.66</c:v>
                </c:pt>
                <c:pt idx="674">
                  <c:v>91.67</c:v>
                </c:pt>
                <c:pt idx="675">
                  <c:v>91.68</c:v>
                </c:pt>
                <c:pt idx="676">
                  <c:v>91.69</c:v>
                </c:pt>
                <c:pt idx="677">
                  <c:v>91.69</c:v>
                </c:pt>
                <c:pt idx="678">
                  <c:v>91.7</c:v>
                </c:pt>
                <c:pt idx="679">
                  <c:v>91.7</c:v>
                </c:pt>
                <c:pt idx="680">
                  <c:v>91.72</c:v>
                </c:pt>
                <c:pt idx="681">
                  <c:v>91.74</c:v>
                </c:pt>
                <c:pt idx="682">
                  <c:v>91.76</c:v>
                </c:pt>
                <c:pt idx="683">
                  <c:v>91.79</c:v>
                </c:pt>
                <c:pt idx="684">
                  <c:v>91.83</c:v>
                </c:pt>
                <c:pt idx="685">
                  <c:v>91.86</c:v>
                </c:pt>
                <c:pt idx="686">
                  <c:v>91.9</c:v>
                </c:pt>
                <c:pt idx="687">
                  <c:v>91.93</c:v>
                </c:pt>
                <c:pt idx="688">
                  <c:v>91.96</c:v>
                </c:pt>
                <c:pt idx="689">
                  <c:v>92</c:v>
                </c:pt>
                <c:pt idx="690">
                  <c:v>92.05</c:v>
                </c:pt>
                <c:pt idx="691">
                  <c:v>92.11</c:v>
                </c:pt>
                <c:pt idx="692">
                  <c:v>92.16</c:v>
                </c:pt>
                <c:pt idx="693">
                  <c:v>92.2</c:v>
                </c:pt>
                <c:pt idx="694">
                  <c:v>92.23</c:v>
                </c:pt>
                <c:pt idx="695">
                  <c:v>92.26</c:v>
                </c:pt>
                <c:pt idx="696">
                  <c:v>92.28</c:v>
                </c:pt>
                <c:pt idx="697">
                  <c:v>92.32</c:v>
                </c:pt>
                <c:pt idx="698">
                  <c:v>92.36</c:v>
                </c:pt>
                <c:pt idx="699">
                  <c:v>92.4</c:v>
                </c:pt>
                <c:pt idx="700">
                  <c:v>92.45</c:v>
                </c:pt>
                <c:pt idx="701">
                  <c:v>92.5</c:v>
                </c:pt>
                <c:pt idx="702">
                  <c:v>92.55</c:v>
                </c:pt>
                <c:pt idx="703">
                  <c:v>92.6</c:v>
                </c:pt>
                <c:pt idx="704">
                  <c:v>92.65</c:v>
                </c:pt>
                <c:pt idx="705">
                  <c:v>92.7</c:v>
                </c:pt>
                <c:pt idx="706">
                  <c:v>92.76</c:v>
                </c:pt>
                <c:pt idx="707">
                  <c:v>92.81</c:v>
                </c:pt>
                <c:pt idx="708">
                  <c:v>92.87</c:v>
                </c:pt>
                <c:pt idx="709">
                  <c:v>92.91</c:v>
                </c:pt>
                <c:pt idx="710">
                  <c:v>92.95</c:v>
                </c:pt>
                <c:pt idx="711">
                  <c:v>92.99</c:v>
                </c:pt>
                <c:pt idx="712">
                  <c:v>93.04</c:v>
                </c:pt>
                <c:pt idx="713">
                  <c:v>93.09</c:v>
                </c:pt>
                <c:pt idx="714">
                  <c:v>93.14</c:v>
                </c:pt>
                <c:pt idx="715">
                  <c:v>93.18</c:v>
                </c:pt>
                <c:pt idx="716">
                  <c:v>93.22</c:v>
                </c:pt>
                <c:pt idx="717">
                  <c:v>93.26</c:v>
                </c:pt>
                <c:pt idx="718">
                  <c:v>93.31</c:v>
                </c:pt>
                <c:pt idx="719">
                  <c:v>93.36</c:v>
                </c:pt>
                <c:pt idx="720">
                  <c:v>93.41</c:v>
                </c:pt>
                <c:pt idx="721">
                  <c:v>93.45</c:v>
                </c:pt>
                <c:pt idx="722">
                  <c:v>93.5</c:v>
                </c:pt>
                <c:pt idx="723">
                  <c:v>93.54</c:v>
                </c:pt>
                <c:pt idx="724">
                  <c:v>93.59</c:v>
                </c:pt>
                <c:pt idx="725">
                  <c:v>93.65</c:v>
                </c:pt>
                <c:pt idx="726">
                  <c:v>93.71</c:v>
                </c:pt>
                <c:pt idx="727">
                  <c:v>93.77</c:v>
                </c:pt>
                <c:pt idx="728">
                  <c:v>93.82</c:v>
                </c:pt>
                <c:pt idx="729">
                  <c:v>93.86</c:v>
                </c:pt>
                <c:pt idx="730">
                  <c:v>93.9</c:v>
                </c:pt>
                <c:pt idx="731">
                  <c:v>93.94</c:v>
                </c:pt>
                <c:pt idx="732">
                  <c:v>93.97</c:v>
                </c:pt>
                <c:pt idx="733">
                  <c:v>94.01</c:v>
                </c:pt>
                <c:pt idx="734">
                  <c:v>94.05</c:v>
                </c:pt>
                <c:pt idx="735">
                  <c:v>94.09</c:v>
                </c:pt>
                <c:pt idx="736">
                  <c:v>94.14</c:v>
                </c:pt>
                <c:pt idx="737">
                  <c:v>94.18</c:v>
                </c:pt>
                <c:pt idx="738">
                  <c:v>94.22</c:v>
                </c:pt>
                <c:pt idx="739">
                  <c:v>94.26</c:v>
                </c:pt>
                <c:pt idx="740">
                  <c:v>94.3</c:v>
                </c:pt>
                <c:pt idx="741">
                  <c:v>94.34</c:v>
                </c:pt>
                <c:pt idx="742">
                  <c:v>94.39</c:v>
                </c:pt>
                <c:pt idx="743">
                  <c:v>94.45</c:v>
                </c:pt>
                <c:pt idx="744">
                  <c:v>94.5</c:v>
                </c:pt>
                <c:pt idx="745">
                  <c:v>94.54</c:v>
                </c:pt>
                <c:pt idx="746">
                  <c:v>94.57</c:v>
                </c:pt>
                <c:pt idx="747">
                  <c:v>94.6</c:v>
                </c:pt>
                <c:pt idx="748">
                  <c:v>94.64</c:v>
                </c:pt>
                <c:pt idx="749">
                  <c:v>94.69</c:v>
                </c:pt>
                <c:pt idx="750">
                  <c:v>94.75</c:v>
                </c:pt>
                <c:pt idx="751">
                  <c:v>94.81</c:v>
                </c:pt>
                <c:pt idx="752">
                  <c:v>94.85</c:v>
                </c:pt>
                <c:pt idx="753">
                  <c:v>94.89</c:v>
                </c:pt>
                <c:pt idx="754">
                  <c:v>94.91</c:v>
                </c:pt>
                <c:pt idx="755">
                  <c:v>94.93</c:v>
                </c:pt>
                <c:pt idx="756">
                  <c:v>94.94</c:v>
                </c:pt>
                <c:pt idx="757">
                  <c:v>94.95</c:v>
                </c:pt>
                <c:pt idx="758">
                  <c:v>94.96</c:v>
                </c:pt>
                <c:pt idx="759">
                  <c:v>94.98</c:v>
                </c:pt>
                <c:pt idx="760">
                  <c:v>95</c:v>
                </c:pt>
                <c:pt idx="761">
                  <c:v>95.03</c:v>
                </c:pt>
                <c:pt idx="762">
                  <c:v>95.07</c:v>
                </c:pt>
                <c:pt idx="763">
                  <c:v>95.11</c:v>
                </c:pt>
                <c:pt idx="764">
                  <c:v>95.16</c:v>
                </c:pt>
                <c:pt idx="765">
                  <c:v>95.21</c:v>
                </c:pt>
                <c:pt idx="766">
                  <c:v>95.24</c:v>
                </c:pt>
                <c:pt idx="767">
                  <c:v>95.25</c:v>
                </c:pt>
                <c:pt idx="768">
                  <c:v>95.25</c:v>
                </c:pt>
                <c:pt idx="769">
                  <c:v>95.24</c:v>
                </c:pt>
                <c:pt idx="770">
                  <c:v>95.24</c:v>
                </c:pt>
                <c:pt idx="771">
                  <c:v>95.25</c:v>
                </c:pt>
                <c:pt idx="772">
                  <c:v>95.26</c:v>
                </c:pt>
                <c:pt idx="773">
                  <c:v>95.27</c:v>
                </c:pt>
                <c:pt idx="774">
                  <c:v>95.28</c:v>
                </c:pt>
                <c:pt idx="775">
                  <c:v>95.3</c:v>
                </c:pt>
                <c:pt idx="776">
                  <c:v>95.32</c:v>
                </c:pt>
                <c:pt idx="777">
                  <c:v>95.34</c:v>
                </c:pt>
                <c:pt idx="778">
                  <c:v>95.36</c:v>
                </c:pt>
                <c:pt idx="779">
                  <c:v>95.38</c:v>
                </c:pt>
                <c:pt idx="780">
                  <c:v>95.4</c:v>
                </c:pt>
                <c:pt idx="781">
                  <c:v>95.41</c:v>
                </c:pt>
                <c:pt idx="782">
                  <c:v>95.41</c:v>
                </c:pt>
                <c:pt idx="783">
                  <c:v>95.42</c:v>
                </c:pt>
                <c:pt idx="784">
                  <c:v>95.43</c:v>
                </c:pt>
                <c:pt idx="785">
                  <c:v>95.43</c:v>
                </c:pt>
                <c:pt idx="786">
                  <c:v>95.44</c:v>
                </c:pt>
                <c:pt idx="787">
                  <c:v>95.44</c:v>
                </c:pt>
                <c:pt idx="788">
                  <c:v>95.43</c:v>
                </c:pt>
                <c:pt idx="789">
                  <c:v>95.42</c:v>
                </c:pt>
                <c:pt idx="790">
                  <c:v>95.41</c:v>
                </c:pt>
                <c:pt idx="791">
                  <c:v>95.4</c:v>
                </c:pt>
                <c:pt idx="792">
                  <c:v>95.41</c:v>
                </c:pt>
                <c:pt idx="793">
                  <c:v>95.42</c:v>
                </c:pt>
                <c:pt idx="794">
                  <c:v>95.43</c:v>
                </c:pt>
                <c:pt idx="795">
                  <c:v>95.44</c:v>
                </c:pt>
                <c:pt idx="796">
                  <c:v>95.45</c:v>
                </c:pt>
                <c:pt idx="797">
                  <c:v>95.46</c:v>
                </c:pt>
                <c:pt idx="798">
                  <c:v>95.47</c:v>
                </c:pt>
                <c:pt idx="799">
                  <c:v>95.48</c:v>
                </c:pt>
                <c:pt idx="800">
                  <c:v>95.48</c:v>
                </c:pt>
                <c:pt idx="801">
                  <c:v>95.48</c:v>
                </c:pt>
                <c:pt idx="802">
                  <c:v>95.47</c:v>
                </c:pt>
                <c:pt idx="803">
                  <c:v>95.46</c:v>
                </c:pt>
                <c:pt idx="804">
                  <c:v>95.46</c:v>
                </c:pt>
                <c:pt idx="805">
                  <c:v>95.47</c:v>
                </c:pt>
                <c:pt idx="806">
                  <c:v>95.47</c:v>
                </c:pt>
                <c:pt idx="807">
                  <c:v>95.46</c:v>
                </c:pt>
                <c:pt idx="808">
                  <c:v>95.46</c:v>
                </c:pt>
                <c:pt idx="809">
                  <c:v>95.46</c:v>
                </c:pt>
                <c:pt idx="810">
                  <c:v>95.46</c:v>
                </c:pt>
                <c:pt idx="811">
                  <c:v>95.47</c:v>
                </c:pt>
                <c:pt idx="812">
                  <c:v>95.48</c:v>
                </c:pt>
                <c:pt idx="813">
                  <c:v>95.48</c:v>
                </c:pt>
                <c:pt idx="814">
                  <c:v>95.48</c:v>
                </c:pt>
                <c:pt idx="815">
                  <c:v>95.48</c:v>
                </c:pt>
                <c:pt idx="816">
                  <c:v>95.47</c:v>
                </c:pt>
                <c:pt idx="817">
                  <c:v>95.47</c:v>
                </c:pt>
                <c:pt idx="818">
                  <c:v>95.47</c:v>
                </c:pt>
                <c:pt idx="819">
                  <c:v>95.47</c:v>
                </c:pt>
                <c:pt idx="820">
                  <c:v>95.48</c:v>
                </c:pt>
                <c:pt idx="821">
                  <c:v>95.48</c:v>
                </c:pt>
                <c:pt idx="822">
                  <c:v>95.47</c:v>
                </c:pt>
                <c:pt idx="823">
                  <c:v>95.46</c:v>
                </c:pt>
                <c:pt idx="824">
                  <c:v>95.46</c:v>
                </c:pt>
                <c:pt idx="825">
                  <c:v>95.46</c:v>
                </c:pt>
                <c:pt idx="826">
                  <c:v>95.46</c:v>
                </c:pt>
                <c:pt idx="827">
                  <c:v>95.46</c:v>
                </c:pt>
                <c:pt idx="828">
                  <c:v>95.45</c:v>
                </c:pt>
                <c:pt idx="829">
                  <c:v>95.45</c:v>
                </c:pt>
                <c:pt idx="830">
                  <c:v>95.44</c:v>
                </c:pt>
                <c:pt idx="831">
                  <c:v>95.43</c:v>
                </c:pt>
                <c:pt idx="832">
                  <c:v>95.43</c:v>
                </c:pt>
                <c:pt idx="833">
                  <c:v>95.43</c:v>
                </c:pt>
                <c:pt idx="834">
                  <c:v>95.43</c:v>
                </c:pt>
                <c:pt idx="835">
                  <c:v>95.42</c:v>
                </c:pt>
                <c:pt idx="836">
                  <c:v>95.4</c:v>
                </c:pt>
                <c:pt idx="837">
                  <c:v>95.36</c:v>
                </c:pt>
                <c:pt idx="838">
                  <c:v>95.34</c:v>
                </c:pt>
                <c:pt idx="839">
                  <c:v>95.33</c:v>
                </c:pt>
                <c:pt idx="840">
                  <c:v>95.33</c:v>
                </c:pt>
                <c:pt idx="841">
                  <c:v>95.34</c:v>
                </c:pt>
                <c:pt idx="842">
                  <c:v>95.35</c:v>
                </c:pt>
                <c:pt idx="843">
                  <c:v>95.35</c:v>
                </c:pt>
                <c:pt idx="844">
                  <c:v>95.35</c:v>
                </c:pt>
                <c:pt idx="845">
                  <c:v>95.34</c:v>
                </c:pt>
                <c:pt idx="846">
                  <c:v>95.34</c:v>
                </c:pt>
                <c:pt idx="847">
                  <c:v>95.33</c:v>
                </c:pt>
                <c:pt idx="848">
                  <c:v>95.32</c:v>
                </c:pt>
                <c:pt idx="849">
                  <c:v>95.31</c:v>
                </c:pt>
                <c:pt idx="850">
                  <c:v>95.3</c:v>
                </c:pt>
                <c:pt idx="851">
                  <c:v>95.29</c:v>
                </c:pt>
                <c:pt idx="852">
                  <c:v>95.28</c:v>
                </c:pt>
                <c:pt idx="853">
                  <c:v>95.27</c:v>
                </c:pt>
                <c:pt idx="854">
                  <c:v>95.26</c:v>
                </c:pt>
                <c:pt idx="855">
                  <c:v>95.26</c:v>
                </c:pt>
                <c:pt idx="856">
                  <c:v>95.26</c:v>
                </c:pt>
                <c:pt idx="857">
                  <c:v>95.27</c:v>
                </c:pt>
                <c:pt idx="858">
                  <c:v>95.27</c:v>
                </c:pt>
                <c:pt idx="859">
                  <c:v>95.27</c:v>
                </c:pt>
                <c:pt idx="860">
                  <c:v>95.26</c:v>
                </c:pt>
                <c:pt idx="861">
                  <c:v>95.24</c:v>
                </c:pt>
                <c:pt idx="862">
                  <c:v>95.22</c:v>
                </c:pt>
                <c:pt idx="863">
                  <c:v>95.19</c:v>
                </c:pt>
                <c:pt idx="864">
                  <c:v>95.17</c:v>
                </c:pt>
                <c:pt idx="865">
                  <c:v>95.15</c:v>
                </c:pt>
                <c:pt idx="866">
                  <c:v>95.14</c:v>
                </c:pt>
                <c:pt idx="867">
                  <c:v>95.12</c:v>
                </c:pt>
                <c:pt idx="868">
                  <c:v>95.11</c:v>
                </c:pt>
                <c:pt idx="869">
                  <c:v>95.09</c:v>
                </c:pt>
                <c:pt idx="870">
                  <c:v>95.07</c:v>
                </c:pt>
                <c:pt idx="871">
                  <c:v>95.06</c:v>
                </c:pt>
                <c:pt idx="872">
                  <c:v>95.04</c:v>
                </c:pt>
                <c:pt idx="873">
                  <c:v>95.02</c:v>
                </c:pt>
                <c:pt idx="874">
                  <c:v>95</c:v>
                </c:pt>
                <c:pt idx="875">
                  <c:v>94.99</c:v>
                </c:pt>
                <c:pt idx="876">
                  <c:v>94.98</c:v>
                </c:pt>
                <c:pt idx="877">
                  <c:v>94.97</c:v>
                </c:pt>
                <c:pt idx="878">
                  <c:v>94.96</c:v>
                </c:pt>
                <c:pt idx="879">
                  <c:v>94.95</c:v>
                </c:pt>
                <c:pt idx="880">
                  <c:v>94.93</c:v>
                </c:pt>
                <c:pt idx="881">
                  <c:v>94.9</c:v>
                </c:pt>
                <c:pt idx="882">
                  <c:v>94.87</c:v>
                </c:pt>
                <c:pt idx="883">
                  <c:v>94.84</c:v>
                </c:pt>
                <c:pt idx="884">
                  <c:v>94.8</c:v>
                </c:pt>
                <c:pt idx="885">
                  <c:v>94.75</c:v>
                </c:pt>
                <c:pt idx="886">
                  <c:v>94.7</c:v>
                </c:pt>
                <c:pt idx="887">
                  <c:v>94.65</c:v>
                </c:pt>
                <c:pt idx="888">
                  <c:v>94.61</c:v>
                </c:pt>
                <c:pt idx="889">
                  <c:v>94.56</c:v>
                </c:pt>
                <c:pt idx="890">
                  <c:v>94.52</c:v>
                </c:pt>
                <c:pt idx="891">
                  <c:v>94.47</c:v>
                </c:pt>
                <c:pt idx="892">
                  <c:v>94.42</c:v>
                </c:pt>
                <c:pt idx="893">
                  <c:v>94.36</c:v>
                </c:pt>
                <c:pt idx="894">
                  <c:v>94.31</c:v>
                </c:pt>
                <c:pt idx="895">
                  <c:v>94.27</c:v>
                </c:pt>
                <c:pt idx="896">
                  <c:v>94.24</c:v>
                </c:pt>
                <c:pt idx="897">
                  <c:v>94.21</c:v>
                </c:pt>
                <c:pt idx="898">
                  <c:v>94.18</c:v>
                </c:pt>
                <c:pt idx="899">
                  <c:v>94.16</c:v>
                </c:pt>
                <c:pt idx="900">
                  <c:v>94.13</c:v>
                </c:pt>
                <c:pt idx="901">
                  <c:v>94.11</c:v>
                </c:pt>
                <c:pt idx="902">
                  <c:v>94.09</c:v>
                </c:pt>
                <c:pt idx="903">
                  <c:v>94.08</c:v>
                </c:pt>
                <c:pt idx="904">
                  <c:v>94.06</c:v>
                </c:pt>
                <c:pt idx="905">
                  <c:v>94.04</c:v>
                </c:pt>
                <c:pt idx="906">
                  <c:v>94.02</c:v>
                </c:pt>
                <c:pt idx="907">
                  <c:v>93.99</c:v>
                </c:pt>
                <c:pt idx="908">
                  <c:v>93.97</c:v>
                </c:pt>
                <c:pt idx="909">
                  <c:v>93.94</c:v>
                </c:pt>
                <c:pt idx="910">
                  <c:v>93.92</c:v>
                </c:pt>
                <c:pt idx="911">
                  <c:v>93.89</c:v>
                </c:pt>
                <c:pt idx="912">
                  <c:v>93.89</c:v>
                </c:pt>
                <c:pt idx="913">
                  <c:v>93.89</c:v>
                </c:pt>
                <c:pt idx="914">
                  <c:v>93.92</c:v>
                </c:pt>
                <c:pt idx="915">
                  <c:v>93.94</c:v>
                </c:pt>
                <c:pt idx="916">
                  <c:v>93.96</c:v>
                </c:pt>
                <c:pt idx="917">
                  <c:v>93.97</c:v>
                </c:pt>
                <c:pt idx="918">
                  <c:v>93.99</c:v>
                </c:pt>
                <c:pt idx="919">
                  <c:v>94.01</c:v>
                </c:pt>
                <c:pt idx="920">
                  <c:v>94.03</c:v>
                </c:pt>
                <c:pt idx="921">
                  <c:v>94.05</c:v>
                </c:pt>
                <c:pt idx="922">
                  <c:v>94.05</c:v>
                </c:pt>
                <c:pt idx="923">
                  <c:v>94.03</c:v>
                </c:pt>
                <c:pt idx="924">
                  <c:v>94</c:v>
                </c:pt>
                <c:pt idx="925">
                  <c:v>93.98</c:v>
                </c:pt>
                <c:pt idx="926">
                  <c:v>93.95</c:v>
                </c:pt>
                <c:pt idx="927">
                  <c:v>93.94</c:v>
                </c:pt>
                <c:pt idx="928">
                  <c:v>93.94</c:v>
                </c:pt>
                <c:pt idx="929">
                  <c:v>93.95</c:v>
                </c:pt>
                <c:pt idx="930">
                  <c:v>93.97</c:v>
                </c:pt>
                <c:pt idx="931">
                  <c:v>93.99</c:v>
                </c:pt>
                <c:pt idx="932">
                  <c:v>94</c:v>
                </c:pt>
                <c:pt idx="933">
                  <c:v>94</c:v>
                </c:pt>
                <c:pt idx="934">
                  <c:v>93.97</c:v>
                </c:pt>
                <c:pt idx="935">
                  <c:v>93.94</c:v>
                </c:pt>
                <c:pt idx="936">
                  <c:v>93.92</c:v>
                </c:pt>
                <c:pt idx="937">
                  <c:v>93.9</c:v>
                </c:pt>
                <c:pt idx="938">
                  <c:v>93.9</c:v>
                </c:pt>
                <c:pt idx="939">
                  <c:v>93.9</c:v>
                </c:pt>
                <c:pt idx="940">
                  <c:v>93.91</c:v>
                </c:pt>
                <c:pt idx="941">
                  <c:v>93.92</c:v>
                </c:pt>
                <c:pt idx="942">
                  <c:v>93.93</c:v>
                </c:pt>
                <c:pt idx="943">
                  <c:v>93.93</c:v>
                </c:pt>
                <c:pt idx="944">
                  <c:v>93.93</c:v>
                </c:pt>
                <c:pt idx="945">
                  <c:v>93.93</c:v>
                </c:pt>
                <c:pt idx="946">
                  <c:v>93.93</c:v>
                </c:pt>
                <c:pt idx="947">
                  <c:v>93.93</c:v>
                </c:pt>
                <c:pt idx="948">
                  <c:v>93.93</c:v>
                </c:pt>
                <c:pt idx="949">
                  <c:v>93.92</c:v>
                </c:pt>
                <c:pt idx="950">
                  <c:v>93.9</c:v>
                </c:pt>
                <c:pt idx="951">
                  <c:v>93.89</c:v>
                </c:pt>
                <c:pt idx="952">
                  <c:v>93.9</c:v>
                </c:pt>
                <c:pt idx="953">
                  <c:v>93.91</c:v>
                </c:pt>
                <c:pt idx="954">
                  <c:v>93.94</c:v>
                </c:pt>
                <c:pt idx="955">
                  <c:v>93.96</c:v>
                </c:pt>
                <c:pt idx="956">
                  <c:v>93.98</c:v>
                </c:pt>
                <c:pt idx="957">
                  <c:v>93.99</c:v>
                </c:pt>
                <c:pt idx="958">
                  <c:v>94</c:v>
                </c:pt>
                <c:pt idx="959">
                  <c:v>94</c:v>
                </c:pt>
                <c:pt idx="960">
                  <c:v>94</c:v>
                </c:pt>
                <c:pt idx="961">
                  <c:v>94</c:v>
                </c:pt>
                <c:pt idx="962">
                  <c:v>94.01</c:v>
                </c:pt>
                <c:pt idx="963">
                  <c:v>94.02</c:v>
                </c:pt>
                <c:pt idx="964">
                  <c:v>94.03</c:v>
                </c:pt>
                <c:pt idx="965">
                  <c:v>94.03</c:v>
                </c:pt>
                <c:pt idx="966">
                  <c:v>94.03</c:v>
                </c:pt>
                <c:pt idx="967">
                  <c:v>94.02</c:v>
                </c:pt>
                <c:pt idx="968">
                  <c:v>94.01</c:v>
                </c:pt>
                <c:pt idx="969">
                  <c:v>94</c:v>
                </c:pt>
                <c:pt idx="970">
                  <c:v>93.98</c:v>
                </c:pt>
                <c:pt idx="971">
                  <c:v>93.97</c:v>
                </c:pt>
                <c:pt idx="972">
                  <c:v>93.96</c:v>
                </c:pt>
                <c:pt idx="973">
                  <c:v>93.96</c:v>
                </c:pt>
                <c:pt idx="974">
                  <c:v>93.95</c:v>
                </c:pt>
                <c:pt idx="975">
                  <c:v>93.94</c:v>
                </c:pt>
                <c:pt idx="976">
                  <c:v>93.93</c:v>
                </c:pt>
                <c:pt idx="977">
                  <c:v>93.91</c:v>
                </c:pt>
                <c:pt idx="978">
                  <c:v>93.89</c:v>
                </c:pt>
                <c:pt idx="979">
                  <c:v>93.87</c:v>
                </c:pt>
                <c:pt idx="980">
                  <c:v>93.86</c:v>
                </c:pt>
                <c:pt idx="981">
                  <c:v>93.85</c:v>
                </c:pt>
                <c:pt idx="982">
                  <c:v>93.84</c:v>
                </c:pt>
                <c:pt idx="983">
                  <c:v>93.84</c:v>
                </c:pt>
                <c:pt idx="984">
                  <c:v>93.85</c:v>
                </c:pt>
                <c:pt idx="985">
                  <c:v>93.85</c:v>
                </c:pt>
                <c:pt idx="986">
                  <c:v>93.85</c:v>
                </c:pt>
                <c:pt idx="987">
                  <c:v>93.85</c:v>
                </c:pt>
                <c:pt idx="988">
                  <c:v>93.83</c:v>
                </c:pt>
                <c:pt idx="989">
                  <c:v>93.8</c:v>
                </c:pt>
                <c:pt idx="990">
                  <c:v>93.76</c:v>
                </c:pt>
                <c:pt idx="991">
                  <c:v>93.72</c:v>
                </c:pt>
                <c:pt idx="992">
                  <c:v>93.67</c:v>
                </c:pt>
                <c:pt idx="993">
                  <c:v>93.63</c:v>
                </c:pt>
                <c:pt idx="994">
                  <c:v>93.57</c:v>
                </c:pt>
                <c:pt idx="995">
                  <c:v>93.5</c:v>
                </c:pt>
                <c:pt idx="996">
                  <c:v>93.43</c:v>
                </c:pt>
                <c:pt idx="997">
                  <c:v>93.34</c:v>
                </c:pt>
                <c:pt idx="998">
                  <c:v>93.25</c:v>
                </c:pt>
                <c:pt idx="999">
                  <c:v>93.15</c:v>
                </c:pt>
                <c:pt idx="1000">
                  <c:v>93.04</c:v>
                </c:pt>
                <c:pt idx="1001">
                  <c:v>92.92</c:v>
                </c:pt>
                <c:pt idx="1002">
                  <c:v>92.79</c:v>
                </c:pt>
                <c:pt idx="1003">
                  <c:v>92.66</c:v>
                </c:pt>
                <c:pt idx="1004">
                  <c:v>92.53</c:v>
                </c:pt>
                <c:pt idx="1005">
                  <c:v>92.39</c:v>
                </c:pt>
                <c:pt idx="1006">
                  <c:v>92.25</c:v>
                </c:pt>
                <c:pt idx="1007">
                  <c:v>92.1</c:v>
                </c:pt>
                <c:pt idx="1008">
                  <c:v>91.95</c:v>
                </c:pt>
                <c:pt idx="1009">
                  <c:v>91.8</c:v>
                </c:pt>
                <c:pt idx="1010">
                  <c:v>91.63</c:v>
                </c:pt>
                <c:pt idx="1011">
                  <c:v>91.44</c:v>
                </c:pt>
                <c:pt idx="1012">
                  <c:v>91.25</c:v>
                </c:pt>
                <c:pt idx="1013">
                  <c:v>91.05</c:v>
                </c:pt>
                <c:pt idx="1014">
                  <c:v>90.86</c:v>
                </c:pt>
                <c:pt idx="1015">
                  <c:v>90.68</c:v>
                </c:pt>
                <c:pt idx="1016">
                  <c:v>90.52</c:v>
                </c:pt>
                <c:pt idx="1017">
                  <c:v>90.37</c:v>
                </c:pt>
                <c:pt idx="1018">
                  <c:v>90.22</c:v>
                </c:pt>
                <c:pt idx="1019">
                  <c:v>90.07</c:v>
                </c:pt>
                <c:pt idx="1020">
                  <c:v>89.94</c:v>
                </c:pt>
                <c:pt idx="1021">
                  <c:v>89.82</c:v>
                </c:pt>
                <c:pt idx="1022">
                  <c:v>89.71</c:v>
                </c:pt>
                <c:pt idx="1023">
                  <c:v>89.62</c:v>
                </c:pt>
                <c:pt idx="1024">
                  <c:v>89.54</c:v>
                </c:pt>
                <c:pt idx="1025">
                  <c:v>89.45</c:v>
                </c:pt>
                <c:pt idx="1026">
                  <c:v>89.35</c:v>
                </c:pt>
                <c:pt idx="1027">
                  <c:v>89.23</c:v>
                </c:pt>
                <c:pt idx="1028">
                  <c:v>89.09</c:v>
                </c:pt>
                <c:pt idx="1029">
                  <c:v>88.93</c:v>
                </c:pt>
                <c:pt idx="1030">
                  <c:v>88.75</c:v>
                </c:pt>
                <c:pt idx="1031">
                  <c:v>88.55</c:v>
                </c:pt>
                <c:pt idx="1032">
                  <c:v>88.35</c:v>
                </c:pt>
                <c:pt idx="1033">
                  <c:v>88.13</c:v>
                </c:pt>
                <c:pt idx="1034">
                  <c:v>87.89</c:v>
                </c:pt>
                <c:pt idx="1035">
                  <c:v>87.63</c:v>
                </c:pt>
                <c:pt idx="1036">
                  <c:v>87.36</c:v>
                </c:pt>
                <c:pt idx="1037">
                  <c:v>87.08</c:v>
                </c:pt>
                <c:pt idx="1038">
                  <c:v>86.8</c:v>
                </c:pt>
                <c:pt idx="1039">
                  <c:v>86.55</c:v>
                </c:pt>
                <c:pt idx="1040">
                  <c:v>86.33</c:v>
                </c:pt>
                <c:pt idx="1041">
                  <c:v>86.16</c:v>
                </c:pt>
                <c:pt idx="1042">
                  <c:v>86.04</c:v>
                </c:pt>
                <c:pt idx="1043">
                  <c:v>85.97</c:v>
                </c:pt>
                <c:pt idx="1044">
                  <c:v>85.93</c:v>
                </c:pt>
                <c:pt idx="1045">
                  <c:v>85.92</c:v>
                </c:pt>
                <c:pt idx="1046">
                  <c:v>85.93</c:v>
                </c:pt>
                <c:pt idx="1047">
                  <c:v>85.95</c:v>
                </c:pt>
                <c:pt idx="1048">
                  <c:v>85.99</c:v>
                </c:pt>
                <c:pt idx="1049">
                  <c:v>86.06</c:v>
                </c:pt>
                <c:pt idx="1050">
                  <c:v>86.13</c:v>
                </c:pt>
                <c:pt idx="1051">
                  <c:v>86.2</c:v>
                </c:pt>
                <c:pt idx="1052">
                  <c:v>86.27</c:v>
                </c:pt>
                <c:pt idx="1053">
                  <c:v>86.31</c:v>
                </c:pt>
                <c:pt idx="1054">
                  <c:v>86.35</c:v>
                </c:pt>
                <c:pt idx="1055">
                  <c:v>86.38</c:v>
                </c:pt>
                <c:pt idx="1056">
                  <c:v>86.4</c:v>
                </c:pt>
                <c:pt idx="1057">
                  <c:v>86.41</c:v>
                </c:pt>
                <c:pt idx="1058">
                  <c:v>86.42</c:v>
                </c:pt>
                <c:pt idx="1059">
                  <c:v>86.4</c:v>
                </c:pt>
                <c:pt idx="1060">
                  <c:v>86.36</c:v>
                </c:pt>
                <c:pt idx="1061">
                  <c:v>86.31</c:v>
                </c:pt>
                <c:pt idx="1062">
                  <c:v>86.23</c:v>
                </c:pt>
                <c:pt idx="1063">
                  <c:v>86.14</c:v>
                </c:pt>
                <c:pt idx="1064">
                  <c:v>86.03</c:v>
                </c:pt>
                <c:pt idx="1065">
                  <c:v>85.93</c:v>
                </c:pt>
                <c:pt idx="1066">
                  <c:v>85.83</c:v>
                </c:pt>
                <c:pt idx="1067">
                  <c:v>85.74</c:v>
                </c:pt>
                <c:pt idx="1068">
                  <c:v>85.66</c:v>
                </c:pt>
                <c:pt idx="1069">
                  <c:v>85.61</c:v>
                </c:pt>
                <c:pt idx="1070">
                  <c:v>85.59</c:v>
                </c:pt>
                <c:pt idx="1071">
                  <c:v>85.62</c:v>
                </c:pt>
                <c:pt idx="1072">
                  <c:v>85.71</c:v>
                </c:pt>
                <c:pt idx="1073">
                  <c:v>85.88</c:v>
                </c:pt>
                <c:pt idx="1074">
                  <c:v>86.1</c:v>
                </c:pt>
                <c:pt idx="1075">
                  <c:v>86.38</c:v>
                </c:pt>
                <c:pt idx="1076">
                  <c:v>86.68</c:v>
                </c:pt>
                <c:pt idx="1077">
                  <c:v>87</c:v>
                </c:pt>
                <c:pt idx="1078">
                  <c:v>87.32</c:v>
                </c:pt>
                <c:pt idx="1079">
                  <c:v>87.65</c:v>
                </c:pt>
                <c:pt idx="1080">
                  <c:v>87.97</c:v>
                </c:pt>
                <c:pt idx="1081">
                  <c:v>88.27</c:v>
                </c:pt>
                <c:pt idx="1082">
                  <c:v>88.57</c:v>
                </c:pt>
                <c:pt idx="1083">
                  <c:v>88.87</c:v>
                </c:pt>
                <c:pt idx="1084">
                  <c:v>89.17</c:v>
                </c:pt>
                <c:pt idx="1085">
                  <c:v>89.45</c:v>
                </c:pt>
                <c:pt idx="1086">
                  <c:v>89.71</c:v>
                </c:pt>
                <c:pt idx="1087">
                  <c:v>89.94</c:v>
                </c:pt>
                <c:pt idx="1088">
                  <c:v>90.16</c:v>
                </c:pt>
                <c:pt idx="1089">
                  <c:v>90.37</c:v>
                </c:pt>
                <c:pt idx="1090">
                  <c:v>90.56</c:v>
                </c:pt>
                <c:pt idx="1091">
                  <c:v>90.74</c:v>
                </c:pt>
                <c:pt idx="1092">
                  <c:v>90.89</c:v>
                </c:pt>
                <c:pt idx="1093">
                  <c:v>91.02</c:v>
                </c:pt>
                <c:pt idx="1094">
                  <c:v>91.12</c:v>
                </c:pt>
                <c:pt idx="1095">
                  <c:v>91.21</c:v>
                </c:pt>
                <c:pt idx="1096">
                  <c:v>91.29</c:v>
                </c:pt>
                <c:pt idx="1097">
                  <c:v>91.36</c:v>
                </c:pt>
                <c:pt idx="1098">
                  <c:v>91.42</c:v>
                </c:pt>
                <c:pt idx="1099">
                  <c:v>91.47</c:v>
                </c:pt>
                <c:pt idx="1100">
                  <c:v>91.51</c:v>
                </c:pt>
                <c:pt idx="1101">
                  <c:v>91.56</c:v>
                </c:pt>
                <c:pt idx="1102">
                  <c:v>91.62</c:v>
                </c:pt>
                <c:pt idx="1103">
                  <c:v>91.68</c:v>
                </c:pt>
                <c:pt idx="1104">
                  <c:v>91.75</c:v>
                </c:pt>
                <c:pt idx="1105">
                  <c:v>91.82</c:v>
                </c:pt>
                <c:pt idx="1106">
                  <c:v>91.91</c:v>
                </c:pt>
                <c:pt idx="1107">
                  <c:v>92.01</c:v>
                </c:pt>
                <c:pt idx="1108">
                  <c:v>92.12</c:v>
                </c:pt>
                <c:pt idx="1109">
                  <c:v>92.23</c:v>
                </c:pt>
                <c:pt idx="1110">
                  <c:v>92.34</c:v>
                </c:pt>
                <c:pt idx="1111">
                  <c:v>92.43</c:v>
                </c:pt>
                <c:pt idx="1112">
                  <c:v>92.5</c:v>
                </c:pt>
                <c:pt idx="1113">
                  <c:v>92.56</c:v>
                </c:pt>
                <c:pt idx="1114">
                  <c:v>92.61</c:v>
                </c:pt>
                <c:pt idx="1115">
                  <c:v>92.65</c:v>
                </c:pt>
                <c:pt idx="1116">
                  <c:v>92.67</c:v>
                </c:pt>
                <c:pt idx="1117">
                  <c:v>92.68</c:v>
                </c:pt>
                <c:pt idx="1118">
                  <c:v>92.67</c:v>
                </c:pt>
                <c:pt idx="1119">
                  <c:v>92.65</c:v>
                </c:pt>
                <c:pt idx="1120">
                  <c:v>92.61</c:v>
                </c:pt>
                <c:pt idx="1121">
                  <c:v>92.57</c:v>
                </c:pt>
                <c:pt idx="1122">
                  <c:v>92.51</c:v>
                </c:pt>
                <c:pt idx="1123">
                  <c:v>92.46</c:v>
                </c:pt>
                <c:pt idx="1124">
                  <c:v>92.41</c:v>
                </c:pt>
                <c:pt idx="1125">
                  <c:v>92.37</c:v>
                </c:pt>
                <c:pt idx="1126">
                  <c:v>92.34</c:v>
                </c:pt>
                <c:pt idx="1127">
                  <c:v>92.31</c:v>
                </c:pt>
                <c:pt idx="1128">
                  <c:v>92.28</c:v>
                </c:pt>
                <c:pt idx="1129">
                  <c:v>92.27</c:v>
                </c:pt>
                <c:pt idx="1130">
                  <c:v>92.28</c:v>
                </c:pt>
                <c:pt idx="1131">
                  <c:v>92.31</c:v>
                </c:pt>
                <c:pt idx="1132">
                  <c:v>92.35</c:v>
                </c:pt>
                <c:pt idx="1133">
                  <c:v>92.39</c:v>
                </c:pt>
                <c:pt idx="1134">
                  <c:v>92.43</c:v>
                </c:pt>
                <c:pt idx="1135">
                  <c:v>92.48</c:v>
                </c:pt>
                <c:pt idx="1136">
                  <c:v>92.53</c:v>
                </c:pt>
                <c:pt idx="1137">
                  <c:v>92.56</c:v>
                </c:pt>
                <c:pt idx="1138">
                  <c:v>92.59</c:v>
                </c:pt>
                <c:pt idx="1139">
                  <c:v>92.62</c:v>
                </c:pt>
                <c:pt idx="1140">
                  <c:v>92.64</c:v>
                </c:pt>
                <c:pt idx="1141">
                  <c:v>92.69</c:v>
                </c:pt>
                <c:pt idx="1142">
                  <c:v>92.75</c:v>
                </c:pt>
                <c:pt idx="1143">
                  <c:v>92.84</c:v>
                </c:pt>
                <c:pt idx="1144">
                  <c:v>92.96</c:v>
                </c:pt>
                <c:pt idx="1145">
                  <c:v>93.09</c:v>
                </c:pt>
                <c:pt idx="1146">
                  <c:v>93.24</c:v>
                </c:pt>
                <c:pt idx="1147">
                  <c:v>93.4</c:v>
                </c:pt>
                <c:pt idx="1148">
                  <c:v>93.57</c:v>
                </c:pt>
                <c:pt idx="1149">
                  <c:v>93.76</c:v>
                </c:pt>
                <c:pt idx="1150">
                  <c:v>93.95</c:v>
                </c:pt>
                <c:pt idx="1151">
                  <c:v>94.16</c:v>
                </c:pt>
                <c:pt idx="1152">
                  <c:v>94.36</c:v>
                </c:pt>
                <c:pt idx="1153">
                  <c:v>94.55</c:v>
                </c:pt>
                <c:pt idx="1154">
                  <c:v>94.73</c:v>
                </c:pt>
                <c:pt idx="1155">
                  <c:v>94.89</c:v>
                </c:pt>
                <c:pt idx="1156">
                  <c:v>95.04</c:v>
                </c:pt>
                <c:pt idx="1157">
                  <c:v>95.17</c:v>
                </c:pt>
                <c:pt idx="1158">
                  <c:v>95.3</c:v>
                </c:pt>
                <c:pt idx="1159">
                  <c:v>95.42</c:v>
                </c:pt>
                <c:pt idx="1160">
                  <c:v>95.52</c:v>
                </c:pt>
                <c:pt idx="1161">
                  <c:v>95.62</c:v>
                </c:pt>
                <c:pt idx="1162">
                  <c:v>95.7</c:v>
                </c:pt>
                <c:pt idx="1163">
                  <c:v>95.77</c:v>
                </c:pt>
                <c:pt idx="1164">
                  <c:v>95.84</c:v>
                </c:pt>
                <c:pt idx="1165">
                  <c:v>95.9</c:v>
                </c:pt>
                <c:pt idx="1166">
                  <c:v>95.97</c:v>
                </c:pt>
                <c:pt idx="1167">
                  <c:v>96.02</c:v>
                </c:pt>
                <c:pt idx="1168">
                  <c:v>96.07</c:v>
                </c:pt>
                <c:pt idx="1169">
                  <c:v>96.11</c:v>
                </c:pt>
                <c:pt idx="1170">
                  <c:v>96.14</c:v>
                </c:pt>
                <c:pt idx="1171">
                  <c:v>96.17</c:v>
                </c:pt>
                <c:pt idx="1172">
                  <c:v>96.21</c:v>
                </c:pt>
                <c:pt idx="1173">
                  <c:v>96.25</c:v>
                </c:pt>
                <c:pt idx="1174">
                  <c:v>96.29</c:v>
                </c:pt>
                <c:pt idx="1175">
                  <c:v>96.32</c:v>
                </c:pt>
                <c:pt idx="1176">
                  <c:v>96.35</c:v>
                </c:pt>
                <c:pt idx="1177">
                  <c:v>96.37</c:v>
                </c:pt>
                <c:pt idx="1178">
                  <c:v>96.38</c:v>
                </c:pt>
                <c:pt idx="1179">
                  <c:v>96.39</c:v>
                </c:pt>
                <c:pt idx="1180">
                  <c:v>96.41</c:v>
                </c:pt>
                <c:pt idx="1181">
                  <c:v>96.43</c:v>
                </c:pt>
                <c:pt idx="1182">
                  <c:v>96.47</c:v>
                </c:pt>
                <c:pt idx="1183">
                  <c:v>96.5</c:v>
                </c:pt>
                <c:pt idx="1184">
                  <c:v>96.53</c:v>
                </c:pt>
                <c:pt idx="1185">
                  <c:v>96.55</c:v>
                </c:pt>
                <c:pt idx="1186">
                  <c:v>96.57</c:v>
                </c:pt>
                <c:pt idx="1187">
                  <c:v>96.58</c:v>
                </c:pt>
                <c:pt idx="1188">
                  <c:v>96.59</c:v>
                </c:pt>
                <c:pt idx="1189">
                  <c:v>96.61</c:v>
                </c:pt>
                <c:pt idx="1190">
                  <c:v>96.62</c:v>
                </c:pt>
                <c:pt idx="1191">
                  <c:v>96.64</c:v>
                </c:pt>
                <c:pt idx="1192">
                  <c:v>96.65</c:v>
                </c:pt>
                <c:pt idx="1193">
                  <c:v>96.67</c:v>
                </c:pt>
                <c:pt idx="1194">
                  <c:v>96.68</c:v>
                </c:pt>
                <c:pt idx="1195">
                  <c:v>96.7</c:v>
                </c:pt>
                <c:pt idx="1196">
                  <c:v>96.71</c:v>
                </c:pt>
                <c:pt idx="1197">
                  <c:v>96.73</c:v>
                </c:pt>
                <c:pt idx="1198">
                  <c:v>96.74</c:v>
                </c:pt>
                <c:pt idx="1199">
                  <c:v>96.76</c:v>
                </c:pt>
                <c:pt idx="1200">
                  <c:v>96.77</c:v>
                </c:pt>
                <c:pt idx="1201">
                  <c:v>96.79</c:v>
                </c:pt>
                <c:pt idx="1202">
                  <c:v>96.8</c:v>
                </c:pt>
                <c:pt idx="1203">
                  <c:v>96.82</c:v>
                </c:pt>
                <c:pt idx="1204">
                  <c:v>96.83</c:v>
                </c:pt>
                <c:pt idx="1205">
                  <c:v>96.85</c:v>
                </c:pt>
                <c:pt idx="1206">
                  <c:v>96.87</c:v>
                </c:pt>
                <c:pt idx="1207">
                  <c:v>96.88</c:v>
                </c:pt>
                <c:pt idx="1208">
                  <c:v>96.89</c:v>
                </c:pt>
                <c:pt idx="1209">
                  <c:v>96.91</c:v>
                </c:pt>
                <c:pt idx="1210">
                  <c:v>96.92</c:v>
                </c:pt>
                <c:pt idx="1211">
                  <c:v>96.93</c:v>
                </c:pt>
                <c:pt idx="1212">
                  <c:v>96.94</c:v>
                </c:pt>
                <c:pt idx="1213">
                  <c:v>96.95</c:v>
                </c:pt>
                <c:pt idx="1214">
                  <c:v>96.97</c:v>
                </c:pt>
                <c:pt idx="1215">
                  <c:v>96.98</c:v>
                </c:pt>
                <c:pt idx="1216">
                  <c:v>96.99</c:v>
                </c:pt>
                <c:pt idx="1217">
                  <c:v>97</c:v>
                </c:pt>
                <c:pt idx="1218">
                  <c:v>97.01</c:v>
                </c:pt>
                <c:pt idx="1219">
                  <c:v>97.01</c:v>
                </c:pt>
                <c:pt idx="1220">
                  <c:v>97.02</c:v>
                </c:pt>
                <c:pt idx="1221">
                  <c:v>97.02</c:v>
                </c:pt>
                <c:pt idx="1222">
                  <c:v>97.03</c:v>
                </c:pt>
                <c:pt idx="1223">
                  <c:v>97.04</c:v>
                </c:pt>
                <c:pt idx="1224">
                  <c:v>97.05</c:v>
                </c:pt>
                <c:pt idx="1225">
                  <c:v>97.06</c:v>
                </c:pt>
                <c:pt idx="1226">
                  <c:v>97.06</c:v>
                </c:pt>
                <c:pt idx="1227">
                  <c:v>97.07</c:v>
                </c:pt>
                <c:pt idx="1228">
                  <c:v>97.07</c:v>
                </c:pt>
                <c:pt idx="1229">
                  <c:v>97.08</c:v>
                </c:pt>
                <c:pt idx="1230">
                  <c:v>97.07</c:v>
                </c:pt>
                <c:pt idx="1231">
                  <c:v>97.07</c:v>
                </c:pt>
                <c:pt idx="1232">
                  <c:v>97.06</c:v>
                </c:pt>
                <c:pt idx="1233">
                  <c:v>97.06</c:v>
                </c:pt>
                <c:pt idx="1234">
                  <c:v>97.07</c:v>
                </c:pt>
                <c:pt idx="1235">
                  <c:v>97.08</c:v>
                </c:pt>
                <c:pt idx="1236">
                  <c:v>97.09</c:v>
                </c:pt>
                <c:pt idx="1237">
                  <c:v>97.1</c:v>
                </c:pt>
                <c:pt idx="1238">
                  <c:v>97.11</c:v>
                </c:pt>
                <c:pt idx="1239">
                  <c:v>97.11</c:v>
                </c:pt>
                <c:pt idx="1240">
                  <c:v>97.11</c:v>
                </c:pt>
                <c:pt idx="1241">
                  <c:v>97.11</c:v>
                </c:pt>
                <c:pt idx="1242">
                  <c:v>97.11</c:v>
                </c:pt>
                <c:pt idx="1243">
                  <c:v>97.11</c:v>
                </c:pt>
                <c:pt idx="1244">
                  <c:v>97.11</c:v>
                </c:pt>
                <c:pt idx="1245">
                  <c:v>97.1</c:v>
                </c:pt>
                <c:pt idx="1246">
                  <c:v>97.1</c:v>
                </c:pt>
                <c:pt idx="1247">
                  <c:v>97.1</c:v>
                </c:pt>
                <c:pt idx="1248">
                  <c:v>97.1</c:v>
                </c:pt>
                <c:pt idx="1249">
                  <c:v>97.1</c:v>
                </c:pt>
                <c:pt idx="1250">
                  <c:v>97.11</c:v>
                </c:pt>
                <c:pt idx="1251">
                  <c:v>97.1</c:v>
                </c:pt>
                <c:pt idx="1252">
                  <c:v>97.1</c:v>
                </c:pt>
                <c:pt idx="1253">
                  <c:v>97.09</c:v>
                </c:pt>
                <c:pt idx="1254">
                  <c:v>97.08</c:v>
                </c:pt>
                <c:pt idx="1255">
                  <c:v>97.07</c:v>
                </c:pt>
                <c:pt idx="1256">
                  <c:v>97.07</c:v>
                </c:pt>
                <c:pt idx="1257">
                  <c:v>97.06</c:v>
                </c:pt>
                <c:pt idx="1258">
                  <c:v>97.05</c:v>
                </c:pt>
                <c:pt idx="1259">
                  <c:v>97.04</c:v>
                </c:pt>
                <c:pt idx="1260">
                  <c:v>97.04</c:v>
                </c:pt>
                <c:pt idx="1261">
                  <c:v>97.04</c:v>
                </c:pt>
                <c:pt idx="1262">
                  <c:v>97.04</c:v>
                </c:pt>
                <c:pt idx="1263">
                  <c:v>97.05</c:v>
                </c:pt>
                <c:pt idx="1264">
                  <c:v>97.06</c:v>
                </c:pt>
                <c:pt idx="1265">
                  <c:v>97.07</c:v>
                </c:pt>
                <c:pt idx="1266">
                  <c:v>97.08</c:v>
                </c:pt>
                <c:pt idx="1267">
                  <c:v>97.09</c:v>
                </c:pt>
                <c:pt idx="1268">
                  <c:v>97.1</c:v>
                </c:pt>
                <c:pt idx="1269">
                  <c:v>97.11</c:v>
                </c:pt>
                <c:pt idx="1270">
                  <c:v>97.13</c:v>
                </c:pt>
                <c:pt idx="1271">
                  <c:v>97.14</c:v>
                </c:pt>
                <c:pt idx="1272">
                  <c:v>97.16</c:v>
                </c:pt>
                <c:pt idx="1273">
                  <c:v>97.16</c:v>
                </c:pt>
                <c:pt idx="1274">
                  <c:v>97.17</c:v>
                </c:pt>
                <c:pt idx="1275">
                  <c:v>97.18</c:v>
                </c:pt>
                <c:pt idx="1276">
                  <c:v>97.21</c:v>
                </c:pt>
                <c:pt idx="1277">
                  <c:v>97.23</c:v>
                </c:pt>
                <c:pt idx="1278">
                  <c:v>97.25</c:v>
                </c:pt>
                <c:pt idx="1279">
                  <c:v>97.27</c:v>
                </c:pt>
                <c:pt idx="1280">
                  <c:v>97.29</c:v>
                </c:pt>
                <c:pt idx="1281">
                  <c:v>97.3</c:v>
                </c:pt>
                <c:pt idx="1282">
                  <c:v>97.32</c:v>
                </c:pt>
                <c:pt idx="1283">
                  <c:v>97.33</c:v>
                </c:pt>
                <c:pt idx="1284">
                  <c:v>97.35</c:v>
                </c:pt>
                <c:pt idx="1285">
                  <c:v>97.36</c:v>
                </c:pt>
                <c:pt idx="1286">
                  <c:v>97.38</c:v>
                </c:pt>
                <c:pt idx="1287">
                  <c:v>97.39</c:v>
                </c:pt>
                <c:pt idx="1288">
                  <c:v>97.41</c:v>
                </c:pt>
                <c:pt idx="1289">
                  <c:v>97.42</c:v>
                </c:pt>
                <c:pt idx="1290">
                  <c:v>97.44</c:v>
                </c:pt>
                <c:pt idx="1291">
                  <c:v>97.46</c:v>
                </c:pt>
                <c:pt idx="1292">
                  <c:v>97.48</c:v>
                </c:pt>
                <c:pt idx="1293">
                  <c:v>97.49</c:v>
                </c:pt>
                <c:pt idx="1294">
                  <c:v>97.49</c:v>
                </c:pt>
                <c:pt idx="1295">
                  <c:v>97.49</c:v>
                </c:pt>
                <c:pt idx="1296">
                  <c:v>97.49</c:v>
                </c:pt>
                <c:pt idx="1297">
                  <c:v>97.5</c:v>
                </c:pt>
                <c:pt idx="1298">
                  <c:v>97.5</c:v>
                </c:pt>
                <c:pt idx="1299">
                  <c:v>97.51</c:v>
                </c:pt>
                <c:pt idx="1300">
                  <c:v>97.52</c:v>
                </c:pt>
                <c:pt idx="1301">
                  <c:v>97.52</c:v>
                </c:pt>
                <c:pt idx="1302">
                  <c:v>97.52</c:v>
                </c:pt>
                <c:pt idx="1303">
                  <c:v>97.51</c:v>
                </c:pt>
                <c:pt idx="1304">
                  <c:v>97.5</c:v>
                </c:pt>
                <c:pt idx="1305">
                  <c:v>97.49</c:v>
                </c:pt>
                <c:pt idx="1306">
                  <c:v>97.48</c:v>
                </c:pt>
                <c:pt idx="1307">
                  <c:v>97.47</c:v>
                </c:pt>
                <c:pt idx="1308">
                  <c:v>97.46</c:v>
                </c:pt>
                <c:pt idx="1309">
                  <c:v>97.46</c:v>
                </c:pt>
                <c:pt idx="1310">
                  <c:v>97.46</c:v>
                </c:pt>
                <c:pt idx="1311">
                  <c:v>97.46</c:v>
                </c:pt>
                <c:pt idx="1312">
                  <c:v>97.46</c:v>
                </c:pt>
                <c:pt idx="1313">
                  <c:v>97.46</c:v>
                </c:pt>
                <c:pt idx="1314">
                  <c:v>97.46</c:v>
                </c:pt>
                <c:pt idx="1315">
                  <c:v>97.46</c:v>
                </c:pt>
                <c:pt idx="1316">
                  <c:v>97.47</c:v>
                </c:pt>
                <c:pt idx="1317">
                  <c:v>97.47</c:v>
                </c:pt>
                <c:pt idx="1318">
                  <c:v>97.48</c:v>
                </c:pt>
                <c:pt idx="1319">
                  <c:v>97.48</c:v>
                </c:pt>
                <c:pt idx="1320">
                  <c:v>97.48</c:v>
                </c:pt>
                <c:pt idx="1321">
                  <c:v>97.48</c:v>
                </c:pt>
                <c:pt idx="1322">
                  <c:v>97.49</c:v>
                </c:pt>
                <c:pt idx="1323">
                  <c:v>97.49</c:v>
                </c:pt>
                <c:pt idx="1324">
                  <c:v>97.48</c:v>
                </c:pt>
                <c:pt idx="1325">
                  <c:v>97.48</c:v>
                </c:pt>
                <c:pt idx="1326">
                  <c:v>97.48</c:v>
                </c:pt>
                <c:pt idx="1327">
                  <c:v>97.48</c:v>
                </c:pt>
                <c:pt idx="1328">
                  <c:v>97.49</c:v>
                </c:pt>
                <c:pt idx="1329">
                  <c:v>97.5</c:v>
                </c:pt>
                <c:pt idx="1330">
                  <c:v>97.5</c:v>
                </c:pt>
                <c:pt idx="1331">
                  <c:v>97.51</c:v>
                </c:pt>
                <c:pt idx="1332">
                  <c:v>97.51</c:v>
                </c:pt>
                <c:pt idx="1333">
                  <c:v>97.52</c:v>
                </c:pt>
                <c:pt idx="1334">
                  <c:v>97.51</c:v>
                </c:pt>
                <c:pt idx="1335">
                  <c:v>97.51</c:v>
                </c:pt>
                <c:pt idx="1336">
                  <c:v>97.5</c:v>
                </c:pt>
                <c:pt idx="1337">
                  <c:v>97.49</c:v>
                </c:pt>
                <c:pt idx="1338">
                  <c:v>97.49</c:v>
                </c:pt>
                <c:pt idx="1339">
                  <c:v>97.49</c:v>
                </c:pt>
                <c:pt idx="1340">
                  <c:v>97.5</c:v>
                </c:pt>
                <c:pt idx="1341">
                  <c:v>97.51</c:v>
                </c:pt>
                <c:pt idx="1342">
                  <c:v>97.52</c:v>
                </c:pt>
                <c:pt idx="1343">
                  <c:v>97.53</c:v>
                </c:pt>
                <c:pt idx="1344">
                  <c:v>97.52</c:v>
                </c:pt>
                <c:pt idx="1345">
                  <c:v>97.51</c:v>
                </c:pt>
                <c:pt idx="1346">
                  <c:v>97.5</c:v>
                </c:pt>
                <c:pt idx="1347">
                  <c:v>97.49</c:v>
                </c:pt>
                <c:pt idx="1348">
                  <c:v>97.49</c:v>
                </c:pt>
                <c:pt idx="1349">
                  <c:v>97.49</c:v>
                </c:pt>
                <c:pt idx="1350">
                  <c:v>97.49</c:v>
                </c:pt>
                <c:pt idx="1351">
                  <c:v>97.49</c:v>
                </c:pt>
                <c:pt idx="1352">
                  <c:v>97.48</c:v>
                </c:pt>
                <c:pt idx="1353">
                  <c:v>97.47</c:v>
                </c:pt>
                <c:pt idx="1354">
                  <c:v>97.46</c:v>
                </c:pt>
                <c:pt idx="1355">
                  <c:v>97.45</c:v>
                </c:pt>
                <c:pt idx="1356">
                  <c:v>97.43</c:v>
                </c:pt>
                <c:pt idx="1357">
                  <c:v>97.42</c:v>
                </c:pt>
                <c:pt idx="1358">
                  <c:v>97.42</c:v>
                </c:pt>
                <c:pt idx="1359">
                  <c:v>97.41</c:v>
                </c:pt>
                <c:pt idx="1360">
                  <c:v>97.41</c:v>
                </c:pt>
                <c:pt idx="1361">
                  <c:v>97.41</c:v>
                </c:pt>
                <c:pt idx="1362">
                  <c:v>97.4</c:v>
                </c:pt>
                <c:pt idx="1363">
                  <c:v>97.4</c:v>
                </c:pt>
                <c:pt idx="1364">
                  <c:v>97.4</c:v>
                </c:pt>
                <c:pt idx="1365">
                  <c:v>97.39</c:v>
                </c:pt>
                <c:pt idx="1366">
                  <c:v>97.37</c:v>
                </c:pt>
                <c:pt idx="1367">
                  <c:v>97.36</c:v>
                </c:pt>
                <c:pt idx="1368">
                  <c:v>97.34</c:v>
                </c:pt>
                <c:pt idx="1369">
                  <c:v>97.34</c:v>
                </c:pt>
                <c:pt idx="1370">
                  <c:v>97.34</c:v>
                </c:pt>
                <c:pt idx="1371">
                  <c:v>97.35</c:v>
                </c:pt>
                <c:pt idx="1372">
                  <c:v>97.36</c:v>
                </c:pt>
                <c:pt idx="1373">
                  <c:v>97.37</c:v>
                </c:pt>
                <c:pt idx="1374">
                  <c:v>97.37</c:v>
                </c:pt>
                <c:pt idx="1375">
                  <c:v>97.36</c:v>
                </c:pt>
                <c:pt idx="1376">
                  <c:v>97.36</c:v>
                </c:pt>
                <c:pt idx="1377">
                  <c:v>97.35</c:v>
                </c:pt>
                <c:pt idx="1378">
                  <c:v>97.35</c:v>
                </c:pt>
                <c:pt idx="1379">
                  <c:v>97.34</c:v>
                </c:pt>
                <c:pt idx="1380">
                  <c:v>97.34</c:v>
                </c:pt>
                <c:pt idx="1381">
                  <c:v>97.35</c:v>
                </c:pt>
                <c:pt idx="1382">
                  <c:v>97.35</c:v>
                </c:pt>
                <c:pt idx="1383">
                  <c:v>97.35</c:v>
                </c:pt>
                <c:pt idx="1384">
                  <c:v>97.35</c:v>
                </c:pt>
                <c:pt idx="1385">
                  <c:v>97.33</c:v>
                </c:pt>
                <c:pt idx="1386">
                  <c:v>97.32</c:v>
                </c:pt>
                <c:pt idx="1387">
                  <c:v>97.31</c:v>
                </c:pt>
                <c:pt idx="1388">
                  <c:v>97.3</c:v>
                </c:pt>
                <c:pt idx="1389">
                  <c:v>97.29</c:v>
                </c:pt>
                <c:pt idx="1390">
                  <c:v>97.28</c:v>
                </c:pt>
                <c:pt idx="1391">
                  <c:v>97.27</c:v>
                </c:pt>
                <c:pt idx="1392">
                  <c:v>97.25</c:v>
                </c:pt>
                <c:pt idx="1393">
                  <c:v>97.24</c:v>
                </c:pt>
                <c:pt idx="1394">
                  <c:v>97.23</c:v>
                </c:pt>
                <c:pt idx="1395">
                  <c:v>97.23</c:v>
                </c:pt>
                <c:pt idx="1396">
                  <c:v>97.23</c:v>
                </c:pt>
                <c:pt idx="1397">
                  <c:v>97.22</c:v>
                </c:pt>
                <c:pt idx="1398">
                  <c:v>97.22</c:v>
                </c:pt>
                <c:pt idx="1399">
                  <c:v>97.2</c:v>
                </c:pt>
                <c:pt idx="1400">
                  <c:v>97.19</c:v>
                </c:pt>
                <c:pt idx="1401">
                  <c:v>97.17</c:v>
                </c:pt>
                <c:pt idx="1402">
                  <c:v>97.16</c:v>
                </c:pt>
                <c:pt idx="1403">
                  <c:v>97.15</c:v>
                </c:pt>
                <c:pt idx="1404">
                  <c:v>97.14</c:v>
                </c:pt>
                <c:pt idx="1405">
                  <c:v>97.14</c:v>
                </c:pt>
                <c:pt idx="1406">
                  <c:v>97.14</c:v>
                </c:pt>
                <c:pt idx="1407">
                  <c:v>97.14</c:v>
                </c:pt>
                <c:pt idx="1408">
                  <c:v>97.14</c:v>
                </c:pt>
                <c:pt idx="1409">
                  <c:v>97.15</c:v>
                </c:pt>
                <c:pt idx="1410">
                  <c:v>97.16</c:v>
                </c:pt>
                <c:pt idx="1411">
                  <c:v>97.18</c:v>
                </c:pt>
                <c:pt idx="1412">
                  <c:v>97.19</c:v>
                </c:pt>
                <c:pt idx="1413">
                  <c:v>97.18</c:v>
                </c:pt>
                <c:pt idx="1414">
                  <c:v>97.18</c:v>
                </c:pt>
                <c:pt idx="1415">
                  <c:v>97.18</c:v>
                </c:pt>
                <c:pt idx="1416">
                  <c:v>97.18</c:v>
                </c:pt>
                <c:pt idx="1417">
                  <c:v>97.19</c:v>
                </c:pt>
                <c:pt idx="1418">
                  <c:v>97.21</c:v>
                </c:pt>
                <c:pt idx="1419">
                  <c:v>97.23</c:v>
                </c:pt>
                <c:pt idx="1420">
                  <c:v>97.26</c:v>
                </c:pt>
                <c:pt idx="1421">
                  <c:v>97.29</c:v>
                </c:pt>
                <c:pt idx="1422">
                  <c:v>97.31</c:v>
                </c:pt>
                <c:pt idx="1423">
                  <c:v>97.32</c:v>
                </c:pt>
                <c:pt idx="1424">
                  <c:v>97.33</c:v>
                </c:pt>
                <c:pt idx="1425">
                  <c:v>97.35</c:v>
                </c:pt>
                <c:pt idx="1426">
                  <c:v>97.36</c:v>
                </c:pt>
                <c:pt idx="1427">
                  <c:v>97.38</c:v>
                </c:pt>
                <c:pt idx="1428">
                  <c:v>97.41</c:v>
                </c:pt>
                <c:pt idx="1429">
                  <c:v>97.44</c:v>
                </c:pt>
                <c:pt idx="1430">
                  <c:v>97.46</c:v>
                </c:pt>
                <c:pt idx="1431">
                  <c:v>97.47</c:v>
                </c:pt>
                <c:pt idx="1432">
                  <c:v>97.48</c:v>
                </c:pt>
                <c:pt idx="1433">
                  <c:v>97.5</c:v>
                </c:pt>
                <c:pt idx="1434">
                  <c:v>97.52</c:v>
                </c:pt>
                <c:pt idx="1435">
                  <c:v>97.54</c:v>
                </c:pt>
                <c:pt idx="1436">
                  <c:v>97.56</c:v>
                </c:pt>
                <c:pt idx="1437">
                  <c:v>97.57</c:v>
                </c:pt>
                <c:pt idx="1438">
                  <c:v>97.58</c:v>
                </c:pt>
                <c:pt idx="1439">
                  <c:v>97.59</c:v>
                </c:pt>
                <c:pt idx="1440">
                  <c:v>97.62</c:v>
                </c:pt>
                <c:pt idx="1441">
                  <c:v>97.66</c:v>
                </c:pt>
                <c:pt idx="1442">
                  <c:v>97.69</c:v>
                </c:pt>
                <c:pt idx="1443">
                  <c:v>97.71</c:v>
                </c:pt>
                <c:pt idx="1444">
                  <c:v>97.73</c:v>
                </c:pt>
                <c:pt idx="1445">
                  <c:v>97.76</c:v>
                </c:pt>
                <c:pt idx="1446">
                  <c:v>97.78</c:v>
                </c:pt>
                <c:pt idx="1447">
                  <c:v>97.81</c:v>
                </c:pt>
                <c:pt idx="1448">
                  <c:v>97.84</c:v>
                </c:pt>
                <c:pt idx="1449">
                  <c:v>97.87</c:v>
                </c:pt>
                <c:pt idx="1450">
                  <c:v>97.9</c:v>
                </c:pt>
                <c:pt idx="1451">
                  <c:v>97.92</c:v>
                </c:pt>
                <c:pt idx="1452">
                  <c:v>97.94</c:v>
                </c:pt>
                <c:pt idx="1453">
                  <c:v>97.96</c:v>
                </c:pt>
                <c:pt idx="1454">
                  <c:v>97.98</c:v>
                </c:pt>
                <c:pt idx="1455">
                  <c:v>98</c:v>
                </c:pt>
                <c:pt idx="1456">
                  <c:v>98.03</c:v>
                </c:pt>
                <c:pt idx="1457">
                  <c:v>98.04</c:v>
                </c:pt>
                <c:pt idx="1458">
                  <c:v>98.05</c:v>
                </c:pt>
                <c:pt idx="1459">
                  <c:v>98.04</c:v>
                </c:pt>
                <c:pt idx="1460">
                  <c:v>98.05</c:v>
                </c:pt>
                <c:pt idx="1461">
                  <c:v>98.06</c:v>
                </c:pt>
                <c:pt idx="1462">
                  <c:v>98.08</c:v>
                </c:pt>
                <c:pt idx="1463">
                  <c:v>98.1</c:v>
                </c:pt>
                <c:pt idx="1464">
                  <c:v>98.11</c:v>
                </c:pt>
                <c:pt idx="1465">
                  <c:v>98.12</c:v>
                </c:pt>
                <c:pt idx="1466">
                  <c:v>98.13</c:v>
                </c:pt>
                <c:pt idx="1467">
                  <c:v>98.14</c:v>
                </c:pt>
                <c:pt idx="1468">
                  <c:v>98.15</c:v>
                </c:pt>
                <c:pt idx="1469">
                  <c:v>98.16</c:v>
                </c:pt>
                <c:pt idx="1470">
                  <c:v>98.17</c:v>
                </c:pt>
                <c:pt idx="1471">
                  <c:v>98.19</c:v>
                </c:pt>
                <c:pt idx="1472">
                  <c:v>98.21</c:v>
                </c:pt>
                <c:pt idx="1473">
                  <c:v>98.23</c:v>
                </c:pt>
                <c:pt idx="1474">
                  <c:v>98.24</c:v>
                </c:pt>
                <c:pt idx="1475">
                  <c:v>98.24</c:v>
                </c:pt>
                <c:pt idx="1476">
                  <c:v>98.23</c:v>
                </c:pt>
                <c:pt idx="1477">
                  <c:v>98.23</c:v>
                </c:pt>
                <c:pt idx="1478">
                  <c:v>98.24</c:v>
                </c:pt>
                <c:pt idx="1479">
                  <c:v>98.25</c:v>
                </c:pt>
                <c:pt idx="1480">
                  <c:v>98.26</c:v>
                </c:pt>
                <c:pt idx="1481">
                  <c:v>98.27</c:v>
                </c:pt>
                <c:pt idx="1482">
                  <c:v>98.27</c:v>
                </c:pt>
                <c:pt idx="1483">
                  <c:v>98.28</c:v>
                </c:pt>
                <c:pt idx="1484">
                  <c:v>98.3</c:v>
                </c:pt>
                <c:pt idx="1485">
                  <c:v>98.31</c:v>
                </c:pt>
                <c:pt idx="1486">
                  <c:v>98.32</c:v>
                </c:pt>
                <c:pt idx="1487">
                  <c:v>98.32</c:v>
                </c:pt>
                <c:pt idx="1488">
                  <c:v>98.31</c:v>
                </c:pt>
                <c:pt idx="1489">
                  <c:v>98.3</c:v>
                </c:pt>
                <c:pt idx="1490">
                  <c:v>98.29</c:v>
                </c:pt>
                <c:pt idx="1491">
                  <c:v>98.28</c:v>
                </c:pt>
                <c:pt idx="1492">
                  <c:v>98.28</c:v>
                </c:pt>
                <c:pt idx="1493">
                  <c:v>98.3</c:v>
                </c:pt>
                <c:pt idx="1494">
                  <c:v>98.31</c:v>
                </c:pt>
                <c:pt idx="1495">
                  <c:v>98.32</c:v>
                </c:pt>
                <c:pt idx="1496">
                  <c:v>98.33</c:v>
                </c:pt>
                <c:pt idx="1497">
                  <c:v>98.33</c:v>
                </c:pt>
                <c:pt idx="1498">
                  <c:v>98.33</c:v>
                </c:pt>
                <c:pt idx="1499">
                  <c:v>98.32</c:v>
                </c:pt>
                <c:pt idx="1500">
                  <c:v>98.32</c:v>
                </c:pt>
                <c:pt idx="1501">
                  <c:v>98.32</c:v>
                </c:pt>
                <c:pt idx="1502">
                  <c:v>98.33</c:v>
                </c:pt>
                <c:pt idx="1503">
                  <c:v>98.33</c:v>
                </c:pt>
                <c:pt idx="1504">
                  <c:v>98.34</c:v>
                </c:pt>
                <c:pt idx="1505">
                  <c:v>98.35</c:v>
                </c:pt>
                <c:pt idx="1506">
                  <c:v>98.36</c:v>
                </c:pt>
                <c:pt idx="1507">
                  <c:v>98.37</c:v>
                </c:pt>
                <c:pt idx="1508">
                  <c:v>98.37</c:v>
                </c:pt>
                <c:pt idx="1509">
                  <c:v>98.37</c:v>
                </c:pt>
                <c:pt idx="1510">
                  <c:v>98.38</c:v>
                </c:pt>
                <c:pt idx="1511">
                  <c:v>98.39</c:v>
                </c:pt>
                <c:pt idx="1512">
                  <c:v>98.4</c:v>
                </c:pt>
                <c:pt idx="1513">
                  <c:v>98.4</c:v>
                </c:pt>
                <c:pt idx="1514">
                  <c:v>98.4</c:v>
                </c:pt>
                <c:pt idx="1515">
                  <c:v>98.39</c:v>
                </c:pt>
                <c:pt idx="1516">
                  <c:v>98.37</c:v>
                </c:pt>
                <c:pt idx="1517">
                  <c:v>98.37</c:v>
                </c:pt>
                <c:pt idx="1518">
                  <c:v>98.37</c:v>
                </c:pt>
                <c:pt idx="1519">
                  <c:v>98.39</c:v>
                </c:pt>
                <c:pt idx="1520">
                  <c:v>98.4</c:v>
                </c:pt>
                <c:pt idx="1521">
                  <c:v>98.4</c:v>
                </c:pt>
                <c:pt idx="1522">
                  <c:v>98.39</c:v>
                </c:pt>
                <c:pt idx="1523">
                  <c:v>98.38</c:v>
                </c:pt>
                <c:pt idx="1524">
                  <c:v>98.39</c:v>
                </c:pt>
                <c:pt idx="1525">
                  <c:v>98.4</c:v>
                </c:pt>
                <c:pt idx="1526">
                  <c:v>98.42</c:v>
                </c:pt>
                <c:pt idx="1527">
                  <c:v>98.44</c:v>
                </c:pt>
                <c:pt idx="1528">
                  <c:v>98.45</c:v>
                </c:pt>
                <c:pt idx="1529">
                  <c:v>98.45</c:v>
                </c:pt>
                <c:pt idx="1530">
                  <c:v>98.45</c:v>
                </c:pt>
                <c:pt idx="1531">
                  <c:v>98.45</c:v>
                </c:pt>
                <c:pt idx="1532">
                  <c:v>98.45</c:v>
                </c:pt>
                <c:pt idx="1533">
                  <c:v>98.45</c:v>
                </c:pt>
                <c:pt idx="1534">
                  <c:v>98.47</c:v>
                </c:pt>
                <c:pt idx="1535">
                  <c:v>98.49</c:v>
                </c:pt>
                <c:pt idx="1536">
                  <c:v>98.51</c:v>
                </c:pt>
                <c:pt idx="1537">
                  <c:v>98.53</c:v>
                </c:pt>
                <c:pt idx="1538">
                  <c:v>98.53</c:v>
                </c:pt>
                <c:pt idx="1539">
                  <c:v>98.54</c:v>
                </c:pt>
                <c:pt idx="1540">
                  <c:v>98.55</c:v>
                </c:pt>
                <c:pt idx="1541">
                  <c:v>98.57</c:v>
                </c:pt>
                <c:pt idx="1542">
                  <c:v>98.58</c:v>
                </c:pt>
                <c:pt idx="1543">
                  <c:v>98.59</c:v>
                </c:pt>
                <c:pt idx="1544">
                  <c:v>98.59</c:v>
                </c:pt>
                <c:pt idx="1545">
                  <c:v>98.59</c:v>
                </c:pt>
                <c:pt idx="1546">
                  <c:v>98.59</c:v>
                </c:pt>
                <c:pt idx="1547">
                  <c:v>98.59</c:v>
                </c:pt>
                <c:pt idx="1548">
                  <c:v>98.61</c:v>
                </c:pt>
                <c:pt idx="1549">
                  <c:v>98.63</c:v>
                </c:pt>
                <c:pt idx="1550">
                  <c:v>98.65</c:v>
                </c:pt>
                <c:pt idx="1551">
                  <c:v>98.68</c:v>
                </c:pt>
                <c:pt idx="1552">
                  <c:v>98.7</c:v>
                </c:pt>
                <c:pt idx="1553">
                  <c:v>98.71</c:v>
                </c:pt>
                <c:pt idx="1554">
                  <c:v>98.7</c:v>
                </c:pt>
                <c:pt idx="1555">
                  <c:v>98.7</c:v>
                </c:pt>
                <c:pt idx="1556">
                  <c:v>98.69</c:v>
                </c:pt>
                <c:pt idx="1557">
                  <c:v>98.69</c:v>
                </c:pt>
                <c:pt idx="1558">
                  <c:v>98.69</c:v>
                </c:pt>
                <c:pt idx="1559">
                  <c:v>98.68</c:v>
                </c:pt>
                <c:pt idx="1560">
                  <c:v>98.68</c:v>
                </c:pt>
                <c:pt idx="1561">
                  <c:v>98.69</c:v>
                </c:pt>
                <c:pt idx="1562">
                  <c:v>98.69</c:v>
                </c:pt>
                <c:pt idx="1563">
                  <c:v>98.7</c:v>
                </c:pt>
                <c:pt idx="1564">
                  <c:v>98.71</c:v>
                </c:pt>
                <c:pt idx="1565">
                  <c:v>98.71</c:v>
                </c:pt>
                <c:pt idx="1566">
                  <c:v>98.73</c:v>
                </c:pt>
                <c:pt idx="1567">
                  <c:v>98.74</c:v>
                </c:pt>
                <c:pt idx="1568">
                  <c:v>98.75</c:v>
                </c:pt>
                <c:pt idx="1569">
                  <c:v>98.75</c:v>
                </c:pt>
                <c:pt idx="1570">
                  <c:v>98.75</c:v>
                </c:pt>
                <c:pt idx="1571">
                  <c:v>98.75</c:v>
                </c:pt>
                <c:pt idx="1572">
                  <c:v>98.76</c:v>
                </c:pt>
                <c:pt idx="1573">
                  <c:v>98.76</c:v>
                </c:pt>
                <c:pt idx="1574">
                  <c:v>98.75</c:v>
                </c:pt>
                <c:pt idx="1575">
                  <c:v>98.75</c:v>
                </c:pt>
                <c:pt idx="1576">
                  <c:v>98.75</c:v>
                </c:pt>
                <c:pt idx="1577">
                  <c:v>98.75</c:v>
                </c:pt>
                <c:pt idx="1578">
                  <c:v>98.75</c:v>
                </c:pt>
                <c:pt idx="1579">
                  <c:v>98.76</c:v>
                </c:pt>
                <c:pt idx="1580">
                  <c:v>98.76</c:v>
                </c:pt>
                <c:pt idx="1581">
                  <c:v>98.77</c:v>
                </c:pt>
                <c:pt idx="1582">
                  <c:v>98.77</c:v>
                </c:pt>
                <c:pt idx="1583">
                  <c:v>98.78</c:v>
                </c:pt>
                <c:pt idx="1584">
                  <c:v>98.79</c:v>
                </c:pt>
                <c:pt idx="1585">
                  <c:v>98.8</c:v>
                </c:pt>
                <c:pt idx="1586">
                  <c:v>98.82</c:v>
                </c:pt>
                <c:pt idx="1587">
                  <c:v>98.82</c:v>
                </c:pt>
                <c:pt idx="1588">
                  <c:v>98.81</c:v>
                </c:pt>
                <c:pt idx="1589">
                  <c:v>98.8</c:v>
                </c:pt>
                <c:pt idx="1590">
                  <c:v>98.79</c:v>
                </c:pt>
                <c:pt idx="1591">
                  <c:v>98.78</c:v>
                </c:pt>
                <c:pt idx="1592">
                  <c:v>98.78</c:v>
                </c:pt>
                <c:pt idx="1593">
                  <c:v>98.78</c:v>
                </c:pt>
                <c:pt idx="1594">
                  <c:v>98.78</c:v>
                </c:pt>
                <c:pt idx="1595">
                  <c:v>98.8</c:v>
                </c:pt>
                <c:pt idx="1596">
                  <c:v>98.81</c:v>
                </c:pt>
                <c:pt idx="1597">
                  <c:v>98.83</c:v>
                </c:pt>
                <c:pt idx="1598">
                  <c:v>98.85</c:v>
                </c:pt>
                <c:pt idx="1599">
                  <c:v>98.86</c:v>
                </c:pt>
                <c:pt idx="1600">
                  <c:v>98.87</c:v>
                </c:pt>
                <c:pt idx="1601">
                  <c:v>98.88</c:v>
                </c:pt>
                <c:pt idx="1602">
                  <c:v>98.88</c:v>
                </c:pt>
                <c:pt idx="1603">
                  <c:v>98.87</c:v>
                </c:pt>
                <c:pt idx="1604">
                  <c:v>98.87</c:v>
                </c:pt>
                <c:pt idx="1605">
                  <c:v>98.87</c:v>
                </c:pt>
                <c:pt idx="1606">
                  <c:v>98.88</c:v>
                </c:pt>
                <c:pt idx="1607">
                  <c:v>98.89</c:v>
                </c:pt>
                <c:pt idx="1608">
                  <c:v>98.91</c:v>
                </c:pt>
                <c:pt idx="1609">
                  <c:v>98.92</c:v>
                </c:pt>
                <c:pt idx="1610">
                  <c:v>98.93</c:v>
                </c:pt>
                <c:pt idx="1611">
                  <c:v>98.93</c:v>
                </c:pt>
                <c:pt idx="1612">
                  <c:v>98.92</c:v>
                </c:pt>
                <c:pt idx="1613">
                  <c:v>98.92</c:v>
                </c:pt>
                <c:pt idx="1614">
                  <c:v>98.92</c:v>
                </c:pt>
                <c:pt idx="1615">
                  <c:v>98.93</c:v>
                </c:pt>
                <c:pt idx="1616">
                  <c:v>98.94</c:v>
                </c:pt>
                <c:pt idx="1617">
                  <c:v>98.96</c:v>
                </c:pt>
                <c:pt idx="1618">
                  <c:v>98.97</c:v>
                </c:pt>
                <c:pt idx="1619">
                  <c:v>98.97</c:v>
                </c:pt>
                <c:pt idx="1620">
                  <c:v>98.98</c:v>
                </c:pt>
                <c:pt idx="1621">
                  <c:v>98.99</c:v>
                </c:pt>
                <c:pt idx="1622">
                  <c:v>98.99</c:v>
                </c:pt>
                <c:pt idx="1623">
                  <c:v>98.98</c:v>
                </c:pt>
                <c:pt idx="1624">
                  <c:v>98.97</c:v>
                </c:pt>
                <c:pt idx="1625">
                  <c:v>98.96</c:v>
                </c:pt>
                <c:pt idx="1626">
                  <c:v>98.96</c:v>
                </c:pt>
                <c:pt idx="1627">
                  <c:v>98.96</c:v>
                </c:pt>
                <c:pt idx="1628">
                  <c:v>98.97</c:v>
                </c:pt>
                <c:pt idx="1629">
                  <c:v>98.99</c:v>
                </c:pt>
                <c:pt idx="1630">
                  <c:v>99</c:v>
                </c:pt>
                <c:pt idx="1631">
                  <c:v>99</c:v>
                </c:pt>
                <c:pt idx="1632">
                  <c:v>98.99</c:v>
                </c:pt>
                <c:pt idx="1633">
                  <c:v>98.98</c:v>
                </c:pt>
                <c:pt idx="1634">
                  <c:v>98.98</c:v>
                </c:pt>
                <c:pt idx="1635">
                  <c:v>98.98</c:v>
                </c:pt>
                <c:pt idx="1636">
                  <c:v>98.99</c:v>
                </c:pt>
                <c:pt idx="1637">
                  <c:v>99.01</c:v>
                </c:pt>
                <c:pt idx="1638">
                  <c:v>99.03</c:v>
                </c:pt>
                <c:pt idx="1639">
                  <c:v>99.03</c:v>
                </c:pt>
                <c:pt idx="1640">
                  <c:v>99.03</c:v>
                </c:pt>
                <c:pt idx="1641">
                  <c:v>99.03</c:v>
                </c:pt>
                <c:pt idx="1642">
                  <c:v>99.02</c:v>
                </c:pt>
                <c:pt idx="1643">
                  <c:v>99.02</c:v>
                </c:pt>
                <c:pt idx="1644">
                  <c:v>99.02</c:v>
                </c:pt>
                <c:pt idx="1645">
                  <c:v>99.02</c:v>
                </c:pt>
                <c:pt idx="1646">
                  <c:v>99.01</c:v>
                </c:pt>
                <c:pt idx="1647">
                  <c:v>99.02</c:v>
                </c:pt>
                <c:pt idx="1648">
                  <c:v>99.04</c:v>
                </c:pt>
                <c:pt idx="1649">
                  <c:v>99.05</c:v>
                </c:pt>
                <c:pt idx="1650">
                  <c:v>99.06</c:v>
                </c:pt>
                <c:pt idx="1651">
                  <c:v>99.05</c:v>
                </c:pt>
                <c:pt idx="1652">
                  <c:v>99.04</c:v>
                </c:pt>
                <c:pt idx="1653">
                  <c:v>99.03</c:v>
                </c:pt>
                <c:pt idx="1654">
                  <c:v>99.03</c:v>
                </c:pt>
                <c:pt idx="1655">
                  <c:v>99.02</c:v>
                </c:pt>
                <c:pt idx="1656">
                  <c:v>99.02</c:v>
                </c:pt>
                <c:pt idx="1657">
                  <c:v>99.02</c:v>
                </c:pt>
                <c:pt idx="1658">
                  <c:v>99.02</c:v>
                </c:pt>
                <c:pt idx="1659">
                  <c:v>99.02</c:v>
                </c:pt>
                <c:pt idx="1660">
                  <c:v>99.03</c:v>
                </c:pt>
                <c:pt idx="1661">
                  <c:v>99.05</c:v>
                </c:pt>
                <c:pt idx="1662">
                  <c:v>99.06</c:v>
                </c:pt>
                <c:pt idx="1663">
                  <c:v>99.08</c:v>
                </c:pt>
                <c:pt idx="1664">
                  <c:v>99.09</c:v>
                </c:pt>
                <c:pt idx="1665">
                  <c:v>99.1</c:v>
                </c:pt>
                <c:pt idx="1666">
                  <c:v>99.1</c:v>
                </c:pt>
                <c:pt idx="1667">
                  <c:v>99.1</c:v>
                </c:pt>
                <c:pt idx="1668">
                  <c:v>99.1</c:v>
                </c:pt>
                <c:pt idx="1669">
                  <c:v>99.1</c:v>
                </c:pt>
                <c:pt idx="1670">
                  <c:v>99.1</c:v>
                </c:pt>
                <c:pt idx="1671">
                  <c:v>99.09</c:v>
                </c:pt>
                <c:pt idx="1672">
                  <c:v>99.08</c:v>
                </c:pt>
                <c:pt idx="1673">
                  <c:v>99.08</c:v>
                </c:pt>
                <c:pt idx="1674">
                  <c:v>99.09</c:v>
                </c:pt>
                <c:pt idx="1675">
                  <c:v>99.13</c:v>
                </c:pt>
                <c:pt idx="1676">
                  <c:v>99.16</c:v>
                </c:pt>
                <c:pt idx="1677">
                  <c:v>99.19</c:v>
                </c:pt>
                <c:pt idx="1678">
                  <c:v>99.2</c:v>
                </c:pt>
                <c:pt idx="1679">
                  <c:v>99.19</c:v>
                </c:pt>
                <c:pt idx="1680">
                  <c:v>99.16</c:v>
                </c:pt>
                <c:pt idx="1681">
                  <c:v>99.14</c:v>
                </c:pt>
                <c:pt idx="1682">
                  <c:v>99.13</c:v>
                </c:pt>
                <c:pt idx="1683">
                  <c:v>99.13</c:v>
                </c:pt>
                <c:pt idx="1684">
                  <c:v>99.15</c:v>
                </c:pt>
                <c:pt idx="1685">
                  <c:v>99.17</c:v>
                </c:pt>
                <c:pt idx="1686">
                  <c:v>99.19</c:v>
                </c:pt>
                <c:pt idx="1687">
                  <c:v>99.2</c:v>
                </c:pt>
                <c:pt idx="1688">
                  <c:v>99.2</c:v>
                </c:pt>
                <c:pt idx="1689">
                  <c:v>99.19</c:v>
                </c:pt>
                <c:pt idx="1690">
                  <c:v>99.2</c:v>
                </c:pt>
                <c:pt idx="1691">
                  <c:v>99.21</c:v>
                </c:pt>
                <c:pt idx="1692">
                  <c:v>99.23</c:v>
                </c:pt>
                <c:pt idx="1693">
                  <c:v>99.25</c:v>
                </c:pt>
                <c:pt idx="1694">
                  <c:v>99.28</c:v>
                </c:pt>
                <c:pt idx="1695">
                  <c:v>99.29</c:v>
                </c:pt>
                <c:pt idx="1696">
                  <c:v>99.29</c:v>
                </c:pt>
                <c:pt idx="1697">
                  <c:v>99.28</c:v>
                </c:pt>
                <c:pt idx="1698">
                  <c:v>99.28</c:v>
                </c:pt>
                <c:pt idx="1699">
                  <c:v>99.28</c:v>
                </c:pt>
                <c:pt idx="1700">
                  <c:v>99.28</c:v>
                </c:pt>
                <c:pt idx="1701">
                  <c:v>99.28</c:v>
                </c:pt>
                <c:pt idx="1702">
                  <c:v>99.28</c:v>
                </c:pt>
                <c:pt idx="1703">
                  <c:v>99.28</c:v>
                </c:pt>
                <c:pt idx="1704">
                  <c:v>99.29</c:v>
                </c:pt>
                <c:pt idx="1705">
                  <c:v>99.3</c:v>
                </c:pt>
                <c:pt idx="1706">
                  <c:v>99.29</c:v>
                </c:pt>
                <c:pt idx="1707">
                  <c:v>99.27</c:v>
                </c:pt>
                <c:pt idx="1708">
                  <c:v>99.27</c:v>
                </c:pt>
                <c:pt idx="1709">
                  <c:v>99.28</c:v>
                </c:pt>
                <c:pt idx="1710">
                  <c:v>99.32</c:v>
                </c:pt>
                <c:pt idx="1711">
                  <c:v>99.35</c:v>
                </c:pt>
                <c:pt idx="1712">
                  <c:v>99.36</c:v>
                </c:pt>
                <c:pt idx="1713">
                  <c:v>99.37</c:v>
                </c:pt>
                <c:pt idx="1714">
                  <c:v>99.36</c:v>
                </c:pt>
                <c:pt idx="1715">
                  <c:v>99.36</c:v>
                </c:pt>
                <c:pt idx="1716">
                  <c:v>99.36</c:v>
                </c:pt>
                <c:pt idx="1717">
                  <c:v>99.37</c:v>
                </c:pt>
                <c:pt idx="1718">
                  <c:v>99.38</c:v>
                </c:pt>
                <c:pt idx="1719">
                  <c:v>99.37</c:v>
                </c:pt>
                <c:pt idx="1720">
                  <c:v>99.37</c:v>
                </c:pt>
                <c:pt idx="1721">
                  <c:v>99.38</c:v>
                </c:pt>
                <c:pt idx="1722">
                  <c:v>99.39</c:v>
                </c:pt>
                <c:pt idx="1723">
                  <c:v>99.38</c:v>
                </c:pt>
                <c:pt idx="1724">
                  <c:v>99.36</c:v>
                </c:pt>
                <c:pt idx="1725">
                  <c:v>99.34</c:v>
                </c:pt>
                <c:pt idx="1726">
                  <c:v>99.32</c:v>
                </c:pt>
                <c:pt idx="1727">
                  <c:v>99.31</c:v>
                </c:pt>
                <c:pt idx="1728">
                  <c:v>99.32</c:v>
                </c:pt>
                <c:pt idx="1729">
                  <c:v>99.36</c:v>
                </c:pt>
                <c:pt idx="1730">
                  <c:v>99.4</c:v>
                </c:pt>
                <c:pt idx="1731">
                  <c:v>99.41</c:v>
                </c:pt>
                <c:pt idx="1732">
                  <c:v>99.4</c:v>
                </c:pt>
                <c:pt idx="1733">
                  <c:v>99.37</c:v>
                </c:pt>
                <c:pt idx="1734">
                  <c:v>99.35</c:v>
                </c:pt>
                <c:pt idx="1735">
                  <c:v>99.34</c:v>
                </c:pt>
                <c:pt idx="1736">
                  <c:v>99.34</c:v>
                </c:pt>
                <c:pt idx="1737">
                  <c:v>99.34</c:v>
                </c:pt>
                <c:pt idx="1738">
                  <c:v>99.34</c:v>
                </c:pt>
                <c:pt idx="1739">
                  <c:v>99.35</c:v>
                </c:pt>
                <c:pt idx="1740">
                  <c:v>99.35</c:v>
                </c:pt>
                <c:pt idx="1741">
                  <c:v>99.34</c:v>
                </c:pt>
                <c:pt idx="1742">
                  <c:v>99.33</c:v>
                </c:pt>
                <c:pt idx="1743">
                  <c:v>99.3</c:v>
                </c:pt>
                <c:pt idx="1744">
                  <c:v>99.29</c:v>
                </c:pt>
                <c:pt idx="1745">
                  <c:v>99.31</c:v>
                </c:pt>
                <c:pt idx="1746">
                  <c:v>99.34</c:v>
                </c:pt>
                <c:pt idx="1747">
                  <c:v>99.38</c:v>
                </c:pt>
                <c:pt idx="1748">
                  <c:v>99.41</c:v>
                </c:pt>
                <c:pt idx="1749">
                  <c:v>99.41</c:v>
                </c:pt>
                <c:pt idx="1750">
                  <c:v>99.39</c:v>
                </c:pt>
                <c:pt idx="1751">
                  <c:v>99.36</c:v>
                </c:pt>
                <c:pt idx="1752">
                  <c:v>99.34</c:v>
                </c:pt>
                <c:pt idx="1753">
                  <c:v>99.34</c:v>
                </c:pt>
                <c:pt idx="1754">
                  <c:v>99.35</c:v>
                </c:pt>
                <c:pt idx="1755">
                  <c:v>99.35</c:v>
                </c:pt>
                <c:pt idx="1756">
                  <c:v>99.34</c:v>
                </c:pt>
                <c:pt idx="1757">
                  <c:v>99.33</c:v>
                </c:pt>
                <c:pt idx="1758">
                  <c:v>99.34</c:v>
                </c:pt>
                <c:pt idx="1759">
                  <c:v>99.34</c:v>
                </c:pt>
                <c:pt idx="1760">
                  <c:v>99.36</c:v>
                </c:pt>
                <c:pt idx="1761">
                  <c:v>99.39</c:v>
                </c:pt>
                <c:pt idx="1762">
                  <c:v>99.41</c:v>
                </c:pt>
                <c:pt idx="1763">
                  <c:v>99.42</c:v>
                </c:pt>
                <c:pt idx="1764">
                  <c:v>99.42</c:v>
                </c:pt>
                <c:pt idx="1765">
                  <c:v>99.41</c:v>
                </c:pt>
                <c:pt idx="1766">
                  <c:v>99.39</c:v>
                </c:pt>
                <c:pt idx="1767">
                  <c:v>99.37</c:v>
                </c:pt>
                <c:pt idx="1768">
                  <c:v>99.36</c:v>
                </c:pt>
                <c:pt idx="1769">
                  <c:v>99.37</c:v>
                </c:pt>
                <c:pt idx="1770">
                  <c:v>99.39</c:v>
                </c:pt>
                <c:pt idx="1771">
                  <c:v>99.42</c:v>
                </c:pt>
                <c:pt idx="1772">
                  <c:v>99.45</c:v>
                </c:pt>
                <c:pt idx="1773">
                  <c:v>99.46</c:v>
                </c:pt>
                <c:pt idx="1774">
                  <c:v>99.45</c:v>
                </c:pt>
                <c:pt idx="1775">
                  <c:v>99.44</c:v>
                </c:pt>
                <c:pt idx="1776">
                  <c:v>99.43</c:v>
                </c:pt>
                <c:pt idx="1777">
                  <c:v>99.42</c:v>
                </c:pt>
                <c:pt idx="1778">
                  <c:v>99.4</c:v>
                </c:pt>
                <c:pt idx="1779">
                  <c:v>99.36</c:v>
                </c:pt>
                <c:pt idx="1780">
                  <c:v>99.32</c:v>
                </c:pt>
                <c:pt idx="1781">
                  <c:v>99.29</c:v>
                </c:pt>
                <c:pt idx="1782">
                  <c:v>99.3</c:v>
                </c:pt>
                <c:pt idx="1783">
                  <c:v>99.34</c:v>
                </c:pt>
                <c:pt idx="1784">
                  <c:v>99.41</c:v>
                </c:pt>
                <c:pt idx="1785">
                  <c:v>99.47</c:v>
                </c:pt>
                <c:pt idx="1786">
                  <c:v>99.51</c:v>
                </c:pt>
                <c:pt idx="1787">
                  <c:v>99.53</c:v>
                </c:pt>
                <c:pt idx="1788">
                  <c:v>99.54</c:v>
                </c:pt>
                <c:pt idx="1789">
                  <c:v>99.55</c:v>
                </c:pt>
                <c:pt idx="1790">
                  <c:v>99.54</c:v>
                </c:pt>
                <c:pt idx="1791">
                  <c:v>99.53</c:v>
                </c:pt>
                <c:pt idx="1792">
                  <c:v>99.53</c:v>
                </c:pt>
                <c:pt idx="1793">
                  <c:v>99.55</c:v>
                </c:pt>
                <c:pt idx="1794">
                  <c:v>99.56</c:v>
                </c:pt>
                <c:pt idx="1795">
                  <c:v>99.54</c:v>
                </c:pt>
                <c:pt idx="1796">
                  <c:v>99.49</c:v>
                </c:pt>
                <c:pt idx="1797">
                  <c:v>99.43</c:v>
                </c:pt>
                <c:pt idx="1798">
                  <c:v>99.41</c:v>
                </c:pt>
                <c:pt idx="1799">
                  <c:v>99.43</c:v>
                </c:pt>
                <c:pt idx="1800">
                  <c:v>99.47</c:v>
                </c:pt>
                <c:pt idx="1801">
                  <c:v>99.49</c:v>
                </c:pt>
                <c:pt idx="1802">
                  <c:v>99.47</c:v>
                </c:pt>
                <c:pt idx="1803">
                  <c:v>99.44</c:v>
                </c:pt>
                <c:pt idx="1804">
                  <c:v>99.46</c:v>
                </c:pt>
                <c:pt idx="1805">
                  <c:v>99.52</c:v>
                </c:pt>
                <c:pt idx="1806">
                  <c:v>99.57</c:v>
                </c:pt>
                <c:pt idx="1807">
                  <c:v>99.58</c:v>
                </c:pt>
                <c:pt idx="1808">
                  <c:v>99.57</c:v>
                </c:pt>
                <c:pt idx="1809">
                  <c:v>99.55</c:v>
                </c:pt>
                <c:pt idx="1810">
                  <c:v>99.53</c:v>
                </c:pt>
                <c:pt idx="1811">
                  <c:v>99.52</c:v>
                </c:pt>
                <c:pt idx="1812">
                  <c:v>99.53</c:v>
                </c:pt>
                <c:pt idx="1813">
                  <c:v>99.53</c:v>
                </c:pt>
                <c:pt idx="1814">
                  <c:v>99.53</c:v>
                </c:pt>
                <c:pt idx="1815">
                  <c:v>99.53</c:v>
                </c:pt>
                <c:pt idx="1816">
                  <c:v>99.53</c:v>
                </c:pt>
                <c:pt idx="1817">
                  <c:v>99.53</c:v>
                </c:pt>
                <c:pt idx="1818">
                  <c:v>99.53</c:v>
                </c:pt>
                <c:pt idx="1819">
                  <c:v>99.51</c:v>
                </c:pt>
                <c:pt idx="1820">
                  <c:v>99.48</c:v>
                </c:pt>
                <c:pt idx="1821">
                  <c:v>99.44</c:v>
                </c:pt>
                <c:pt idx="1822">
                  <c:v>99.38</c:v>
                </c:pt>
                <c:pt idx="1823">
                  <c:v>99.32</c:v>
                </c:pt>
                <c:pt idx="1824">
                  <c:v>99.29</c:v>
                </c:pt>
                <c:pt idx="1825">
                  <c:v>99.31</c:v>
                </c:pt>
                <c:pt idx="1826">
                  <c:v>99.35</c:v>
                </c:pt>
                <c:pt idx="1827">
                  <c:v>99.4</c:v>
                </c:pt>
                <c:pt idx="1828">
                  <c:v>99.45</c:v>
                </c:pt>
                <c:pt idx="1829">
                  <c:v>99.49</c:v>
                </c:pt>
                <c:pt idx="1830">
                  <c:v>99.51</c:v>
                </c:pt>
                <c:pt idx="1831">
                  <c:v>99.51</c:v>
                </c:pt>
                <c:pt idx="1832">
                  <c:v>99.52</c:v>
                </c:pt>
                <c:pt idx="1833">
                  <c:v>99.53</c:v>
                </c:pt>
                <c:pt idx="1834">
                  <c:v>99.52</c:v>
                </c:pt>
                <c:pt idx="1835">
                  <c:v>99.46</c:v>
                </c:pt>
                <c:pt idx="1836">
                  <c:v>99.37</c:v>
                </c:pt>
                <c:pt idx="1837">
                  <c:v>99.31</c:v>
                </c:pt>
                <c:pt idx="1838">
                  <c:v>99.3</c:v>
                </c:pt>
                <c:pt idx="1839">
                  <c:v>99.33</c:v>
                </c:pt>
                <c:pt idx="1840">
                  <c:v>99.39</c:v>
                </c:pt>
                <c:pt idx="1841">
                  <c:v>99.43</c:v>
                </c:pt>
                <c:pt idx="1842">
                  <c:v>99.45</c:v>
                </c:pt>
                <c:pt idx="1843">
                  <c:v>99.48</c:v>
                </c:pt>
                <c:pt idx="1844">
                  <c:v>99.52</c:v>
                </c:pt>
                <c:pt idx="1845">
                  <c:v>99.58</c:v>
                </c:pt>
                <c:pt idx="1846">
                  <c:v>99.59</c:v>
                </c:pt>
                <c:pt idx="1847">
                  <c:v>99.54</c:v>
                </c:pt>
                <c:pt idx="1848">
                  <c:v>99.46</c:v>
                </c:pt>
                <c:pt idx="1849">
                  <c:v>99.38</c:v>
                </c:pt>
                <c:pt idx="1850">
                  <c:v>99.31</c:v>
                </c:pt>
                <c:pt idx="1851">
                  <c:v>99.29</c:v>
                </c:pt>
                <c:pt idx="1852">
                  <c:v>99.31</c:v>
                </c:pt>
                <c:pt idx="1853">
                  <c:v>99.37</c:v>
                </c:pt>
                <c:pt idx="1854">
                  <c:v>99.42</c:v>
                </c:pt>
                <c:pt idx="1855">
                  <c:v>99.43</c:v>
                </c:pt>
                <c:pt idx="1856">
                  <c:v>99.43</c:v>
                </c:pt>
                <c:pt idx="1857">
                  <c:v>99.43</c:v>
                </c:pt>
                <c:pt idx="1858">
                  <c:v>99.45</c:v>
                </c:pt>
                <c:pt idx="1859">
                  <c:v>99.47</c:v>
                </c:pt>
                <c:pt idx="1860">
                  <c:v>99.49</c:v>
                </c:pt>
                <c:pt idx="1861">
                  <c:v>99.5</c:v>
                </c:pt>
                <c:pt idx="1862">
                  <c:v>99.48</c:v>
                </c:pt>
                <c:pt idx="1863">
                  <c:v>99.43</c:v>
                </c:pt>
                <c:pt idx="1864">
                  <c:v>99.39</c:v>
                </c:pt>
                <c:pt idx="1865">
                  <c:v>99.37</c:v>
                </c:pt>
                <c:pt idx="1866">
                  <c:v>99.36</c:v>
                </c:pt>
                <c:pt idx="1867">
                  <c:v>99.34</c:v>
                </c:pt>
                <c:pt idx="1868">
                  <c:v>99.33</c:v>
                </c:pt>
                <c:pt idx="1869">
                  <c:v>99.33</c:v>
                </c:pt>
                <c:pt idx="1870">
                  <c:v>99.35</c:v>
                </c:pt>
                <c:pt idx="1871">
                  <c:v>99.38</c:v>
                </c:pt>
                <c:pt idx="1872">
                  <c:v>99.41</c:v>
                </c:pt>
                <c:pt idx="1873">
                  <c:v>99.42</c:v>
                </c:pt>
                <c:pt idx="1874">
                  <c:v>99.39</c:v>
                </c:pt>
                <c:pt idx="1875">
                  <c:v>99.35</c:v>
                </c:pt>
                <c:pt idx="1876">
                  <c:v>99.32</c:v>
                </c:pt>
                <c:pt idx="1877">
                  <c:v>99.3</c:v>
                </c:pt>
                <c:pt idx="1878">
                  <c:v>99.29</c:v>
                </c:pt>
                <c:pt idx="1879">
                  <c:v>99.28</c:v>
                </c:pt>
                <c:pt idx="1880">
                  <c:v>99.28</c:v>
                </c:pt>
                <c:pt idx="1881">
                  <c:v>99.29</c:v>
                </c:pt>
                <c:pt idx="1882">
                  <c:v>99.3</c:v>
                </c:pt>
                <c:pt idx="1883">
                  <c:v>99.31</c:v>
                </c:pt>
                <c:pt idx="1884">
                  <c:v>99.32</c:v>
                </c:pt>
                <c:pt idx="1885">
                  <c:v>99.34</c:v>
                </c:pt>
                <c:pt idx="1886">
                  <c:v>99.35</c:v>
                </c:pt>
                <c:pt idx="1887">
                  <c:v>99.36</c:v>
                </c:pt>
                <c:pt idx="1888">
                  <c:v>99.36</c:v>
                </c:pt>
                <c:pt idx="1889">
                  <c:v>99.36</c:v>
                </c:pt>
                <c:pt idx="1890">
                  <c:v>99.36</c:v>
                </c:pt>
                <c:pt idx="1891">
                  <c:v>99.34</c:v>
                </c:pt>
                <c:pt idx="1892">
                  <c:v>99.34</c:v>
                </c:pt>
                <c:pt idx="1893">
                  <c:v>99.34</c:v>
                </c:pt>
                <c:pt idx="1894">
                  <c:v>99.33</c:v>
                </c:pt>
                <c:pt idx="1895">
                  <c:v>99.31</c:v>
                </c:pt>
                <c:pt idx="1896">
                  <c:v>99.28</c:v>
                </c:pt>
                <c:pt idx="1897">
                  <c:v>99.26</c:v>
                </c:pt>
                <c:pt idx="1898">
                  <c:v>99.27</c:v>
                </c:pt>
                <c:pt idx="1899">
                  <c:v>99.29</c:v>
                </c:pt>
                <c:pt idx="1900">
                  <c:v>99.31</c:v>
                </c:pt>
                <c:pt idx="1901">
                  <c:v>99.33</c:v>
                </c:pt>
                <c:pt idx="1902">
                  <c:v>99.33</c:v>
                </c:pt>
                <c:pt idx="1903">
                  <c:v>99.32</c:v>
                </c:pt>
                <c:pt idx="1904">
                  <c:v>99.31</c:v>
                </c:pt>
                <c:pt idx="1905">
                  <c:v>99.29</c:v>
                </c:pt>
                <c:pt idx="1906">
                  <c:v>99.28</c:v>
                </c:pt>
                <c:pt idx="1907">
                  <c:v>99.28</c:v>
                </c:pt>
                <c:pt idx="1908">
                  <c:v>99.31</c:v>
                </c:pt>
                <c:pt idx="1909">
                  <c:v>99.35</c:v>
                </c:pt>
                <c:pt idx="1910">
                  <c:v>99.38</c:v>
                </c:pt>
                <c:pt idx="1911">
                  <c:v>99.39</c:v>
                </c:pt>
                <c:pt idx="1912">
                  <c:v>99.41</c:v>
                </c:pt>
                <c:pt idx="1913">
                  <c:v>99.42</c:v>
                </c:pt>
                <c:pt idx="1914">
                  <c:v>99.43</c:v>
                </c:pt>
                <c:pt idx="1915">
                  <c:v>99.42</c:v>
                </c:pt>
                <c:pt idx="1916">
                  <c:v>99.39</c:v>
                </c:pt>
                <c:pt idx="1917">
                  <c:v>99.38</c:v>
                </c:pt>
                <c:pt idx="1918">
                  <c:v>99.37</c:v>
                </c:pt>
                <c:pt idx="1919">
                  <c:v>99.38</c:v>
                </c:pt>
                <c:pt idx="1920">
                  <c:v>99.39</c:v>
                </c:pt>
                <c:pt idx="1921">
                  <c:v>99.41</c:v>
                </c:pt>
                <c:pt idx="1922">
                  <c:v>99.44</c:v>
                </c:pt>
                <c:pt idx="1923">
                  <c:v>99.48</c:v>
                </c:pt>
                <c:pt idx="1924">
                  <c:v>99.51</c:v>
                </c:pt>
                <c:pt idx="1925">
                  <c:v>99.51</c:v>
                </c:pt>
                <c:pt idx="1926">
                  <c:v>99.49</c:v>
                </c:pt>
                <c:pt idx="1927">
                  <c:v>99.46</c:v>
                </c:pt>
                <c:pt idx="1928">
                  <c:v>99.45</c:v>
                </c:pt>
                <c:pt idx="1929">
                  <c:v>99.45</c:v>
                </c:pt>
                <c:pt idx="1930">
                  <c:v>99.43</c:v>
                </c:pt>
                <c:pt idx="1931">
                  <c:v>99.39</c:v>
                </c:pt>
                <c:pt idx="1932">
                  <c:v>99.36</c:v>
                </c:pt>
                <c:pt idx="1933">
                  <c:v>99.36</c:v>
                </c:pt>
                <c:pt idx="1934">
                  <c:v>99.38</c:v>
                </c:pt>
                <c:pt idx="1935">
                  <c:v>99.41</c:v>
                </c:pt>
                <c:pt idx="1936">
                  <c:v>99.45</c:v>
                </c:pt>
                <c:pt idx="1937">
                  <c:v>99.46</c:v>
                </c:pt>
                <c:pt idx="1938">
                  <c:v>99.44</c:v>
                </c:pt>
                <c:pt idx="1939">
                  <c:v>99.39</c:v>
                </c:pt>
                <c:pt idx="1940">
                  <c:v>99.36</c:v>
                </c:pt>
                <c:pt idx="1941">
                  <c:v>99.34</c:v>
                </c:pt>
                <c:pt idx="1942">
                  <c:v>99.34</c:v>
                </c:pt>
                <c:pt idx="1943">
                  <c:v>99.36</c:v>
                </c:pt>
                <c:pt idx="1944">
                  <c:v>99.38</c:v>
                </c:pt>
                <c:pt idx="1945">
                  <c:v>99.42</c:v>
                </c:pt>
                <c:pt idx="1946">
                  <c:v>99.44</c:v>
                </c:pt>
                <c:pt idx="1947">
                  <c:v>99.43</c:v>
                </c:pt>
                <c:pt idx="1948">
                  <c:v>99.41</c:v>
                </c:pt>
                <c:pt idx="1949">
                  <c:v>99.38</c:v>
                </c:pt>
                <c:pt idx="1950">
                  <c:v>99.35</c:v>
                </c:pt>
                <c:pt idx="1951">
                  <c:v>99.33</c:v>
                </c:pt>
                <c:pt idx="1952">
                  <c:v>99.35</c:v>
                </c:pt>
                <c:pt idx="1953">
                  <c:v>99.4</c:v>
                </c:pt>
                <c:pt idx="1954">
                  <c:v>99.45</c:v>
                </c:pt>
                <c:pt idx="1955">
                  <c:v>99.47</c:v>
                </c:pt>
                <c:pt idx="1956">
                  <c:v>99.47</c:v>
                </c:pt>
                <c:pt idx="1957">
                  <c:v>99.46</c:v>
                </c:pt>
                <c:pt idx="1958">
                  <c:v>99.45</c:v>
                </c:pt>
                <c:pt idx="1959">
                  <c:v>99.46</c:v>
                </c:pt>
                <c:pt idx="1960">
                  <c:v>99.49</c:v>
                </c:pt>
                <c:pt idx="1961">
                  <c:v>99.55</c:v>
                </c:pt>
                <c:pt idx="1962">
                  <c:v>99.59</c:v>
                </c:pt>
                <c:pt idx="1963">
                  <c:v>99.59</c:v>
                </c:pt>
                <c:pt idx="1964">
                  <c:v>99.58</c:v>
                </c:pt>
                <c:pt idx="1965">
                  <c:v>99.57</c:v>
                </c:pt>
                <c:pt idx="1966">
                  <c:v>99.55</c:v>
                </c:pt>
                <c:pt idx="1967">
                  <c:v>99.57</c:v>
                </c:pt>
                <c:pt idx="1968">
                  <c:v>99.64</c:v>
                </c:pt>
                <c:pt idx="1969">
                  <c:v>99.75</c:v>
                </c:pt>
                <c:pt idx="1970">
                  <c:v>99.81</c:v>
                </c:pt>
                <c:pt idx="1971">
                  <c:v>99.8</c:v>
                </c:pt>
                <c:pt idx="1972">
                  <c:v>99.76</c:v>
                </c:pt>
                <c:pt idx="1973">
                  <c:v>99.78</c:v>
                </c:pt>
                <c:pt idx="1974">
                  <c:v>99.8</c:v>
                </c:pt>
                <c:pt idx="1975">
                  <c:v>99.79</c:v>
                </c:pt>
                <c:pt idx="1976">
                  <c:v>99.75</c:v>
                </c:pt>
                <c:pt idx="1977">
                  <c:v>99.69</c:v>
                </c:pt>
                <c:pt idx="1978">
                  <c:v>99.64</c:v>
                </c:pt>
                <c:pt idx="1979">
                  <c:v>99.59</c:v>
                </c:pt>
                <c:pt idx="1980">
                  <c:v>99.55</c:v>
                </c:pt>
                <c:pt idx="1981">
                  <c:v>99.52</c:v>
                </c:pt>
                <c:pt idx="1982">
                  <c:v>99.5</c:v>
                </c:pt>
                <c:pt idx="1983">
                  <c:v>99.47</c:v>
                </c:pt>
                <c:pt idx="1984">
                  <c:v>99.47</c:v>
                </c:pt>
                <c:pt idx="1985">
                  <c:v>99.51</c:v>
                </c:pt>
                <c:pt idx="1986">
                  <c:v>99.55</c:v>
                </c:pt>
                <c:pt idx="1987">
                  <c:v>99.55</c:v>
                </c:pt>
                <c:pt idx="1988">
                  <c:v>99.51</c:v>
                </c:pt>
                <c:pt idx="1989">
                  <c:v>99.48</c:v>
                </c:pt>
                <c:pt idx="1990">
                  <c:v>99.46</c:v>
                </c:pt>
                <c:pt idx="1991">
                  <c:v>99.48</c:v>
                </c:pt>
                <c:pt idx="1992">
                  <c:v>99.55</c:v>
                </c:pt>
                <c:pt idx="1993">
                  <c:v>99.63</c:v>
                </c:pt>
                <c:pt idx="1994">
                  <c:v>99.65</c:v>
                </c:pt>
                <c:pt idx="1995">
                  <c:v>99.6</c:v>
                </c:pt>
                <c:pt idx="1996">
                  <c:v>99.51</c:v>
                </c:pt>
                <c:pt idx="1997">
                  <c:v>99.44</c:v>
                </c:pt>
                <c:pt idx="1998">
                  <c:v>99.4</c:v>
                </c:pt>
                <c:pt idx="1999">
                  <c:v>99.35</c:v>
                </c:pt>
                <c:pt idx="2000">
                  <c:v>99.3</c:v>
                </c:pt>
                <c:pt idx="2001">
                  <c:v>99.26</c:v>
                </c:pt>
                <c:pt idx="2002">
                  <c:v>99.25</c:v>
                </c:pt>
                <c:pt idx="2003">
                  <c:v>99.28</c:v>
                </c:pt>
                <c:pt idx="2004">
                  <c:v>99.36</c:v>
                </c:pt>
                <c:pt idx="2005">
                  <c:v>99.43</c:v>
                </c:pt>
                <c:pt idx="2006">
                  <c:v>99.42</c:v>
                </c:pt>
                <c:pt idx="2007">
                  <c:v>99.33</c:v>
                </c:pt>
                <c:pt idx="2008">
                  <c:v>99.24</c:v>
                </c:pt>
                <c:pt idx="2009">
                  <c:v>99.22</c:v>
                </c:pt>
                <c:pt idx="2010">
                  <c:v>99.22</c:v>
                </c:pt>
                <c:pt idx="2011">
                  <c:v>99.21</c:v>
                </c:pt>
                <c:pt idx="2012">
                  <c:v>99.2</c:v>
                </c:pt>
                <c:pt idx="2013">
                  <c:v>99.19</c:v>
                </c:pt>
                <c:pt idx="2014">
                  <c:v>99.2</c:v>
                </c:pt>
                <c:pt idx="2015">
                  <c:v>99.22</c:v>
                </c:pt>
                <c:pt idx="2016">
                  <c:v>99.28</c:v>
                </c:pt>
                <c:pt idx="2017">
                  <c:v>99.38</c:v>
                </c:pt>
                <c:pt idx="2018">
                  <c:v>99.47</c:v>
                </c:pt>
                <c:pt idx="2019">
                  <c:v>99.49</c:v>
                </c:pt>
                <c:pt idx="2020">
                  <c:v>99.45</c:v>
                </c:pt>
                <c:pt idx="2021">
                  <c:v>99.41</c:v>
                </c:pt>
                <c:pt idx="2022">
                  <c:v>99.37</c:v>
                </c:pt>
                <c:pt idx="2023">
                  <c:v>99.33</c:v>
                </c:pt>
                <c:pt idx="2024">
                  <c:v>99.32</c:v>
                </c:pt>
                <c:pt idx="2025">
                  <c:v>99.33</c:v>
                </c:pt>
                <c:pt idx="2026">
                  <c:v>99.33</c:v>
                </c:pt>
                <c:pt idx="2027">
                  <c:v>99.32</c:v>
                </c:pt>
                <c:pt idx="2028">
                  <c:v>99.34</c:v>
                </c:pt>
                <c:pt idx="2029">
                  <c:v>99.41</c:v>
                </c:pt>
                <c:pt idx="2030">
                  <c:v>99.47</c:v>
                </c:pt>
                <c:pt idx="2031">
                  <c:v>99.47</c:v>
                </c:pt>
                <c:pt idx="2032">
                  <c:v>99.43</c:v>
                </c:pt>
                <c:pt idx="2033">
                  <c:v>99.42</c:v>
                </c:pt>
                <c:pt idx="2034">
                  <c:v>99.44</c:v>
                </c:pt>
                <c:pt idx="2035">
                  <c:v>99.48</c:v>
                </c:pt>
                <c:pt idx="2036">
                  <c:v>99.51</c:v>
                </c:pt>
                <c:pt idx="2037">
                  <c:v>99.53</c:v>
                </c:pt>
                <c:pt idx="2038">
                  <c:v>99.53</c:v>
                </c:pt>
                <c:pt idx="2039">
                  <c:v>99.51</c:v>
                </c:pt>
                <c:pt idx="2040">
                  <c:v>99.48</c:v>
                </c:pt>
                <c:pt idx="2041">
                  <c:v>99.46</c:v>
                </c:pt>
                <c:pt idx="2042">
                  <c:v>99.45</c:v>
                </c:pt>
                <c:pt idx="2043">
                  <c:v>99.43</c:v>
                </c:pt>
                <c:pt idx="2044">
                  <c:v>99.42</c:v>
                </c:pt>
                <c:pt idx="2045">
                  <c:v>99.43</c:v>
                </c:pt>
                <c:pt idx="2046">
                  <c:v>99.43</c:v>
                </c:pt>
                <c:pt idx="2047">
                  <c:v>99.42</c:v>
                </c:pt>
                <c:pt idx="2048">
                  <c:v>99.4</c:v>
                </c:pt>
                <c:pt idx="2049">
                  <c:v>99.4</c:v>
                </c:pt>
                <c:pt idx="2050">
                  <c:v>99.4</c:v>
                </c:pt>
                <c:pt idx="2051">
                  <c:v>99.39</c:v>
                </c:pt>
                <c:pt idx="2052">
                  <c:v>99.37</c:v>
                </c:pt>
                <c:pt idx="2053">
                  <c:v>99.37</c:v>
                </c:pt>
                <c:pt idx="2054">
                  <c:v>99.37</c:v>
                </c:pt>
                <c:pt idx="2055">
                  <c:v>99.36</c:v>
                </c:pt>
                <c:pt idx="2056">
                  <c:v>99.31</c:v>
                </c:pt>
                <c:pt idx="2057">
                  <c:v>99.24</c:v>
                </c:pt>
                <c:pt idx="2058">
                  <c:v>99.18</c:v>
                </c:pt>
                <c:pt idx="2059">
                  <c:v>99.18</c:v>
                </c:pt>
                <c:pt idx="2060">
                  <c:v>99.21</c:v>
                </c:pt>
                <c:pt idx="2061">
                  <c:v>99.25</c:v>
                </c:pt>
                <c:pt idx="2062">
                  <c:v>99.26</c:v>
                </c:pt>
                <c:pt idx="2063">
                  <c:v>99.25</c:v>
                </c:pt>
                <c:pt idx="2064">
                  <c:v>99.23</c:v>
                </c:pt>
                <c:pt idx="2065">
                  <c:v>99.22</c:v>
                </c:pt>
                <c:pt idx="2066">
                  <c:v>99.21</c:v>
                </c:pt>
                <c:pt idx="2067">
                  <c:v>99.2</c:v>
                </c:pt>
                <c:pt idx="2068">
                  <c:v>99.19</c:v>
                </c:pt>
                <c:pt idx="2069">
                  <c:v>99.2</c:v>
                </c:pt>
                <c:pt idx="2070">
                  <c:v>99.2</c:v>
                </c:pt>
                <c:pt idx="2071">
                  <c:v>99.21</c:v>
                </c:pt>
                <c:pt idx="2072">
                  <c:v>99.23</c:v>
                </c:pt>
                <c:pt idx="2073">
                  <c:v>99.27</c:v>
                </c:pt>
                <c:pt idx="2074">
                  <c:v>99.27</c:v>
                </c:pt>
                <c:pt idx="2075">
                  <c:v>99.18</c:v>
                </c:pt>
                <c:pt idx="2076">
                  <c:v>99.12</c:v>
                </c:pt>
                <c:pt idx="2077">
                  <c:v>99.07</c:v>
                </c:pt>
                <c:pt idx="2078">
                  <c:v>99.04</c:v>
                </c:pt>
                <c:pt idx="2079">
                  <c:v>99.02</c:v>
                </c:pt>
                <c:pt idx="2080">
                  <c:v>99.01</c:v>
                </c:pt>
                <c:pt idx="2081">
                  <c:v>99.01</c:v>
                </c:pt>
                <c:pt idx="2082">
                  <c:v>99</c:v>
                </c:pt>
                <c:pt idx="2083">
                  <c:v>98.99</c:v>
                </c:pt>
                <c:pt idx="2084">
                  <c:v>98.98</c:v>
                </c:pt>
                <c:pt idx="2085">
                  <c:v>98.97</c:v>
                </c:pt>
                <c:pt idx="2086">
                  <c:v>98.95</c:v>
                </c:pt>
                <c:pt idx="2087">
                  <c:v>98.92</c:v>
                </c:pt>
                <c:pt idx="2088">
                  <c:v>98.88</c:v>
                </c:pt>
                <c:pt idx="2089">
                  <c:v>98.84</c:v>
                </c:pt>
                <c:pt idx="2090">
                  <c:v>98.8</c:v>
                </c:pt>
                <c:pt idx="2091">
                  <c:v>98.76</c:v>
                </c:pt>
                <c:pt idx="2092">
                  <c:v>98.76</c:v>
                </c:pt>
                <c:pt idx="2093">
                  <c:v>98.78</c:v>
                </c:pt>
                <c:pt idx="2094">
                  <c:v>98.81</c:v>
                </c:pt>
                <c:pt idx="2095">
                  <c:v>98.8</c:v>
                </c:pt>
                <c:pt idx="2096">
                  <c:v>98.78</c:v>
                </c:pt>
                <c:pt idx="2097">
                  <c:v>98.76</c:v>
                </c:pt>
                <c:pt idx="2098">
                  <c:v>98.74</c:v>
                </c:pt>
                <c:pt idx="2099">
                  <c:v>98.73</c:v>
                </c:pt>
                <c:pt idx="2100">
                  <c:v>98.74</c:v>
                </c:pt>
                <c:pt idx="2101">
                  <c:v>98.75</c:v>
                </c:pt>
                <c:pt idx="2102">
                  <c:v>98.73</c:v>
                </c:pt>
                <c:pt idx="2103">
                  <c:v>98.67</c:v>
                </c:pt>
                <c:pt idx="2104">
                  <c:v>98.59</c:v>
                </c:pt>
                <c:pt idx="2105">
                  <c:v>98.54</c:v>
                </c:pt>
                <c:pt idx="2106">
                  <c:v>98.55</c:v>
                </c:pt>
                <c:pt idx="2107">
                  <c:v>98.59</c:v>
                </c:pt>
                <c:pt idx="2108">
                  <c:v>98.61</c:v>
                </c:pt>
                <c:pt idx="2109">
                  <c:v>98.59</c:v>
                </c:pt>
                <c:pt idx="2110">
                  <c:v>98.51</c:v>
                </c:pt>
                <c:pt idx="2111">
                  <c:v>98.44</c:v>
                </c:pt>
                <c:pt idx="2112">
                  <c:v>98.42</c:v>
                </c:pt>
                <c:pt idx="2113">
                  <c:v>98.44</c:v>
                </c:pt>
                <c:pt idx="2114">
                  <c:v>98.45</c:v>
                </c:pt>
                <c:pt idx="2115">
                  <c:v>98.44</c:v>
                </c:pt>
                <c:pt idx="2116">
                  <c:v>98.44</c:v>
                </c:pt>
                <c:pt idx="2117">
                  <c:v>98.44</c:v>
                </c:pt>
                <c:pt idx="2118">
                  <c:v>98.44</c:v>
                </c:pt>
                <c:pt idx="2119">
                  <c:v>98.43</c:v>
                </c:pt>
                <c:pt idx="2120">
                  <c:v>98.44</c:v>
                </c:pt>
                <c:pt idx="2121">
                  <c:v>98.47</c:v>
                </c:pt>
                <c:pt idx="2122">
                  <c:v>98.5</c:v>
                </c:pt>
                <c:pt idx="2123">
                  <c:v>98.53</c:v>
                </c:pt>
                <c:pt idx="2124">
                  <c:v>98.56</c:v>
                </c:pt>
                <c:pt idx="2125">
                  <c:v>98.56</c:v>
                </c:pt>
                <c:pt idx="2126">
                  <c:v>98.55</c:v>
                </c:pt>
                <c:pt idx="2127">
                  <c:v>98.55</c:v>
                </c:pt>
                <c:pt idx="2128">
                  <c:v>98.56</c:v>
                </c:pt>
                <c:pt idx="2129">
                  <c:v>98.59</c:v>
                </c:pt>
                <c:pt idx="2130">
                  <c:v>98.63</c:v>
                </c:pt>
                <c:pt idx="2131">
                  <c:v>98.65</c:v>
                </c:pt>
                <c:pt idx="2132">
                  <c:v>98.66</c:v>
                </c:pt>
                <c:pt idx="2133">
                  <c:v>98.65</c:v>
                </c:pt>
                <c:pt idx="2134">
                  <c:v>98.64</c:v>
                </c:pt>
                <c:pt idx="2135">
                  <c:v>98.63</c:v>
                </c:pt>
                <c:pt idx="2136">
                  <c:v>98.61</c:v>
                </c:pt>
                <c:pt idx="2137">
                  <c:v>98.61</c:v>
                </c:pt>
                <c:pt idx="2138">
                  <c:v>98.61</c:v>
                </c:pt>
                <c:pt idx="2139">
                  <c:v>98.61</c:v>
                </c:pt>
                <c:pt idx="2140">
                  <c:v>98.61</c:v>
                </c:pt>
                <c:pt idx="2141">
                  <c:v>98.61</c:v>
                </c:pt>
                <c:pt idx="2142">
                  <c:v>98.61</c:v>
                </c:pt>
                <c:pt idx="2143">
                  <c:v>98.61</c:v>
                </c:pt>
                <c:pt idx="2144">
                  <c:v>98.61</c:v>
                </c:pt>
                <c:pt idx="2145">
                  <c:v>98.61</c:v>
                </c:pt>
                <c:pt idx="2146">
                  <c:v>98.61</c:v>
                </c:pt>
                <c:pt idx="2147">
                  <c:v>98.59</c:v>
                </c:pt>
                <c:pt idx="2148">
                  <c:v>98.58</c:v>
                </c:pt>
                <c:pt idx="2149">
                  <c:v>98.58</c:v>
                </c:pt>
                <c:pt idx="2150">
                  <c:v>98.59</c:v>
                </c:pt>
                <c:pt idx="2151">
                  <c:v>98.59</c:v>
                </c:pt>
                <c:pt idx="2152">
                  <c:v>98.59</c:v>
                </c:pt>
                <c:pt idx="2153">
                  <c:v>98.61</c:v>
                </c:pt>
                <c:pt idx="2154">
                  <c:v>98.63</c:v>
                </c:pt>
                <c:pt idx="2155">
                  <c:v>98.66</c:v>
                </c:pt>
                <c:pt idx="2156">
                  <c:v>98.67</c:v>
                </c:pt>
                <c:pt idx="2157">
                  <c:v>98.67</c:v>
                </c:pt>
                <c:pt idx="2158">
                  <c:v>98.65</c:v>
                </c:pt>
                <c:pt idx="2159">
                  <c:v>98.64</c:v>
                </c:pt>
                <c:pt idx="2160">
                  <c:v>98.63</c:v>
                </c:pt>
                <c:pt idx="2161">
                  <c:v>98.64</c:v>
                </c:pt>
                <c:pt idx="2162">
                  <c:v>98.65</c:v>
                </c:pt>
                <c:pt idx="2163">
                  <c:v>98.66</c:v>
                </c:pt>
                <c:pt idx="2164">
                  <c:v>98.66</c:v>
                </c:pt>
                <c:pt idx="2165">
                  <c:v>98.65</c:v>
                </c:pt>
                <c:pt idx="2166">
                  <c:v>98.64</c:v>
                </c:pt>
                <c:pt idx="2167">
                  <c:v>98.64</c:v>
                </c:pt>
                <c:pt idx="2168">
                  <c:v>98.66</c:v>
                </c:pt>
                <c:pt idx="2169">
                  <c:v>98.69</c:v>
                </c:pt>
                <c:pt idx="2170">
                  <c:v>98.69</c:v>
                </c:pt>
                <c:pt idx="2171">
                  <c:v>98.66</c:v>
                </c:pt>
                <c:pt idx="2172">
                  <c:v>98.63</c:v>
                </c:pt>
                <c:pt idx="2173">
                  <c:v>98.62</c:v>
                </c:pt>
                <c:pt idx="2174">
                  <c:v>98.61</c:v>
                </c:pt>
                <c:pt idx="2175">
                  <c:v>98.6</c:v>
                </c:pt>
                <c:pt idx="2176">
                  <c:v>98.59</c:v>
                </c:pt>
                <c:pt idx="2177">
                  <c:v>98.58</c:v>
                </c:pt>
                <c:pt idx="2178">
                  <c:v>98.56</c:v>
                </c:pt>
                <c:pt idx="2179">
                  <c:v>98.54</c:v>
                </c:pt>
                <c:pt idx="2180">
                  <c:v>98.52</c:v>
                </c:pt>
                <c:pt idx="2181">
                  <c:v>98.5</c:v>
                </c:pt>
                <c:pt idx="2182">
                  <c:v>98.47</c:v>
                </c:pt>
                <c:pt idx="2183">
                  <c:v>98.44</c:v>
                </c:pt>
                <c:pt idx="2184">
                  <c:v>98.42</c:v>
                </c:pt>
                <c:pt idx="2185">
                  <c:v>98.41</c:v>
                </c:pt>
                <c:pt idx="2186">
                  <c:v>98.43</c:v>
                </c:pt>
                <c:pt idx="2187">
                  <c:v>98.42</c:v>
                </c:pt>
                <c:pt idx="2188">
                  <c:v>98.36</c:v>
                </c:pt>
                <c:pt idx="2189">
                  <c:v>98.29</c:v>
                </c:pt>
                <c:pt idx="2190">
                  <c:v>98.26</c:v>
                </c:pt>
                <c:pt idx="2191">
                  <c:v>98.24</c:v>
                </c:pt>
                <c:pt idx="2192">
                  <c:v>98.36</c:v>
                </c:pt>
                <c:pt idx="2193">
                  <c:v>98.34</c:v>
                </c:pt>
                <c:pt idx="2194">
                  <c:v>98.32</c:v>
                </c:pt>
                <c:pt idx="2195">
                  <c:v>98.28</c:v>
                </c:pt>
                <c:pt idx="2196">
                  <c:v>98.23</c:v>
                </c:pt>
                <c:pt idx="2197">
                  <c:v>98.21</c:v>
                </c:pt>
                <c:pt idx="2198">
                  <c:v>98.19</c:v>
                </c:pt>
                <c:pt idx="2199">
                  <c:v>98.17</c:v>
                </c:pt>
                <c:pt idx="2200">
                  <c:v>98.14</c:v>
                </c:pt>
                <c:pt idx="2201">
                  <c:v>98.1</c:v>
                </c:pt>
                <c:pt idx="2202">
                  <c:v>98.05</c:v>
                </c:pt>
                <c:pt idx="2203">
                  <c:v>98</c:v>
                </c:pt>
                <c:pt idx="2204">
                  <c:v>97.95</c:v>
                </c:pt>
                <c:pt idx="2205">
                  <c:v>97.93</c:v>
                </c:pt>
                <c:pt idx="2206">
                  <c:v>97.9</c:v>
                </c:pt>
                <c:pt idx="2207">
                  <c:v>97.86</c:v>
                </c:pt>
                <c:pt idx="2208">
                  <c:v>97.8</c:v>
                </c:pt>
                <c:pt idx="2209">
                  <c:v>97.73</c:v>
                </c:pt>
                <c:pt idx="2210">
                  <c:v>97.67</c:v>
                </c:pt>
                <c:pt idx="2211">
                  <c:v>97.6</c:v>
                </c:pt>
                <c:pt idx="2212">
                  <c:v>97.53</c:v>
                </c:pt>
                <c:pt idx="2213">
                  <c:v>97.48</c:v>
                </c:pt>
                <c:pt idx="2214">
                  <c:v>97.41</c:v>
                </c:pt>
                <c:pt idx="2215">
                  <c:v>97.32</c:v>
                </c:pt>
                <c:pt idx="2216">
                  <c:v>97.22</c:v>
                </c:pt>
                <c:pt idx="2217">
                  <c:v>97.12</c:v>
                </c:pt>
                <c:pt idx="2218">
                  <c:v>97.02</c:v>
                </c:pt>
                <c:pt idx="2219">
                  <c:v>96.9</c:v>
                </c:pt>
                <c:pt idx="2220">
                  <c:v>96.76</c:v>
                </c:pt>
                <c:pt idx="2221">
                  <c:v>96.6</c:v>
                </c:pt>
                <c:pt idx="2222">
                  <c:v>96.42</c:v>
                </c:pt>
                <c:pt idx="2223">
                  <c:v>96.24</c:v>
                </c:pt>
                <c:pt idx="2224">
                  <c:v>96.04</c:v>
                </c:pt>
                <c:pt idx="2225">
                  <c:v>95.84</c:v>
                </c:pt>
                <c:pt idx="2226">
                  <c:v>95.6</c:v>
                </c:pt>
                <c:pt idx="2227">
                  <c:v>95.6</c:v>
                </c:pt>
                <c:pt idx="2228">
                  <c:v>95.08</c:v>
                </c:pt>
                <c:pt idx="2229">
                  <c:v>94.63</c:v>
                </c:pt>
                <c:pt idx="2230">
                  <c:v>94.25</c:v>
                </c:pt>
                <c:pt idx="2231">
                  <c:v>93.86</c:v>
                </c:pt>
                <c:pt idx="2232">
                  <c:v>93.44</c:v>
                </c:pt>
                <c:pt idx="2233">
                  <c:v>93.1</c:v>
                </c:pt>
                <c:pt idx="2234">
                  <c:v>92.87</c:v>
                </c:pt>
                <c:pt idx="2235">
                  <c:v>92.71</c:v>
                </c:pt>
                <c:pt idx="2236">
                  <c:v>92.48</c:v>
                </c:pt>
                <c:pt idx="2237">
                  <c:v>92.06</c:v>
                </c:pt>
                <c:pt idx="2238">
                  <c:v>91.49</c:v>
                </c:pt>
                <c:pt idx="2239">
                  <c:v>90.89</c:v>
                </c:pt>
                <c:pt idx="2240">
                  <c:v>90.37</c:v>
                </c:pt>
                <c:pt idx="2241">
                  <c:v>89.9</c:v>
                </c:pt>
                <c:pt idx="2242">
                  <c:v>89.36</c:v>
                </c:pt>
                <c:pt idx="2243">
                  <c:v>88.8</c:v>
                </c:pt>
                <c:pt idx="2244">
                  <c:v>88.37</c:v>
                </c:pt>
                <c:pt idx="2245">
                  <c:v>88.17</c:v>
                </c:pt>
                <c:pt idx="2246">
                  <c:v>88.13</c:v>
                </c:pt>
                <c:pt idx="2247">
                  <c:v>88.12</c:v>
                </c:pt>
                <c:pt idx="2248">
                  <c:v>88.08</c:v>
                </c:pt>
                <c:pt idx="2249">
                  <c:v>88</c:v>
                </c:pt>
                <c:pt idx="2250">
                  <c:v>87.95</c:v>
                </c:pt>
                <c:pt idx="2251">
                  <c:v>87.96</c:v>
                </c:pt>
                <c:pt idx="2252">
                  <c:v>88</c:v>
                </c:pt>
                <c:pt idx="2253">
                  <c:v>88.06</c:v>
                </c:pt>
                <c:pt idx="2254">
                  <c:v>88.08</c:v>
                </c:pt>
                <c:pt idx="2255">
                  <c:v>88.04</c:v>
                </c:pt>
                <c:pt idx="2256">
                  <c:v>88.01</c:v>
                </c:pt>
                <c:pt idx="2257">
                  <c:v>88.03</c:v>
                </c:pt>
                <c:pt idx="2258">
                  <c:v>88.07</c:v>
                </c:pt>
                <c:pt idx="2259">
                  <c:v>87.98</c:v>
                </c:pt>
                <c:pt idx="2260">
                  <c:v>87.7</c:v>
                </c:pt>
                <c:pt idx="2261">
                  <c:v>87.38</c:v>
                </c:pt>
                <c:pt idx="2262">
                  <c:v>87.2</c:v>
                </c:pt>
                <c:pt idx="2263">
                  <c:v>87.1</c:v>
                </c:pt>
                <c:pt idx="2264">
                  <c:v>86.77</c:v>
                </c:pt>
                <c:pt idx="2265">
                  <c:v>85.76</c:v>
                </c:pt>
                <c:pt idx="2266">
                  <c:v>84.13</c:v>
                </c:pt>
                <c:pt idx="2267">
                  <c:v>82.43</c:v>
                </c:pt>
                <c:pt idx="2268">
                  <c:v>80.84</c:v>
                </c:pt>
                <c:pt idx="2269">
                  <c:v>79.150000000000006</c:v>
                </c:pt>
                <c:pt idx="2270">
                  <c:v>77.13</c:v>
                </c:pt>
                <c:pt idx="2271">
                  <c:v>74.83</c:v>
                </c:pt>
                <c:pt idx="2272">
                  <c:v>72.38</c:v>
                </c:pt>
                <c:pt idx="2273">
                  <c:v>69.81</c:v>
                </c:pt>
                <c:pt idx="2274">
                  <c:v>67.11</c:v>
                </c:pt>
                <c:pt idx="2275">
                  <c:v>64.34</c:v>
                </c:pt>
                <c:pt idx="2276">
                  <c:v>61.61</c:v>
                </c:pt>
                <c:pt idx="2277">
                  <c:v>59.09</c:v>
                </c:pt>
                <c:pt idx="2278">
                  <c:v>56.91</c:v>
                </c:pt>
                <c:pt idx="2279">
                  <c:v>55.13</c:v>
                </c:pt>
                <c:pt idx="2280">
                  <c:v>53.56</c:v>
                </c:pt>
                <c:pt idx="2281">
                  <c:v>51.94</c:v>
                </c:pt>
                <c:pt idx="2282">
                  <c:v>50.34</c:v>
                </c:pt>
                <c:pt idx="2283">
                  <c:v>49.2</c:v>
                </c:pt>
                <c:pt idx="2284">
                  <c:v>48.7</c:v>
                </c:pt>
                <c:pt idx="2285">
                  <c:v>48.7</c:v>
                </c:pt>
                <c:pt idx="2286">
                  <c:v>49.08</c:v>
                </c:pt>
                <c:pt idx="2287">
                  <c:v>49.82</c:v>
                </c:pt>
                <c:pt idx="2288">
                  <c:v>50.89</c:v>
                </c:pt>
                <c:pt idx="2289">
                  <c:v>52.17</c:v>
                </c:pt>
                <c:pt idx="2290">
                  <c:v>53.58</c:v>
                </c:pt>
                <c:pt idx="2291">
                  <c:v>55.11</c:v>
                </c:pt>
                <c:pt idx="2292">
                  <c:v>56.73</c:v>
                </c:pt>
                <c:pt idx="2293">
                  <c:v>58.32</c:v>
                </c:pt>
                <c:pt idx="2294">
                  <c:v>59.87</c:v>
                </c:pt>
                <c:pt idx="2295">
                  <c:v>61.45</c:v>
                </c:pt>
                <c:pt idx="2296">
                  <c:v>63.09</c:v>
                </c:pt>
                <c:pt idx="2297">
                  <c:v>64.81</c:v>
                </c:pt>
                <c:pt idx="2298">
                  <c:v>66.66</c:v>
                </c:pt>
                <c:pt idx="2299">
                  <c:v>68.59</c:v>
                </c:pt>
                <c:pt idx="2300">
                  <c:v>70.36</c:v>
                </c:pt>
                <c:pt idx="2301">
                  <c:v>71.86</c:v>
                </c:pt>
                <c:pt idx="2302">
                  <c:v>73.239999999999995</c:v>
                </c:pt>
                <c:pt idx="2303">
                  <c:v>74.72</c:v>
                </c:pt>
                <c:pt idx="2304">
                  <c:v>76.319999999999993</c:v>
                </c:pt>
                <c:pt idx="2305">
                  <c:v>77.849999999999994</c:v>
                </c:pt>
                <c:pt idx="2306">
                  <c:v>79.180000000000007</c:v>
                </c:pt>
                <c:pt idx="2307">
                  <c:v>80.37</c:v>
                </c:pt>
                <c:pt idx="2308">
                  <c:v>81.5</c:v>
                </c:pt>
                <c:pt idx="2309">
                  <c:v>82.54</c:v>
                </c:pt>
                <c:pt idx="2310">
                  <c:v>83.46</c:v>
                </c:pt>
                <c:pt idx="2311">
                  <c:v>84.35</c:v>
                </c:pt>
                <c:pt idx="2312">
                  <c:v>85.29</c:v>
                </c:pt>
                <c:pt idx="2313">
                  <c:v>86.24</c:v>
                </c:pt>
                <c:pt idx="2314">
                  <c:v>86.99</c:v>
                </c:pt>
                <c:pt idx="2315">
                  <c:v>87.29</c:v>
                </c:pt>
                <c:pt idx="2316">
                  <c:v>87.26</c:v>
                </c:pt>
                <c:pt idx="2317">
                  <c:v>87.22</c:v>
                </c:pt>
                <c:pt idx="2318">
                  <c:v>87.16</c:v>
                </c:pt>
                <c:pt idx="2319">
                  <c:v>87.04</c:v>
                </c:pt>
                <c:pt idx="2320">
                  <c:v>86.94</c:v>
                </c:pt>
                <c:pt idx="2321">
                  <c:v>86.89</c:v>
                </c:pt>
                <c:pt idx="2322">
                  <c:v>86.86</c:v>
                </c:pt>
                <c:pt idx="2323">
                  <c:v>86.64</c:v>
                </c:pt>
                <c:pt idx="2324">
                  <c:v>86.07</c:v>
                </c:pt>
                <c:pt idx="2325">
                  <c:v>85.25</c:v>
                </c:pt>
                <c:pt idx="2326">
                  <c:v>84.45</c:v>
                </c:pt>
                <c:pt idx="2327">
                  <c:v>83.8</c:v>
                </c:pt>
                <c:pt idx="2328">
                  <c:v>83.2</c:v>
                </c:pt>
                <c:pt idx="2329">
                  <c:v>82.46</c:v>
                </c:pt>
                <c:pt idx="2330">
                  <c:v>81.489999999999995</c:v>
                </c:pt>
                <c:pt idx="2331">
                  <c:v>80.41</c:v>
                </c:pt>
                <c:pt idx="2332">
                  <c:v>79.430000000000007</c:v>
                </c:pt>
                <c:pt idx="2333">
                  <c:v>78.62</c:v>
                </c:pt>
                <c:pt idx="2334">
                  <c:v>77.89</c:v>
                </c:pt>
                <c:pt idx="2335">
                  <c:v>77.08</c:v>
                </c:pt>
                <c:pt idx="2336">
                  <c:v>76</c:v>
                </c:pt>
                <c:pt idx="2337">
                  <c:v>74.67</c:v>
                </c:pt>
                <c:pt idx="2338">
                  <c:v>73.290000000000006</c:v>
                </c:pt>
                <c:pt idx="2339">
                  <c:v>72.010000000000005</c:v>
                </c:pt>
                <c:pt idx="2340">
                  <c:v>70.87</c:v>
                </c:pt>
                <c:pt idx="2341">
                  <c:v>69.87</c:v>
                </c:pt>
                <c:pt idx="2342">
                  <c:v>69.099999999999994</c:v>
                </c:pt>
                <c:pt idx="2343">
                  <c:v>68.650000000000006</c:v>
                </c:pt>
                <c:pt idx="2344">
                  <c:v>68.55</c:v>
                </c:pt>
                <c:pt idx="2345">
                  <c:v>68.7</c:v>
                </c:pt>
                <c:pt idx="2346">
                  <c:v>68.95</c:v>
                </c:pt>
                <c:pt idx="2347">
                  <c:v>69.47</c:v>
                </c:pt>
                <c:pt idx="2348">
                  <c:v>70.42</c:v>
                </c:pt>
                <c:pt idx="2349">
                  <c:v>71.680000000000007</c:v>
                </c:pt>
                <c:pt idx="2350">
                  <c:v>73.25</c:v>
                </c:pt>
                <c:pt idx="2351">
                  <c:v>75.040000000000006</c:v>
                </c:pt>
                <c:pt idx="2352">
                  <c:v>76.900000000000006</c:v>
                </c:pt>
                <c:pt idx="2353">
                  <c:v>78.61</c:v>
                </c:pt>
                <c:pt idx="2354">
                  <c:v>79.97</c:v>
                </c:pt>
                <c:pt idx="2355">
                  <c:v>80.78</c:v>
                </c:pt>
                <c:pt idx="2356">
                  <c:v>81.08</c:v>
                </c:pt>
                <c:pt idx="2357">
                  <c:v>81</c:v>
                </c:pt>
                <c:pt idx="2358">
                  <c:v>80.63</c:v>
                </c:pt>
                <c:pt idx="2359">
                  <c:v>80.12</c:v>
                </c:pt>
                <c:pt idx="2360">
                  <c:v>79.680000000000007</c:v>
                </c:pt>
                <c:pt idx="2361">
                  <c:v>79.44</c:v>
                </c:pt>
                <c:pt idx="2362">
                  <c:v>79.37</c:v>
                </c:pt>
                <c:pt idx="2363">
                  <c:v>79.239999999999995</c:v>
                </c:pt>
                <c:pt idx="2364">
                  <c:v>78.88</c:v>
                </c:pt>
                <c:pt idx="2365">
                  <c:v>78.37</c:v>
                </c:pt>
                <c:pt idx="2366">
                  <c:v>77.819999999999993</c:v>
                </c:pt>
                <c:pt idx="2367">
                  <c:v>77.22</c:v>
                </c:pt>
                <c:pt idx="2368">
                  <c:v>76.569999999999993</c:v>
                </c:pt>
                <c:pt idx="2369">
                  <c:v>75.83</c:v>
                </c:pt>
                <c:pt idx="2370">
                  <c:v>74.94</c:v>
                </c:pt>
                <c:pt idx="2371">
                  <c:v>73.87</c:v>
                </c:pt>
                <c:pt idx="2372">
                  <c:v>72.7</c:v>
                </c:pt>
                <c:pt idx="2373">
                  <c:v>71.58</c:v>
                </c:pt>
                <c:pt idx="2374">
                  <c:v>70.55</c:v>
                </c:pt>
                <c:pt idx="2375">
                  <c:v>69.47</c:v>
                </c:pt>
                <c:pt idx="2376">
                  <c:v>68.239999999999995</c:v>
                </c:pt>
                <c:pt idx="2377">
                  <c:v>66.97</c:v>
                </c:pt>
                <c:pt idx="2378">
                  <c:v>65.900000000000006</c:v>
                </c:pt>
                <c:pt idx="2379">
                  <c:v>65.14</c:v>
                </c:pt>
                <c:pt idx="2380">
                  <c:v>64.63</c:v>
                </c:pt>
                <c:pt idx="2381">
                  <c:v>64.2</c:v>
                </c:pt>
                <c:pt idx="2382">
                  <c:v>63.67</c:v>
                </c:pt>
                <c:pt idx="2383">
                  <c:v>62.98</c:v>
                </c:pt>
                <c:pt idx="2384">
                  <c:v>62.32</c:v>
                </c:pt>
                <c:pt idx="2385">
                  <c:v>61.9</c:v>
                </c:pt>
                <c:pt idx="2386">
                  <c:v>61.73</c:v>
                </c:pt>
                <c:pt idx="2387">
                  <c:v>61.72</c:v>
                </c:pt>
                <c:pt idx="2388">
                  <c:v>61.78</c:v>
                </c:pt>
                <c:pt idx="2389">
                  <c:v>61.93</c:v>
                </c:pt>
                <c:pt idx="2390">
                  <c:v>62.17</c:v>
                </c:pt>
                <c:pt idx="2391">
                  <c:v>62.49</c:v>
                </c:pt>
                <c:pt idx="2392">
                  <c:v>62.86</c:v>
                </c:pt>
                <c:pt idx="2393">
                  <c:v>63.29</c:v>
                </c:pt>
                <c:pt idx="2394">
                  <c:v>63.81</c:v>
                </c:pt>
                <c:pt idx="2395">
                  <c:v>64.39</c:v>
                </c:pt>
                <c:pt idx="2396">
                  <c:v>65.03</c:v>
                </c:pt>
                <c:pt idx="2397">
                  <c:v>65.73</c:v>
                </c:pt>
                <c:pt idx="2398">
                  <c:v>66.53</c:v>
                </c:pt>
                <c:pt idx="2399">
                  <c:v>67.42</c:v>
                </c:pt>
                <c:pt idx="2400">
                  <c:v>68.38</c:v>
                </c:pt>
                <c:pt idx="2401">
                  <c:v>69.41</c:v>
                </c:pt>
                <c:pt idx="2402">
                  <c:v>70.489999999999995</c:v>
                </c:pt>
                <c:pt idx="2403">
                  <c:v>71.63</c:v>
                </c:pt>
                <c:pt idx="2404">
                  <c:v>72.790000000000006</c:v>
                </c:pt>
                <c:pt idx="2405">
                  <c:v>73.97</c:v>
                </c:pt>
                <c:pt idx="2406">
                  <c:v>75.16</c:v>
                </c:pt>
                <c:pt idx="2407">
                  <c:v>76.349999999999994</c:v>
                </c:pt>
                <c:pt idx="2408">
                  <c:v>77.53</c:v>
                </c:pt>
                <c:pt idx="2409">
                  <c:v>78.680000000000007</c:v>
                </c:pt>
                <c:pt idx="2410">
                  <c:v>79.760000000000005</c:v>
                </c:pt>
                <c:pt idx="2411">
                  <c:v>80.8</c:v>
                </c:pt>
                <c:pt idx="2412">
                  <c:v>81.77</c:v>
                </c:pt>
                <c:pt idx="2413">
                  <c:v>82.65</c:v>
                </c:pt>
                <c:pt idx="2414">
                  <c:v>83.45</c:v>
                </c:pt>
                <c:pt idx="2415">
                  <c:v>84.16</c:v>
                </c:pt>
                <c:pt idx="2416">
                  <c:v>84.81</c:v>
                </c:pt>
                <c:pt idx="2417">
                  <c:v>85.38</c:v>
                </c:pt>
                <c:pt idx="2418">
                  <c:v>85.85</c:v>
                </c:pt>
                <c:pt idx="2419">
                  <c:v>86.3</c:v>
                </c:pt>
                <c:pt idx="2420">
                  <c:v>86.76</c:v>
                </c:pt>
                <c:pt idx="2421">
                  <c:v>87.2</c:v>
                </c:pt>
                <c:pt idx="2422">
                  <c:v>87.5</c:v>
                </c:pt>
                <c:pt idx="2423">
                  <c:v>87.53</c:v>
                </c:pt>
                <c:pt idx="2424">
                  <c:v>87.39</c:v>
                </c:pt>
                <c:pt idx="2425">
                  <c:v>87.24</c:v>
                </c:pt>
                <c:pt idx="2426">
                  <c:v>87.19</c:v>
                </c:pt>
                <c:pt idx="2427">
                  <c:v>87.25</c:v>
                </c:pt>
                <c:pt idx="2428">
                  <c:v>87.31</c:v>
                </c:pt>
                <c:pt idx="2429">
                  <c:v>87.15</c:v>
                </c:pt>
                <c:pt idx="2430">
                  <c:v>86.71</c:v>
                </c:pt>
                <c:pt idx="2431">
                  <c:v>86.18</c:v>
                </c:pt>
                <c:pt idx="2432">
                  <c:v>85.73</c:v>
                </c:pt>
                <c:pt idx="2433">
                  <c:v>85.32</c:v>
                </c:pt>
                <c:pt idx="2434">
                  <c:v>84.84</c:v>
                </c:pt>
                <c:pt idx="2435">
                  <c:v>84.32</c:v>
                </c:pt>
                <c:pt idx="2436">
                  <c:v>83.89</c:v>
                </c:pt>
                <c:pt idx="2437">
                  <c:v>83.67</c:v>
                </c:pt>
                <c:pt idx="2438">
                  <c:v>83.63</c:v>
                </c:pt>
                <c:pt idx="2439">
                  <c:v>83.46</c:v>
                </c:pt>
                <c:pt idx="2440">
                  <c:v>82.57</c:v>
                </c:pt>
                <c:pt idx="2441">
                  <c:v>80.98</c:v>
                </c:pt>
                <c:pt idx="2442">
                  <c:v>79.61</c:v>
                </c:pt>
                <c:pt idx="2443">
                  <c:v>78.58</c:v>
                </c:pt>
                <c:pt idx="2444">
                  <c:v>77.66</c:v>
                </c:pt>
                <c:pt idx="2445">
                  <c:v>76.66</c:v>
                </c:pt>
                <c:pt idx="2446">
                  <c:v>75.59</c:v>
                </c:pt>
                <c:pt idx="2447">
                  <c:v>74.540000000000006</c:v>
                </c:pt>
                <c:pt idx="2448">
                  <c:v>73.540000000000006</c:v>
                </c:pt>
                <c:pt idx="2449">
                  <c:v>72.48</c:v>
                </c:pt>
                <c:pt idx="2450">
                  <c:v>71.39</c:v>
                </c:pt>
                <c:pt idx="2451">
                  <c:v>70.400000000000006</c:v>
                </c:pt>
                <c:pt idx="2452">
                  <c:v>69.56</c:v>
                </c:pt>
                <c:pt idx="2453">
                  <c:v>68.75</c:v>
                </c:pt>
                <c:pt idx="2454">
                  <c:v>67.84</c:v>
                </c:pt>
                <c:pt idx="2455">
                  <c:v>66.88</c:v>
                </c:pt>
                <c:pt idx="2456">
                  <c:v>66.03</c:v>
                </c:pt>
                <c:pt idx="2457">
                  <c:v>65.34</c:v>
                </c:pt>
                <c:pt idx="2458">
                  <c:v>64.62</c:v>
                </c:pt>
                <c:pt idx="2459">
                  <c:v>63.62</c:v>
                </c:pt>
                <c:pt idx="2460">
                  <c:v>62.43</c:v>
                </c:pt>
                <c:pt idx="2461">
                  <c:v>61.39</c:v>
                </c:pt>
                <c:pt idx="2462">
                  <c:v>60.68</c:v>
                </c:pt>
                <c:pt idx="2463">
                  <c:v>60.29</c:v>
                </c:pt>
                <c:pt idx="2464">
                  <c:v>60.07</c:v>
                </c:pt>
                <c:pt idx="2465">
                  <c:v>59.82</c:v>
                </c:pt>
                <c:pt idx="2466">
                  <c:v>59.46</c:v>
                </c:pt>
                <c:pt idx="2467">
                  <c:v>59.15</c:v>
                </c:pt>
                <c:pt idx="2468">
                  <c:v>59.04</c:v>
                </c:pt>
                <c:pt idx="2469">
                  <c:v>59.14</c:v>
                </c:pt>
                <c:pt idx="2470">
                  <c:v>59.39</c:v>
                </c:pt>
                <c:pt idx="2471">
                  <c:v>59.75</c:v>
                </c:pt>
                <c:pt idx="2472">
                  <c:v>60.2</c:v>
                </c:pt>
                <c:pt idx="2473">
                  <c:v>60.76</c:v>
                </c:pt>
                <c:pt idx="2474">
                  <c:v>61.47</c:v>
                </c:pt>
                <c:pt idx="2475">
                  <c:v>62.33</c:v>
                </c:pt>
                <c:pt idx="2476">
                  <c:v>63.28</c:v>
                </c:pt>
                <c:pt idx="2477">
                  <c:v>64.28</c:v>
                </c:pt>
                <c:pt idx="2478">
                  <c:v>65.319999999999993</c:v>
                </c:pt>
                <c:pt idx="2479">
                  <c:v>66.430000000000007</c:v>
                </c:pt>
                <c:pt idx="2480">
                  <c:v>67.58</c:v>
                </c:pt>
                <c:pt idx="2481">
                  <c:v>68.73</c:v>
                </c:pt>
                <c:pt idx="2482">
                  <c:v>69.88</c:v>
                </c:pt>
                <c:pt idx="2483">
                  <c:v>71.06</c:v>
                </c:pt>
                <c:pt idx="2484">
                  <c:v>72.290000000000006</c:v>
                </c:pt>
                <c:pt idx="2485">
                  <c:v>73.55</c:v>
                </c:pt>
                <c:pt idx="2486">
                  <c:v>74.81</c:v>
                </c:pt>
                <c:pt idx="2487">
                  <c:v>76.03</c:v>
                </c:pt>
                <c:pt idx="2488">
                  <c:v>77.19</c:v>
                </c:pt>
                <c:pt idx="2489">
                  <c:v>78.3</c:v>
                </c:pt>
                <c:pt idx="2490">
                  <c:v>79.41</c:v>
                </c:pt>
                <c:pt idx="2491">
                  <c:v>80.47</c:v>
                </c:pt>
                <c:pt idx="2492">
                  <c:v>81.430000000000007</c:v>
                </c:pt>
                <c:pt idx="2493">
                  <c:v>82.39</c:v>
                </c:pt>
                <c:pt idx="2494">
                  <c:v>83.4</c:v>
                </c:pt>
                <c:pt idx="2495">
                  <c:v>84.18</c:v>
                </c:pt>
                <c:pt idx="2496">
                  <c:v>84.73</c:v>
                </c:pt>
                <c:pt idx="2497">
                  <c:v>85.25</c:v>
                </c:pt>
                <c:pt idx="2498">
                  <c:v>85.8</c:v>
                </c:pt>
                <c:pt idx="2499">
                  <c:v>86.37</c:v>
                </c:pt>
                <c:pt idx="2500">
                  <c:v>86.91</c:v>
                </c:pt>
                <c:pt idx="2501">
                  <c:v>87.38</c:v>
                </c:pt>
                <c:pt idx="2502">
                  <c:v>87.76</c:v>
                </c:pt>
                <c:pt idx="2503">
                  <c:v>88.01</c:v>
                </c:pt>
                <c:pt idx="2504">
                  <c:v>88.2</c:v>
                </c:pt>
                <c:pt idx="2505">
                  <c:v>88.45</c:v>
                </c:pt>
                <c:pt idx="2506">
                  <c:v>88.82</c:v>
                </c:pt>
                <c:pt idx="2507">
                  <c:v>89.22</c:v>
                </c:pt>
                <c:pt idx="2508">
                  <c:v>89.48</c:v>
                </c:pt>
                <c:pt idx="2509">
                  <c:v>89.53</c:v>
                </c:pt>
                <c:pt idx="2510">
                  <c:v>89.46</c:v>
                </c:pt>
                <c:pt idx="2511">
                  <c:v>89.41</c:v>
                </c:pt>
                <c:pt idx="2512">
                  <c:v>89.39</c:v>
                </c:pt>
                <c:pt idx="2513">
                  <c:v>89.37</c:v>
                </c:pt>
                <c:pt idx="2514">
                  <c:v>89.31</c:v>
                </c:pt>
                <c:pt idx="2515">
                  <c:v>89.19</c:v>
                </c:pt>
                <c:pt idx="2516">
                  <c:v>89</c:v>
                </c:pt>
                <c:pt idx="2517">
                  <c:v>88.72</c:v>
                </c:pt>
                <c:pt idx="2518">
                  <c:v>88.36</c:v>
                </c:pt>
                <c:pt idx="2519">
                  <c:v>87.94</c:v>
                </c:pt>
                <c:pt idx="2520">
                  <c:v>87.54</c:v>
                </c:pt>
                <c:pt idx="2521">
                  <c:v>87.15</c:v>
                </c:pt>
                <c:pt idx="2522">
                  <c:v>86.75</c:v>
                </c:pt>
                <c:pt idx="2523">
                  <c:v>86.32</c:v>
                </c:pt>
                <c:pt idx="2524">
                  <c:v>85.91</c:v>
                </c:pt>
                <c:pt idx="2525">
                  <c:v>85.58</c:v>
                </c:pt>
                <c:pt idx="2526">
                  <c:v>85.21</c:v>
                </c:pt>
                <c:pt idx="2527">
                  <c:v>84.73</c:v>
                </c:pt>
                <c:pt idx="2528">
                  <c:v>84.24</c:v>
                </c:pt>
                <c:pt idx="2529">
                  <c:v>83.86</c:v>
                </c:pt>
                <c:pt idx="2530">
                  <c:v>83.59</c:v>
                </c:pt>
                <c:pt idx="2531">
                  <c:v>83.39</c:v>
                </c:pt>
                <c:pt idx="2532">
                  <c:v>83.21</c:v>
                </c:pt>
                <c:pt idx="2533">
                  <c:v>82.97</c:v>
                </c:pt>
                <c:pt idx="2534">
                  <c:v>82.55</c:v>
                </c:pt>
                <c:pt idx="2535">
                  <c:v>81.900000000000006</c:v>
                </c:pt>
                <c:pt idx="2536">
                  <c:v>81.16</c:v>
                </c:pt>
                <c:pt idx="2537">
                  <c:v>80.45</c:v>
                </c:pt>
                <c:pt idx="2538">
                  <c:v>79.84</c:v>
                </c:pt>
                <c:pt idx="2539">
                  <c:v>79.290000000000006</c:v>
                </c:pt>
                <c:pt idx="2540">
                  <c:v>78.72</c:v>
                </c:pt>
                <c:pt idx="2541">
                  <c:v>77.95</c:v>
                </c:pt>
                <c:pt idx="2542">
                  <c:v>76.77</c:v>
                </c:pt>
                <c:pt idx="2543">
                  <c:v>75.27</c:v>
                </c:pt>
                <c:pt idx="2544">
                  <c:v>73.91</c:v>
                </c:pt>
                <c:pt idx="2545">
                  <c:v>72.94</c:v>
                </c:pt>
                <c:pt idx="2546">
                  <c:v>72.34</c:v>
                </c:pt>
                <c:pt idx="2547">
                  <c:v>72.02</c:v>
                </c:pt>
                <c:pt idx="2548">
                  <c:v>71.989999999999995</c:v>
                </c:pt>
                <c:pt idx="2549">
                  <c:v>72.290000000000006</c:v>
                </c:pt>
                <c:pt idx="2550">
                  <c:v>72.84</c:v>
                </c:pt>
                <c:pt idx="2551">
                  <c:v>73.5</c:v>
                </c:pt>
                <c:pt idx="2552">
                  <c:v>74.17</c:v>
                </c:pt>
                <c:pt idx="2553">
                  <c:v>74.78</c:v>
                </c:pt>
                <c:pt idx="2554">
                  <c:v>75.260000000000005</c:v>
                </c:pt>
                <c:pt idx="2555">
                  <c:v>75.61</c:v>
                </c:pt>
                <c:pt idx="2556">
                  <c:v>75.8</c:v>
                </c:pt>
                <c:pt idx="2557">
                  <c:v>75.86</c:v>
                </c:pt>
                <c:pt idx="2558">
                  <c:v>75.83</c:v>
                </c:pt>
                <c:pt idx="2559">
                  <c:v>75.790000000000006</c:v>
                </c:pt>
                <c:pt idx="2560">
                  <c:v>75.819999999999993</c:v>
                </c:pt>
                <c:pt idx="2561">
                  <c:v>75.900000000000006</c:v>
                </c:pt>
                <c:pt idx="2562">
                  <c:v>75.959999999999994</c:v>
                </c:pt>
                <c:pt idx="2563">
                  <c:v>75.98</c:v>
                </c:pt>
                <c:pt idx="2564">
                  <c:v>76.099999999999994</c:v>
                </c:pt>
                <c:pt idx="2565">
                  <c:v>76.47</c:v>
                </c:pt>
                <c:pt idx="2566">
                  <c:v>77.099999999999994</c:v>
                </c:pt>
                <c:pt idx="2567">
                  <c:v>77.92</c:v>
                </c:pt>
                <c:pt idx="2568">
                  <c:v>78.87</c:v>
                </c:pt>
                <c:pt idx="2569">
                  <c:v>79.849999999999994</c:v>
                </c:pt>
                <c:pt idx="2570">
                  <c:v>80.8</c:v>
                </c:pt>
                <c:pt idx="2571">
                  <c:v>81.69</c:v>
                </c:pt>
                <c:pt idx="2572">
                  <c:v>82.48</c:v>
                </c:pt>
                <c:pt idx="2573">
                  <c:v>83.16</c:v>
                </c:pt>
                <c:pt idx="2574">
                  <c:v>83.71</c:v>
                </c:pt>
                <c:pt idx="2575">
                  <c:v>84.12</c:v>
                </c:pt>
                <c:pt idx="2576">
                  <c:v>84.48</c:v>
                </c:pt>
                <c:pt idx="2577">
                  <c:v>84.85</c:v>
                </c:pt>
                <c:pt idx="2578">
                  <c:v>85.25</c:v>
                </c:pt>
                <c:pt idx="2579">
                  <c:v>85.54</c:v>
                </c:pt>
                <c:pt idx="2580">
                  <c:v>85.57</c:v>
                </c:pt>
                <c:pt idx="2581">
                  <c:v>85.34</c:v>
                </c:pt>
                <c:pt idx="2582">
                  <c:v>85.11</c:v>
                </c:pt>
                <c:pt idx="2583">
                  <c:v>85</c:v>
                </c:pt>
                <c:pt idx="2584">
                  <c:v>84.95</c:v>
                </c:pt>
                <c:pt idx="2585">
                  <c:v>84.86</c:v>
                </c:pt>
                <c:pt idx="2586">
                  <c:v>84.72</c:v>
                </c:pt>
                <c:pt idx="2587">
                  <c:v>84.51</c:v>
                </c:pt>
                <c:pt idx="2588">
                  <c:v>84.21</c:v>
                </c:pt>
                <c:pt idx="2589">
                  <c:v>83.84</c:v>
                </c:pt>
                <c:pt idx="2590">
                  <c:v>83.46</c:v>
                </c:pt>
                <c:pt idx="2591">
                  <c:v>83.08</c:v>
                </c:pt>
                <c:pt idx="2592">
                  <c:v>82.71</c:v>
                </c:pt>
                <c:pt idx="2593">
                  <c:v>82.32</c:v>
                </c:pt>
                <c:pt idx="2594">
                  <c:v>81.93</c:v>
                </c:pt>
                <c:pt idx="2595">
                  <c:v>81.59</c:v>
                </c:pt>
                <c:pt idx="2596">
                  <c:v>81.37</c:v>
                </c:pt>
                <c:pt idx="2597">
                  <c:v>81.319999999999993</c:v>
                </c:pt>
                <c:pt idx="2598">
                  <c:v>81.400000000000006</c:v>
                </c:pt>
                <c:pt idx="2599">
                  <c:v>81.53</c:v>
                </c:pt>
                <c:pt idx="2600">
                  <c:v>81.650000000000006</c:v>
                </c:pt>
                <c:pt idx="2601">
                  <c:v>81.760000000000005</c:v>
                </c:pt>
                <c:pt idx="2602">
                  <c:v>81.900000000000006</c:v>
                </c:pt>
                <c:pt idx="2603">
                  <c:v>82.04</c:v>
                </c:pt>
                <c:pt idx="2604">
                  <c:v>82.1</c:v>
                </c:pt>
                <c:pt idx="2605">
                  <c:v>82.08</c:v>
                </c:pt>
                <c:pt idx="2606">
                  <c:v>82</c:v>
                </c:pt>
                <c:pt idx="2607">
                  <c:v>81.91</c:v>
                </c:pt>
                <c:pt idx="2608">
                  <c:v>81.83</c:v>
                </c:pt>
                <c:pt idx="2609">
                  <c:v>81.760000000000005</c:v>
                </c:pt>
                <c:pt idx="2610">
                  <c:v>81.680000000000007</c:v>
                </c:pt>
                <c:pt idx="2611">
                  <c:v>81.540000000000006</c:v>
                </c:pt>
                <c:pt idx="2612">
                  <c:v>81.33</c:v>
                </c:pt>
                <c:pt idx="2613">
                  <c:v>81.09</c:v>
                </c:pt>
                <c:pt idx="2614">
                  <c:v>80.86</c:v>
                </c:pt>
                <c:pt idx="2615">
                  <c:v>80.61</c:v>
                </c:pt>
                <c:pt idx="2616">
                  <c:v>80.25</c:v>
                </c:pt>
                <c:pt idx="2617">
                  <c:v>79.739999999999995</c:v>
                </c:pt>
                <c:pt idx="2618">
                  <c:v>79.11</c:v>
                </c:pt>
                <c:pt idx="2619">
                  <c:v>78.400000000000006</c:v>
                </c:pt>
                <c:pt idx="2620">
                  <c:v>77.67</c:v>
                </c:pt>
                <c:pt idx="2621">
                  <c:v>77.02</c:v>
                </c:pt>
                <c:pt idx="2622">
                  <c:v>76.599999999999994</c:v>
                </c:pt>
                <c:pt idx="2623">
                  <c:v>76.47</c:v>
                </c:pt>
                <c:pt idx="2624">
                  <c:v>76.66</c:v>
                </c:pt>
                <c:pt idx="2625">
                  <c:v>77.16</c:v>
                </c:pt>
                <c:pt idx="2626">
                  <c:v>77.95</c:v>
                </c:pt>
                <c:pt idx="2627">
                  <c:v>78.94</c:v>
                </c:pt>
                <c:pt idx="2628">
                  <c:v>79.97</c:v>
                </c:pt>
                <c:pt idx="2629">
                  <c:v>80.930000000000007</c:v>
                </c:pt>
                <c:pt idx="2630">
                  <c:v>81.73</c:v>
                </c:pt>
                <c:pt idx="2631">
                  <c:v>82.38</c:v>
                </c:pt>
                <c:pt idx="2632">
                  <c:v>82.88</c:v>
                </c:pt>
                <c:pt idx="2633">
                  <c:v>83.28</c:v>
                </c:pt>
                <c:pt idx="2634">
                  <c:v>83.58</c:v>
                </c:pt>
                <c:pt idx="2635">
                  <c:v>83.76</c:v>
                </c:pt>
                <c:pt idx="2636">
                  <c:v>83.82</c:v>
                </c:pt>
                <c:pt idx="2637">
                  <c:v>83.84</c:v>
                </c:pt>
                <c:pt idx="2638">
                  <c:v>83.93</c:v>
                </c:pt>
                <c:pt idx="2639">
                  <c:v>84.1</c:v>
                </c:pt>
                <c:pt idx="2640">
                  <c:v>84.34</c:v>
                </c:pt>
                <c:pt idx="2641">
                  <c:v>84.59</c:v>
                </c:pt>
                <c:pt idx="2642">
                  <c:v>84.83</c:v>
                </c:pt>
                <c:pt idx="2643">
                  <c:v>85.06</c:v>
                </c:pt>
                <c:pt idx="2644">
                  <c:v>85.26</c:v>
                </c:pt>
                <c:pt idx="2645">
                  <c:v>85.44</c:v>
                </c:pt>
                <c:pt idx="2646">
                  <c:v>85.59</c:v>
                </c:pt>
                <c:pt idx="2647">
                  <c:v>85.71</c:v>
                </c:pt>
                <c:pt idx="2648">
                  <c:v>85.78</c:v>
                </c:pt>
                <c:pt idx="2649">
                  <c:v>85.8</c:v>
                </c:pt>
                <c:pt idx="2650">
                  <c:v>85.8</c:v>
                </c:pt>
                <c:pt idx="2651">
                  <c:v>85.79</c:v>
                </c:pt>
                <c:pt idx="2652">
                  <c:v>85.77</c:v>
                </c:pt>
                <c:pt idx="2653">
                  <c:v>85.75</c:v>
                </c:pt>
                <c:pt idx="2654">
                  <c:v>85.7</c:v>
                </c:pt>
                <c:pt idx="2655">
                  <c:v>85.61</c:v>
                </c:pt>
                <c:pt idx="2656">
                  <c:v>85.47</c:v>
                </c:pt>
                <c:pt idx="2657">
                  <c:v>85.24</c:v>
                </c:pt>
                <c:pt idx="2658">
                  <c:v>84.89</c:v>
                </c:pt>
                <c:pt idx="2659">
                  <c:v>84.39</c:v>
                </c:pt>
                <c:pt idx="2660">
                  <c:v>83.8</c:v>
                </c:pt>
                <c:pt idx="2661">
                  <c:v>83.15</c:v>
                </c:pt>
                <c:pt idx="2662">
                  <c:v>82.49</c:v>
                </c:pt>
                <c:pt idx="2663">
                  <c:v>81.75</c:v>
                </c:pt>
                <c:pt idx="2664">
                  <c:v>80.89</c:v>
                </c:pt>
                <c:pt idx="2665">
                  <c:v>79.900000000000006</c:v>
                </c:pt>
                <c:pt idx="2666">
                  <c:v>78.760000000000005</c:v>
                </c:pt>
                <c:pt idx="2667">
                  <c:v>77.48</c:v>
                </c:pt>
                <c:pt idx="2668">
                  <c:v>76.09</c:v>
                </c:pt>
                <c:pt idx="2669">
                  <c:v>74.62</c:v>
                </c:pt>
                <c:pt idx="2670">
                  <c:v>73.11</c:v>
                </c:pt>
                <c:pt idx="2671">
                  <c:v>71.59</c:v>
                </c:pt>
                <c:pt idx="2672">
                  <c:v>70.08</c:v>
                </c:pt>
                <c:pt idx="2673">
                  <c:v>68.64</c:v>
                </c:pt>
                <c:pt idx="2674">
                  <c:v>67.33</c:v>
                </c:pt>
                <c:pt idx="2675">
                  <c:v>66.180000000000007</c:v>
                </c:pt>
                <c:pt idx="2676">
                  <c:v>65.23</c:v>
                </c:pt>
                <c:pt idx="2677">
                  <c:v>64.510000000000005</c:v>
                </c:pt>
                <c:pt idx="2678">
                  <c:v>64.040000000000006</c:v>
                </c:pt>
                <c:pt idx="2679">
                  <c:v>63.82</c:v>
                </c:pt>
                <c:pt idx="2680">
                  <c:v>63.86</c:v>
                </c:pt>
                <c:pt idx="2681">
                  <c:v>64.16</c:v>
                </c:pt>
                <c:pt idx="2682">
                  <c:v>64.7</c:v>
                </c:pt>
                <c:pt idx="2683">
                  <c:v>65.42</c:v>
                </c:pt>
                <c:pt idx="2684">
                  <c:v>66.27</c:v>
                </c:pt>
                <c:pt idx="2685">
                  <c:v>67.2</c:v>
                </c:pt>
                <c:pt idx="2686">
                  <c:v>68.14</c:v>
                </c:pt>
                <c:pt idx="2687">
                  <c:v>69.03</c:v>
                </c:pt>
                <c:pt idx="2688">
                  <c:v>69.819999999999993</c:v>
                </c:pt>
                <c:pt idx="2689">
                  <c:v>70.45</c:v>
                </c:pt>
                <c:pt idx="2690">
                  <c:v>70.87</c:v>
                </c:pt>
                <c:pt idx="2691">
                  <c:v>71.06</c:v>
                </c:pt>
                <c:pt idx="2692">
                  <c:v>70.98</c:v>
                </c:pt>
                <c:pt idx="2693">
                  <c:v>70.64</c:v>
                </c:pt>
                <c:pt idx="2694">
                  <c:v>70.02</c:v>
                </c:pt>
                <c:pt idx="2695">
                  <c:v>69.12</c:v>
                </c:pt>
                <c:pt idx="2696">
                  <c:v>67.92</c:v>
                </c:pt>
                <c:pt idx="2697">
                  <c:v>66.45</c:v>
                </c:pt>
                <c:pt idx="2698">
                  <c:v>64.760000000000005</c:v>
                </c:pt>
                <c:pt idx="2699">
                  <c:v>62.89</c:v>
                </c:pt>
                <c:pt idx="2700">
                  <c:v>60.98</c:v>
                </c:pt>
                <c:pt idx="2701">
                  <c:v>59.19</c:v>
                </c:pt>
                <c:pt idx="2702">
                  <c:v>57.74</c:v>
                </c:pt>
                <c:pt idx="2703">
                  <c:v>56.83</c:v>
                </c:pt>
                <c:pt idx="2704">
                  <c:v>56.63</c:v>
                </c:pt>
                <c:pt idx="2705">
                  <c:v>57.26</c:v>
                </c:pt>
                <c:pt idx="2706">
                  <c:v>58.7</c:v>
                </c:pt>
                <c:pt idx="2707">
                  <c:v>60.81</c:v>
                </c:pt>
                <c:pt idx="2708">
                  <c:v>63.36</c:v>
                </c:pt>
                <c:pt idx="2709">
                  <c:v>66.09</c:v>
                </c:pt>
                <c:pt idx="2710">
                  <c:v>68.75</c:v>
                </c:pt>
                <c:pt idx="2711">
                  <c:v>71.17</c:v>
                </c:pt>
                <c:pt idx="2712">
                  <c:v>73.27</c:v>
                </c:pt>
                <c:pt idx="2713">
                  <c:v>75.040000000000006</c:v>
                </c:pt>
                <c:pt idx="2714">
                  <c:v>76.510000000000005</c:v>
                </c:pt>
                <c:pt idx="2715">
                  <c:v>77.69</c:v>
                </c:pt>
                <c:pt idx="2716">
                  <c:v>78.62</c:v>
                </c:pt>
                <c:pt idx="2717">
                  <c:v>79.34</c:v>
                </c:pt>
                <c:pt idx="2718">
                  <c:v>79.900000000000006</c:v>
                </c:pt>
                <c:pt idx="2719">
                  <c:v>80.33</c:v>
                </c:pt>
                <c:pt idx="2720">
                  <c:v>80.67</c:v>
                </c:pt>
                <c:pt idx="2721">
                  <c:v>80.95</c:v>
                </c:pt>
                <c:pt idx="2722">
                  <c:v>81.2</c:v>
                </c:pt>
                <c:pt idx="2723">
                  <c:v>81.42</c:v>
                </c:pt>
                <c:pt idx="2724">
                  <c:v>81.62</c:v>
                </c:pt>
                <c:pt idx="2725">
                  <c:v>81.8</c:v>
                </c:pt>
                <c:pt idx="2726">
                  <c:v>81.96</c:v>
                </c:pt>
                <c:pt idx="2727">
                  <c:v>82.09</c:v>
                </c:pt>
                <c:pt idx="2728">
                  <c:v>82.19</c:v>
                </c:pt>
                <c:pt idx="2729">
                  <c:v>82.24</c:v>
                </c:pt>
                <c:pt idx="2730">
                  <c:v>82.28</c:v>
                </c:pt>
                <c:pt idx="2731">
                  <c:v>82.28</c:v>
                </c:pt>
                <c:pt idx="2732">
                  <c:v>82.25</c:v>
                </c:pt>
                <c:pt idx="2733">
                  <c:v>82.18</c:v>
                </c:pt>
                <c:pt idx="2734">
                  <c:v>82.08</c:v>
                </c:pt>
                <c:pt idx="2735">
                  <c:v>81.93</c:v>
                </c:pt>
                <c:pt idx="2736">
                  <c:v>81.73</c:v>
                </c:pt>
                <c:pt idx="2737">
                  <c:v>81.5</c:v>
                </c:pt>
                <c:pt idx="2738">
                  <c:v>81.23</c:v>
                </c:pt>
                <c:pt idx="2739">
                  <c:v>80.930000000000007</c:v>
                </c:pt>
                <c:pt idx="2740">
                  <c:v>80.59</c:v>
                </c:pt>
                <c:pt idx="2741">
                  <c:v>80.23</c:v>
                </c:pt>
                <c:pt idx="2742">
                  <c:v>79.849999999999994</c:v>
                </c:pt>
                <c:pt idx="2743">
                  <c:v>79.45</c:v>
                </c:pt>
                <c:pt idx="2744">
                  <c:v>79.010000000000005</c:v>
                </c:pt>
                <c:pt idx="2745">
                  <c:v>78.540000000000006</c:v>
                </c:pt>
                <c:pt idx="2746">
                  <c:v>78.040000000000006</c:v>
                </c:pt>
                <c:pt idx="2747">
                  <c:v>77.55</c:v>
                </c:pt>
                <c:pt idx="2748">
                  <c:v>77.06</c:v>
                </c:pt>
                <c:pt idx="2749">
                  <c:v>76.599999999999994</c:v>
                </c:pt>
                <c:pt idx="2750">
                  <c:v>76.17</c:v>
                </c:pt>
                <c:pt idx="2751">
                  <c:v>75.760000000000005</c:v>
                </c:pt>
                <c:pt idx="2752">
                  <c:v>75.38</c:v>
                </c:pt>
                <c:pt idx="2753">
                  <c:v>75.010000000000005</c:v>
                </c:pt>
                <c:pt idx="2754">
                  <c:v>74.66</c:v>
                </c:pt>
                <c:pt idx="2755">
                  <c:v>74.34</c:v>
                </c:pt>
                <c:pt idx="2756">
                  <c:v>74.040000000000006</c:v>
                </c:pt>
                <c:pt idx="2757">
                  <c:v>73.760000000000005</c:v>
                </c:pt>
                <c:pt idx="2758">
                  <c:v>73.510000000000005</c:v>
                </c:pt>
                <c:pt idx="2759">
                  <c:v>73.27</c:v>
                </c:pt>
                <c:pt idx="2760">
                  <c:v>73.06</c:v>
                </c:pt>
                <c:pt idx="2761">
                  <c:v>72.87</c:v>
                </c:pt>
                <c:pt idx="2762">
                  <c:v>72.7</c:v>
                </c:pt>
                <c:pt idx="2763">
                  <c:v>72.52</c:v>
                </c:pt>
                <c:pt idx="2764">
                  <c:v>72.31</c:v>
                </c:pt>
                <c:pt idx="2765">
                  <c:v>72.06</c:v>
                </c:pt>
                <c:pt idx="2766">
                  <c:v>71.760000000000005</c:v>
                </c:pt>
                <c:pt idx="2767">
                  <c:v>71.39</c:v>
                </c:pt>
                <c:pt idx="2768">
                  <c:v>70.94</c:v>
                </c:pt>
                <c:pt idx="2769">
                  <c:v>70.430000000000007</c:v>
                </c:pt>
                <c:pt idx="2770">
                  <c:v>69.84</c:v>
                </c:pt>
                <c:pt idx="2771">
                  <c:v>69.2</c:v>
                </c:pt>
                <c:pt idx="2772">
                  <c:v>68.510000000000005</c:v>
                </c:pt>
                <c:pt idx="2773">
                  <c:v>67.790000000000006</c:v>
                </c:pt>
                <c:pt idx="2774">
                  <c:v>67.069999999999993</c:v>
                </c:pt>
                <c:pt idx="2775">
                  <c:v>66.37</c:v>
                </c:pt>
                <c:pt idx="2776">
                  <c:v>65.709999999999994</c:v>
                </c:pt>
                <c:pt idx="2777">
                  <c:v>65.12</c:v>
                </c:pt>
                <c:pt idx="2778">
                  <c:v>64.64</c:v>
                </c:pt>
                <c:pt idx="2779">
                  <c:v>64.260000000000005</c:v>
                </c:pt>
                <c:pt idx="2780">
                  <c:v>64</c:v>
                </c:pt>
                <c:pt idx="2781">
                  <c:v>63.85</c:v>
                </c:pt>
                <c:pt idx="2782">
                  <c:v>63.82</c:v>
                </c:pt>
                <c:pt idx="2783">
                  <c:v>63.88</c:v>
                </c:pt>
                <c:pt idx="2784">
                  <c:v>64.05</c:v>
                </c:pt>
                <c:pt idx="2785">
                  <c:v>64.3</c:v>
                </c:pt>
                <c:pt idx="2786">
                  <c:v>64.63</c:v>
                </c:pt>
                <c:pt idx="2787">
                  <c:v>65</c:v>
                </c:pt>
                <c:pt idx="2788">
                  <c:v>65.400000000000006</c:v>
                </c:pt>
                <c:pt idx="2789">
                  <c:v>65.819999999999993</c:v>
                </c:pt>
                <c:pt idx="2790">
                  <c:v>66.23</c:v>
                </c:pt>
                <c:pt idx="2791">
                  <c:v>66.61</c:v>
                </c:pt>
                <c:pt idx="2792">
                  <c:v>66.95</c:v>
                </c:pt>
                <c:pt idx="2793">
                  <c:v>67.23</c:v>
                </c:pt>
                <c:pt idx="2794">
                  <c:v>67.45</c:v>
                </c:pt>
                <c:pt idx="2795">
                  <c:v>67.61</c:v>
                </c:pt>
                <c:pt idx="2796">
                  <c:v>67.72</c:v>
                </c:pt>
                <c:pt idx="2797">
                  <c:v>67.81</c:v>
                </c:pt>
                <c:pt idx="2798">
                  <c:v>67.89</c:v>
                </c:pt>
                <c:pt idx="2799">
                  <c:v>67.959999999999994</c:v>
                </c:pt>
                <c:pt idx="2800">
                  <c:v>68.010000000000005</c:v>
                </c:pt>
                <c:pt idx="2801">
                  <c:v>68.05</c:v>
                </c:pt>
                <c:pt idx="2802">
                  <c:v>68.08</c:v>
                </c:pt>
                <c:pt idx="2803">
                  <c:v>68.069999999999993</c:v>
                </c:pt>
                <c:pt idx="2804">
                  <c:v>68.010000000000005</c:v>
                </c:pt>
                <c:pt idx="2805">
                  <c:v>67.89</c:v>
                </c:pt>
                <c:pt idx="2806">
                  <c:v>67.69</c:v>
                </c:pt>
                <c:pt idx="2807">
                  <c:v>67.39</c:v>
                </c:pt>
                <c:pt idx="2808">
                  <c:v>67</c:v>
                </c:pt>
                <c:pt idx="2809">
                  <c:v>66.510000000000005</c:v>
                </c:pt>
                <c:pt idx="2810">
                  <c:v>65.92</c:v>
                </c:pt>
                <c:pt idx="2811">
                  <c:v>65.23</c:v>
                </c:pt>
                <c:pt idx="2812">
                  <c:v>64.45</c:v>
                </c:pt>
                <c:pt idx="2813">
                  <c:v>63.57</c:v>
                </c:pt>
                <c:pt idx="2814">
                  <c:v>62.62</c:v>
                </c:pt>
                <c:pt idx="2815">
                  <c:v>61.56</c:v>
                </c:pt>
                <c:pt idx="2816">
                  <c:v>60.42</c:v>
                </c:pt>
                <c:pt idx="2817">
                  <c:v>59.2</c:v>
                </c:pt>
                <c:pt idx="2818">
                  <c:v>57.91</c:v>
                </c:pt>
                <c:pt idx="2819">
                  <c:v>56.54</c:v>
                </c:pt>
                <c:pt idx="2820">
                  <c:v>55.09</c:v>
                </c:pt>
                <c:pt idx="2821">
                  <c:v>53.62</c:v>
                </c:pt>
                <c:pt idx="2822">
                  <c:v>52.14</c:v>
                </c:pt>
                <c:pt idx="2823">
                  <c:v>50.66</c:v>
                </c:pt>
                <c:pt idx="2824">
                  <c:v>49.17</c:v>
                </c:pt>
                <c:pt idx="2825">
                  <c:v>47.69</c:v>
                </c:pt>
                <c:pt idx="2826">
                  <c:v>46.21</c:v>
                </c:pt>
                <c:pt idx="2827">
                  <c:v>44.75</c:v>
                </c:pt>
                <c:pt idx="2828">
                  <c:v>43.32</c:v>
                </c:pt>
                <c:pt idx="2829">
                  <c:v>41.95</c:v>
                </c:pt>
                <c:pt idx="2830">
                  <c:v>40.659999999999997</c:v>
                </c:pt>
                <c:pt idx="2831">
                  <c:v>39.44</c:v>
                </c:pt>
                <c:pt idx="2832">
                  <c:v>38.31</c:v>
                </c:pt>
                <c:pt idx="2833">
                  <c:v>37.31</c:v>
                </c:pt>
                <c:pt idx="2834">
                  <c:v>36.47</c:v>
                </c:pt>
                <c:pt idx="2835">
                  <c:v>35.78</c:v>
                </c:pt>
                <c:pt idx="2836">
                  <c:v>35.270000000000003</c:v>
                </c:pt>
                <c:pt idx="2837">
                  <c:v>34.97</c:v>
                </c:pt>
                <c:pt idx="2838">
                  <c:v>34.909999999999997</c:v>
                </c:pt>
                <c:pt idx="2839">
                  <c:v>35.1</c:v>
                </c:pt>
                <c:pt idx="2840">
                  <c:v>35.6</c:v>
                </c:pt>
                <c:pt idx="2841">
                  <c:v>36.46</c:v>
                </c:pt>
                <c:pt idx="2842">
                  <c:v>37.700000000000003</c:v>
                </c:pt>
                <c:pt idx="2843">
                  <c:v>39.31</c:v>
                </c:pt>
                <c:pt idx="2844">
                  <c:v>41.3</c:v>
                </c:pt>
                <c:pt idx="2845">
                  <c:v>43.64</c:v>
                </c:pt>
                <c:pt idx="2846">
                  <c:v>46.25</c:v>
                </c:pt>
                <c:pt idx="2847">
                  <c:v>49.02</c:v>
                </c:pt>
                <c:pt idx="2848">
                  <c:v>51.86</c:v>
                </c:pt>
                <c:pt idx="2849">
                  <c:v>54.7</c:v>
                </c:pt>
                <c:pt idx="2850">
                  <c:v>57.46</c:v>
                </c:pt>
                <c:pt idx="2851">
                  <c:v>60.09</c:v>
                </c:pt>
                <c:pt idx="2852">
                  <c:v>62.55</c:v>
                </c:pt>
                <c:pt idx="2853">
                  <c:v>64.84</c:v>
                </c:pt>
                <c:pt idx="2854">
                  <c:v>66.92</c:v>
                </c:pt>
                <c:pt idx="2855">
                  <c:v>68.77</c:v>
                </c:pt>
                <c:pt idx="2856">
                  <c:v>70.36</c:v>
                </c:pt>
                <c:pt idx="2857">
                  <c:v>71.69</c:v>
                </c:pt>
                <c:pt idx="2858">
                  <c:v>72.75</c:v>
                </c:pt>
                <c:pt idx="2859">
                  <c:v>73.58</c:v>
                </c:pt>
                <c:pt idx="2860">
                  <c:v>74.23</c:v>
                </c:pt>
                <c:pt idx="2861">
                  <c:v>74.78</c:v>
                </c:pt>
                <c:pt idx="2862">
                  <c:v>75.28</c:v>
                </c:pt>
                <c:pt idx="2863">
                  <c:v>75.790000000000006</c:v>
                </c:pt>
                <c:pt idx="2864">
                  <c:v>76.33</c:v>
                </c:pt>
                <c:pt idx="2865">
                  <c:v>76.94</c:v>
                </c:pt>
                <c:pt idx="2866">
                  <c:v>77.66</c:v>
                </c:pt>
                <c:pt idx="2867">
                  <c:v>78.459999999999994</c:v>
                </c:pt>
                <c:pt idx="2868">
                  <c:v>79.34</c:v>
                </c:pt>
                <c:pt idx="2869">
                  <c:v>80.290000000000006</c:v>
                </c:pt>
                <c:pt idx="2870">
                  <c:v>81.28</c:v>
                </c:pt>
                <c:pt idx="2871">
                  <c:v>82.28</c:v>
                </c:pt>
                <c:pt idx="2872">
                  <c:v>83.25</c:v>
                </c:pt>
                <c:pt idx="2873">
                  <c:v>84.16</c:v>
                </c:pt>
                <c:pt idx="2874">
                  <c:v>85</c:v>
                </c:pt>
                <c:pt idx="2875">
                  <c:v>85.75</c:v>
                </c:pt>
                <c:pt idx="2876">
                  <c:v>86.4</c:v>
                </c:pt>
                <c:pt idx="2877">
                  <c:v>86.96</c:v>
                </c:pt>
                <c:pt idx="2878">
                  <c:v>87.43</c:v>
                </c:pt>
                <c:pt idx="2879">
                  <c:v>87.82</c:v>
                </c:pt>
                <c:pt idx="2880">
                  <c:v>88.15</c:v>
                </c:pt>
                <c:pt idx="2881">
                  <c:v>88.44</c:v>
                </c:pt>
                <c:pt idx="2882">
                  <c:v>88.72</c:v>
                </c:pt>
                <c:pt idx="2883">
                  <c:v>88.98</c:v>
                </c:pt>
                <c:pt idx="2884">
                  <c:v>89.23</c:v>
                </c:pt>
                <c:pt idx="2885">
                  <c:v>89.49</c:v>
                </c:pt>
                <c:pt idx="2886">
                  <c:v>89.76</c:v>
                </c:pt>
                <c:pt idx="2887">
                  <c:v>90.04</c:v>
                </c:pt>
                <c:pt idx="2888">
                  <c:v>90.31</c:v>
                </c:pt>
                <c:pt idx="2889">
                  <c:v>90.57</c:v>
                </c:pt>
                <c:pt idx="2890">
                  <c:v>90.81</c:v>
                </c:pt>
                <c:pt idx="2891">
                  <c:v>91.01</c:v>
                </c:pt>
                <c:pt idx="2892">
                  <c:v>91.17</c:v>
                </c:pt>
                <c:pt idx="2893">
                  <c:v>91.29</c:v>
                </c:pt>
                <c:pt idx="2894">
                  <c:v>91.38</c:v>
                </c:pt>
                <c:pt idx="2895">
                  <c:v>91.46</c:v>
                </c:pt>
                <c:pt idx="2896">
                  <c:v>91.52</c:v>
                </c:pt>
                <c:pt idx="2897">
                  <c:v>91.57</c:v>
                </c:pt>
                <c:pt idx="2898">
                  <c:v>91.63</c:v>
                </c:pt>
                <c:pt idx="2899">
                  <c:v>91.68</c:v>
                </c:pt>
                <c:pt idx="2900">
                  <c:v>91.73</c:v>
                </c:pt>
                <c:pt idx="2901">
                  <c:v>91.78</c:v>
                </c:pt>
                <c:pt idx="2902">
                  <c:v>91.84</c:v>
                </c:pt>
                <c:pt idx="2903">
                  <c:v>91.91</c:v>
                </c:pt>
                <c:pt idx="2904">
                  <c:v>91.97</c:v>
                </c:pt>
                <c:pt idx="2905">
                  <c:v>92.03</c:v>
                </c:pt>
                <c:pt idx="2906">
                  <c:v>92.07</c:v>
                </c:pt>
                <c:pt idx="2907">
                  <c:v>92.1</c:v>
                </c:pt>
                <c:pt idx="2908">
                  <c:v>92.12</c:v>
                </c:pt>
                <c:pt idx="2909">
                  <c:v>92.12</c:v>
                </c:pt>
                <c:pt idx="2910">
                  <c:v>92.13</c:v>
                </c:pt>
                <c:pt idx="2911">
                  <c:v>92.15</c:v>
                </c:pt>
                <c:pt idx="2912">
                  <c:v>92.16</c:v>
                </c:pt>
                <c:pt idx="2913">
                  <c:v>92.17</c:v>
                </c:pt>
                <c:pt idx="2914">
                  <c:v>92.19</c:v>
                </c:pt>
                <c:pt idx="2915">
                  <c:v>92.22</c:v>
                </c:pt>
                <c:pt idx="2916">
                  <c:v>92.25</c:v>
                </c:pt>
                <c:pt idx="2917">
                  <c:v>92.27</c:v>
                </c:pt>
                <c:pt idx="2918">
                  <c:v>92.29</c:v>
                </c:pt>
                <c:pt idx="2919">
                  <c:v>92.3</c:v>
                </c:pt>
                <c:pt idx="2920">
                  <c:v>92.27</c:v>
                </c:pt>
                <c:pt idx="2921">
                  <c:v>92.2</c:v>
                </c:pt>
                <c:pt idx="2922">
                  <c:v>92.11</c:v>
                </c:pt>
                <c:pt idx="2923">
                  <c:v>92.01</c:v>
                </c:pt>
                <c:pt idx="2924">
                  <c:v>91.91</c:v>
                </c:pt>
                <c:pt idx="2925">
                  <c:v>91.8</c:v>
                </c:pt>
                <c:pt idx="2926">
                  <c:v>91.68</c:v>
                </c:pt>
                <c:pt idx="2927">
                  <c:v>91.55</c:v>
                </c:pt>
                <c:pt idx="2928">
                  <c:v>91.41</c:v>
                </c:pt>
                <c:pt idx="2929">
                  <c:v>91.29</c:v>
                </c:pt>
                <c:pt idx="2930">
                  <c:v>91.17</c:v>
                </c:pt>
                <c:pt idx="2931">
                  <c:v>91.04</c:v>
                </c:pt>
                <c:pt idx="2932">
                  <c:v>90.89</c:v>
                </c:pt>
                <c:pt idx="2933">
                  <c:v>90.75</c:v>
                </c:pt>
                <c:pt idx="2934">
                  <c:v>90.63</c:v>
                </c:pt>
                <c:pt idx="2935">
                  <c:v>90.48</c:v>
                </c:pt>
                <c:pt idx="2936">
                  <c:v>90.31</c:v>
                </c:pt>
                <c:pt idx="2937">
                  <c:v>90.1</c:v>
                </c:pt>
                <c:pt idx="2938">
                  <c:v>89.89</c:v>
                </c:pt>
                <c:pt idx="2939">
                  <c:v>89.67</c:v>
                </c:pt>
                <c:pt idx="2940">
                  <c:v>89.43</c:v>
                </c:pt>
                <c:pt idx="2941">
                  <c:v>89.19</c:v>
                </c:pt>
                <c:pt idx="2942">
                  <c:v>88.95</c:v>
                </c:pt>
                <c:pt idx="2943">
                  <c:v>88.7</c:v>
                </c:pt>
                <c:pt idx="2944">
                  <c:v>88.46</c:v>
                </c:pt>
                <c:pt idx="2945">
                  <c:v>88.21</c:v>
                </c:pt>
                <c:pt idx="2946">
                  <c:v>87.97</c:v>
                </c:pt>
                <c:pt idx="2947">
                  <c:v>87.72</c:v>
                </c:pt>
                <c:pt idx="2948">
                  <c:v>87.44</c:v>
                </c:pt>
                <c:pt idx="2949">
                  <c:v>87.17</c:v>
                </c:pt>
                <c:pt idx="2950">
                  <c:v>86.93</c:v>
                </c:pt>
                <c:pt idx="2951">
                  <c:v>86.74</c:v>
                </c:pt>
                <c:pt idx="2952">
                  <c:v>86.61</c:v>
                </c:pt>
                <c:pt idx="2953">
                  <c:v>86.55</c:v>
                </c:pt>
                <c:pt idx="2954">
                  <c:v>86.55</c:v>
                </c:pt>
                <c:pt idx="2955">
                  <c:v>86.6</c:v>
                </c:pt>
                <c:pt idx="2956">
                  <c:v>86.7</c:v>
                </c:pt>
                <c:pt idx="2957">
                  <c:v>86.86</c:v>
                </c:pt>
                <c:pt idx="2958">
                  <c:v>87.09</c:v>
                </c:pt>
                <c:pt idx="2959">
                  <c:v>87.36</c:v>
                </c:pt>
                <c:pt idx="2960">
                  <c:v>87.65</c:v>
                </c:pt>
                <c:pt idx="2961">
                  <c:v>87.94</c:v>
                </c:pt>
                <c:pt idx="2962">
                  <c:v>88.25</c:v>
                </c:pt>
                <c:pt idx="2963">
                  <c:v>88.56</c:v>
                </c:pt>
                <c:pt idx="2964">
                  <c:v>88.84</c:v>
                </c:pt>
                <c:pt idx="2965">
                  <c:v>89.07</c:v>
                </c:pt>
                <c:pt idx="2966">
                  <c:v>89.27</c:v>
                </c:pt>
                <c:pt idx="2967">
                  <c:v>89.4</c:v>
                </c:pt>
                <c:pt idx="2968">
                  <c:v>89.47</c:v>
                </c:pt>
                <c:pt idx="2969">
                  <c:v>89.47</c:v>
                </c:pt>
                <c:pt idx="2970">
                  <c:v>89.39</c:v>
                </c:pt>
                <c:pt idx="2971">
                  <c:v>89.22</c:v>
                </c:pt>
                <c:pt idx="2972">
                  <c:v>88.95</c:v>
                </c:pt>
                <c:pt idx="2973">
                  <c:v>88.59</c:v>
                </c:pt>
                <c:pt idx="2974">
                  <c:v>88.16</c:v>
                </c:pt>
                <c:pt idx="2975">
                  <c:v>87.65</c:v>
                </c:pt>
                <c:pt idx="2976">
                  <c:v>87.06</c:v>
                </c:pt>
                <c:pt idx="2977">
                  <c:v>86.39</c:v>
                </c:pt>
                <c:pt idx="2978">
                  <c:v>85.63</c:v>
                </c:pt>
                <c:pt idx="2979">
                  <c:v>84.78</c:v>
                </c:pt>
                <c:pt idx="2980">
                  <c:v>83.83</c:v>
                </c:pt>
                <c:pt idx="2981">
                  <c:v>82.8</c:v>
                </c:pt>
                <c:pt idx="2982">
                  <c:v>81.73</c:v>
                </c:pt>
                <c:pt idx="2983">
                  <c:v>80.63</c:v>
                </c:pt>
                <c:pt idx="2984">
                  <c:v>79.55</c:v>
                </c:pt>
                <c:pt idx="2985">
                  <c:v>78.53</c:v>
                </c:pt>
                <c:pt idx="2986">
                  <c:v>77.61</c:v>
                </c:pt>
                <c:pt idx="2987">
                  <c:v>76.849999999999994</c:v>
                </c:pt>
                <c:pt idx="2988">
                  <c:v>76.31</c:v>
                </c:pt>
                <c:pt idx="2989">
                  <c:v>76.03</c:v>
                </c:pt>
                <c:pt idx="2990">
                  <c:v>76.040000000000006</c:v>
                </c:pt>
                <c:pt idx="2991">
                  <c:v>76.3</c:v>
                </c:pt>
                <c:pt idx="2992">
                  <c:v>76.78</c:v>
                </c:pt>
                <c:pt idx="2993">
                  <c:v>77.430000000000007</c:v>
                </c:pt>
                <c:pt idx="2994">
                  <c:v>78.180000000000007</c:v>
                </c:pt>
                <c:pt idx="2995">
                  <c:v>78.98</c:v>
                </c:pt>
                <c:pt idx="2996">
                  <c:v>79.8</c:v>
                </c:pt>
                <c:pt idx="2997">
                  <c:v>80.61</c:v>
                </c:pt>
                <c:pt idx="2998">
                  <c:v>81.42</c:v>
                </c:pt>
                <c:pt idx="2999">
                  <c:v>82.2</c:v>
                </c:pt>
                <c:pt idx="3000">
                  <c:v>82.95</c:v>
                </c:pt>
                <c:pt idx="3001">
                  <c:v>83.66</c:v>
                </c:pt>
                <c:pt idx="3002">
                  <c:v>84.34</c:v>
                </c:pt>
                <c:pt idx="3003">
                  <c:v>84.97</c:v>
                </c:pt>
                <c:pt idx="3004">
                  <c:v>85.52</c:v>
                </c:pt>
                <c:pt idx="3005">
                  <c:v>86</c:v>
                </c:pt>
                <c:pt idx="3006">
                  <c:v>86.41</c:v>
                </c:pt>
                <c:pt idx="3007">
                  <c:v>86.77</c:v>
                </c:pt>
                <c:pt idx="3008">
                  <c:v>87.07</c:v>
                </c:pt>
                <c:pt idx="3009">
                  <c:v>87.32</c:v>
                </c:pt>
                <c:pt idx="3010">
                  <c:v>87.52</c:v>
                </c:pt>
                <c:pt idx="3011">
                  <c:v>87.68</c:v>
                </c:pt>
                <c:pt idx="3012">
                  <c:v>87.8</c:v>
                </c:pt>
                <c:pt idx="3013">
                  <c:v>87.89</c:v>
                </c:pt>
                <c:pt idx="3014">
                  <c:v>87.95</c:v>
                </c:pt>
                <c:pt idx="3015">
                  <c:v>87.97</c:v>
                </c:pt>
                <c:pt idx="3016">
                  <c:v>87.95</c:v>
                </c:pt>
                <c:pt idx="3017">
                  <c:v>87.91</c:v>
                </c:pt>
                <c:pt idx="3018">
                  <c:v>87.84</c:v>
                </c:pt>
                <c:pt idx="3019">
                  <c:v>87.75</c:v>
                </c:pt>
                <c:pt idx="3020">
                  <c:v>87.64</c:v>
                </c:pt>
                <c:pt idx="3021">
                  <c:v>87.5</c:v>
                </c:pt>
                <c:pt idx="3022">
                  <c:v>87.35</c:v>
                </c:pt>
                <c:pt idx="3023">
                  <c:v>87.19</c:v>
                </c:pt>
                <c:pt idx="3024">
                  <c:v>87.02</c:v>
                </c:pt>
                <c:pt idx="3025">
                  <c:v>86.85</c:v>
                </c:pt>
                <c:pt idx="3026">
                  <c:v>86.69</c:v>
                </c:pt>
                <c:pt idx="3027">
                  <c:v>86.55</c:v>
                </c:pt>
                <c:pt idx="3028">
                  <c:v>86.42</c:v>
                </c:pt>
                <c:pt idx="3029">
                  <c:v>86.31</c:v>
                </c:pt>
                <c:pt idx="3030">
                  <c:v>86.2</c:v>
                </c:pt>
                <c:pt idx="3031">
                  <c:v>86.07</c:v>
                </c:pt>
                <c:pt idx="3032">
                  <c:v>85.89</c:v>
                </c:pt>
                <c:pt idx="3033">
                  <c:v>85.67</c:v>
                </c:pt>
                <c:pt idx="3034">
                  <c:v>85.4</c:v>
                </c:pt>
                <c:pt idx="3035">
                  <c:v>85.08</c:v>
                </c:pt>
                <c:pt idx="3036">
                  <c:v>84.71</c:v>
                </c:pt>
                <c:pt idx="3037">
                  <c:v>84.31</c:v>
                </c:pt>
                <c:pt idx="3038">
                  <c:v>83.86</c:v>
                </c:pt>
                <c:pt idx="3039">
                  <c:v>83.38</c:v>
                </c:pt>
                <c:pt idx="3040">
                  <c:v>82.84</c:v>
                </c:pt>
                <c:pt idx="3041">
                  <c:v>82.27</c:v>
                </c:pt>
                <c:pt idx="3042">
                  <c:v>81.66</c:v>
                </c:pt>
                <c:pt idx="3043">
                  <c:v>81</c:v>
                </c:pt>
                <c:pt idx="3044">
                  <c:v>80.3</c:v>
                </c:pt>
                <c:pt idx="3045">
                  <c:v>79.55</c:v>
                </c:pt>
                <c:pt idx="3046">
                  <c:v>78.75</c:v>
                </c:pt>
                <c:pt idx="3047">
                  <c:v>77.900000000000006</c:v>
                </c:pt>
                <c:pt idx="3048">
                  <c:v>76.989999999999995</c:v>
                </c:pt>
                <c:pt idx="3049">
                  <c:v>76.05</c:v>
                </c:pt>
                <c:pt idx="3050">
                  <c:v>75.099999999999994</c:v>
                </c:pt>
                <c:pt idx="3051">
                  <c:v>74.13</c:v>
                </c:pt>
                <c:pt idx="3052">
                  <c:v>73.150000000000006</c:v>
                </c:pt>
                <c:pt idx="3053">
                  <c:v>72.180000000000007</c:v>
                </c:pt>
                <c:pt idx="3054">
                  <c:v>71.209999999999994</c:v>
                </c:pt>
                <c:pt idx="3055">
                  <c:v>70.27</c:v>
                </c:pt>
                <c:pt idx="3056">
                  <c:v>69.349999999999994</c:v>
                </c:pt>
                <c:pt idx="3057">
                  <c:v>68.48</c:v>
                </c:pt>
                <c:pt idx="3058">
                  <c:v>67.680000000000007</c:v>
                </c:pt>
                <c:pt idx="3059">
                  <c:v>66.97</c:v>
                </c:pt>
                <c:pt idx="3060">
                  <c:v>66.349999999999994</c:v>
                </c:pt>
                <c:pt idx="3061">
                  <c:v>65.849999999999994</c:v>
                </c:pt>
                <c:pt idx="3062">
                  <c:v>65.48</c:v>
                </c:pt>
                <c:pt idx="3063">
                  <c:v>65.239999999999995</c:v>
                </c:pt>
                <c:pt idx="3064">
                  <c:v>65.14</c:v>
                </c:pt>
                <c:pt idx="3065">
                  <c:v>65.17</c:v>
                </c:pt>
                <c:pt idx="3066">
                  <c:v>65.319999999999993</c:v>
                </c:pt>
                <c:pt idx="3067">
                  <c:v>65.56</c:v>
                </c:pt>
                <c:pt idx="3068">
                  <c:v>65.87</c:v>
                </c:pt>
                <c:pt idx="3069">
                  <c:v>66.239999999999995</c:v>
                </c:pt>
                <c:pt idx="3070">
                  <c:v>66.66</c:v>
                </c:pt>
                <c:pt idx="3071">
                  <c:v>67.099999999999994</c:v>
                </c:pt>
                <c:pt idx="3072">
                  <c:v>67.569999999999993</c:v>
                </c:pt>
                <c:pt idx="3073">
                  <c:v>68.06</c:v>
                </c:pt>
                <c:pt idx="3074">
                  <c:v>68.59</c:v>
                </c:pt>
                <c:pt idx="3075">
                  <c:v>69.16</c:v>
                </c:pt>
                <c:pt idx="3076">
                  <c:v>69.78</c:v>
                </c:pt>
                <c:pt idx="3077">
                  <c:v>70.459999999999994</c:v>
                </c:pt>
                <c:pt idx="3078">
                  <c:v>71.23</c:v>
                </c:pt>
                <c:pt idx="3079">
                  <c:v>72.069999999999993</c:v>
                </c:pt>
                <c:pt idx="3080">
                  <c:v>72.98</c:v>
                </c:pt>
                <c:pt idx="3081">
                  <c:v>73.959999999999994</c:v>
                </c:pt>
                <c:pt idx="3082">
                  <c:v>75</c:v>
                </c:pt>
                <c:pt idx="3083">
                  <c:v>76.08</c:v>
                </c:pt>
                <c:pt idx="3084">
                  <c:v>77.180000000000007</c:v>
                </c:pt>
                <c:pt idx="3085">
                  <c:v>78.28</c:v>
                </c:pt>
                <c:pt idx="3086">
                  <c:v>79.36</c:v>
                </c:pt>
                <c:pt idx="3087">
                  <c:v>80.400000000000006</c:v>
                </c:pt>
                <c:pt idx="3088">
                  <c:v>81.38</c:v>
                </c:pt>
                <c:pt idx="3089">
                  <c:v>82.3</c:v>
                </c:pt>
                <c:pt idx="3090">
                  <c:v>83.16</c:v>
                </c:pt>
                <c:pt idx="3091">
                  <c:v>83.94</c:v>
                </c:pt>
                <c:pt idx="3092">
                  <c:v>84.63</c:v>
                </c:pt>
                <c:pt idx="3093">
                  <c:v>85.22</c:v>
                </c:pt>
                <c:pt idx="3094">
                  <c:v>85.73</c:v>
                </c:pt>
                <c:pt idx="3095">
                  <c:v>86.16</c:v>
                </c:pt>
                <c:pt idx="3096">
                  <c:v>86.49</c:v>
                </c:pt>
                <c:pt idx="3097">
                  <c:v>86.75</c:v>
                </c:pt>
                <c:pt idx="3098">
                  <c:v>86.93</c:v>
                </c:pt>
                <c:pt idx="3099">
                  <c:v>87.03</c:v>
                </c:pt>
                <c:pt idx="3100">
                  <c:v>87.06</c:v>
                </c:pt>
                <c:pt idx="3101">
                  <c:v>87.03</c:v>
                </c:pt>
                <c:pt idx="3102">
                  <c:v>86.95</c:v>
                </c:pt>
                <c:pt idx="3103">
                  <c:v>86.81</c:v>
                </c:pt>
                <c:pt idx="3104">
                  <c:v>86.6</c:v>
                </c:pt>
                <c:pt idx="3105">
                  <c:v>86.36</c:v>
                </c:pt>
                <c:pt idx="3106">
                  <c:v>86.12</c:v>
                </c:pt>
                <c:pt idx="3107">
                  <c:v>85.9</c:v>
                </c:pt>
                <c:pt idx="3108">
                  <c:v>85.73</c:v>
                </c:pt>
                <c:pt idx="3109">
                  <c:v>85.62</c:v>
                </c:pt>
                <c:pt idx="3110">
                  <c:v>85.56</c:v>
                </c:pt>
                <c:pt idx="3111">
                  <c:v>85.53</c:v>
                </c:pt>
                <c:pt idx="3112">
                  <c:v>85.52</c:v>
                </c:pt>
                <c:pt idx="3113">
                  <c:v>85.5</c:v>
                </c:pt>
                <c:pt idx="3114">
                  <c:v>85.49</c:v>
                </c:pt>
                <c:pt idx="3115">
                  <c:v>85.44</c:v>
                </c:pt>
                <c:pt idx="3116">
                  <c:v>85.37</c:v>
                </c:pt>
                <c:pt idx="3117">
                  <c:v>85.28</c:v>
                </c:pt>
                <c:pt idx="3118">
                  <c:v>85.18</c:v>
                </c:pt>
                <c:pt idx="3119">
                  <c:v>85.08</c:v>
                </c:pt>
                <c:pt idx="3120">
                  <c:v>84.96</c:v>
                </c:pt>
                <c:pt idx="3121">
                  <c:v>84.83</c:v>
                </c:pt>
                <c:pt idx="3122">
                  <c:v>84.68</c:v>
                </c:pt>
                <c:pt idx="3123">
                  <c:v>84.52</c:v>
                </c:pt>
                <c:pt idx="3124">
                  <c:v>84.38</c:v>
                </c:pt>
                <c:pt idx="3125">
                  <c:v>84.27</c:v>
                </c:pt>
                <c:pt idx="3126">
                  <c:v>84.2</c:v>
                </c:pt>
                <c:pt idx="3127">
                  <c:v>84.16</c:v>
                </c:pt>
                <c:pt idx="3128">
                  <c:v>84.14</c:v>
                </c:pt>
                <c:pt idx="3129">
                  <c:v>84.14</c:v>
                </c:pt>
                <c:pt idx="3130">
                  <c:v>84.17</c:v>
                </c:pt>
                <c:pt idx="3131">
                  <c:v>84.23</c:v>
                </c:pt>
                <c:pt idx="3132">
                  <c:v>84.29</c:v>
                </c:pt>
                <c:pt idx="3133">
                  <c:v>84.35</c:v>
                </c:pt>
                <c:pt idx="3134">
                  <c:v>84.42</c:v>
                </c:pt>
                <c:pt idx="3135">
                  <c:v>84.48</c:v>
                </c:pt>
                <c:pt idx="3136">
                  <c:v>84.55</c:v>
                </c:pt>
                <c:pt idx="3137">
                  <c:v>84.66</c:v>
                </c:pt>
                <c:pt idx="3138">
                  <c:v>84.84</c:v>
                </c:pt>
                <c:pt idx="3139">
                  <c:v>85.08</c:v>
                </c:pt>
                <c:pt idx="3140">
                  <c:v>85.38</c:v>
                </c:pt>
                <c:pt idx="3141">
                  <c:v>85.72</c:v>
                </c:pt>
                <c:pt idx="3142">
                  <c:v>86.07</c:v>
                </c:pt>
                <c:pt idx="3143">
                  <c:v>86.42</c:v>
                </c:pt>
                <c:pt idx="3144">
                  <c:v>86.76</c:v>
                </c:pt>
                <c:pt idx="3145">
                  <c:v>87.1</c:v>
                </c:pt>
                <c:pt idx="3146">
                  <c:v>87.45</c:v>
                </c:pt>
                <c:pt idx="3147">
                  <c:v>87.78</c:v>
                </c:pt>
                <c:pt idx="3148">
                  <c:v>88.06</c:v>
                </c:pt>
                <c:pt idx="3149">
                  <c:v>88.29</c:v>
                </c:pt>
                <c:pt idx="3150">
                  <c:v>88.49</c:v>
                </c:pt>
                <c:pt idx="3151">
                  <c:v>88.67</c:v>
                </c:pt>
                <c:pt idx="3152">
                  <c:v>88.85</c:v>
                </c:pt>
                <c:pt idx="3153">
                  <c:v>89.06</c:v>
                </c:pt>
                <c:pt idx="3154">
                  <c:v>89.28</c:v>
                </c:pt>
                <c:pt idx="3155">
                  <c:v>89.48</c:v>
                </c:pt>
                <c:pt idx="3156">
                  <c:v>89.66</c:v>
                </c:pt>
                <c:pt idx="3157">
                  <c:v>89.85</c:v>
                </c:pt>
                <c:pt idx="3158">
                  <c:v>90.04</c:v>
                </c:pt>
                <c:pt idx="3159">
                  <c:v>90.22</c:v>
                </c:pt>
                <c:pt idx="3160">
                  <c:v>90.37</c:v>
                </c:pt>
                <c:pt idx="3161">
                  <c:v>90.49</c:v>
                </c:pt>
                <c:pt idx="3162">
                  <c:v>90.57</c:v>
                </c:pt>
                <c:pt idx="3163">
                  <c:v>90.6</c:v>
                </c:pt>
                <c:pt idx="3164">
                  <c:v>90.56</c:v>
                </c:pt>
                <c:pt idx="3165">
                  <c:v>90.49</c:v>
                </c:pt>
                <c:pt idx="3166">
                  <c:v>90.41</c:v>
                </c:pt>
                <c:pt idx="3167">
                  <c:v>90.34</c:v>
                </c:pt>
                <c:pt idx="3168">
                  <c:v>90.27</c:v>
                </c:pt>
                <c:pt idx="3169">
                  <c:v>90.18</c:v>
                </c:pt>
                <c:pt idx="3170">
                  <c:v>90.05</c:v>
                </c:pt>
                <c:pt idx="3171">
                  <c:v>89.85</c:v>
                </c:pt>
                <c:pt idx="3172">
                  <c:v>89.55</c:v>
                </c:pt>
                <c:pt idx="3173">
                  <c:v>89.14</c:v>
                </c:pt>
                <c:pt idx="3174">
                  <c:v>88.6</c:v>
                </c:pt>
                <c:pt idx="3175">
                  <c:v>87.88</c:v>
                </c:pt>
                <c:pt idx="3176">
                  <c:v>86.95</c:v>
                </c:pt>
                <c:pt idx="3177">
                  <c:v>85.78</c:v>
                </c:pt>
                <c:pt idx="3178">
                  <c:v>84.39</c:v>
                </c:pt>
                <c:pt idx="3179">
                  <c:v>82.8</c:v>
                </c:pt>
                <c:pt idx="3180">
                  <c:v>81.06</c:v>
                </c:pt>
                <c:pt idx="3181">
                  <c:v>79.27</c:v>
                </c:pt>
                <c:pt idx="3182">
                  <c:v>77.569999999999993</c:v>
                </c:pt>
                <c:pt idx="3183">
                  <c:v>76.13</c:v>
                </c:pt>
                <c:pt idx="3184">
                  <c:v>75.13</c:v>
                </c:pt>
                <c:pt idx="3185">
                  <c:v>74.709999999999994</c:v>
                </c:pt>
                <c:pt idx="3186">
                  <c:v>74.89</c:v>
                </c:pt>
                <c:pt idx="3187">
                  <c:v>75.569999999999993</c:v>
                </c:pt>
                <c:pt idx="3188">
                  <c:v>76.56</c:v>
                </c:pt>
                <c:pt idx="3189">
                  <c:v>77.72</c:v>
                </c:pt>
                <c:pt idx="3190">
                  <c:v>78.900000000000006</c:v>
                </c:pt>
                <c:pt idx="3191">
                  <c:v>80.040000000000006</c:v>
                </c:pt>
                <c:pt idx="3192">
                  <c:v>81.099999999999994</c:v>
                </c:pt>
                <c:pt idx="3193">
                  <c:v>82.07</c:v>
                </c:pt>
                <c:pt idx="3194">
                  <c:v>82.97</c:v>
                </c:pt>
                <c:pt idx="3195">
                  <c:v>83.79</c:v>
                </c:pt>
                <c:pt idx="3196">
                  <c:v>84.53</c:v>
                </c:pt>
                <c:pt idx="3197">
                  <c:v>85.21</c:v>
                </c:pt>
                <c:pt idx="3198">
                  <c:v>85.82</c:v>
                </c:pt>
                <c:pt idx="3199">
                  <c:v>86.36</c:v>
                </c:pt>
                <c:pt idx="3200">
                  <c:v>86.83</c:v>
                </c:pt>
                <c:pt idx="3201">
                  <c:v>87.26</c:v>
                </c:pt>
                <c:pt idx="3202">
                  <c:v>87.68</c:v>
                </c:pt>
                <c:pt idx="3203">
                  <c:v>88.09</c:v>
                </c:pt>
                <c:pt idx="3204">
                  <c:v>88.48</c:v>
                </c:pt>
                <c:pt idx="3205">
                  <c:v>88.87</c:v>
                </c:pt>
                <c:pt idx="3206">
                  <c:v>89.25</c:v>
                </c:pt>
                <c:pt idx="3207">
                  <c:v>89.6</c:v>
                </c:pt>
                <c:pt idx="3208">
                  <c:v>89.9</c:v>
                </c:pt>
                <c:pt idx="3209">
                  <c:v>90.16</c:v>
                </c:pt>
                <c:pt idx="3210">
                  <c:v>90.4</c:v>
                </c:pt>
                <c:pt idx="3211">
                  <c:v>90.6</c:v>
                </c:pt>
                <c:pt idx="3212">
                  <c:v>90.79</c:v>
                </c:pt>
                <c:pt idx="3213">
                  <c:v>90.98</c:v>
                </c:pt>
                <c:pt idx="3214">
                  <c:v>91.16</c:v>
                </c:pt>
                <c:pt idx="3215">
                  <c:v>91.33</c:v>
                </c:pt>
                <c:pt idx="3216">
                  <c:v>91.48</c:v>
                </c:pt>
                <c:pt idx="3217">
                  <c:v>91.61</c:v>
                </c:pt>
                <c:pt idx="3218">
                  <c:v>91.72</c:v>
                </c:pt>
                <c:pt idx="3219">
                  <c:v>91.8</c:v>
                </c:pt>
                <c:pt idx="3220">
                  <c:v>91.86</c:v>
                </c:pt>
                <c:pt idx="3221">
                  <c:v>91.9</c:v>
                </c:pt>
                <c:pt idx="3222">
                  <c:v>91.95</c:v>
                </c:pt>
                <c:pt idx="3223">
                  <c:v>92</c:v>
                </c:pt>
                <c:pt idx="3224">
                  <c:v>92.04</c:v>
                </c:pt>
                <c:pt idx="3225">
                  <c:v>92.08</c:v>
                </c:pt>
                <c:pt idx="3226">
                  <c:v>92.12</c:v>
                </c:pt>
                <c:pt idx="3227">
                  <c:v>92.14</c:v>
                </c:pt>
                <c:pt idx="3228">
                  <c:v>92.14</c:v>
                </c:pt>
                <c:pt idx="3229">
                  <c:v>92.14</c:v>
                </c:pt>
                <c:pt idx="3230">
                  <c:v>92.14</c:v>
                </c:pt>
                <c:pt idx="3231">
                  <c:v>92.13</c:v>
                </c:pt>
                <c:pt idx="3232">
                  <c:v>92.11</c:v>
                </c:pt>
                <c:pt idx="3233">
                  <c:v>92.08</c:v>
                </c:pt>
                <c:pt idx="3234">
                  <c:v>92.07</c:v>
                </c:pt>
                <c:pt idx="3235">
                  <c:v>92.06</c:v>
                </c:pt>
                <c:pt idx="3236">
                  <c:v>92.05</c:v>
                </c:pt>
                <c:pt idx="3237">
                  <c:v>92.01</c:v>
                </c:pt>
                <c:pt idx="3238">
                  <c:v>91.95</c:v>
                </c:pt>
                <c:pt idx="3239">
                  <c:v>91.85</c:v>
                </c:pt>
                <c:pt idx="3240">
                  <c:v>91.73</c:v>
                </c:pt>
                <c:pt idx="3241">
                  <c:v>91.61</c:v>
                </c:pt>
                <c:pt idx="3242">
                  <c:v>91.49</c:v>
                </c:pt>
                <c:pt idx="3243">
                  <c:v>91.35</c:v>
                </c:pt>
                <c:pt idx="3244">
                  <c:v>91.16</c:v>
                </c:pt>
                <c:pt idx="3245">
                  <c:v>90.96</c:v>
                </c:pt>
                <c:pt idx="3246">
                  <c:v>90.76</c:v>
                </c:pt>
                <c:pt idx="3247">
                  <c:v>90.58</c:v>
                </c:pt>
                <c:pt idx="3248">
                  <c:v>90.42</c:v>
                </c:pt>
                <c:pt idx="3249">
                  <c:v>90.27</c:v>
                </c:pt>
                <c:pt idx="3250">
                  <c:v>90.15</c:v>
                </c:pt>
                <c:pt idx="3251">
                  <c:v>90.03</c:v>
                </c:pt>
                <c:pt idx="3252">
                  <c:v>89.9</c:v>
                </c:pt>
                <c:pt idx="3253">
                  <c:v>89.78</c:v>
                </c:pt>
                <c:pt idx="3254">
                  <c:v>89.68</c:v>
                </c:pt>
                <c:pt idx="3255">
                  <c:v>89.57</c:v>
                </c:pt>
                <c:pt idx="3256">
                  <c:v>89.46</c:v>
                </c:pt>
                <c:pt idx="3257">
                  <c:v>89.37</c:v>
                </c:pt>
                <c:pt idx="3258">
                  <c:v>89.3</c:v>
                </c:pt>
                <c:pt idx="3259">
                  <c:v>89.23</c:v>
                </c:pt>
                <c:pt idx="3260">
                  <c:v>89.15</c:v>
                </c:pt>
                <c:pt idx="3261">
                  <c:v>89.05</c:v>
                </c:pt>
                <c:pt idx="3262">
                  <c:v>88.96</c:v>
                </c:pt>
                <c:pt idx="3263">
                  <c:v>88.89</c:v>
                </c:pt>
                <c:pt idx="3264">
                  <c:v>88.81</c:v>
                </c:pt>
                <c:pt idx="3265">
                  <c:v>88.76</c:v>
                </c:pt>
                <c:pt idx="3266">
                  <c:v>88.74</c:v>
                </c:pt>
                <c:pt idx="3267">
                  <c:v>88.78</c:v>
                </c:pt>
                <c:pt idx="3268">
                  <c:v>88.88</c:v>
                </c:pt>
                <c:pt idx="3269">
                  <c:v>89.06</c:v>
                </c:pt>
                <c:pt idx="3270">
                  <c:v>89.29</c:v>
                </c:pt>
                <c:pt idx="3271">
                  <c:v>89.54</c:v>
                </c:pt>
                <c:pt idx="3272">
                  <c:v>89.77</c:v>
                </c:pt>
                <c:pt idx="3273">
                  <c:v>89.95</c:v>
                </c:pt>
                <c:pt idx="3274">
                  <c:v>90.1</c:v>
                </c:pt>
                <c:pt idx="3275">
                  <c:v>90.19</c:v>
                </c:pt>
                <c:pt idx="3276">
                  <c:v>90.24</c:v>
                </c:pt>
                <c:pt idx="3277">
                  <c:v>90.26</c:v>
                </c:pt>
                <c:pt idx="3278">
                  <c:v>90.26</c:v>
                </c:pt>
                <c:pt idx="3279">
                  <c:v>90.24</c:v>
                </c:pt>
                <c:pt idx="3280">
                  <c:v>90.2</c:v>
                </c:pt>
                <c:pt idx="3281">
                  <c:v>90.16</c:v>
                </c:pt>
                <c:pt idx="3282">
                  <c:v>90.15</c:v>
                </c:pt>
                <c:pt idx="3283">
                  <c:v>90.15</c:v>
                </c:pt>
                <c:pt idx="3284">
                  <c:v>90.14</c:v>
                </c:pt>
                <c:pt idx="3285">
                  <c:v>90.11</c:v>
                </c:pt>
                <c:pt idx="3286">
                  <c:v>90.06</c:v>
                </c:pt>
                <c:pt idx="3287">
                  <c:v>90.01</c:v>
                </c:pt>
                <c:pt idx="3288">
                  <c:v>89.95</c:v>
                </c:pt>
                <c:pt idx="3289">
                  <c:v>89.91</c:v>
                </c:pt>
                <c:pt idx="3290">
                  <c:v>89.88</c:v>
                </c:pt>
                <c:pt idx="3291">
                  <c:v>89.82</c:v>
                </c:pt>
                <c:pt idx="3292">
                  <c:v>89.75</c:v>
                </c:pt>
                <c:pt idx="3293">
                  <c:v>89.68</c:v>
                </c:pt>
                <c:pt idx="3294">
                  <c:v>89.64</c:v>
                </c:pt>
                <c:pt idx="3295">
                  <c:v>89.62</c:v>
                </c:pt>
                <c:pt idx="3296">
                  <c:v>89.58</c:v>
                </c:pt>
                <c:pt idx="3297">
                  <c:v>89.54</c:v>
                </c:pt>
                <c:pt idx="3298">
                  <c:v>89.48</c:v>
                </c:pt>
                <c:pt idx="3299">
                  <c:v>89.38</c:v>
                </c:pt>
                <c:pt idx="3300">
                  <c:v>89.24</c:v>
                </c:pt>
                <c:pt idx="3301">
                  <c:v>89.08</c:v>
                </c:pt>
                <c:pt idx="3302">
                  <c:v>88.94</c:v>
                </c:pt>
                <c:pt idx="3303">
                  <c:v>88.84</c:v>
                </c:pt>
                <c:pt idx="3304">
                  <c:v>88.79</c:v>
                </c:pt>
                <c:pt idx="3305">
                  <c:v>88.82</c:v>
                </c:pt>
                <c:pt idx="3306">
                  <c:v>88.89</c:v>
                </c:pt>
                <c:pt idx="3307">
                  <c:v>88.95</c:v>
                </c:pt>
                <c:pt idx="3308">
                  <c:v>88.98</c:v>
                </c:pt>
                <c:pt idx="3309">
                  <c:v>88.98</c:v>
                </c:pt>
                <c:pt idx="3310">
                  <c:v>88.97</c:v>
                </c:pt>
                <c:pt idx="3311">
                  <c:v>88.95</c:v>
                </c:pt>
                <c:pt idx="3312">
                  <c:v>88.91</c:v>
                </c:pt>
                <c:pt idx="3313">
                  <c:v>88.87</c:v>
                </c:pt>
                <c:pt idx="3314">
                  <c:v>88.82</c:v>
                </c:pt>
                <c:pt idx="3315">
                  <c:v>88.75</c:v>
                </c:pt>
                <c:pt idx="3316">
                  <c:v>88.65</c:v>
                </c:pt>
                <c:pt idx="3317">
                  <c:v>88.53</c:v>
                </c:pt>
                <c:pt idx="3318">
                  <c:v>88.43</c:v>
                </c:pt>
                <c:pt idx="3319">
                  <c:v>88.31</c:v>
                </c:pt>
                <c:pt idx="3320">
                  <c:v>88.15</c:v>
                </c:pt>
                <c:pt idx="3321">
                  <c:v>87.98</c:v>
                </c:pt>
                <c:pt idx="3322">
                  <c:v>87.8</c:v>
                </c:pt>
                <c:pt idx="3323">
                  <c:v>87.6</c:v>
                </c:pt>
                <c:pt idx="3324">
                  <c:v>87.36</c:v>
                </c:pt>
                <c:pt idx="3325">
                  <c:v>87.09</c:v>
                </c:pt>
                <c:pt idx="3326">
                  <c:v>86.81</c:v>
                </c:pt>
                <c:pt idx="3327">
                  <c:v>86.48</c:v>
                </c:pt>
                <c:pt idx="3328">
                  <c:v>86.12</c:v>
                </c:pt>
                <c:pt idx="3329">
                  <c:v>85.76</c:v>
                </c:pt>
                <c:pt idx="3330">
                  <c:v>85.37</c:v>
                </c:pt>
                <c:pt idx="3331">
                  <c:v>84.83</c:v>
                </c:pt>
                <c:pt idx="3332">
                  <c:v>84.05</c:v>
                </c:pt>
                <c:pt idx="3333">
                  <c:v>83.25</c:v>
                </c:pt>
                <c:pt idx="3334">
                  <c:v>82.59</c:v>
                </c:pt>
                <c:pt idx="3335">
                  <c:v>81.98</c:v>
                </c:pt>
                <c:pt idx="3336">
                  <c:v>81.319999999999993</c:v>
                </c:pt>
                <c:pt idx="3337">
                  <c:v>80.62</c:v>
                </c:pt>
                <c:pt idx="3338">
                  <c:v>79.94</c:v>
                </c:pt>
                <c:pt idx="3339">
                  <c:v>79.31</c:v>
                </c:pt>
                <c:pt idx="3340">
                  <c:v>78.7</c:v>
                </c:pt>
                <c:pt idx="3341">
                  <c:v>78.13</c:v>
                </c:pt>
                <c:pt idx="3342">
                  <c:v>77.62</c:v>
                </c:pt>
                <c:pt idx="3343">
                  <c:v>77.12</c:v>
                </c:pt>
                <c:pt idx="3344">
                  <c:v>76.63</c:v>
                </c:pt>
                <c:pt idx="3345">
                  <c:v>76.19</c:v>
                </c:pt>
                <c:pt idx="3346">
                  <c:v>75.83</c:v>
                </c:pt>
                <c:pt idx="3347">
                  <c:v>75.56</c:v>
                </c:pt>
                <c:pt idx="3348">
                  <c:v>75.36</c:v>
                </c:pt>
                <c:pt idx="3349">
                  <c:v>75.27</c:v>
                </c:pt>
                <c:pt idx="3350">
                  <c:v>75.3</c:v>
                </c:pt>
                <c:pt idx="3351">
                  <c:v>75.400000000000006</c:v>
                </c:pt>
                <c:pt idx="3352">
                  <c:v>75.58</c:v>
                </c:pt>
                <c:pt idx="3353">
                  <c:v>75.849999999999994</c:v>
                </c:pt>
                <c:pt idx="3354">
                  <c:v>76.209999999999994</c:v>
                </c:pt>
                <c:pt idx="3355">
                  <c:v>76.61</c:v>
                </c:pt>
                <c:pt idx="3356">
                  <c:v>77</c:v>
                </c:pt>
                <c:pt idx="3357">
                  <c:v>77.39</c:v>
                </c:pt>
                <c:pt idx="3358">
                  <c:v>77.78</c:v>
                </c:pt>
                <c:pt idx="3359">
                  <c:v>78.13</c:v>
                </c:pt>
                <c:pt idx="3360">
                  <c:v>78.45</c:v>
                </c:pt>
                <c:pt idx="3361">
                  <c:v>78.78</c:v>
                </c:pt>
                <c:pt idx="3362">
                  <c:v>79.12</c:v>
                </c:pt>
                <c:pt idx="3363">
                  <c:v>79.42</c:v>
                </c:pt>
                <c:pt idx="3364">
                  <c:v>79.66</c:v>
                </c:pt>
                <c:pt idx="3365">
                  <c:v>79.849999999999994</c:v>
                </c:pt>
                <c:pt idx="3366">
                  <c:v>80</c:v>
                </c:pt>
                <c:pt idx="3367">
                  <c:v>80.09</c:v>
                </c:pt>
                <c:pt idx="3368">
                  <c:v>80.099999999999994</c:v>
                </c:pt>
                <c:pt idx="3369">
                  <c:v>80.069999999999993</c:v>
                </c:pt>
                <c:pt idx="3370">
                  <c:v>80.06</c:v>
                </c:pt>
                <c:pt idx="3371">
                  <c:v>80.06</c:v>
                </c:pt>
                <c:pt idx="3372">
                  <c:v>80.069999999999993</c:v>
                </c:pt>
                <c:pt idx="3373">
                  <c:v>80.099999999999994</c:v>
                </c:pt>
                <c:pt idx="3374">
                  <c:v>80.150000000000006</c:v>
                </c:pt>
                <c:pt idx="3375">
                  <c:v>80.180000000000007</c:v>
                </c:pt>
                <c:pt idx="3376">
                  <c:v>80.180000000000007</c:v>
                </c:pt>
                <c:pt idx="3377">
                  <c:v>80.16</c:v>
                </c:pt>
                <c:pt idx="3378">
                  <c:v>80.12</c:v>
                </c:pt>
                <c:pt idx="3379">
                  <c:v>80.040000000000006</c:v>
                </c:pt>
                <c:pt idx="3380">
                  <c:v>79.900000000000006</c:v>
                </c:pt>
                <c:pt idx="3381">
                  <c:v>79.69</c:v>
                </c:pt>
                <c:pt idx="3382">
                  <c:v>79.44</c:v>
                </c:pt>
                <c:pt idx="3383">
                  <c:v>79.099999999999994</c:v>
                </c:pt>
                <c:pt idx="3384">
                  <c:v>78.69</c:v>
                </c:pt>
                <c:pt idx="3385">
                  <c:v>78.25</c:v>
                </c:pt>
                <c:pt idx="3386">
                  <c:v>77.78</c:v>
                </c:pt>
                <c:pt idx="3387">
                  <c:v>77.239999999999995</c:v>
                </c:pt>
                <c:pt idx="3388">
                  <c:v>76.62</c:v>
                </c:pt>
                <c:pt idx="3389">
                  <c:v>75.97</c:v>
                </c:pt>
                <c:pt idx="3390">
                  <c:v>75.34</c:v>
                </c:pt>
                <c:pt idx="3391">
                  <c:v>74.75</c:v>
                </c:pt>
                <c:pt idx="3392">
                  <c:v>74.23</c:v>
                </c:pt>
                <c:pt idx="3393">
                  <c:v>73.849999999999994</c:v>
                </c:pt>
                <c:pt idx="3394">
                  <c:v>73.67</c:v>
                </c:pt>
                <c:pt idx="3395">
                  <c:v>73.67</c:v>
                </c:pt>
                <c:pt idx="3396">
                  <c:v>73.8</c:v>
                </c:pt>
                <c:pt idx="3397">
                  <c:v>74.03</c:v>
                </c:pt>
                <c:pt idx="3398">
                  <c:v>74.319999999999993</c:v>
                </c:pt>
                <c:pt idx="3399">
                  <c:v>74.62</c:v>
                </c:pt>
                <c:pt idx="3400">
                  <c:v>74.900000000000006</c:v>
                </c:pt>
                <c:pt idx="3401">
                  <c:v>75.17</c:v>
                </c:pt>
                <c:pt idx="3402">
                  <c:v>75.44</c:v>
                </c:pt>
                <c:pt idx="3403">
                  <c:v>75.66</c:v>
                </c:pt>
                <c:pt idx="3404">
                  <c:v>75.81</c:v>
                </c:pt>
                <c:pt idx="3405">
                  <c:v>75.92</c:v>
                </c:pt>
                <c:pt idx="3406">
                  <c:v>76.03</c:v>
                </c:pt>
                <c:pt idx="3407">
                  <c:v>76.16</c:v>
                </c:pt>
                <c:pt idx="3408">
                  <c:v>76.37</c:v>
                </c:pt>
                <c:pt idx="3409">
                  <c:v>76.72</c:v>
                </c:pt>
                <c:pt idx="3410">
                  <c:v>77.22</c:v>
                </c:pt>
                <c:pt idx="3411">
                  <c:v>77.84</c:v>
                </c:pt>
                <c:pt idx="3412">
                  <c:v>78.52</c:v>
                </c:pt>
                <c:pt idx="3413">
                  <c:v>79.25</c:v>
                </c:pt>
                <c:pt idx="3414">
                  <c:v>79.989999999999995</c:v>
                </c:pt>
                <c:pt idx="3415">
                  <c:v>80.67</c:v>
                </c:pt>
                <c:pt idx="3416">
                  <c:v>81.260000000000005</c:v>
                </c:pt>
                <c:pt idx="3417">
                  <c:v>81.81</c:v>
                </c:pt>
                <c:pt idx="3418">
                  <c:v>82.32</c:v>
                </c:pt>
                <c:pt idx="3419">
                  <c:v>82.78</c:v>
                </c:pt>
                <c:pt idx="3420">
                  <c:v>83.18</c:v>
                </c:pt>
                <c:pt idx="3421">
                  <c:v>83.55</c:v>
                </c:pt>
                <c:pt idx="3422">
                  <c:v>83.91</c:v>
                </c:pt>
                <c:pt idx="3423">
                  <c:v>84.24</c:v>
                </c:pt>
                <c:pt idx="3424">
                  <c:v>84.54</c:v>
                </c:pt>
                <c:pt idx="3425">
                  <c:v>84.82</c:v>
                </c:pt>
                <c:pt idx="3426">
                  <c:v>85.06</c:v>
                </c:pt>
                <c:pt idx="3427">
                  <c:v>85.24</c:v>
                </c:pt>
                <c:pt idx="3428">
                  <c:v>85.35</c:v>
                </c:pt>
                <c:pt idx="3429">
                  <c:v>85.46</c:v>
                </c:pt>
                <c:pt idx="3430">
                  <c:v>85.63</c:v>
                </c:pt>
                <c:pt idx="3431">
                  <c:v>85.79</c:v>
                </c:pt>
                <c:pt idx="3432">
                  <c:v>85.89</c:v>
                </c:pt>
                <c:pt idx="3433">
                  <c:v>85.96</c:v>
                </c:pt>
                <c:pt idx="3434">
                  <c:v>86.03</c:v>
                </c:pt>
                <c:pt idx="3435">
                  <c:v>86.11</c:v>
                </c:pt>
                <c:pt idx="3436">
                  <c:v>86.17</c:v>
                </c:pt>
                <c:pt idx="3437">
                  <c:v>86.2</c:v>
                </c:pt>
                <c:pt idx="3438">
                  <c:v>86.22</c:v>
                </c:pt>
                <c:pt idx="3439">
                  <c:v>86.25</c:v>
                </c:pt>
                <c:pt idx="3440">
                  <c:v>86.29</c:v>
                </c:pt>
                <c:pt idx="3441">
                  <c:v>86.34</c:v>
                </c:pt>
                <c:pt idx="3442">
                  <c:v>86.39</c:v>
                </c:pt>
                <c:pt idx="3443">
                  <c:v>86.39</c:v>
                </c:pt>
                <c:pt idx="3444">
                  <c:v>86.32</c:v>
                </c:pt>
                <c:pt idx="3445">
                  <c:v>86.24</c:v>
                </c:pt>
                <c:pt idx="3446">
                  <c:v>86.2</c:v>
                </c:pt>
                <c:pt idx="3447">
                  <c:v>86.22</c:v>
                </c:pt>
                <c:pt idx="3448">
                  <c:v>86.24</c:v>
                </c:pt>
                <c:pt idx="3449">
                  <c:v>86.23</c:v>
                </c:pt>
                <c:pt idx="3450">
                  <c:v>86.19</c:v>
                </c:pt>
                <c:pt idx="3451">
                  <c:v>86.14</c:v>
                </c:pt>
                <c:pt idx="3452">
                  <c:v>86.12</c:v>
                </c:pt>
                <c:pt idx="3453">
                  <c:v>86.16</c:v>
                </c:pt>
                <c:pt idx="3454">
                  <c:v>86.22</c:v>
                </c:pt>
                <c:pt idx="3455">
                  <c:v>86.24</c:v>
                </c:pt>
                <c:pt idx="3456">
                  <c:v>86.2</c:v>
                </c:pt>
                <c:pt idx="3457">
                  <c:v>86.18</c:v>
                </c:pt>
                <c:pt idx="3458">
                  <c:v>86.24</c:v>
                </c:pt>
                <c:pt idx="3459">
                  <c:v>86.35</c:v>
                </c:pt>
                <c:pt idx="3460">
                  <c:v>86.45</c:v>
                </c:pt>
                <c:pt idx="3461">
                  <c:v>86.52</c:v>
                </c:pt>
                <c:pt idx="3462">
                  <c:v>86.58</c:v>
                </c:pt>
                <c:pt idx="3463">
                  <c:v>86.62</c:v>
                </c:pt>
                <c:pt idx="3464">
                  <c:v>86.68</c:v>
                </c:pt>
                <c:pt idx="3465">
                  <c:v>86.8</c:v>
                </c:pt>
                <c:pt idx="3466">
                  <c:v>86.99</c:v>
                </c:pt>
                <c:pt idx="3467">
                  <c:v>87.15</c:v>
                </c:pt>
                <c:pt idx="3468">
                  <c:v>87.23</c:v>
                </c:pt>
                <c:pt idx="3469">
                  <c:v>87.25</c:v>
                </c:pt>
                <c:pt idx="3470">
                  <c:v>87.28</c:v>
                </c:pt>
                <c:pt idx="3471">
                  <c:v>87.34</c:v>
                </c:pt>
                <c:pt idx="3472">
                  <c:v>87.41</c:v>
                </c:pt>
                <c:pt idx="3473">
                  <c:v>87.47</c:v>
                </c:pt>
                <c:pt idx="3474">
                  <c:v>87.51</c:v>
                </c:pt>
                <c:pt idx="3475">
                  <c:v>87.53</c:v>
                </c:pt>
                <c:pt idx="3476">
                  <c:v>87.55</c:v>
                </c:pt>
                <c:pt idx="3477">
                  <c:v>87.64</c:v>
                </c:pt>
                <c:pt idx="3478">
                  <c:v>87.81</c:v>
                </c:pt>
                <c:pt idx="3479">
                  <c:v>87.96</c:v>
                </c:pt>
                <c:pt idx="3480">
                  <c:v>88.03</c:v>
                </c:pt>
                <c:pt idx="3481">
                  <c:v>88.08</c:v>
                </c:pt>
                <c:pt idx="3482">
                  <c:v>88.19</c:v>
                </c:pt>
                <c:pt idx="3483">
                  <c:v>88.42</c:v>
                </c:pt>
                <c:pt idx="3484">
                  <c:v>88.71</c:v>
                </c:pt>
                <c:pt idx="3485">
                  <c:v>89.04</c:v>
                </c:pt>
                <c:pt idx="3486">
                  <c:v>89.35</c:v>
                </c:pt>
                <c:pt idx="3487">
                  <c:v>89.58</c:v>
                </c:pt>
                <c:pt idx="3488">
                  <c:v>89.73</c:v>
                </c:pt>
                <c:pt idx="3489">
                  <c:v>89.83</c:v>
                </c:pt>
                <c:pt idx="3490">
                  <c:v>89.97</c:v>
                </c:pt>
                <c:pt idx="3491">
                  <c:v>90.13</c:v>
                </c:pt>
                <c:pt idx="3492">
                  <c:v>90.28</c:v>
                </c:pt>
                <c:pt idx="3493">
                  <c:v>90.41</c:v>
                </c:pt>
                <c:pt idx="3494">
                  <c:v>90.55</c:v>
                </c:pt>
                <c:pt idx="3495">
                  <c:v>90.67</c:v>
                </c:pt>
                <c:pt idx="3496">
                  <c:v>90.75</c:v>
                </c:pt>
                <c:pt idx="3497">
                  <c:v>90.79</c:v>
                </c:pt>
                <c:pt idx="3498">
                  <c:v>90.85</c:v>
                </c:pt>
                <c:pt idx="3499">
                  <c:v>90.92</c:v>
                </c:pt>
                <c:pt idx="3500">
                  <c:v>90.99</c:v>
                </c:pt>
                <c:pt idx="3501">
                  <c:v>91.05</c:v>
                </c:pt>
                <c:pt idx="3502">
                  <c:v>91.06</c:v>
                </c:pt>
                <c:pt idx="3503">
                  <c:v>91.01</c:v>
                </c:pt>
                <c:pt idx="3504">
                  <c:v>90.97</c:v>
                </c:pt>
                <c:pt idx="3505">
                  <c:v>91.01</c:v>
                </c:pt>
                <c:pt idx="3506">
                  <c:v>91.14</c:v>
                </c:pt>
                <c:pt idx="3507">
                  <c:v>91.24</c:v>
                </c:pt>
                <c:pt idx="3508">
                  <c:v>91.23</c:v>
                </c:pt>
                <c:pt idx="3509">
                  <c:v>91.18</c:v>
                </c:pt>
                <c:pt idx="3510">
                  <c:v>91.14</c:v>
                </c:pt>
                <c:pt idx="3511">
                  <c:v>91.08</c:v>
                </c:pt>
                <c:pt idx="3512">
                  <c:v>90.93</c:v>
                </c:pt>
                <c:pt idx="3513">
                  <c:v>90.73</c:v>
                </c:pt>
                <c:pt idx="3514">
                  <c:v>90.57</c:v>
                </c:pt>
                <c:pt idx="3515">
                  <c:v>90.41</c:v>
                </c:pt>
                <c:pt idx="3516">
                  <c:v>90.22</c:v>
                </c:pt>
                <c:pt idx="3517">
                  <c:v>90.06</c:v>
                </c:pt>
                <c:pt idx="3518">
                  <c:v>90</c:v>
                </c:pt>
                <c:pt idx="3519">
                  <c:v>90.05</c:v>
                </c:pt>
                <c:pt idx="3520">
                  <c:v>90.09</c:v>
                </c:pt>
                <c:pt idx="3521">
                  <c:v>90.1</c:v>
                </c:pt>
                <c:pt idx="3522">
                  <c:v>90.11</c:v>
                </c:pt>
                <c:pt idx="3523">
                  <c:v>90.15</c:v>
                </c:pt>
                <c:pt idx="3524">
                  <c:v>90.26</c:v>
                </c:pt>
                <c:pt idx="3525">
                  <c:v>90.45</c:v>
                </c:pt>
                <c:pt idx="3526">
                  <c:v>90.66</c:v>
                </c:pt>
                <c:pt idx="3527">
                  <c:v>90.76</c:v>
                </c:pt>
                <c:pt idx="3528">
                  <c:v>90.71</c:v>
                </c:pt>
                <c:pt idx="3529">
                  <c:v>90.61</c:v>
                </c:pt>
                <c:pt idx="3530">
                  <c:v>90.48</c:v>
                </c:pt>
                <c:pt idx="3531">
                  <c:v>90.3</c:v>
                </c:pt>
                <c:pt idx="3532">
                  <c:v>90.08</c:v>
                </c:pt>
                <c:pt idx="3533">
                  <c:v>89.91</c:v>
                </c:pt>
                <c:pt idx="3534">
                  <c:v>89.83</c:v>
                </c:pt>
                <c:pt idx="3535">
                  <c:v>89.74</c:v>
                </c:pt>
                <c:pt idx="3536">
                  <c:v>89.62</c:v>
                </c:pt>
                <c:pt idx="3537">
                  <c:v>89.51</c:v>
                </c:pt>
                <c:pt idx="3538">
                  <c:v>89.42</c:v>
                </c:pt>
                <c:pt idx="3539">
                  <c:v>89.28</c:v>
                </c:pt>
                <c:pt idx="3540">
                  <c:v>88.99</c:v>
                </c:pt>
                <c:pt idx="3541">
                  <c:v>88.6</c:v>
                </c:pt>
                <c:pt idx="3542">
                  <c:v>88.13</c:v>
                </c:pt>
                <c:pt idx="3543">
                  <c:v>87.56</c:v>
                </c:pt>
                <c:pt idx="3544">
                  <c:v>86.87</c:v>
                </c:pt>
                <c:pt idx="3545">
                  <c:v>86.15</c:v>
                </c:pt>
                <c:pt idx="3546">
                  <c:v>85.51</c:v>
                </c:pt>
                <c:pt idx="3547">
                  <c:v>85</c:v>
                </c:pt>
                <c:pt idx="3548">
                  <c:v>84.66</c:v>
                </c:pt>
                <c:pt idx="3549">
                  <c:v>84.53</c:v>
                </c:pt>
                <c:pt idx="3550">
                  <c:v>84.57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B3F-46CC-8301-463472519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568960"/>
        <c:axId val="572563552"/>
      </c:scatterChart>
      <c:valAx>
        <c:axId val="572568960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Wavenumber (cm-)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563552"/>
        <c:crosses val="autoZero"/>
        <c:crossBetween val="midCat"/>
      </c:valAx>
      <c:valAx>
        <c:axId val="5725635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Transmittance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568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F3D7D-CADF-424E-9C37-BF24F246D661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57641143-32B4-4CCC-90E6-A119D2BBA2DC}">
      <dgm:prSet phldrT="[Text]" custT="1"/>
      <dgm:spPr/>
      <dgm:t>
        <a:bodyPr/>
        <a:lstStyle/>
        <a:p>
          <a:r>
            <a:rPr lang="en-US" sz="2400" dirty="0"/>
            <a:t>Synthesize Monomer</a:t>
          </a:r>
        </a:p>
        <a:p>
          <a:r>
            <a:rPr lang="en-US" sz="1200" dirty="0"/>
            <a:t>Coupling Reactions</a:t>
          </a:r>
        </a:p>
        <a:p>
          <a:r>
            <a:rPr lang="en-US" sz="1200" dirty="0"/>
            <a:t>Novel synthesis of fluorinated compound</a:t>
          </a:r>
        </a:p>
      </dgm:t>
    </dgm:pt>
    <dgm:pt modelId="{6EF668AC-41CB-4996-A787-60FB34B26DF1}" type="parTrans" cxnId="{A1C646F0-C76B-44A9-BA3A-6B9098DE0DF0}">
      <dgm:prSet/>
      <dgm:spPr/>
      <dgm:t>
        <a:bodyPr/>
        <a:lstStyle/>
        <a:p>
          <a:endParaRPr lang="en-US"/>
        </a:p>
      </dgm:t>
    </dgm:pt>
    <dgm:pt modelId="{3ACB1DAA-0F3E-4428-B7C8-BC285DBD2824}" type="sibTrans" cxnId="{A1C646F0-C76B-44A9-BA3A-6B9098DE0DF0}">
      <dgm:prSet/>
      <dgm:spPr/>
      <dgm:t>
        <a:bodyPr/>
        <a:lstStyle/>
        <a:p>
          <a:endParaRPr lang="en-US"/>
        </a:p>
      </dgm:t>
    </dgm:pt>
    <dgm:pt modelId="{5461B095-4666-4402-A502-79A61582E14D}">
      <dgm:prSet phldrT="[Text]" custT="1"/>
      <dgm:spPr/>
      <dgm:t>
        <a:bodyPr/>
        <a:lstStyle/>
        <a:p>
          <a:r>
            <a:rPr lang="en-US" sz="2400" dirty="0"/>
            <a:t>Polymerization</a:t>
          </a:r>
          <a:r>
            <a:rPr lang="en-US" sz="2000" dirty="0"/>
            <a:t> </a:t>
          </a:r>
        </a:p>
        <a:p>
          <a:r>
            <a:rPr lang="en-US" sz="1200" dirty="0"/>
            <a:t>FMIP</a:t>
          </a:r>
        </a:p>
        <a:p>
          <a:r>
            <a:rPr lang="en-US" sz="1200" dirty="0"/>
            <a:t>MIP</a:t>
          </a:r>
        </a:p>
      </dgm:t>
    </dgm:pt>
    <dgm:pt modelId="{42F5BEA7-0979-4E2A-AD2E-077C44E64A8D}" type="parTrans" cxnId="{821D20E6-663D-4EE0-B9B1-811060514A1F}">
      <dgm:prSet/>
      <dgm:spPr/>
      <dgm:t>
        <a:bodyPr/>
        <a:lstStyle/>
        <a:p>
          <a:endParaRPr lang="en-US"/>
        </a:p>
      </dgm:t>
    </dgm:pt>
    <dgm:pt modelId="{D19D5329-F153-4F22-8496-72A3628C513A}" type="sibTrans" cxnId="{821D20E6-663D-4EE0-B9B1-811060514A1F}">
      <dgm:prSet/>
      <dgm:spPr/>
      <dgm:t>
        <a:bodyPr/>
        <a:lstStyle/>
        <a:p>
          <a:endParaRPr lang="en-US"/>
        </a:p>
      </dgm:t>
    </dgm:pt>
    <dgm:pt modelId="{2872B081-F66A-4881-B9BF-B6EE453B1638}">
      <dgm:prSet phldrT="[Text]" custT="1"/>
      <dgm:spPr/>
      <dgm:t>
        <a:bodyPr/>
        <a:lstStyle/>
        <a:p>
          <a:r>
            <a:rPr lang="en-US" sz="2400" dirty="0"/>
            <a:t>Characterization and Analysis</a:t>
          </a:r>
        </a:p>
        <a:p>
          <a:r>
            <a:rPr lang="en-US" sz="1200" dirty="0"/>
            <a:t>Batch Rebinding Assay with PFOA</a:t>
          </a:r>
        </a:p>
        <a:p>
          <a:r>
            <a:rPr lang="en-US" sz="1200" dirty="0"/>
            <a:t>Binding Isotherm</a:t>
          </a:r>
        </a:p>
      </dgm:t>
    </dgm:pt>
    <dgm:pt modelId="{C3E778BD-07AB-49CC-94D9-4E90BEDBDACC}" type="parTrans" cxnId="{4F044987-1487-4955-A4C1-CDC9AAC250F3}">
      <dgm:prSet/>
      <dgm:spPr/>
      <dgm:t>
        <a:bodyPr/>
        <a:lstStyle/>
        <a:p>
          <a:endParaRPr lang="en-US"/>
        </a:p>
      </dgm:t>
    </dgm:pt>
    <dgm:pt modelId="{0F137A8E-8A2E-4E50-95AB-A9FE34C92154}" type="sibTrans" cxnId="{4F044987-1487-4955-A4C1-CDC9AAC250F3}">
      <dgm:prSet/>
      <dgm:spPr/>
      <dgm:t>
        <a:bodyPr/>
        <a:lstStyle/>
        <a:p>
          <a:endParaRPr lang="en-US"/>
        </a:p>
      </dgm:t>
    </dgm:pt>
    <dgm:pt modelId="{E5A36C9F-F62A-425B-B90F-06C2EAA60B2C}">
      <dgm:prSet phldrT="[Text]" custT="1"/>
      <dgm:spPr/>
      <dgm:t>
        <a:bodyPr/>
        <a:lstStyle/>
        <a:p>
          <a:r>
            <a:rPr lang="en-US" sz="2400" dirty="0"/>
            <a:t>Peer-Review Publication of Results</a:t>
          </a:r>
        </a:p>
      </dgm:t>
    </dgm:pt>
    <dgm:pt modelId="{5F83F5BC-D9E0-4EB4-B0E5-E5FB36159D79}" type="parTrans" cxnId="{BC8D9607-B404-4D6D-993A-CE42CCF7D97E}">
      <dgm:prSet/>
      <dgm:spPr/>
      <dgm:t>
        <a:bodyPr/>
        <a:lstStyle/>
        <a:p>
          <a:endParaRPr lang="en-US"/>
        </a:p>
      </dgm:t>
    </dgm:pt>
    <dgm:pt modelId="{F4E88C0E-6BE3-468B-8C0E-8675FA6DEF11}" type="sibTrans" cxnId="{BC8D9607-B404-4D6D-993A-CE42CCF7D97E}">
      <dgm:prSet/>
      <dgm:spPr/>
      <dgm:t>
        <a:bodyPr/>
        <a:lstStyle/>
        <a:p>
          <a:endParaRPr lang="en-US"/>
        </a:p>
      </dgm:t>
    </dgm:pt>
    <dgm:pt modelId="{955BD29A-E04E-415D-B1DD-63DEFDB33365}" type="pres">
      <dgm:prSet presAssocID="{FC8F3D7D-CADF-424E-9C37-BF24F246D661}" presName="CompostProcess" presStyleCnt="0">
        <dgm:presLayoutVars>
          <dgm:dir/>
          <dgm:resizeHandles val="exact"/>
        </dgm:presLayoutVars>
      </dgm:prSet>
      <dgm:spPr/>
    </dgm:pt>
    <dgm:pt modelId="{1F63A563-8B39-472F-A318-621527F1D7B6}" type="pres">
      <dgm:prSet presAssocID="{FC8F3D7D-CADF-424E-9C37-BF24F246D661}" presName="arrow" presStyleLbl="bgShp" presStyleIdx="0" presStyleCnt="1" custScaleX="116484"/>
      <dgm:spPr/>
    </dgm:pt>
    <dgm:pt modelId="{A080F61B-90BF-4B61-8482-025140FA9663}" type="pres">
      <dgm:prSet presAssocID="{FC8F3D7D-CADF-424E-9C37-BF24F246D661}" presName="linearProcess" presStyleCnt="0"/>
      <dgm:spPr/>
    </dgm:pt>
    <dgm:pt modelId="{B4608006-7D78-48CF-9E81-A157D7E2EF10}" type="pres">
      <dgm:prSet presAssocID="{57641143-32B4-4CCC-90E6-A119D2BBA2DC}" presName="textNode" presStyleLbl="node1" presStyleIdx="0" presStyleCnt="4">
        <dgm:presLayoutVars>
          <dgm:bulletEnabled val="1"/>
        </dgm:presLayoutVars>
      </dgm:prSet>
      <dgm:spPr/>
    </dgm:pt>
    <dgm:pt modelId="{09AE37D6-1A0A-4B06-9F7D-E6A883FC94D6}" type="pres">
      <dgm:prSet presAssocID="{3ACB1DAA-0F3E-4428-B7C8-BC285DBD2824}" presName="sibTrans" presStyleCnt="0"/>
      <dgm:spPr/>
    </dgm:pt>
    <dgm:pt modelId="{94D26F0D-9E3F-4A64-9F2C-BCF19C77C484}" type="pres">
      <dgm:prSet presAssocID="{5461B095-4666-4402-A502-79A61582E14D}" presName="textNode" presStyleLbl="node1" presStyleIdx="1" presStyleCnt="4" custScaleX="110914">
        <dgm:presLayoutVars>
          <dgm:bulletEnabled val="1"/>
        </dgm:presLayoutVars>
      </dgm:prSet>
      <dgm:spPr/>
    </dgm:pt>
    <dgm:pt modelId="{FEA37BE3-A143-46F0-9F44-8DFA59B10F2C}" type="pres">
      <dgm:prSet presAssocID="{D19D5329-F153-4F22-8496-72A3628C513A}" presName="sibTrans" presStyleCnt="0"/>
      <dgm:spPr/>
    </dgm:pt>
    <dgm:pt modelId="{0EC4B800-D941-41FB-82F6-7EC06C733DD8}" type="pres">
      <dgm:prSet presAssocID="{2872B081-F66A-4881-B9BF-B6EE453B1638}" presName="textNode" presStyleLbl="node1" presStyleIdx="2" presStyleCnt="4" custScaleX="119071">
        <dgm:presLayoutVars>
          <dgm:bulletEnabled val="1"/>
        </dgm:presLayoutVars>
      </dgm:prSet>
      <dgm:spPr/>
    </dgm:pt>
    <dgm:pt modelId="{9D8F7FB5-06E1-4FC9-BC1A-9A463480941B}" type="pres">
      <dgm:prSet presAssocID="{0F137A8E-8A2E-4E50-95AB-A9FE34C92154}" presName="sibTrans" presStyleCnt="0"/>
      <dgm:spPr/>
    </dgm:pt>
    <dgm:pt modelId="{4326151B-15C8-4417-8CB0-310E964CAC37}" type="pres">
      <dgm:prSet presAssocID="{E5A36C9F-F62A-425B-B90F-06C2EAA60B2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C8D9607-B404-4D6D-993A-CE42CCF7D97E}" srcId="{FC8F3D7D-CADF-424E-9C37-BF24F246D661}" destId="{E5A36C9F-F62A-425B-B90F-06C2EAA60B2C}" srcOrd="3" destOrd="0" parTransId="{5F83F5BC-D9E0-4EB4-B0E5-E5FB36159D79}" sibTransId="{F4E88C0E-6BE3-468B-8C0E-8675FA6DEF11}"/>
    <dgm:cxn modelId="{3864620A-B607-4DFF-A1EE-03F795708AFE}" type="presOf" srcId="{2872B081-F66A-4881-B9BF-B6EE453B1638}" destId="{0EC4B800-D941-41FB-82F6-7EC06C733DD8}" srcOrd="0" destOrd="0" presId="urn:microsoft.com/office/officeart/2005/8/layout/hProcess9"/>
    <dgm:cxn modelId="{BE74937F-ECDD-4AE0-B47E-C0D967C0DE82}" type="presOf" srcId="{FC8F3D7D-CADF-424E-9C37-BF24F246D661}" destId="{955BD29A-E04E-415D-B1DD-63DEFDB33365}" srcOrd="0" destOrd="0" presId="urn:microsoft.com/office/officeart/2005/8/layout/hProcess9"/>
    <dgm:cxn modelId="{4F044987-1487-4955-A4C1-CDC9AAC250F3}" srcId="{FC8F3D7D-CADF-424E-9C37-BF24F246D661}" destId="{2872B081-F66A-4881-B9BF-B6EE453B1638}" srcOrd="2" destOrd="0" parTransId="{C3E778BD-07AB-49CC-94D9-4E90BEDBDACC}" sibTransId="{0F137A8E-8A2E-4E50-95AB-A9FE34C92154}"/>
    <dgm:cxn modelId="{5BEC42A6-D862-4633-AA7E-54310ABC8A38}" type="presOf" srcId="{57641143-32B4-4CCC-90E6-A119D2BBA2DC}" destId="{B4608006-7D78-48CF-9E81-A157D7E2EF10}" srcOrd="0" destOrd="0" presId="urn:microsoft.com/office/officeart/2005/8/layout/hProcess9"/>
    <dgm:cxn modelId="{EB4C9EB9-D130-48DF-AE25-0D468DF0529B}" type="presOf" srcId="{E5A36C9F-F62A-425B-B90F-06C2EAA60B2C}" destId="{4326151B-15C8-4417-8CB0-310E964CAC37}" srcOrd="0" destOrd="0" presId="urn:microsoft.com/office/officeart/2005/8/layout/hProcess9"/>
    <dgm:cxn modelId="{821D20E6-663D-4EE0-B9B1-811060514A1F}" srcId="{FC8F3D7D-CADF-424E-9C37-BF24F246D661}" destId="{5461B095-4666-4402-A502-79A61582E14D}" srcOrd="1" destOrd="0" parTransId="{42F5BEA7-0979-4E2A-AD2E-077C44E64A8D}" sibTransId="{D19D5329-F153-4F22-8496-72A3628C513A}"/>
    <dgm:cxn modelId="{A1C646F0-C76B-44A9-BA3A-6B9098DE0DF0}" srcId="{FC8F3D7D-CADF-424E-9C37-BF24F246D661}" destId="{57641143-32B4-4CCC-90E6-A119D2BBA2DC}" srcOrd="0" destOrd="0" parTransId="{6EF668AC-41CB-4996-A787-60FB34B26DF1}" sibTransId="{3ACB1DAA-0F3E-4428-B7C8-BC285DBD2824}"/>
    <dgm:cxn modelId="{70A66CFA-7E73-4EBE-B9DC-B6FFEBEEB701}" type="presOf" srcId="{5461B095-4666-4402-A502-79A61582E14D}" destId="{94D26F0D-9E3F-4A64-9F2C-BCF19C77C484}" srcOrd="0" destOrd="0" presId="urn:microsoft.com/office/officeart/2005/8/layout/hProcess9"/>
    <dgm:cxn modelId="{4043CADA-A366-4A1D-AB25-378BD4B09945}" type="presParOf" srcId="{955BD29A-E04E-415D-B1DD-63DEFDB33365}" destId="{1F63A563-8B39-472F-A318-621527F1D7B6}" srcOrd="0" destOrd="0" presId="urn:microsoft.com/office/officeart/2005/8/layout/hProcess9"/>
    <dgm:cxn modelId="{44B3E548-9ED5-40E5-AEA9-C60FC6A94D04}" type="presParOf" srcId="{955BD29A-E04E-415D-B1DD-63DEFDB33365}" destId="{A080F61B-90BF-4B61-8482-025140FA9663}" srcOrd="1" destOrd="0" presId="urn:microsoft.com/office/officeart/2005/8/layout/hProcess9"/>
    <dgm:cxn modelId="{A1033056-5625-4F83-B801-C6DF66E45164}" type="presParOf" srcId="{A080F61B-90BF-4B61-8482-025140FA9663}" destId="{B4608006-7D78-48CF-9E81-A157D7E2EF10}" srcOrd="0" destOrd="0" presId="urn:microsoft.com/office/officeart/2005/8/layout/hProcess9"/>
    <dgm:cxn modelId="{2C7D6394-58BA-4FFE-AC7D-34E8211C184E}" type="presParOf" srcId="{A080F61B-90BF-4B61-8482-025140FA9663}" destId="{09AE37D6-1A0A-4B06-9F7D-E6A883FC94D6}" srcOrd="1" destOrd="0" presId="urn:microsoft.com/office/officeart/2005/8/layout/hProcess9"/>
    <dgm:cxn modelId="{3EB8341F-39BA-4AE8-9B77-77C8C03815D4}" type="presParOf" srcId="{A080F61B-90BF-4B61-8482-025140FA9663}" destId="{94D26F0D-9E3F-4A64-9F2C-BCF19C77C484}" srcOrd="2" destOrd="0" presId="urn:microsoft.com/office/officeart/2005/8/layout/hProcess9"/>
    <dgm:cxn modelId="{A1FE53F7-9C4E-4AB0-A27A-BF38D0A9D4A0}" type="presParOf" srcId="{A080F61B-90BF-4B61-8482-025140FA9663}" destId="{FEA37BE3-A143-46F0-9F44-8DFA59B10F2C}" srcOrd="3" destOrd="0" presId="urn:microsoft.com/office/officeart/2005/8/layout/hProcess9"/>
    <dgm:cxn modelId="{EACEB8E6-DB93-49AE-8B03-4D613DBC0CFD}" type="presParOf" srcId="{A080F61B-90BF-4B61-8482-025140FA9663}" destId="{0EC4B800-D941-41FB-82F6-7EC06C733DD8}" srcOrd="4" destOrd="0" presId="urn:microsoft.com/office/officeart/2005/8/layout/hProcess9"/>
    <dgm:cxn modelId="{7873AB66-0519-4015-9D3E-2DBF7DDC5E41}" type="presParOf" srcId="{A080F61B-90BF-4B61-8482-025140FA9663}" destId="{9D8F7FB5-06E1-4FC9-BC1A-9A463480941B}" srcOrd="5" destOrd="0" presId="urn:microsoft.com/office/officeart/2005/8/layout/hProcess9"/>
    <dgm:cxn modelId="{BD02AD6C-8C37-4B2D-8EE9-47B3E36009BB}" type="presParOf" srcId="{A080F61B-90BF-4B61-8482-025140FA9663}" destId="{4326151B-15C8-4417-8CB0-310E964CAC3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09432D-1601-4757-BCD2-704E8B30A59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626AB8C-AA0D-45B4-B3A6-25AC75A733C9}">
      <dgm:prSet phldrT="[Text]"/>
      <dgm:spPr/>
      <dgm:t>
        <a:bodyPr/>
        <a:lstStyle/>
        <a:p>
          <a:pPr rtl="0"/>
          <a:r>
            <a:rPr lang="en-US">
              <a:solidFill>
                <a:schemeClr val="accent3">
                  <a:lumMod val="50000"/>
                </a:schemeClr>
              </a:solidFill>
            </a:rPr>
            <a:t>Extraction </a:t>
          </a:r>
          <a:r>
            <a:rPr lang="en-US">
              <a:solidFill>
                <a:schemeClr val="accent3">
                  <a:lumMod val="50000"/>
                </a:schemeClr>
              </a:solidFill>
              <a:latin typeface="Calibri"/>
            </a:rPr>
            <a:t>o f</a:t>
          </a:r>
          <a:r>
            <a:rPr lang="en-US">
              <a:solidFill>
                <a:schemeClr val="accent3">
                  <a:lumMod val="50000"/>
                </a:schemeClr>
              </a:solidFill>
            </a:rPr>
            <a:t> Organic Phase</a:t>
          </a:r>
        </a:p>
      </dgm:t>
    </dgm:pt>
    <dgm:pt modelId="{46093318-EA81-49EA-A553-F8CD5E0D5B88}" type="parTrans" cxnId="{24D7959B-4EF9-4EAD-A351-5AC48BAAF07E}">
      <dgm:prSet/>
      <dgm:spPr/>
      <dgm:t>
        <a:bodyPr/>
        <a:lstStyle/>
        <a:p>
          <a:endParaRPr lang="en-US"/>
        </a:p>
      </dgm:t>
    </dgm:pt>
    <dgm:pt modelId="{C6F08D2A-8BDF-4B7A-839D-19BEF395C3A8}" type="sibTrans" cxnId="{24D7959B-4EF9-4EAD-A351-5AC48BAAF07E}">
      <dgm:prSet/>
      <dgm:spPr/>
      <dgm:t>
        <a:bodyPr/>
        <a:lstStyle/>
        <a:p>
          <a:endParaRPr lang="en-US"/>
        </a:p>
      </dgm:t>
    </dgm:pt>
    <dgm:pt modelId="{EAA03596-072F-44E7-8F22-1AE57F2F0723}">
      <dgm:prSet phldrT="[Text]"/>
      <dgm:spPr/>
      <dgm:t>
        <a:bodyPr/>
        <a:lstStyle/>
        <a:p>
          <a:r>
            <a:rPr lang="en-US">
              <a:solidFill>
                <a:schemeClr val="accent3">
                  <a:lumMod val="50000"/>
                </a:schemeClr>
              </a:solidFill>
            </a:rPr>
            <a:t>Silica Plug</a:t>
          </a:r>
        </a:p>
      </dgm:t>
    </dgm:pt>
    <dgm:pt modelId="{F0848E0D-72F6-4C44-B6FC-07C820A4488E}" type="parTrans" cxnId="{1DD4585D-1812-4C46-BC89-8D935D56647B}">
      <dgm:prSet/>
      <dgm:spPr/>
      <dgm:t>
        <a:bodyPr/>
        <a:lstStyle/>
        <a:p>
          <a:endParaRPr lang="en-US"/>
        </a:p>
      </dgm:t>
    </dgm:pt>
    <dgm:pt modelId="{67075E2A-C459-4AF8-9B0C-6F2C40B571FF}" type="sibTrans" cxnId="{1DD4585D-1812-4C46-BC89-8D935D56647B}">
      <dgm:prSet/>
      <dgm:spPr/>
      <dgm:t>
        <a:bodyPr/>
        <a:lstStyle/>
        <a:p>
          <a:endParaRPr lang="en-US"/>
        </a:p>
      </dgm:t>
    </dgm:pt>
    <dgm:pt modelId="{4B2C4E76-BB13-4B6B-929D-881A81FF139B}">
      <dgm:prSet phldrT="[Text]"/>
      <dgm:spPr/>
      <dgm:t>
        <a:bodyPr/>
        <a:lstStyle/>
        <a:p>
          <a:r>
            <a:rPr lang="en-US">
              <a:solidFill>
                <a:schemeClr val="accent3">
                  <a:lumMod val="50000"/>
                </a:schemeClr>
              </a:solidFill>
            </a:rPr>
            <a:t>ROTAVAP</a:t>
          </a:r>
        </a:p>
      </dgm:t>
    </dgm:pt>
    <dgm:pt modelId="{F3B69579-9BE9-4F74-9FA1-27D3A2066383}" type="parTrans" cxnId="{4BEBABB6-1246-48DC-8246-48B3ECD50A58}">
      <dgm:prSet/>
      <dgm:spPr/>
      <dgm:t>
        <a:bodyPr/>
        <a:lstStyle/>
        <a:p>
          <a:endParaRPr lang="en-US"/>
        </a:p>
      </dgm:t>
    </dgm:pt>
    <dgm:pt modelId="{28171B5E-D2AA-4929-820E-C5B824CE3CA2}" type="sibTrans" cxnId="{4BEBABB6-1246-48DC-8246-48B3ECD50A58}">
      <dgm:prSet/>
      <dgm:spPr/>
      <dgm:t>
        <a:bodyPr/>
        <a:lstStyle/>
        <a:p>
          <a:endParaRPr lang="en-US"/>
        </a:p>
      </dgm:t>
    </dgm:pt>
    <dgm:pt modelId="{06E52B71-768F-4CCE-A5FB-8AC89996FB5D}" type="pres">
      <dgm:prSet presAssocID="{FE09432D-1601-4757-BCD2-704E8B30A590}" presName="arrowDiagram" presStyleCnt="0">
        <dgm:presLayoutVars>
          <dgm:chMax val="5"/>
          <dgm:dir/>
          <dgm:resizeHandles val="exact"/>
        </dgm:presLayoutVars>
      </dgm:prSet>
      <dgm:spPr/>
    </dgm:pt>
    <dgm:pt modelId="{406C5ACC-9C3B-4A47-B7E1-EBC55D534824}" type="pres">
      <dgm:prSet presAssocID="{FE09432D-1601-4757-BCD2-704E8B30A590}" presName="arrow" presStyleLbl="bgShp" presStyleIdx="0" presStyleCnt="1" custScaleX="89442" custScaleY="88881"/>
      <dgm:spPr>
        <a:solidFill>
          <a:schemeClr val="tx2">
            <a:lumMod val="10000"/>
            <a:lumOff val="90000"/>
          </a:schemeClr>
        </a:solidFill>
        <a:ln>
          <a:solidFill>
            <a:schemeClr val="tx2">
              <a:lumMod val="25000"/>
              <a:lumOff val="75000"/>
            </a:schemeClr>
          </a:solidFill>
        </a:ln>
      </dgm:spPr>
    </dgm:pt>
    <dgm:pt modelId="{1F986960-31BF-4DF2-A187-4342E251A7A8}" type="pres">
      <dgm:prSet presAssocID="{FE09432D-1601-4757-BCD2-704E8B30A590}" presName="arrowDiagram3" presStyleCnt="0"/>
      <dgm:spPr/>
    </dgm:pt>
    <dgm:pt modelId="{59472B83-7FCC-4760-8255-E7B4F4D60186}" type="pres">
      <dgm:prSet presAssocID="{0626AB8C-AA0D-45B4-B3A6-25AC75A733C9}" presName="bullet3a" presStyleLbl="node1" presStyleIdx="0" presStyleCnt="3" custLinFactNeighborX="43919" custLinFactNeighborY="38072"/>
      <dgm:spPr>
        <a:solidFill>
          <a:schemeClr val="tx1">
            <a:lumMod val="50000"/>
          </a:schemeClr>
        </a:solidFill>
      </dgm:spPr>
    </dgm:pt>
    <dgm:pt modelId="{919296A7-785B-460E-8C8D-9688A5AE931A}" type="pres">
      <dgm:prSet presAssocID="{0626AB8C-AA0D-45B4-B3A6-25AC75A733C9}" presName="textBox3a" presStyleLbl="revTx" presStyleIdx="0" presStyleCnt="3" custLinFactNeighborX="14709" custLinFactNeighborY="9134">
        <dgm:presLayoutVars>
          <dgm:bulletEnabled val="1"/>
        </dgm:presLayoutVars>
      </dgm:prSet>
      <dgm:spPr/>
    </dgm:pt>
    <dgm:pt modelId="{0E30DFA2-BEB7-4463-8B3F-64D28F8740EF}" type="pres">
      <dgm:prSet presAssocID="{EAA03596-072F-44E7-8F22-1AE57F2F0723}" presName="bullet3b" presStyleLbl="node1" presStyleIdx="1" presStyleCnt="3"/>
      <dgm:spPr>
        <a:solidFill>
          <a:schemeClr val="tx1">
            <a:lumMod val="50000"/>
          </a:schemeClr>
        </a:solidFill>
      </dgm:spPr>
    </dgm:pt>
    <dgm:pt modelId="{A35FC115-D409-4B9D-815A-F1B6970F55DA}" type="pres">
      <dgm:prSet presAssocID="{EAA03596-072F-44E7-8F22-1AE57F2F0723}" presName="textBox3b" presStyleLbl="revTx" presStyleIdx="1" presStyleCnt="3">
        <dgm:presLayoutVars>
          <dgm:bulletEnabled val="1"/>
        </dgm:presLayoutVars>
      </dgm:prSet>
      <dgm:spPr/>
    </dgm:pt>
    <dgm:pt modelId="{29997918-55CC-43A4-A6E0-8354DBBEA3FF}" type="pres">
      <dgm:prSet presAssocID="{4B2C4E76-BB13-4B6B-929D-881A81FF139B}" presName="bullet3c" presStyleLbl="node1" presStyleIdx="2" presStyleCnt="3"/>
      <dgm:spPr>
        <a:solidFill>
          <a:schemeClr val="tx1">
            <a:lumMod val="50000"/>
          </a:schemeClr>
        </a:solidFill>
      </dgm:spPr>
    </dgm:pt>
    <dgm:pt modelId="{31E1DF89-89C1-49A4-ABBB-7969F181175D}" type="pres">
      <dgm:prSet presAssocID="{4B2C4E76-BB13-4B6B-929D-881A81FF139B}" presName="textBox3c" presStyleLbl="revTx" presStyleIdx="2" presStyleCnt="3" custLinFactNeighborX="5481" custLinFactNeighborY="1211">
        <dgm:presLayoutVars>
          <dgm:bulletEnabled val="1"/>
        </dgm:presLayoutVars>
      </dgm:prSet>
      <dgm:spPr/>
    </dgm:pt>
  </dgm:ptLst>
  <dgm:cxnLst>
    <dgm:cxn modelId="{C45D6C03-3BB6-4E1B-B555-F08CDD623588}" type="presOf" srcId="{4B2C4E76-BB13-4B6B-929D-881A81FF139B}" destId="{31E1DF89-89C1-49A4-ABBB-7969F181175D}" srcOrd="0" destOrd="0" presId="urn:microsoft.com/office/officeart/2005/8/layout/arrow2"/>
    <dgm:cxn modelId="{0210AD3F-CE8A-4759-831C-BE97639C7891}" type="presOf" srcId="{0626AB8C-AA0D-45B4-B3A6-25AC75A733C9}" destId="{919296A7-785B-460E-8C8D-9688A5AE931A}" srcOrd="0" destOrd="0" presId="urn:microsoft.com/office/officeart/2005/8/layout/arrow2"/>
    <dgm:cxn modelId="{1DD4585D-1812-4C46-BC89-8D935D56647B}" srcId="{FE09432D-1601-4757-BCD2-704E8B30A590}" destId="{EAA03596-072F-44E7-8F22-1AE57F2F0723}" srcOrd="1" destOrd="0" parTransId="{F0848E0D-72F6-4C44-B6FC-07C820A4488E}" sibTransId="{67075E2A-C459-4AF8-9B0C-6F2C40B571FF}"/>
    <dgm:cxn modelId="{24D7959B-4EF9-4EAD-A351-5AC48BAAF07E}" srcId="{FE09432D-1601-4757-BCD2-704E8B30A590}" destId="{0626AB8C-AA0D-45B4-B3A6-25AC75A733C9}" srcOrd="0" destOrd="0" parTransId="{46093318-EA81-49EA-A553-F8CD5E0D5B88}" sibTransId="{C6F08D2A-8BDF-4B7A-839D-19BEF395C3A8}"/>
    <dgm:cxn modelId="{4BEBABB6-1246-48DC-8246-48B3ECD50A58}" srcId="{FE09432D-1601-4757-BCD2-704E8B30A590}" destId="{4B2C4E76-BB13-4B6B-929D-881A81FF139B}" srcOrd="2" destOrd="0" parTransId="{F3B69579-9BE9-4F74-9FA1-27D3A2066383}" sibTransId="{28171B5E-D2AA-4929-820E-C5B824CE3CA2}"/>
    <dgm:cxn modelId="{6620A6D0-D68E-4D96-B2AD-4EC08B53734F}" type="presOf" srcId="{EAA03596-072F-44E7-8F22-1AE57F2F0723}" destId="{A35FC115-D409-4B9D-815A-F1B6970F55DA}" srcOrd="0" destOrd="0" presId="urn:microsoft.com/office/officeart/2005/8/layout/arrow2"/>
    <dgm:cxn modelId="{6ED7F7E0-DB5D-469D-9468-561F9AA3F60F}" type="presOf" srcId="{FE09432D-1601-4757-BCD2-704E8B30A590}" destId="{06E52B71-768F-4CCE-A5FB-8AC89996FB5D}" srcOrd="0" destOrd="0" presId="urn:microsoft.com/office/officeart/2005/8/layout/arrow2"/>
    <dgm:cxn modelId="{980FD93A-004B-42D7-8B18-BAFC34DB7C0D}" type="presParOf" srcId="{06E52B71-768F-4CCE-A5FB-8AC89996FB5D}" destId="{406C5ACC-9C3B-4A47-B7E1-EBC55D534824}" srcOrd="0" destOrd="0" presId="urn:microsoft.com/office/officeart/2005/8/layout/arrow2"/>
    <dgm:cxn modelId="{EB4E3561-0FC5-435A-9141-D615AE20A8CD}" type="presParOf" srcId="{06E52B71-768F-4CCE-A5FB-8AC89996FB5D}" destId="{1F986960-31BF-4DF2-A187-4342E251A7A8}" srcOrd="1" destOrd="0" presId="urn:microsoft.com/office/officeart/2005/8/layout/arrow2"/>
    <dgm:cxn modelId="{51073EE3-71DC-4A9A-A276-335019438CC9}" type="presParOf" srcId="{1F986960-31BF-4DF2-A187-4342E251A7A8}" destId="{59472B83-7FCC-4760-8255-E7B4F4D60186}" srcOrd="0" destOrd="0" presId="urn:microsoft.com/office/officeart/2005/8/layout/arrow2"/>
    <dgm:cxn modelId="{40281114-FE22-4249-B89C-753BA4E17C13}" type="presParOf" srcId="{1F986960-31BF-4DF2-A187-4342E251A7A8}" destId="{919296A7-785B-460E-8C8D-9688A5AE931A}" srcOrd="1" destOrd="0" presId="urn:microsoft.com/office/officeart/2005/8/layout/arrow2"/>
    <dgm:cxn modelId="{6FD88A0D-5F72-4A3D-AAC3-423CC2AB1A9E}" type="presParOf" srcId="{1F986960-31BF-4DF2-A187-4342E251A7A8}" destId="{0E30DFA2-BEB7-4463-8B3F-64D28F8740EF}" srcOrd="2" destOrd="0" presId="urn:microsoft.com/office/officeart/2005/8/layout/arrow2"/>
    <dgm:cxn modelId="{98903799-2D41-4409-9D4A-F4E5FC3F42A7}" type="presParOf" srcId="{1F986960-31BF-4DF2-A187-4342E251A7A8}" destId="{A35FC115-D409-4B9D-815A-F1B6970F55DA}" srcOrd="3" destOrd="0" presId="urn:microsoft.com/office/officeart/2005/8/layout/arrow2"/>
    <dgm:cxn modelId="{B19931F2-84AC-4DEC-B748-08D7FA92A9FC}" type="presParOf" srcId="{1F986960-31BF-4DF2-A187-4342E251A7A8}" destId="{29997918-55CC-43A4-A6E0-8354DBBEA3FF}" srcOrd="4" destOrd="0" presId="urn:microsoft.com/office/officeart/2005/8/layout/arrow2"/>
    <dgm:cxn modelId="{5B42688D-5186-48CC-9432-95D29F9B8E68}" type="presParOf" srcId="{1F986960-31BF-4DF2-A187-4342E251A7A8}" destId="{31E1DF89-89C1-49A4-ABBB-7969F181175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C1B510-C7D2-4231-ADA9-B1F2F658A4AE}" type="doc">
      <dgm:prSet loTypeId="urn:microsoft.com/office/officeart/2005/8/layout/bProcess3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E4D49E-2758-4EB1-A96D-38588B7C2994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PFOA (template) dissolved in ACN</a:t>
          </a:r>
        </a:p>
      </dgm:t>
    </dgm:pt>
    <dgm:pt modelId="{9F90A059-13A6-4A87-A712-B7BF5710B3F3}" type="parTrans" cxnId="{E8C11830-8D52-4231-9438-7A8AF20B794B}">
      <dgm:prSet/>
      <dgm:spPr/>
      <dgm:t>
        <a:bodyPr/>
        <a:lstStyle/>
        <a:p>
          <a:endParaRPr lang="en-US"/>
        </a:p>
      </dgm:t>
    </dgm:pt>
    <dgm:pt modelId="{C16ED782-C3F3-4D6E-948F-E2667185EDA1}" type="sibTrans" cxnId="{E8C11830-8D52-4231-9438-7A8AF20B794B}">
      <dgm:prSet/>
      <dgm:spPr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AA886AB3-DBC4-40BF-9E5B-6ABA17DE05E0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AIBN added to initiate	</a:t>
          </a:r>
        </a:p>
      </dgm:t>
    </dgm:pt>
    <dgm:pt modelId="{F8C51CCB-47EB-483D-9167-34CB011B08E0}" type="parTrans" cxnId="{77E32118-7EE9-4678-8793-8E80E2F640C5}">
      <dgm:prSet/>
      <dgm:spPr/>
      <dgm:t>
        <a:bodyPr/>
        <a:lstStyle/>
        <a:p>
          <a:endParaRPr lang="en-US"/>
        </a:p>
      </dgm:t>
    </dgm:pt>
    <dgm:pt modelId="{215C2780-0FB6-4C83-BB0F-B7C07C2D5FE4}" type="sibTrans" cxnId="{77E32118-7EE9-4678-8793-8E80E2F640C5}">
      <dgm:prSet/>
      <dgm:spPr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2396A323-2C1A-4309-81F7-49C0FEB650CA}">
      <dgm:prSet phldrT="[Text]"/>
      <dgm:spPr>
        <a:solidFill>
          <a:schemeClr val="accent5"/>
        </a:solidFill>
      </dgm:spPr>
      <dgm:t>
        <a:bodyPr/>
        <a:lstStyle/>
        <a:p>
          <a:r>
            <a:rPr lang="en-US"/>
            <a:t>Purged with Nitrogen (g)</a:t>
          </a:r>
        </a:p>
      </dgm:t>
    </dgm:pt>
    <dgm:pt modelId="{7086C0DF-CBBE-4E85-9ABE-452931CA1B4B}" type="parTrans" cxnId="{05180FE2-AF3C-48AA-BBE2-E40AC0D788FF}">
      <dgm:prSet/>
      <dgm:spPr/>
      <dgm:t>
        <a:bodyPr/>
        <a:lstStyle/>
        <a:p>
          <a:endParaRPr lang="en-US"/>
        </a:p>
      </dgm:t>
    </dgm:pt>
    <dgm:pt modelId="{48EB8E8B-A030-4942-9FE5-F4C9F960B042}" type="sibTrans" cxnId="{05180FE2-AF3C-48AA-BBE2-E40AC0D788FF}">
      <dgm:prSet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E345725-82B6-47F5-A47C-6B012537936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/>
            <a:t>Heat to 60⁰C for 24 </a:t>
          </a:r>
          <a:r>
            <a:rPr lang="en-US" err="1"/>
            <a:t>hr</a:t>
          </a:r>
          <a:endParaRPr lang="en-US"/>
        </a:p>
      </dgm:t>
    </dgm:pt>
    <dgm:pt modelId="{F607C9CB-65C8-4D71-823F-7A26744A5176}" type="parTrans" cxnId="{62BEB3B0-DD8C-4C81-BE3D-AF8DBE52EF9C}">
      <dgm:prSet/>
      <dgm:spPr/>
      <dgm:t>
        <a:bodyPr/>
        <a:lstStyle/>
        <a:p>
          <a:endParaRPr lang="en-US"/>
        </a:p>
      </dgm:t>
    </dgm:pt>
    <dgm:pt modelId="{B03FF573-82D5-4C7C-A383-30863C8C2509}" type="sibTrans" cxnId="{62BEB3B0-DD8C-4C81-BE3D-AF8DBE52EF9C}">
      <dgm:prSet/>
      <dgm:spPr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818D3910-2EBD-46D3-A070-E59A3B0D71F0}">
      <dgm:prSet phldrT="[Text]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/>
            <a:t>Centrifuge to collect polymers</a:t>
          </a:r>
        </a:p>
      </dgm:t>
    </dgm:pt>
    <dgm:pt modelId="{E4146DCC-42CF-48F7-ACDF-1B620C63018C}" type="parTrans" cxnId="{24B34011-1F00-4849-8C0D-2C9E89921174}">
      <dgm:prSet/>
      <dgm:spPr/>
      <dgm:t>
        <a:bodyPr/>
        <a:lstStyle/>
        <a:p>
          <a:endParaRPr lang="en-US"/>
        </a:p>
      </dgm:t>
    </dgm:pt>
    <dgm:pt modelId="{7832961D-0A6C-4F14-A01A-3AD2A0DF6981}" type="sibTrans" cxnId="{24B34011-1F00-4849-8C0D-2C9E89921174}">
      <dgm:prSet/>
      <dgm:spPr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E2E1539D-8752-4285-BEC9-2942308D0A6A}">
      <dgm:prSet phldrT="[Text]"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en-US"/>
            <a:t>Wash with acetone/ACN</a:t>
          </a:r>
        </a:p>
      </dgm:t>
    </dgm:pt>
    <dgm:pt modelId="{ADFAA59F-61DA-4503-B0D1-EAD44DD38A19}" type="parTrans" cxnId="{8DF98C2B-F1D0-49CD-A038-7CBB5AB89D4D}">
      <dgm:prSet/>
      <dgm:spPr/>
      <dgm:t>
        <a:bodyPr/>
        <a:lstStyle/>
        <a:p>
          <a:endParaRPr lang="en-US"/>
        </a:p>
      </dgm:t>
    </dgm:pt>
    <dgm:pt modelId="{4DBC1B14-1DBE-4FD7-97A4-2C421077D821}" type="sibTrans" cxnId="{8DF98C2B-F1D0-49CD-A038-7CBB5AB89D4D}">
      <dgm:prSet/>
      <dgm:spPr/>
      <dgm:t>
        <a:bodyPr/>
        <a:lstStyle/>
        <a:p>
          <a:endParaRPr lang="en-US"/>
        </a:p>
      </dgm:t>
    </dgm:pt>
    <dgm:pt modelId="{FBB193FA-FCC9-46B2-AABF-837F4847BBB1}" type="pres">
      <dgm:prSet presAssocID="{F7C1B510-C7D2-4231-ADA9-B1F2F658A4AE}" presName="Name0" presStyleCnt="0">
        <dgm:presLayoutVars>
          <dgm:dir/>
          <dgm:resizeHandles val="exact"/>
        </dgm:presLayoutVars>
      </dgm:prSet>
      <dgm:spPr/>
    </dgm:pt>
    <dgm:pt modelId="{7A2CF1E4-6FE5-4700-A5AB-77E31AB561DE}" type="pres">
      <dgm:prSet presAssocID="{FEE4D49E-2758-4EB1-A96D-38588B7C2994}" presName="node" presStyleLbl="node1" presStyleIdx="0" presStyleCnt="6">
        <dgm:presLayoutVars>
          <dgm:bulletEnabled val="1"/>
        </dgm:presLayoutVars>
      </dgm:prSet>
      <dgm:spPr/>
    </dgm:pt>
    <dgm:pt modelId="{D67D55AB-87A8-49D7-B9E9-14A7FBD04EDB}" type="pres">
      <dgm:prSet presAssocID="{C16ED782-C3F3-4D6E-948F-E2667185EDA1}" presName="sibTrans" presStyleLbl="sibTrans1D1" presStyleIdx="0" presStyleCnt="5"/>
      <dgm:spPr/>
    </dgm:pt>
    <dgm:pt modelId="{ECBC989E-4D1C-44BA-B2E8-ECBEB45B848C}" type="pres">
      <dgm:prSet presAssocID="{C16ED782-C3F3-4D6E-948F-E2667185EDA1}" presName="connectorText" presStyleLbl="sibTrans1D1" presStyleIdx="0" presStyleCnt="5"/>
      <dgm:spPr/>
    </dgm:pt>
    <dgm:pt modelId="{59D2E724-479B-4B10-B631-833F96EE447C}" type="pres">
      <dgm:prSet presAssocID="{AA886AB3-DBC4-40BF-9E5B-6ABA17DE05E0}" presName="node" presStyleLbl="node1" presStyleIdx="1" presStyleCnt="6">
        <dgm:presLayoutVars>
          <dgm:bulletEnabled val="1"/>
        </dgm:presLayoutVars>
      </dgm:prSet>
      <dgm:spPr/>
    </dgm:pt>
    <dgm:pt modelId="{37530510-0191-4ED6-8EFC-AD470FBAC3CB}" type="pres">
      <dgm:prSet presAssocID="{215C2780-0FB6-4C83-BB0F-B7C07C2D5FE4}" presName="sibTrans" presStyleLbl="sibTrans1D1" presStyleIdx="1" presStyleCnt="5"/>
      <dgm:spPr/>
    </dgm:pt>
    <dgm:pt modelId="{784C766F-76BD-48B3-BC72-62E4222A87C9}" type="pres">
      <dgm:prSet presAssocID="{215C2780-0FB6-4C83-BB0F-B7C07C2D5FE4}" presName="connectorText" presStyleLbl="sibTrans1D1" presStyleIdx="1" presStyleCnt="5"/>
      <dgm:spPr/>
    </dgm:pt>
    <dgm:pt modelId="{0B6A34B5-DE3B-4D2C-8C83-8E36450985B4}" type="pres">
      <dgm:prSet presAssocID="{2396A323-2C1A-4309-81F7-49C0FEB650CA}" presName="node" presStyleLbl="node1" presStyleIdx="2" presStyleCnt="6">
        <dgm:presLayoutVars>
          <dgm:bulletEnabled val="1"/>
        </dgm:presLayoutVars>
      </dgm:prSet>
      <dgm:spPr/>
    </dgm:pt>
    <dgm:pt modelId="{682E451D-83FA-4D6D-A763-8D3A95E9EB2B}" type="pres">
      <dgm:prSet presAssocID="{48EB8E8B-A030-4942-9FE5-F4C9F960B042}" presName="sibTrans" presStyleLbl="sibTrans1D1" presStyleIdx="2" presStyleCnt="5"/>
      <dgm:spPr/>
    </dgm:pt>
    <dgm:pt modelId="{69EFF417-049B-4F5A-9634-34749B6D13A5}" type="pres">
      <dgm:prSet presAssocID="{48EB8E8B-A030-4942-9FE5-F4C9F960B042}" presName="connectorText" presStyleLbl="sibTrans1D1" presStyleIdx="2" presStyleCnt="5"/>
      <dgm:spPr/>
    </dgm:pt>
    <dgm:pt modelId="{764427BE-1FF1-40A3-8BC5-FC992E517FF1}" type="pres">
      <dgm:prSet presAssocID="{0E345725-82B6-47F5-A47C-6B0125379365}" presName="node" presStyleLbl="node1" presStyleIdx="3" presStyleCnt="6">
        <dgm:presLayoutVars>
          <dgm:bulletEnabled val="1"/>
        </dgm:presLayoutVars>
      </dgm:prSet>
      <dgm:spPr/>
    </dgm:pt>
    <dgm:pt modelId="{8F8CF545-208C-455F-8A83-362F8D618177}" type="pres">
      <dgm:prSet presAssocID="{B03FF573-82D5-4C7C-A383-30863C8C2509}" presName="sibTrans" presStyleLbl="sibTrans1D1" presStyleIdx="3" presStyleCnt="5"/>
      <dgm:spPr/>
    </dgm:pt>
    <dgm:pt modelId="{26554535-7E1F-44A3-AD61-61429F62B0F3}" type="pres">
      <dgm:prSet presAssocID="{B03FF573-82D5-4C7C-A383-30863C8C2509}" presName="connectorText" presStyleLbl="sibTrans1D1" presStyleIdx="3" presStyleCnt="5"/>
      <dgm:spPr/>
    </dgm:pt>
    <dgm:pt modelId="{B2C0E4AC-E0D0-40B5-9058-A8EE5BD67D0D}" type="pres">
      <dgm:prSet presAssocID="{818D3910-2EBD-46D3-A070-E59A3B0D71F0}" presName="node" presStyleLbl="node1" presStyleIdx="4" presStyleCnt="6">
        <dgm:presLayoutVars>
          <dgm:bulletEnabled val="1"/>
        </dgm:presLayoutVars>
      </dgm:prSet>
      <dgm:spPr/>
    </dgm:pt>
    <dgm:pt modelId="{4E57F2E7-A0D4-49D7-8CB9-D840F5C1DFEA}" type="pres">
      <dgm:prSet presAssocID="{7832961D-0A6C-4F14-A01A-3AD2A0DF6981}" presName="sibTrans" presStyleLbl="sibTrans1D1" presStyleIdx="4" presStyleCnt="5"/>
      <dgm:spPr/>
    </dgm:pt>
    <dgm:pt modelId="{A26EDA8F-61AD-4188-BB85-3D992EAD6A5F}" type="pres">
      <dgm:prSet presAssocID="{7832961D-0A6C-4F14-A01A-3AD2A0DF6981}" presName="connectorText" presStyleLbl="sibTrans1D1" presStyleIdx="4" presStyleCnt="5"/>
      <dgm:spPr/>
    </dgm:pt>
    <dgm:pt modelId="{D1DFA905-9760-4268-A529-C9ED464B96E6}" type="pres">
      <dgm:prSet presAssocID="{E2E1539D-8752-4285-BEC9-2942308D0A6A}" presName="node" presStyleLbl="node1" presStyleIdx="5" presStyleCnt="6">
        <dgm:presLayoutVars>
          <dgm:bulletEnabled val="1"/>
        </dgm:presLayoutVars>
      </dgm:prSet>
      <dgm:spPr/>
    </dgm:pt>
  </dgm:ptLst>
  <dgm:cxnLst>
    <dgm:cxn modelId="{9DD4E504-175B-48E8-8DBE-0E94BF485ECB}" type="presOf" srcId="{215C2780-0FB6-4C83-BB0F-B7C07C2D5FE4}" destId="{37530510-0191-4ED6-8EFC-AD470FBAC3CB}" srcOrd="0" destOrd="0" presId="urn:microsoft.com/office/officeart/2005/8/layout/bProcess3"/>
    <dgm:cxn modelId="{24B34011-1F00-4849-8C0D-2C9E89921174}" srcId="{F7C1B510-C7D2-4231-ADA9-B1F2F658A4AE}" destId="{818D3910-2EBD-46D3-A070-E59A3B0D71F0}" srcOrd="4" destOrd="0" parTransId="{E4146DCC-42CF-48F7-ACDF-1B620C63018C}" sibTransId="{7832961D-0A6C-4F14-A01A-3AD2A0DF6981}"/>
    <dgm:cxn modelId="{437EED11-D73C-4604-83AF-C95B16339496}" type="presOf" srcId="{AA886AB3-DBC4-40BF-9E5B-6ABA17DE05E0}" destId="{59D2E724-479B-4B10-B631-833F96EE447C}" srcOrd="0" destOrd="0" presId="urn:microsoft.com/office/officeart/2005/8/layout/bProcess3"/>
    <dgm:cxn modelId="{77E32118-7EE9-4678-8793-8E80E2F640C5}" srcId="{F7C1B510-C7D2-4231-ADA9-B1F2F658A4AE}" destId="{AA886AB3-DBC4-40BF-9E5B-6ABA17DE05E0}" srcOrd="1" destOrd="0" parTransId="{F8C51CCB-47EB-483D-9167-34CB011B08E0}" sibTransId="{215C2780-0FB6-4C83-BB0F-B7C07C2D5FE4}"/>
    <dgm:cxn modelId="{BC031728-58FC-40E1-8DFD-59FC4FF93836}" type="presOf" srcId="{F7C1B510-C7D2-4231-ADA9-B1F2F658A4AE}" destId="{FBB193FA-FCC9-46B2-AABF-837F4847BBB1}" srcOrd="0" destOrd="0" presId="urn:microsoft.com/office/officeart/2005/8/layout/bProcess3"/>
    <dgm:cxn modelId="{8DF98C2B-F1D0-49CD-A038-7CBB5AB89D4D}" srcId="{F7C1B510-C7D2-4231-ADA9-B1F2F658A4AE}" destId="{E2E1539D-8752-4285-BEC9-2942308D0A6A}" srcOrd="5" destOrd="0" parTransId="{ADFAA59F-61DA-4503-B0D1-EAD44DD38A19}" sibTransId="{4DBC1B14-1DBE-4FD7-97A4-2C421077D821}"/>
    <dgm:cxn modelId="{E8C11830-8D52-4231-9438-7A8AF20B794B}" srcId="{F7C1B510-C7D2-4231-ADA9-B1F2F658A4AE}" destId="{FEE4D49E-2758-4EB1-A96D-38588B7C2994}" srcOrd="0" destOrd="0" parTransId="{9F90A059-13A6-4A87-A712-B7BF5710B3F3}" sibTransId="{C16ED782-C3F3-4D6E-948F-E2667185EDA1}"/>
    <dgm:cxn modelId="{F302B83C-E952-4908-A8D8-1C10FD2074CD}" type="presOf" srcId="{7832961D-0A6C-4F14-A01A-3AD2A0DF6981}" destId="{4E57F2E7-A0D4-49D7-8CB9-D840F5C1DFEA}" srcOrd="0" destOrd="0" presId="urn:microsoft.com/office/officeart/2005/8/layout/bProcess3"/>
    <dgm:cxn modelId="{299EBD5D-7A05-4E90-8E38-73F2FF0FA1F1}" type="presOf" srcId="{B03FF573-82D5-4C7C-A383-30863C8C2509}" destId="{26554535-7E1F-44A3-AD61-61429F62B0F3}" srcOrd="1" destOrd="0" presId="urn:microsoft.com/office/officeart/2005/8/layout/bProcess3"/>
    <dgm:cxn modelId="{68519372-42B8-49E9-BD42-D28EED15A57E}" type="presOf" srcId="{818D3910-2EBD-46D3-A070-E59A3B0D71F0}" destId="{B2C0E4AC-E0D0-40B5-9058-A8EE5BD67D0D}" srcOrd="0" destOrd="0" presId="urn:microsoft.com/office/officeart/2005/8/layout/bProcess3"/>
    <dgm:cxn modelId="{463FD782-99BA-4F35-A9B6-0F5AA1D69821}" type="presOf" srcId="{215C2780-0FB6-4C83-BB0F-B7C07C2D5FE4}" destId="{784C766F-76BD-48B3-BC72-62E4222A87C9}" srcOrd="1" destOrd="0" presId="urn:microsoft.com/office/officeart/2005/8/layout/bProcess3"/>
    <dgm:cxn modelId="{21874383-70F2-4151-8F77-A598120B4663}" type="presOf" srcId="{C16ED782-C3F3-4D6E-948F-E2667185EDA1}" destId="{D67D55AB-87A8-49D7-B9E9-14A7FBD04EDB}" srcOrd="0" destOrd="0" presId="urn:microsoft.com/office/officeart/2005/8/layout/bProcess3"/>
    <dgm:cxn modelId="{6122B68C-CD67-4200-A057-F3B837F895F9}" type="presOf" srcId="{E2E1539D-8752-4285-BEC9-2942308D0A6A}" destId="{D1DFA905-9760-4268-A529-C9ED464B96E6}" srcOrd="0" destOrd="0" presId="urn:microsoft.com/office/officeart/2005/8/layout/bProcess3"/>
    <dgm:cxn modelId="{2AD92E95-E13D-406E-AA4B-F85B3AFE1390}" type="presOf" srcId="{FEE4D49E-2758-4EB1-A96D-38588B7C2994}" destId="{7A2CF1E4-6FE5-4700-A5AB-77E31AB561DE}" srcOrd="0" destOrd="0" presId="urn:microsoft.com/office/officeart/2005/8/layout/bProcess3"/>
    <dgm:cxn modelId="{9803089B-DD91-4319-B3BE-69A839456F4A}" type="presOf" srcId="{B03FF573-82D5-4C7C-A383-30863C8C2509}" destId="{8F8CF545-208C-455F-8A83-362F8D618177}" srcOrd="0" destOrd="0" presId="urn:microsoft.com/office/officeart/2005/8/layout/bProcess3"/>
    <dgm:cxn modelId="{3B4C229D-2DE7-46EB-8C58-985942AD3A58}" type="presOf" srcId="{C16ED782-C3F3-4D6E-948F-E2667185EDA1}" destId="{ECBC989E-4D1C-44BA-B2E8-ECBEB45B848C}" srcOrd="1" destOrd="0" presId="urn:microsoft.com/office/officeart/2005/8/layout/bProcess3"/>
    <dgm:cxn modelId="{D61613A6-F3A8-42D9-8346-CBFFB352248B}" type="presOf" srcId="{48EB8E8B-A030-4942-9FE5-F4C9F960B042}" destId="{682E451D-83FA-4D6D-A763-8D3A95E9EB2B}" srcOrd="0" destOrd="0" presId="urn:microsoft.com/office/officeart/2005/8/layout/bProcess3"/>
    <dgm:cxn modelId="{5F170DAE-EAA0-48DB-9BCE-768C5F1B4416}" type="presOf" srcId="{0E345725-82B6-47F5-A47C-6B0125379365}" destId="{764427BE-1FF1-40A3-8BC5-FC992E517FF1}" srcOrd="0" destOrd="0" presId="urn:microsoft.com/office/officeart/2005/8/layout/bProcess3"/>
    <dgm:cxn modelId="{62BEB3B0-DD8C-4C81-BE3D-AF8DBE52EF9C}" srcId="{F7C1B510-C7D2-4231-ADA9-B1F2F658A4AE}" destId="{0E345725-82B6-47F5-A47C-6B0125379365}" srcOrd="3" destOrd="0" parTransId="{F607C9CB-65C8-4D71-823F-7A26744A5176}" sibTransId="{B03FF573-82D5-4C7C-A383-30863C8C2509}"/>
    <dgm:cxn modelId="{719B7FCC-3D68-4622-AD0B-CE045FD10647}" type="presOf" srcId="{2396A323-2C1A-4309-81F7-49C0FEB650CA}" destId="{0B6A34B5-DE3B-4D2C-8C83-8E36450985B4}" srcOrd="0" destOrd="0" presId="urn:microsoft.com/office/officeart/2005/8/layout/bProcess3"/>
    <dgm:cxn modelId="{6EA390CF-6A2E-4120-B1FF-187CF4315DDE}" type="presOf" srcId="{48EB8E8B-A030-4942-9FE5-F4C9F960B042}" destId="{69EFF417-049B-4F5A-9634-34749B6D13A5}" srcOrd="1" destOrd="0" presId="urn:microsoft.com/office/officeart/2005/8/layout/bProcess3"/>
    <dgm:cxn modelId="{05180FE2-AF3C-48AA-BBE2-E40AC0D788FF}" srcId="{F7C1B510-C7D2-4231-ADA9-B1F2F658A4AE}" destId="{2396A323-2C1A-4309-81F7-49C0FEB650CA}" srcOrd="2" destOrd="0" parTransId="{7086C0DF-CBBE-4E85-9ABE-452931CA1B4B}" sibTransId="{48EB8E8B-A030-4942-9FE5-F4C9F960B042}"/>
    <dgm:cxn modelId="{BBC0B8FC-F6D3-4BCD-9DA7-CC58E5C2A131}" type="presOf" srcId="{7832961D-0A6C-4F14-A01A-3AD2A0DF6981}" destId="{A26EDA8F-61AD-4188-BB85-3D992EAD6A5F}" srcOrd="1" destOrd="0" presId="urn:microsoft.com/office/officeart/2005/8/layout/bProcess3"/>
    <dgm:cxn modelId="{1C25D258-CBFB-49A4-A13C-6C20A46BD616}" type="presParOf" srcId="{FBB193FA-FCC9-46B2-AABF-837F4847BBB1}" destId="{7A2CF1E4-6FE5-4700-A5AB-77E31AB561DE}" srcOrd="0" destOrd="0" presId="urn:microsoft.com/office/officeart/2005/8/layout/bProcess3"/>
    <dgm:cxn modelId="{E879DDA1-73F4-4880-A79A-962FFDB5DFAA}" type="presParOf" srcId="{FBB193FA-FCC9-46B2-AABF-837F4847BBB1}" destId="{D67D55AB-87A8-49D7-B9E9-14A7FBD04EDB}" srcOrd="1" destOrd="0" presId="urn:microsoft.com/office/officeart/2005/8/layout/bProcess3"/>
    <dgm:cxn modelId="{23A6F7E7-FEDA-4BFC-A8B3-FF07E4806CDA}" type="presParOf" srcId="{D67D55AB-87A8-49D7-B9E9-14A7FBD04EDB}" destId="{ECBC989E-4D1C-44BA-B2E8-ECBEB45B848C}" srcOrd="0" destOrd="0" presId="urn:microsoft.com/office/officeart/2005/8/layout/bProcess3"/>
    <dgm:cxn modelId="{BA9EB663-0A39-432D-8C40-008FAB3C25B2}" type="presParOf" srcId="{FBB193FA-FCC9-46B2-AABF-837F4847BBB1}" destId="{59D2E724-479B-4B10-B631-833F96EE447C}" srcOrd="2" destOrd="0" presId="urn:microsoft.com/office/officeart/2005/8/layout/bProcess3"/>
    <dgm:cxn modelId="{2136BD79-5E2A-4E1B-A07A-9962AF7ED825}" type="presParOf" srcId="{FBB193FA-FCC9-46B2-AABF-837F4847BBB1}" destId="{37530510-0191-4ED6-8EFC-AD470FBAC3CB}" srcOrd="3" destOrd="0" presId="urn:microsoft.com/office/officeart/2005/8/layout/bProcess3"/>
    <dgm:cxn modelId="{1E06FF2F-0DA5-4524-B572-DA1FBBFDA875}" type="presParOf" srcId="{37530510-0191-4ED6-8EFC-AD470FBAC3CB}" destId="{784C766F-76BD-48B3-BC72-62E4222A87C9}" srcOrd="0" destOrd="0" presId="urn:microsoft.com/office/officeart/2005/8/layout/bProcess3"/>
    <dgm:cxn modelId="{12E11000-2FFB-4BF7-B6E0-1F32F438FC14}" type="presParOf" srcId="{FBB193FA-FCC9-46B2-AABF-837F4847BBB1}" destId="{0B6A34B5-DE3B-4D2C-8C83-8E36450985B4}" srcOrd="4" destOrd="0" presId="urn:microsoft.com/office/officeart/2005/8/layout/bProcess3"/>
    <dgm:cxn modelId="{4D9DF163-B494-4825-9F84-19ADE9AAFAC6}" type="presParOf" srcId="{FBB193FA-FCC9-46B2-AABF-837F4847BBB1}" destId="{682E451D-83FA-4D6D-A763-8D3A95E9EB2B}" srcOrd="5" destOrd="0" presId="urn:microsoft.com/office/officeart/2005/8/layout/bProcess3"/>
    <dgm:cxn modelId="{11FE634B-3A7E-4D8C-B7FB-5E8BB6A1C053}" type="presParOf" srcId="{682E451D-83FA-4D6D-A763-8D3A95E9EB2B}" destId="{69EFF417-049B-4F5A-9634-34749B6D13A5}" srcOrd="0" destOrd="0" presId="urn:microsoft.com/office/officeart/2005/8/layout/bProcess3"/>
    <dgm:cxn modelId="{936244D6-C7D1-4A85-8D4D-F2DFD5CDBB55}" type="presParOf" srcId="{FBB193FA-FCC9-46B2-AABF-837F4847BBB1}" destId="{764427BE-1FF1-40A3-8BC5-FC992E517FF1}" srcOrd="6" destOrd="0" presId="urn:microsoft.com/office/officeart/2005/8/layout/bProcess3"/>
    <dgm:cxn modelId="{9A827DC7-0619-427C-A311-E3AC7261483F}" type="presParOf" srcId="{FBB193FA-FCC9-46B2-AABF-837F4847BBB1}" destId="{8F8CF545-208C-455F-8A83-362F8D618177}" srcOrd="7" destOrd="0" presId="urn:microsoft.com/office/officeart/2005/8/layout/bProcess3"/>
    <dgm:cxn modelId="{759346A3-0CA9-437E-BA5B-675ACD62E9AC}" type="presParOf" srcId="{8F8CF545-208C-455F-8A83-362F8D618177}" destId="{26554535-7E1F-44A3-AD61-61429F62B0F3}" srcOrd="0" destOrd="0" presId="urn:microsoft.com/office/officeart/2005/8/layout/bProcess3"/>
    <dgm:cxn modelId="{FAA4A93B-F3F6-43AE-886A-D48536D0E3B9}" type="presParOf" srcId="{FBB193FA-FCC9-46B2-AABF-837F4847BBB1}" destId="{B2C0E4AC-E0D0-40B5-9058-A8EE5BD67D0D}" srcOrd="8" destOrd="0" presId="urn:microsoft.com/office/officeart/2005/8/layout/bProcess3"/>
    <dgm:cxn modelId="{37346E8F-CBAF-4C9A-9DD5-091D87CDFB1F}" type="presParOf" srcId="{FBB193FA-FCC9-46B2-AABF-837F4847BBB1}" destId="{4E57F2E7-A0D4-49D7-8CB9-D840F5C1DFEA}" srcOrd="9" destOrd="0" presId="urn:microsoft.com/office/officeart/2005/8/layout/bProcess3"/>
    <dgm:cxn modelId="{88ECCDBB-18C2-49CB-A306-E1504677BF76}" type="presParOf" srcId="{4E57F2E7-A0D4-49D7-8CB9-D840F5C1DFEA}" destId="{A26EDA8F-61AD-4188-BB85-3D992EAD6A5F}" srcOrd="0" destOrd="0" presId="urn:microsoft.com/office/officeart/2005/8/layout/bProcess3"/>
    <dgm:cxn modelId="{CA73A68D-DC09-42F7-B38B-2C7BCC18BB0D}" type="presParOf" srcId="{FBB193FA-FCC9-46B2-AABF-837F4847BBB1}" destId="{D1DFA905-9760-4268-A529-C9ED464B96E6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3A563-8B39-472F-A318-621527F1D7B6}">
      <dsp:nvSpPr>
        <dsp:cNvPr id="0" name=""/>
        <dsp:cNvSpPr/>
      </dsp:nvSpPr>
      <dsp:spPr>
        <a:xfrm>
          <a:off x="52940" y="0"/>
          <a:ext cx="10604321" cy="476953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08006-7D78-48CF-9E81-A157D7E2EF10}">
      <dsp:nvSpPr>
        <dsp:cNvPr id="0" name=""/>
        <dsp:cNvSpPr/>
      </dsp:nvSpPr>
      <dsp:spPr>
        <a:xfrm>
          <a:off x="1004" y="1430859"/>
          <a:ext cx="2230943" cy="19078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Synthesize Monomer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Coupling Reactions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Novel synthesis of fluorinated compound</a:t>
          </a:r>
        </a:p>
      </dsp:txBody>
      <dsp:txXfrm>
        <a:off x="94136" y="1523991"/>
        <a:ext cx="2044679" cy="1721548"/>
      </dsp:txXfrm>
    </dsp:sp>
    <dsp:sp modelId="{94D26F0D-9E3F-4A64-9F2C-BCF19C77C484}">
      <dsp:nvSpPr>
        <dsp:cNvPr id="0" name=""/>
        <dsp:cNvSpPr/>
      </dsp:nvSpPr>
      <dsp:spPr>
        <a:xfrm>
          <a:off x="2603771" y="1430859"/>
          <a:ext cx="2474428" cy="19078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Polymerization</a:t>
          </a:r>
          <a:r>
            <a:rPr lang="en-US" sz="20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FMIP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MIP</a:t>
          </a:r>
        </a:p>
      </dsp:txBody>
      <dsp:txXfrm>
        <a:off x="2696903" y="1523991"/>
        <a:ext cx="2288164" cy="1721548"/>
      </dsp:txXfrm>
    </dsp:sp>
    <dsp:sp modelId="{0EC4B800-D941-41FB-82F6-7EC06C733DD8}">
      <dsp:nvSpPr>
        <dsp:cNvPr id="0" name=""/>
        <dsp:cNvSpPr/>
      </dsp:nvSpPr>
      <dsp:spPr>
        <a:xfrm>
          <a:off x="5450024" y="1430859"/>
          <a:ext cx="2656406" cy="19078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Characterization and Analysis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Batch Rebinding Assay with PFOA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Binding Isotherm</a:t>
          </a:r>
        </a:p>
      </dsp:txBody>
      <dsp:txXfrm>
        <a:off x="5543156" y="1523991"/>
        <a:ext cx="2470142" cy="1721548"/>
      </dsp:txXfrm>
    </dsp:sp>
    <dsp:sp modelId="{4326151B-15C8-4417-8CB0-310E964CAC37}">
      <dsp:nvSpPr>
        <dsp:cNvPr id="0" name=""/>
        <dsp:cNvSpPr/>
      </dsp:nvSpPr>
      <dsp:spPr>
        <a:xfrm>
          <a:off x="8478255" y="1430859"/>
          <a:ext cx="2230943" cy="19078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Peer-Review Publication of Results</a:t>
          </a:r>
        </a:p>
      </dsp:txBody>
      <dsp:txXfrm>
        <a:off x="8571387" y="1523991"/>
        <a:ext cx="2044679" cy="1721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C5ACC-9C3B-4A47-B7E1-EBC55D534824}">
      <dsp:nvSpPr>
        <dsp:cNvPr id="0" name=""/>
        <dsp:cNvSpPr/>
      </dsp:nvSpPr>
      <dsp:spPr>
        <a:xfrm>
          <a:off x="1856717" y="100304"/>
          <a:ext cx="5163865" cy="3207173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10000"/>
            <a:lumOff val="90000"/>
          </a:schemeClr>
        </a:solidFill>
        <a:ln>
          <a:solidFill>
            <a:schemeClr val="tx2">
              <a:lumMod val="25000"/>
              <a:lumOff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72B83-7FCC-4760-8255-E7B4F4D60186}">
      <dsp:nvSpPr>
        <dsp:cNvPr id="0" name=""/>
        <dsp:cNvSpPr/>
      </dsp:nvSpPr>
      <dsp:spPr>
        <a:xfrm>
          <a:off x="2351089" y="2447356"/>
          <a:ext cx="150109" cy="150109"/>
        </a:xfrm>
        <a:prstGeom prst="ellipse">
          <a:avLst/>
        </a:prstGeom>
        <a:solidFill>
          <a:schemeClr val="tx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296A7-785B-460E-8C8D-9688A5AE931A}">
      <dsp:nvSpPr>
        <dsp:cNvPr id="0" name=""/>
        <dsp:cNvSpPr/>
      </dsp:nvSpPr>
      <dsp:spPr>
        <a:xfrm>
          <a:off x="2558083" y="2560512"/>
          <a:ext cx="1345207" cy="1042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40" tIns="0" rIns="0" bIns="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accent3">
                  <a:lumMod val="50000"/>
                </a:schemeClr>
              </a:solidFill>
            </a:rPr>
            <a:t>Extraction </a:t>
          </a:r>
          <a:r>
            <a:rPr lang="en-US" sz="2100" kern="1200">
              <a:solidFill>
                <a:schemeClr val="accent3">
                  <a:lumMod val="50000"/>
                </a:schemeClr>
              </a:solidFill>
              <a:latin typeface="Calibri"/>
            </a:rPr>
            <a:t>o f</a:t>
          </a:r>
          <a:r>
            <a:rPr lang="en-US" sz="2100" kern="1200">
              <a:solidFill>
                <a:schemeClr val="accent3">
                  <a:lumMod val="50000"/>
                </a:schemeClr>
              </a:solidFill>
            </a:rPr>
            <a:t> Organic Phase</a:t>
          </a:r>
        </a:p>
      </dsp:txBody>
      <dsp:txXfrm>
        <a:off x="2558083" y="2560512"/>
        <a:ext cx="1345207" cy="1042824"/>
      </dsp:txXfrm>
    </dsp:sp>
    <dsp:sp modelId="{0E30DFA2-BEB7-4463-8B3F-64D28F8740EF}">
      <dsp:nvSpPr>
        <dsp:cNvPr id="0" name=""/>
        <dsp:cNvSpPr/>
      </dsp:nvSpPr>
      <dsp:spPr>
        <a:xfrm>
          <a:off x="3610163" y="1409446"/>
          <a:ext cx="271350" cy="271350"/>
        </a:xfrm>
        <a:prstGeom prst="ellipse">
          <a:avLst/>
        </a:prstGeom>
        <a:solidFill>
          <a:schemeClr val="tx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FC115-D409-4B9D-815A-F1B6970F55DA}">
      <dsp:nvSpPr>
        <dsp:cNvPr id="0" name=""/>
        <dsp:cNvSpPr/>
      </dsp:nvSpPr>
      <dsp:spPr>
        <a:xfrm>
          <a:off x="3745839" y="1545121"/>
          <a:ext cx="1385621" cy="1962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783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accent3">
                  <a:lumMod val="50000"/>
                </a:schemeClr>
              </a:solidFill>
            </a:rPr>
            <a:t>Silica Plug</a:t>
          </a:r>
        </a:p>
      </dsp:txBody>
      <dsp:txXfrm>
        <a:off x="3745839" y="1545121"/>
        <a:ext cx="1385621" cy="1962964"/>
      </dsp:txXfrm>
    </dsp:sp>
    <dsp:sp modelId="{29997918-55CC-43A4-A6E0-8354DBBEA3FF}">
      <dsp:nvSpPr>
        <dsp:cNvPr id="0" name=""/>
        <dsp:cNvSpPr/>
      </dsp:nvSpPr>
      <dsp:spPr>
        <a:xfrm>
          <a:off x="5203628" y="812618"/>
          <a:ext cx="375272" cy="375272"/>
        </a:xfrm>
        <a:prstGeom prst="ellipse">
          <a:avLst/>
        </a:prstGeom>
        <a:solidFill>
          <a:schemeClr val="tx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1DF89-89C1-49A4-ABBB-7969F181175D}">
      <dsp:nvSpPr>
        <dsp:cNvPr id="0" name=""/>
        <dsp:cNvSpPr/>
      </dsp:nvSpPr>
      <dsp:spPr>
        <a:xfrm>
          <a:off x="5467210" y="1030624"/>
          <a:ext cx="1385621" cy="2507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49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accent3">
                  <a:lumMod val="50000"/>
                </a:schemeClr>
              </a:solidFill>
            </a:rPr>
            <a:t>ROTAVAP</a:t>
          </a:r>
        </a:p>
      </dsp:txBody>
      <dsp:txXfrm>
        <a:off x="5467210" y="1030624"/>
        <a:ext cx="1385621" cy="2507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D55AB-87A8-49D7-B9E9-14A7FBD04EDB}">
      <dsp:nvSpPr>
        <dsp:cNvPr id="0" name=""/>
        <dsp:cNvSpPr/>
      </dsp:nvSpPr>
      <dsp:spPr>
        <a:xfrm>
          <a:off x="2384871" y="867467"/>
          <a:ext cx="5168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879" y="45720"/>
              </a:lnTo>
            </a:path>
          </a:pathLst>
        </a:custGeom>
        <a:noFill/>
        <a:ln w="9525" cap="flat" cmpd="sng" algn="ctr">
          <a:solidFill>
            <a:schemeClr val="bg2"/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9624" y="910449"/>
        <a:ext cx="27373" cy="5474"/>
      </dsp:txXfrm>
    </dsp:sp>
    <dsp:sp modelId="{7A2CF1E4-6FE5-4700-A5AB-77E31AB561DE}">
      <dsp:nvSpPr>
        <dsp:cNvPr id="0" name=""/>
        <dsp:cNvSpPr/>
      </dsp:nvSpPr>
      <dsp:spPr>
        <a:xfrm>
          <a:off x="6323" y="199082"/>
          <a:ext cx="2380347" cy="1428208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PFOA (template) dissolved in ACN</a:t>
          </a:r>
        </a:p>
      </dsp:txBody>
      <dsp:txXfrm>
        <a:off x="6323" y="199082"/>
        <a:ext cx="2380347" cy="1428208"/>
      </dsp:txXfrm>
    </dsp:sp>
    <dsp:sp modelId="{37530510-0191-4ED6-8EFC-AD470FBAC3CB}">
      <dsp:nvSpPr>
        <dsp:cNvPr id="0" name=""/>
        <dsp:cNvSpPr/>
      </dsp:nvSpPr>
      <dsp:spPr>
        <a:xfrm>
          <a:off x="5312698" y="867467"/>
          <a:ext cx="5168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879" y="45720"/>
              </a:lnTo>
            </a:path>
          </a:pathLst>
        </a:custGeom>
        <a:noFill/>
        <a:ln w="9525" cap="flat" cmpd="sng" algn="ctr">
          <a:solidFill>
            <a:schemeClr val="bg2"/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57451" y="910449"/>
        <a:ext cx="27373" cy="5474"/>
      </dsp:txXfrm>
    </dsp:sp>
    <dsp:sp modelId="{59D2E724-479B-4B10-B631-833F96EE447C}">
      <dsp:nvSpPr>
        <dsp:cNvPr id="0" name=""/>
        <dsp:cNvSpPr/>
      </dsp:nvSpPr>
      <dsp:spPr>
        <a:xfrm>
          <a:off x="2934151" y="199082"/>
          <a:ext cx="2380347" cy="1428208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AIBN added to initiate	</a:t>
          </a:r>
        </a:p>
      </dsp:txBody>
      <dsp:txXfrm>
        <a:off x="2934151" y="199082"/>
        <a:ext cx="2380347" cy="1428208"/>
      </dsp:txXfrm>
    </dsp:sp>
    <dsp:sp modelId="{682E451D-83FA-4D6D-A763-8D3A95E9EB2B}">
      <dsp:nvSpPr>
        <dsp:cNvPr id="0" name=""/>
        <dsp:cNvSpPr/>
      </dsp:nvSpPr>
      <dsp:spPr>
        <a:xfrm>
          <a:off x="1196497" y="1625491"/>
          <a:ext cx="5855655" cy="516879"/>
        </a:xfrm>
        <a:custGeom>
          <a:avLst/>
          <a:gdLst/>
          <a:ahLst/>
          <a:cxnLst/>
          <a:rect l="0" t="0" r="0" b="0"/>
          <a:pathLst>
            <a:path>
              <a:moveTo>
                <a:pt x="5855655" y="0"/>
              </a:moveTo>
              <a:lnTo>
                <a:pt x="5855655" y="275539"/>
              </a:lnTo>
              <a:lnTo>
                <a:pt x="0" y="275539"/>
              </a:lnTo>
              <a:lnTo>
                <a:pt x="0" y="516879"/>
              </a:lnTo>
            </a:path>
          </a:pathLst>
        </a:custGeom>
        <a:noFill/>
        <a:ln w="9525" cap="flat" cmpd="sng" algn="ctr">
          <a:solidFill>
            <a:schemeClr val="bg2"/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2"/>
            </a:solidFill>
          </a:endParaRPr>
        </a:p>
      </dsp:txBody>
      <dsp:txXfrm>
        <a:off x="3977295" y="1881194"/>
        <a:ext cx="294059" cy="5474"/>
      </dsp:txXfrm>
    </dsp:sp>
    <dsp:sp modelId="{0B6A34B5-DE3B-4D2C-8C83-8E36450985B4}">
      <dsp:nvSpPr>
        <dsp:cNvPr id="0" name=""/>
        <dsp:cNvSpPr/>
      </dsp:nvSpPr>
      <dsp:spPr>
        <a:xfrm>
          <a:off x="5861978" y="199082"/>
          <a:ext cx="2380347" cy="1428208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Purged with Nitrogen (g)</a:t>
          </a:r>
        </a:p>
      </dsp:txBody>
      <dsp:txXfrm>
        <a:off x="5861978" y="199082"/>
        <a:ext cx="2380347" cy="1428208"/>
      </dsp:txXfrm>
    </dsp:sp>
    <dsp:sp modelId="{8F8CF545-208C-455F-8A83-362F8D618177}">
      <dsp:nvSpPr>
        <dsp:cNvPr id="0" name=""/>
        <dsp:cNvSpPr/>
      </dsp:nvSpPr>
      <dsp:spPr>
        <a:xfrm>
          <a:off x="2384871" y="2843155"/>
          <a:ext cx="5168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879" y="45720"/>
              </a:lnTo>
            </a:path>
          </a:pathLst>
        </a:custGeom>
        <a:noFill/>
        <a:ln w="9525" cap="flat" cmpd="sng" algn="ctr">
          <a:solidFill>
            <a:schemeClr val="bg2"/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9624" y="2886138"/>
        <a:ext cx="27373" cy="5474"/>
      </dsp:txXfrm>
    </dsp:sp>
    <dsp:sp modelId="{764427BE-1FF1-40A3-8BC5-FC992E517FF1}">
      <dsp:nvSpPr>
        <dsp:cNvPr id="0" name=""/>
        <dsp:cNvSpPr/>
      </dsp:nvSpPr>
      <dsp:spPr>
        <a:xfrm>
          <a:off x="6323" y="2174771"/>
          <a:ext cx="2380347" cy="1428208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Heat to 60⁰C for 24 </a:t>
          </a:r>
          <a:r>
            <a:rPr lang="en-US" sz="2200" kern="1200" err="1"/>
            <a:t>hr</a:t>
          </a:r>
          <a:endParaRPr lang="en-US" sz="2200" kern="1200"/>
        </a:p>
      </dsp:txBody>
      <dsp:txXfrm>
        <a:off x="6323" y="2174771"/>
        <a:ext cx="2380347" cy="1428208"/>
      </dsp:txXfrm>
    </dsp:sp>
    <dsp:sp modelId="{4E57F2E7-A0D4-49D7-8CB9-D840F5C1DFEA}">
      <dsp:nvSpPr>
        <dsp:cNvPr id="0" name=""/>
        <dsp:cNvSpPr/>
      </dsp:nvSpPr>
      <dsp:spPr>
        <a:xfrm>
          <a:off x="5312698" y="2843155"/>
          <a:ext cx="5168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879" y="45720"/>
              </a:lnTo>
            </a:path>
          </a:pathLst>
        </a:custGeom>
        <a:noFill/>
        <a:ln w="9525" cap="flat" cmpd="sng" algn="ctr">
          <a:solidFill>
            <a:schemeClr val="bg2"/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57451" y="2886138"/>
        <a:ext cx="27373" cy="5474"/>
      </dsp:txXfrm>
    </dsp:sp>
    <dsp:sp modelId="{B2C0E4AC-E0D0-40B5-9058-A8EE5BD67D0D}">
      <dsp:nvSpPr>
        <dsp:cNvPr id="0" name=""/>
        <dsp:cNvSpPr/>
      </dsp:nvSpPr>
      <dsp:spPr>
        <a:xfrm>
          <a:off x="2934151" y="2174771"/>
          <a:ext cx="2380347" cy="1428208"/>
        </a:xfrm>
        <a:prstGeom prst="rect">
          <a:avLst/>
        </a:prstGeom>
        <a:solidFill>
          <a:schemeClr val="bg2">
            <a:lumMod val="75000"/>
            <a:lumOff val="2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Centrifuge to collect polymers</a:t>
          </a:r>
        </a:p>
      </dsp:txBody>
      <dsp:txXfrm>
        <a:off x="2934151" y="2174771"/>
        <a:ext cx="2380347" cy="1428208"/>
      </dsp:txXfrm>
    </dsp:sp>
    <dsp:sp modelId="{D1DFA905-9760-4268-A529-C9ED464B96E6}">
      <dsp:nvSpPr>
        <dsp:cNvPr id="0" name=""/>
        <dsp:cNvSpPr/>
      </dsp:nvSpPr>
      <dsp:spPr>
        <a:xfrm>
          <a:off x="5861978" y="2174771"/>
          <a:ext cx="2380347" cy="1428208"/>
        </a:xfrm>
        <a:prstGeom prst="rect">
          <a:avLst/>
        </a:prstGeom>
        <a:solidFill>
          <a:schemeClr val="bg2">
            <a:lumMod val="90000"/>
            <a:lumOff val="1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Wash with acetone/ACN</a:t>
          </a:r>
        </a:p>
      </dsp:txBody>
      <dsp:txXfrm>
        <a:off x="5861978" y="2174771"/>
        <a:ext cx="2380347" cy="1428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077F2-F482-4E83-8C45-F7E34AE42F3A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28CE-1F91-4130-AD49-3F69C8EC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2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428CE-1F91-4130-AD49-3F69C8ECBE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2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428CE-1F91-4130-AD49-3F69C8ECBE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57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 useful way to characterize analyte binding is to measure free analyte concentration F and from that calculate bound analyte concentration B and plot; the plot of B vs analyte concentration gives a binding isotherm, the capacity of the MIP to bind a substance. </a:t>
            </a:r>
          </a:p>
          <a:p>
            <a:r>
              <a:rPr lang="en-US" dirty="0">
                <a:cs typeface="Calibri"/>
              </a:rPr>
              <a:t>Isotherm means constant temperature, as temperature changes binding capability of the polymer. Ideally the model should have as many data points as possible, and for high analyte concentration the best-fit curve flattens. This means that the MIP is saturated, with all imprinted sites being occupied by analyte. </a:t>
            </a:r>
          </a:p>
          <a:p>
            <a:r>
              <a:rPr lang="en-US" dirty="0">
                <a:cs typeface="Calibri"/>
              </a:rPr>
              <a:t>-The milestone for success is a large difference between the MIP and NIP isotherm curves.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428CE-1F91-4130-AD49-3F69C8ECBE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23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428CE-1F91-4130-AD49-3F69C8ECBE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6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428CE-1F91-4130-AD49-3F69C8ECBE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1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428CE-1F91-4130-AD49-3F69C8ECBE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2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-Silica had different load capacities as an adsorbent when polymerized in the presence of different solvents. In a sense it seemed to "imprint" itself around the structure that was present before drying it, changing its adsorptive properties.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-The process of imprinting gained attention in the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commerical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world when Merck Co.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Patented a filter made of nicotine-imprinted silica</a:t>
            </a:r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428CE-1F91-4130-AD49-3F69C8ECBE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6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428CE-1F91-4130-AD49-3F69C8ECBE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58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428CE-1F91-4130-AD49-3F69C8ECBE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3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428CE-1F91-4130-AD49-3F69C8ECBE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33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428CE-1F91-4130-AD49-3F69C8ECBE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428CE-1F91-4130-AD49-3F69C8ECBE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0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5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0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5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7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8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1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3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868A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2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F539B8-959B-9F40-A9B4-335D47313F70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A193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A193E"/>
                </a:solidFill>
              </a:defRPr>
            </a:lvl1pPr>
          </a:lstStyle>
          <a:p>
            <a:fld id="{6E8E2560-1547-9E46-9222-AB130F27E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E1F2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Synthesis of a Substance for the Selective and Sensitive Sorption of Perfluoroctanoic Acid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>
                <a:cs typeface="Calibri"/>
              </a:rPr>
              <a:t>James M. Davis and Alicia M. Loucks</a:t>
            </a:r>
          </a:p>
          <a:p>
            <a:r>
              <a:rPr lang="en-US">
                <a:cs typeface="Calibri"/>
              </a:rPr>
              <a:t>Dr. Stephen T. Hobson, Ph.D.</a:t>
            </a:r>
          </a:p>
          <a:p>
            <a:r>
              <a:rPr lang="en-US">
                <a:cs typeface="Calibri"/>
              </a:rPr>
              <a:t>Liberty University</a:t>
            </a:r>
          </a:p>
          <a:p>
            <a:r>
              <a:rPr lang="en-US">
                <a:cs typeface="Calibri"/>
              </a:rPr>
              <a:t>Department of Biology and Chemistry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C0B4E-346B-497F-863E-C078529E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SEM of MIP Nanoparticle</a:t>
            </a:r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4379301-72AE-403F-86CE-A08178D9C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492" y="2198286"/>
            <a:ext cx="4800600" cy="39624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175281-FBB9-4B48-AAF6-42278AF13B90}"/>
              </a:ext>
            </a:extLst>
          </p:cNvPr>
          <p:cNvSpPr txBox="1"/>
          <p:nvPr/>
        </p:nvSpPr>
        <p:spPr>
          <a:xfrm>
            <a:off x="2064589" y="1446539"/>
            <a:ext cx="806282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/>
                <a:ea typeface="Cambria"/>
                <a:cs typeface="Calibri"/>
              </a:rPr>
              <a:t>SEMs of MIP nanoparticle prepared against a tetrapeptide</a:t>
            </a:r>
            <a:endParaRPr lang="en-US" dirty="0">
              <a:solidFill>
                <a:schemeClr val="accent3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/>
                <a:ea typeface="Cambria"/>
                <a:cs typeface="Calibri"/>
              </a:rPr>
              <a:t>(Scale bar: Left = 10 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mbria"/>
                <a:cs typeface="Calibri"/>
              </a:rPr>
              <a:t>μm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/>
                <a:ea typeface="Cambria"/>
                <a:cs typeface="Calibri"/>
              </a:rPr>
              <a:t>, Right = 100 nm)</a:t>
            </a:r>
            <a:endParaRPr lang="en-US" dirty="0">
              <a:solidFill>
                <a:schemeClr val="accent3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  <a:ea typeface="+mn-lt"/>
              <a:cs typeface="+mn-lt"/>
            </a:endParaRPr>
          </a:p>
          <a:p>
            <a:pPr algn="l"/>
            <a:endParaRPr lang="en-US" dirty="0">
              <a:solidFill>
                <a:schemeClr val="accent3">
                  <a:lumMod val="50000"/>
                </a:schemeClr>
              </a:solidFill>
              <a:ea typeface="Cambria"/>
            </a:endParaRPr>
          </a:p>
        </p:txBody>
      </p:sp>
      <p:pic>
        <p:nvPicPr>
          <p:cNvPr id="6" name="Picture 6" descr="A picture containing yeast, close&#10;&#10;Description automatically generated">
            <a:extLst>
              <a:ext uri="{FF2B5EF4-FFF2-40B4-BE49-F238E27FC236}">
                <a16:creationId xmlns:a16="http://schemas.microsoft.com/office/drawing/2014/main" id="{F08560A2-1402-4B44-9625-1D4BE1E95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569" y="2206527"/>
            <a:ext cx="4842293" cy="3911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845310-E18D-4479-97D3-1A2FC3D54204}"/>
              </a:ext>
            </a:extLst>
          </p:cNvPr>
          <p:cNvSpPr txBox="1"/>
          <p:nvPr/>
        </p:nvSpPr>
        <p:spPr>
          <a:xfrm>
            <a:off x="3185124" y="6146860"/>
            <a:ext cx="75164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SEM micrographs courtesy of Dr. David Spivak, Louisiana State University</a:t>
            </a:r>
            <a:endParaRPr lang="en-US">
              <a:solidFill>
                <a:schemeClr val="accent3">
                  <a:lumMod val="50000"/>
                </a:schemeClr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184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D6FC-7F8A-42AE-BA69-647DC042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"/>
              </a:rPr>
              <a:t>MIP Nanoparticle Synthesis Selective for Vancomycin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63EBF-D1FE-434D-9F0E-2F851D42E1BA}"/>
              </a:ext>
            </a:extLst>
          </p:cNvPr>
          <p:cNvSpPr txBox="1"/>
          <p:nvPr/>
        </p:nvSpPr>
        <p:spPr>
          <a:xfrm>
            <a:off x="1786300" y="5769784"/>
            <a:ext cx="86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2"/>
                </a:solidFill>
              </a:rPr>
              <a:t>Muzyka</a:t>
            </a:r>
            <a:r>
              <a:rPr lang="en-US" sz="1100" dirty="0">
                <a:solidFill>
                  <a:schemeClr val="bg2"/>
                </a:solidFill>
              </a:rPr>
              <a:t>, K., Karim K., </a:t>
            </a:r>
            <a:r>
              <a:rPr lang="en-US" sz="1100" dirty="0" err="1">
                <a:solidFill>
                  <a:schemeClr val="bg2"/>
                </a:solidFill>
              </a:rPr>
              <a:t>Guerreiro</a:t>
            </a:r>
            <a:r>
              <a:rPr lang="en-US" sz="1100" dirty="0">
                <a:solidFill>
                  <a:schemeClr val="bg2"/>
                </a:solidFill>
              </a:rPr>
              <a:t> A., Poma A., </a:t>
            </a:r>
            <a:r>
              <a:rPr lang="en-US" sz="1100" dirty="0" err="1">
                <a:solidFill>
                  <a:schemeClr val="bg2"/>
                </a:solidFill>
              </a:rPr>
              <a:t>Pilestky</a:t>
            </a:r>
            <a:r>
              <a:rPr lang="en-US" sz="1100" dirty="0">
                <a:solidFill>
                  <a:schemeClr val="bg2"/>
                </a:solidFill>
              </a:rPr>
              <a:t> S. (2014). Optimization of the synthesis of vancomycin-selective molecularly imprinted polymer nanoparticles using automatic photoreactor. </a:t>
            </a:r>
            <a:r>
              <a:rPr lang="en-US" sz="1100" i="1" dirty="0">
                <a:solidFill>
                  <a:schemeClr val="bg2"/>
                </a:solidFill>
              </a:rPr>
              <a:t>Nanoscale Res Lett. </a:t>
            </a:r>
            <a:r>
              <a:rPr lang="en-US" sz="1100" dirty="0">
                <a:solidFill>
                  <a:schemeClr val="bg2"/>
                </a:solidFill>
              </a:rPr>
              <a:t>31(9), 154. </a:t>
            </a:r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85DCB85A-FFCC-4D26-8CC7-60D33190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00" y="1546278"/>
            <a:ext cx="8619400" cy="42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9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C90996-0304-4502-BB67-2B5117A0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Objective	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3550760-88F3-4A20-A84C-1A6BECA20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275692"/>
              </p:ext>
            </p:extLst>
          </p:nvPr>
        </p:nvGraphicFramePr>
        <p:xfrm>
          <a:off x="872197" y="893633"/>
          <a:ext cx="10710203" cy="476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9F67597-9757-42C3-9BCB-0D70C35B0C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225" y="5663163"/>
            <a:ext cx="1822811" cy="660568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21B0E180-4C91-4A19-AA51-C54E2824F6A6}"/>
              </a:ext>
            </a:extLst>
          </p:cNvPr>
          <p:cNvSpPr/>
          <p:nvPr/>
        </p:nvSpPr>
        <p:spPr>
          <a:xfrm>
            <a:off x="4573041" y="4311720"/>
            <a:ext cx="249181" cy="1252025"/>
          </a:xfrm>
          <a:prstGeom prst="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4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D1BABD-4946-40D5-B93F-529B4BC18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7"/>
            <a:ext cx="10363200" cy="1470025"/>
          </a:xfrm>
        </p:spPr>
        <p:txBody>
          <a:bodyPr/>
          <a:lstStyle/>
          <a:p>
            <a:r>
              <a:rPr lang="en-US"/>
              <a:t>Experimental Methods</a:t>
            </a:r>
          </a:p>
        </p:txBody>
      </p:sp>
    </p:spTree>
    <p:extLst>
      <p:ext uri="{BB962C8B-B14F-4D97-AF65-F5344CB8AC3E}">
        <p14:creationId xmlns:p14="http://schemas.microsoft.com/office/powerpoint/2010/main" val="2683945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1C7D73-237E-44E7-BB58-73A05045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Monomer Synthesis: Method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D9DBC0-425E-4C37-9A22-DB3598CB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603891"/>
            <a:ext cx="4762500" cy="2532750"/>
          </a:xfrm>
        </p:spPr>
        <p:txBody>
          <a:bodyPr/>
          <a:lstStyle/>
          <a:p>
            <a:r>
              <a:rPr lang="en-US"/>
              <a:t>COMU → coupling agent</a:t>
            </a:r>
          </a:p>
          <a:p>
            <a:r>
              <a:rPr lang="en-US"/>
              <a:t>TPGS → nanoreactor </a:t>
            </a:r>
          </a:p>
          <a:p>
            <a:r>
              <a:rPr lang="en-US"/>
              <a:t>Example of Green Chemistry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B9E71-7ECD-4AC3-BC99-81F7CA33DE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94909"/>
            <a:ext cx="8229600" cy="10579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6A9AC-67EE-4323-A3BE-9536B97A03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64460"/>
            <a:ext cx="5943600" cy="18491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26E832-E837-42F5-A063-68720251BAC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02" y="3185704"/>
            <a:ext cx="2093595" cy="12458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29A3F7-298B-451F-94EE-B728D8A4B35F}"/>
              </a:ext>
            </a:extLst>
          </p:cNvPr>
          <p:cNvSpPr txBox="1"/>
          <p:nvPr/>
        </p:nvSpPr>
        <p:spPr>
          <a:xfrm>
            <a:off x="5810250" y="4787384"/>
            <a:ext cx="175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TPGS-750-M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58377D-2F7E-4333-8A06-0F9F5F74476D}"/>
              </a:ext>
            </a:extLst>
          </p:cNvPr>
          <p:cNvSpPr txBox="1"/>
          <p:nvPr/>
        </p:nvSpPr>
        <p:spPr>
          <a:xfrm>
            <a:off x="7685721" y="3994019"/>
            <a:ext cx="103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COMU</a:t>
            </a:r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96FEF0FC-CCCD-4215-B4E7-9632C3B262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562" t="81952" r="5806" b="7427"/>
          <a:stretch/>
        </p:blipFill>
        <p:spPr>
          <a:xfrm>
            <a:off x="8494183" y="2659899"/>
            <a:ext cx="1716617" cy="24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6542-057A-429B-9164-BD1E54FD5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Monomer Synthesis: Method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EFD7-8FC2-4545-B521-2B35A49E5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06890"/>
            <a:ext cx="10972800" cy="1819275"/>
          </a:xfrm>
        </p:spPr>
        <p:txBody>
          <a:bodyPr/>
          <a:lstStyle/>
          <a:p>
            <a:r>
              <a:rPr lang="en-US"/>
              <a:t>DCC → activates carboxylic acid group</a:t>
            </a:r>
          </a:p>
          <a:p>
            <a:r>
              <a:rPr lang="en-US"/>
              <a:t>DMAP → coupling agent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A2E9233-26B8-44A4-BC47-82032EA3A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" y="2119314"/>
            <a:ext cx="12192000" cy="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E696683-8C13-490C-BDED-90536FDA2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095769"/>
              </p:ext>
            </p:extLst>
          </p:nvPr>
        </p:nvGraphicFramePr>
        <p:xfrm>
          <a:off x="1985963" y="1687035"/>
          <a:ext cx="82200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384789" imgH="1850100" progId="CHEMDOODLEOLE.ChemDoodleEmbeddedObject.1">
                  <p:embed/>
                </p:oleObj>
              </mc:Choice>
              <mc:Fallback>
                <p:oleObj r:id="rId3" imgW="8384789" imgH="1850100" progId="CHEMDOODLEOLE.ChemDoodleEmbeddedObject.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E696683-8C13-490C-BDED-90536FDA2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1687035"/>
                        <a:ext cx="8220075" cy="181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CF72E3A-3049-4D2A-8F86-9EFBC2E0B0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562" t="81952" r="5806" b="7427"/>
          <a:stretch/>
        </p:blipFill>
        <p:spPr>
          <a:xfrm>
            <a:off x="7786687" y="3054350"/>
            <a:ext cx="2419350" cy="342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CF058-2CFC-4497-BBDA-6A9EA9A45761}"/>
              </a:ext>
            </a:extLst>
          </p:cNvPr>
          <p:cNvSpPr txBox="1"/>
          <p:nvPr/>
        </p:nvSpPr>
        <p:spPr>
          <a:xfrm>
            <a:off x="6969760" y="19770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DCC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19D4F-B349-4F89-B36C-514ADC0AB7CE}"/>
              </a:ext>
            </a:extLst>
          </p:cNvPr>
          <p:cNvSpPr txBox="1"/>
          <p:nvPr/>
        </p:nvSpPr>
        <p:spPr>
          <a:xfrm>
            <a:off x="4405314" y="3102688"/>
            <a:ext cx="1067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DMAP</a:t>
            </a:r>
          </a:p>
        </p:txBody>
      </p:sp>
    </p:spTree>
    <p:extLst>
      <p:ext uri="{BB962C8B-B14F-4D97-AF65-F5344CB8AC3E}">
        <p14:creationId xmlns:p14="http://schemas.microsoft.com/office/powerpoint/2010/main" val="128027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2D96C-36B7-4441-8D34-98F50F04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Monomer Synthesis: Method #3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ED02B9-C27D-414A-B02B-A5BBEEDB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070473"/>
            <a:ext cx="11239500" cy="1512888"/>
          </a:xfrm>
        </p:spPr>
        <p:txBody>
          <a:bodyPr>
            <a:normAutofit lnSpcReduction="10000"/>
          </a:bodyPr>
          <a:lstStyle/>
          <a:p>
            <a:r>
              <a:rPr lang="en-US"/>
              <a:t>Ring opening reaction</a:t>
            </a:r>
          </a:p>
          <a:p>
            <a:r>
              <a:rPr lang="en-US"/>
              <a:t>Product used for polymerization → contains desired number of fluorine atoms 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443ED3D-A86A-4703-8BD7-B16CA841E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5" y="1622546"/>
            <a:ext cx="8896350" cy="307950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739747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2D96C-36B7-4441-8D34-98F50F04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Work-Up Procedure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F38DA69-45B9-415A-A66F-3B68D6A617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809624"/>
              </p:ext>
            </p:extLst>
          </p:nvPr>
        </p:nvGraphicFramePr>
        <p:xfrm>
          <a:off x="-1170016" y="1577497"/>
          <a:ext cx="8877300" cy="3608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2" descr="Flask outline">
            <a:extLst>
              <a:ext uri="{FF2B5EF4-FFF2-40B4-BE49-F238E27FC236}">
                <a16:creationId xmlns:a16="http://schemas.microsoft.com/office/drawing/2014/main" id="{3B86D713-A415-4384-BE9A-820CC594CC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017607"/>
            <a:ext cx="990599" cy="9905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E8E3E5-F6DF-41F2-8981-FF63C4F59588}"/>
              </a:ext>
            </a:extLst>
          </p:cNvPr>
          <p:cNvSpPr txBox="1"/>
          <p:nvPr/>
        </p:nvSpPr>
        <p:spPr>
          <a:xfrm>
            <a:off x="6115832" y="1964819"/>
            <a:ext cx="40004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+mj-lt"/>
              </a:rPr>
              <a:t>FINAL PRODUCT</a:t>
            </a:r>
          </a:p>
          <a:p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AEF1A5-EAF9-44BE-B8EA-008BD9903CD0}"/>
              </a:ext>
            </a:extLst>
          </p:cNvPr>
          <p:cNvSpPr txBox="1"/>
          <p:nvPr/>
        </p:nvSpPr>
        <p:spPr>
          <a:xfrm>
            <a:off x="6715905" y="4845107"/>
            <a:ext cx="2590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>
                    <a:lumMod val="50000"/>
                  </a:schemeClr>
                </a:solidFill>
              </a:rPr>
              <a:t>TLC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>
                    <a:lumMod val="50000"/>
                  </a:schemeClr>
                </a:solidFill>
              </a:rPr>
              <a:t>FTIR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>
                    <a:lumMod val="50000"/>
                  </a:schemeClr>
                </a:solidFill>
              </a:rPr>
              <a:t>Melting Point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>
                    <a:lumMod val="50000"/>
                  </a:schemeClr>
                </a:solidFill>
              </a:rPr>
              <a:t>H-NMR</a:t>
            </a:r>
          </a:p>
          <a:p>
            <a:endParaRPr lang="en-US"/>
          </a:p>
        </p:txBody>
      </p:sp>
      <p:sp>
        <p:nvSpPr>
          <p:cNvPr id="14" name="Shape 13">
            <a:extLst>
              <a:ext uri="{FF2B5EF4-FFF2-40B4-BE49-F238E27FC236}">
                <a16:creationId xmlns:a16="http://schemas.microsoft.com/office/drawing/2014/main" id="{21FEE2D3-C668-4853-A6D0-C285A570B97A}"/>
              </a:ext>
            </a:extLst>
          </p:cNvPr>
          <p:cNvSpPr/>
          <p:nvPr/>
        </p:nvSpPr>
        <p:spPr>
          <a:xfrm rot="9095483">
            <a:off x="8730814" y="2891978"/>
            <a:ext cx="2286704" cy="2325449"/>
          </a:xfrm>
          <a:prstGeom prst="swooshArrow">
            <a:avLst>
              <a:gd name="adj1" fmla="val 19885"/>
              <a:gd name="adj2" fmla="val 25000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695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2D96C-36B7-4441-8D34-98F50F04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US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75427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2D96C-36B7-4441-8D34-98F50F04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Yield of Monomers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68DCB537-CE62-4CBD-BA31-175E38174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835967"/>
              </p:ext>
            </p:extLst>
          </p:nvPr>
        </p:nvGraphicFramePr>
        <p:xfrm>
          <a:off x="3337838" y="3794346"/>
          <a:ext cx="5516324" cy="101386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379081">
                  <a:extLst>
                    <a:ext uri="{9D8B030D-6E8A-4147-A177-3AD203B41FA5}">
                      <a16:colId xmlns:a16="http://schemas.microsoft.com/office/drawing/2014/main" val="1888204622"/>
                    </a:ext>
                  </a:extLst>
                </a:gridCol>
                <a:gridCol w="1379081">
                  <a:extLst>
                    <a:ext uri="{9D8B030D-6E8A-4147-A177-3AD203B41FA5}">
                      <a16:colId xmlns:a16="http://schemas.microsoft.com/office/drawing/2014/main" val="511496746"/>
                    </a:ext>
                  </a:extLst>
                </a:gridCol>
                <a:gridCol w="1379081">
                  <a:extLst>
                    <a:ext uri="{9D8B030D-6E8A-4147-A177-3AD203B41FA5}">
                      <a16:colId xmlns:a16="http://schemas.microsoft.com/office/drawing/2014/main" val="1962920202"/>
                    </a:ext>
                  </a:extLst>
                </a:gridCol>
                <a:gridCol w="1379081">
                  <a:extLst>
                    <a:ext uri="{9D8B030D-6E8A-4147-A177-3AD203B41FA5}">
                      <a16:colId xmlns:a16="http://schemas.microsoft.com/office/drawing/2014/main" val="1029654286"/>
                    </a:ext>
                  </a:extLst>
                </a:gridCol>
              </a:tblGrid>
              <a:tr h="599185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Yield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 Yield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9895"/>
                  </a:ext>
                </a:extLst>
              </a:tr>
              <a:tr h="373787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STH 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 = </a:t>
                      </a:r>
                      <a:r>
                        <a:rPr lang="en-US" sz="18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CH</a:t>
                      </a:r>
                      <a:r>
                        <a:rPr lang="en-US" sz="1800" b="1" baseline="-25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b="1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1.718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70.54%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87336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75F57E2-F45E-45D1-B55A-82F0DC5238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77037"/>
            <a:ext cx="8229600" cy="10579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3110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F47431-2980-4CBB-B9AE-7728C875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912C63-8DCA-4979-8243-C1B32978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2315"/>
            <a:ext cx="10972800" cy="4525963"/>
          </a:xfrm>
        </p:spPr>
        <p:txBody>
          <a:bodyPr/>
          <a:lstStyle/>
          <a:p>
            <a:pPr algn="ctr"/>
            <a:r>
              <a:rPr lang="en-US" dirty="0"/>
              <a:t>Introduction to PFOAs</a:t>
            </a:r>
          </a:p>
          <a:p>
            <a:pPr algn="ctr"/>
            <a:r>
              <a:rPr lang="en-US" dirty="0"/>
              <a:t>Background on MIPs</a:t>
            </a:r>
          </a:p>
          <a:p>
            <a:pPr algn="ctr"/>
            <a:r>
              <a:rPr lang="en-US" dirty="0"/>
              <a:t>Research Objective</a:t>
            </a:r>
          </a:p>
          <a:p>
            <a:pPr algn="ctr"/>
            <a:r>
              <a:rPr lang="en-US" dirty="0"/>
              <a:t>Experimental Methods</a:t>
            </a:r>
          </a:p>
          <a:p>
            <a:pPr algn="ctr"/>
            <a:r>
              <a:rPr lang="en-US" dirty="0"/>
              <a:t>Results</a:t>
            </a:r>
          </a:p>
          <a:p>
            <a:pPr algn="ctr"/>
            <a:r>
              <a:rPr lang="en-US" dirty="0"/>
              <a:t>Future Tasks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93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06C28-A642-4D00-B797-8D36DDB6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Yield of Monomers cont.…</a:t>
            </a:r>
          </a:p>
        </p:txBody>
      </p:sp>
      <p:graphicFrame>
        <p:nvGraphicFramePr>
          <p:cNvPr id="4" name="Table 18">
            <a:extLst>
              <a:ext uri="{FF2B5EF4-FFF2-40B4-BE49-F238E27FC236}">
                <a16:creationId xmlns:a16="http://schemas.microsoft.com/office/drawing/2014/main" id="{FA188161-3757-40B8-9817-3833D93BE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003285"/>
              </p:ext>
            </p:extLst>
          </p:nvPr>
        </p:nvGraphicFramePr>
        <p:xfrm>
          <a:off x="3347719" y="3947556"/>
          <a:ext cx="5496560" cy="13716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374140">
                  <a:extLst>
                    <a:ext uri="{9D8B030D-6E8A-4147-A177-3AD203B41FA5}">
                      <a16:colId xmlns:a16="http://schemas.microsoft.com/office/drawing/2014/main" val="1888204622"/>
                    </a:ext>
                  </a:extLst>
                </a:gridCol>
                <a:gridCol w="1374140">
                  <a:extLst>
                    <a:ext uri="{9D8B030D-6E8A-4147-A177-3AD203B41FA5}">
                      <a16:colId xmlns:a16="http://schemas.microsoft.com/office/drawing/2014/main" val="511496746"/>
                    </a:ext>
                  </a:extLst>
                </a:gridCol>
                <a:gridCol w="1374140">
                  <a:extLst>
                    <a:ext uri="{9D8B030D-6E8A-4147-A177-3AD203B41FA5}">
                      <a16:colId xmlns:a16="http://schemas.microsoft.com/office/drawing/2014/main" val="1962920202"/>
                    </a:ext>
                  </a:extLst>
                </a:gridCol>
                <a:gridCol w="1374140">
                  <a:extLst>
                    <a:ext uri="{9D8B030D-6E8A-4147-A177-3AD203B41FA5}">
                      <a16:colId xmlns:a16="http://schemas.microsoft.com/office/drawing/2014/main" val="1029654286"/>
                    </a:ext>
                  </a:extLst>
                </a:gridCol>
              </a:tblGrid>
              <a:tr h="254475">
                <a:tc>
                  <a:txBody>
                    <a:bodyPr/>
                    <a:lstStyle/>
                    <a:p>
                      <a:r>
                        <a:rPr lang="en-US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Yield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 Yield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9895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STH 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 = </a:t>
                      </a:r>
                      <a:r>
                        <a:rPr lang="en-US" sz="18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CH</a:t>
                      </a:r>
                      <a:r>
                        <a:rPr lang="en-US" sz="1800" b="1" baseline="-25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b="1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2.426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67.70%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080000"/>
                  </a:ext>
                </a:extLst>
              </a:tr>
              <a:tr h="327406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STH 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R= </a:t>
                      </a:r>
                      <a:r>
                        <a:rPr lang="en-US" sz="18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CF</a:t>
                      </a:r>
                      <a:r>
                        <a:rPr lang="en-US" sz="1800" b="1" baseline="-25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b="1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50.83%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158202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36ADFB6-EB64-41B7-A22C-EE5F7CD76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620158"/>
              </p:ext>
            </p:extLst>
          </p:nvPr>
        </p:nvGraphicFramePr>
        <p:xfrm>
          <a:off x="1985962" y="1772960"/>
          <a:ext cx="82200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384789" imgH="1850100" progId="CHEMDOODLEOLE.ChemDoodleEmbeddedObject.1">
                  <p:embed/>
                </p:oleObj>
              </mc:Choice>
              <mc:Fallback>
                <p:oleObj r:id="rId2" imgW="8384789" imgH="1850100" progId="CHEMDOODLEOLE.ChemDoodleEmbeddedObject.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36ADFB6-EB64-41B7-A22C-EE5F7CD766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2" y="1772960"/>
                        <a:ext cx="8220075" cy="181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37BE905-D967-402A-9F6B-0F0A495A352F}"/>
              </a:ext>
            </a:extLst>
          </p:cNvPr>
          <p:cNvSpPr txBox="1"/>
          <p:nvPr/>
        </p:nvSpPr>
        <p:spPr>
          <a:xfrm>
            <a:off x="6969760" y="2152134"/>
            <a:ext cx="955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DCC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A2E86-173C-4B03-9831-69371265A62F}"/>
              </a:ext>
            </a:extLst>
          </p:cNvPr>
          <p:cNvSpPr txBox="1"/>
          <p:nvPr/>
        </p:nvSpPr>
        <p:spPr>
          <a:xfrm>
            <a:off x="4551680" y="3222903"/>
            <a:ext cx="975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DMAP</a:t>
            </a:r>
          </a:p>
        </p:txBody>
      </p:sp>
    </p:spTree>
    <p:extLst>
      <p:ext uri="{BB962C8B-B14F-4D97-AF65-F5344CB8AC3E}">
        <p14:creationId xmlns:p14="http://schemas.microsoft.com/office/powerpoint/2010/main" val="4005124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2D96C-36B7-4441-8D34-98F50F04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7489"/>
            <a:ext cx="10972800" cy="1143000"/>
          </a:xfrm>
        </p:spPr>
        <p:txBody>
          <a:bodyPr/>
          <a:lstStyle/>
          <a:p>
            <a:r>
              <a:rPr lang="en-US"/>
              <a:t>Analyzing Compound Purity – FTIR and NMR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FCD5E7E-7040-4DAD-AE34-1D4DF54691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150850"/>
              </p:ext>
            </p:extLst>
          </p:nvPr>
        </p:nvGraphicFramePr>
        <p:xfrm>
          <a:off x="465827" y="1629314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AEEC206-E253-4AF2-91FB-64B2D9DBCD39}"/>
              </a:ext>
            </a:extLst>
          </p:cNvPr>
          <p:cNvSpPr txBox="1"/>
          <p:nvPr/>
        </p:nvSpPr>
        <p:spPr>
          <a:xfrm>
            <a:off x="609600" y="1543050"/>
            <a:ext cx="441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STH 91 – FTIR</a:t>
            </a:r>
          </a:p>
          <a:p>
            <a:r>
              <a:rPr lang="en-US">
                <a:solidFill>
                  <a:schemeClr val="tx2"/>
                </a:solidFill>
              </a:rPr>
              <a:t>(R = </a:t>
            </a:r>
            <a:r>
              <a:rPr lang="en-US">
                <a:solidFill>
                  <a:schemeClr val="accent3">
                    <a:lumMod val="50000"/>
                  </a:schemeClr>
                </a:solidFill>
                <a:effectLst/>
              </a:rPr>
              <a:t>CH</a:t>
            </a:r>
            <a:r>
              <a:rPr lang="en-US" baseline="-2500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>
                <a:solidFill>
                  <a:schemeClr val="tx2"/>
                </a:solidFill>
              </a:rPr>
              <a:t>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18E233-D518-4368-B2EF-FFB33DA54A4B}"/>
              </a:ext>
            </a:extLst>
          </p:cNvPr>
          <p:cNvSpPr txBox="1"/>
          <p:nvPr/>
        </p:nvSpPr>
        <p:spPr>
          <a:xfrm>
            <a:off x="6564702" y="409179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B3E5B-2DB6-4869-A34C-2D5C0DE9B034}"/>
              </a:ext>
            </a:extLst>
          </p:cNvPr>
          <p:cNvSpPr txBox="1"/>
          <p:nvPr/>
        </p:nvSpPr>
        <p:spPr>
          <a:xfrm>
            <a:off x="3947124" y="29263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/>
                </a:solidFill>
              </a:rPr>
              <a:t>C-H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63BA5-711F-460D-B691-1086BEAC1239}"/>
              </a:ext>
            </a:extLst>
          </p:cNvPr>
          <p:cNvSpPr txBox="1"/>
          <p:nvPr/>
        </p:nvSpPr>
        <p:spPr>
          <a:xfrm>
            <a:off x="7024776" y="37323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Amide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CAD8E-35A0-46A6-A28F-84F55D40BC53}"/>
              </a:ext>
            </a:extLst>
          </p:cNvPr>
          <p:cNvSpPr txBox="1"/>
          <p:nvPr/>
        </p:nvSpPr>
        <p:spPr>
          <a:xfrm>
            <a:off x="2727565" y="3896751"/>
            <a:ext cx="156533" cy="2049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21481D-7848-4F15-A0E0-852274E911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/>
          <a:stretch/>
        </p:blipFill>
        <p:spPr bwMode="auto">
          <a:xfrm>
            <a:off x="609600" y="3562842"/>
            <a:ext cx="2743200" cy="1057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374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2D96C-36B7-4441-8D34-98F50F04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Compound Purity cont...</a:t>
            </a:r>
          </a:p>
        </p:txBody>
      </p:sp>
      <p:pic>
        <p:nvPicPr>
          <p:cNvPr id="3" name="Content Placeholder 2" descr="A picture containing text, ant&#10;Description automatically generated">
            <a:extLst>
              <a:ext uri="{FF2B5EF4-FFF2-40B4-BE49-F238E27FC236}">
                <a16:creationId xmlns:a16="http://schemas.microsoft.com/office/drawing/2014/main" id="{192019B5-B8F5-4055-9D34-DC0A4158B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387289"/>
            <a:ext cx="8858250" cy="519607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2DCCCC-3CEC-469E-A1DD-65636ABA4A4E}"/>
              </a:ext>
            </a:extLst>
          </p:cNvPr>
          <p:cNvSpPr txBox="1"/>
          <p:nvPr/>
        </p:nvSpPr>
        <p:spPr>
          <a:xfrm>
            <a:off x="2000250" y="1958729"/>
            <a:ext cx="2533650" cy="8002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STH 91 – NMR</a:t>
            </a:r>
          </a:p>
          <a:p>
            <a:r>
              <a:rPr lang="en-US">
                <a:solidFill>
                  <a:schemeClr val="tx2"/>
                </a:solidFill>
              </a:rPr>
              <a:t>(R = </a:t>
            </a:r>
            <a:r>
              <a:rPr lang="en-US">
                <a:solidFill>
                  <a:schemeClr val="accent3">
                    <a:lumMod val="50000"/>
                  </a:schemeClr>
                </a:solidFill>
                <a:effectLst/>
              </a:rPr>
              <a:t>CH</a:t>
            </a:r>
            <a:r>
              <a:rPr lang="en-US" baseline="-2500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>
                <a:solidFill>
                  <a:schemeClr val="tx2"/>
                </a:solidFill>
              </a:rPr>
              <a:t>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67008-DE99-4F10-BBDF-8EA5F8F8BCB5}"/>
              </a:ext>
            </a:extLst>
          </p:cNvPr>
          <p:cNvSpPr txBox="1"/>
          <p:nvPr/>
        </p:nvSpPr>
        <p:spPr>
          <a:xfrm>
            <a:off x="5143410" y="3551207"/>
            <a:ext cx="313066" cy="2110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600A4-9C33-498D-95B1-2BA13CD5DB4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/>
          <a:stretch/>
        </p:blipFill>
        <p:spPr bwMode="auto">
          <a:xfrm>
            <a:off x="2400210" y="3233267"/>
            <a:ext cx="2743200" cy="10579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6124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53B9-DDCA-41F3-90D0-6CA1E4952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Future Tasks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37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2D96C-36B7-4441-8D34-98F50F04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Polymerization</a:t>
            </a:r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1ECAB80-3ADF-47F5-8355-DAB85D539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037" y="1600202"/>
            <a:ext cx="10139925" cy="4525963"/>
          </a:xfrm>
        </p:spPr>
      </p:pic>
    </p:spTree>
    <p:extLst>
      <p:ext uri="{BB962C8B-B14F-4D97-AF65-F5344CB8AC3E}">
        <p14:creationId xmlns:p14="http://schemas.microsoft.com/office/powerpoint/2010/main" val="380565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D8ED-30B6-4428-AE67-D09CD3B5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Polymerization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571EA7-C7C9-4B38-9879-A418BB7EB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956958"/>
              </p:ext>
            </p:extLst>
          </p:nvPr>
        </p:nvGraphicFramePr>
        <p:xfrm>
          <a:off x="3467100" y="1013618"/>
          <a:ext cx="8248650" cy="380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4BCCD9B-4256-48C0-AC07-4D732F3DDFE1}"/>
              </a:ext>
            </a:extLst>
          </p:cNvPr>
          <p:cNvSpPr txBox="1"/>
          <p:nvPr/>
        </p:nvSpPr>
        <p:spPr>
          <a:xfrm>
            <a:off x="870145" y="1417639"/>
            <a:ext cx="4781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Precipitation </a:t>
            </a:r>
          </a:p>
          <a:p>
            <a:r>
              <a:rPr lang="en-US" sz="2800" dirty="0">
                <a:solidFill>
                  <a:schemeClr val="tx2"/>
                </a:solidFill>
              </a:rPr>
              <a:t>Polymerization …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F491C-60B1-4A94-99C1-72D7B84662BC}"/>
              </a:ext>
            </a:extLst>
          </p:cNvPr>
          <p:cNvSpPr txBox="1"/>
          <p:nvPr/>
        </p:nvSpPr>
        <p:spPr>
          <a:xfrm>
            <a:off x="609600" y="4591050"/>
            <a:ext cx="10477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2"/>
                </a:solidFill>
              </a:rPr>
              <a:t>Characterization with FTIR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2"/>
                </a:solidFill>
              </a:rPr>
              <a:t>Scanning Electron Microscopy for particle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2"/>
                </a:solidFill>
              </a:rPr>
              <a:t>Polymerization of NIP = Same process – template addition </a:t>
            </a:r>
          </a:p>
          <a:p>
            <a:endParaRPr lang="en-US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45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2D96C-36B7-4441-8D34-98F50F04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"/>
              </a:rPr>
              <a:t>MIP</a:t>
            </a:r>
            <a:endParaRPr lang="en-US"/>
          </a:p>
        </p:txBody>
      </p:sp>
      <p:pic>
        <p:nvPicPr>
          <p:cNvPr id="2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B0672B6F-6FB0-43D1-BE2F-6C89DD93F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938" y="1417639"/>
            <a:ext cx="7022123" cy="4525963"/>
          </a:xfrm>
        </p:spPr>
      </p:pic>
    </p:spTree>
    <p:extLst>
      <p:ext uri="{BB962C8B-B14F-4D97-AF65-F5344CB8AC3E}">
        <p14:creationId xmlns:p14="http://schemas.microsoft.com/office/powerpoint/2010/main" val="3580094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BAAA-7AA9-48B9-8EAE-18BAD608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Batch-Rebinding Studies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1B7D-9F81-4D96-8C62-00B3ED09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ea typeface="Cambria"/>
              </a:rPr>
              <a:t>Study binding capabilities of MIP and NIP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ea typeface="Cambria"/>
              </a:rPr>
              <a:t>Polymer concentrations the same … increase PFOA concentrations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ea typeface="Cambria"/>
              </a:rPr>
              <a:t>Derivatize free template in batch with 2,4-difluoroaniline for GC-MS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ea typeface="Cambria"/>
              </a:rPr>
              <a:t>Mass spectrometric calibration curve to quantify free (unbound) template </a:t>
            </a:r>
          </a:p>
          <a:p>
            <a:endParaRPr lang="en-US" dirty="0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34532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DC01-D5D6-42E6-ABF8-5D5C909A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Batch-Rebinding Studies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0D45FF3-F8AD-4536-B3D1-6ECFBE3F0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475" y="1815309"/>
            <a:ext cx="9925050" cy="40957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736C99-E128-4723-987A-DA83B4EF9311}"/>
              </a:ext>
            </a:extLst>
          </p:cNvPr>
          <p:cNvSpPr txBox="1"/>
          <p:nvPr/>
        </p:nvSpPr>
        <p:spPr>
          <a:xfrm>
            <a:off x="1133475" y="5911059"/>
            <a:ext cx="1044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2"/>
                </a:solidFill>
              </a:rPr>
              <a:t>Garcia Calzon, J.A., Diaz-Garcia, M.E. (2007). Charicterization of binding site in molecularly imprinted polymers. </a:t>
            </a:r>
            <a:r>
              <a:rPr lang="en-US" sz="1100" i="1">
                <a:solidFill>
                  <a:schemeClr val="bg2"/>
                </a:solidFill>
              </a:rPr>
              <a:t>Sensors and Actuators B: Chemical, </a:t>
            </a:r>
            <a:r>
              <a:rPr lang="en-US" sz="1100">
                <a:solidFill>
                  <a:schemeClr val="bg2"/>
                </a:solidFill>
              </a:rPr>
              <a:t>123(2), 1180-1194. 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60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8550-6097-4D08-94D0-AD865F92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"/>
              </a:rPr>
              <a:t>Derivatization with 2,4-difluoroaniline and GC-MS Analysis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7B1722-82AB-4A7D-8421-74247458A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758" y="1800952"/>
            <a:ext cx="7766650" cy="2076925"/>
          </a:xfrm>
        </p:spPr>
      </p:pic>
      <p:pic>
        <p:nvPicPr>
          <p:cNvPr id="5" name="Picture 5" descr="A picture containing text, indoor, electronics&#10;&#10;Description automatically generated">
            <a:extLst>
              <a:ext uri="{FF2B5EF4-FFF2-40B4-BE49-F238E27FC236}">
                <a16:creationId xmlns:a16="http://schemas.microsoft.com/office/drawing/2014/main" id="{3AD52B3E-6897-4C0F-84D0-EFA1E668B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479" y="3938457"/>
            <a:ext cx="4252332" cy="2508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5EEBE4-FD0C-4479-8391-DF6DE8BEE9C4}"/>
              </a:ext>
            </a:extLst>
          </p:cNvPr>
          <p:cNvSpPr txBox="1"/>
          <p:nvPr/>
        </p:nvSpPr>
        <p:spPr>
          <a:xfrm>
            <a:off x="4265903" y="6398695"/>
            <a:ext cx="38933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Image Courtesy of Moore Analytical</a:t>
            </a:r>
          </a:p>
        </p:txBody>
      </p:sp>
    </p:spTree>
    <p:extLst>
      <p:ext uri="{BB962C8B-B14F-4D97-AF65-F5344CB8AC3E}">
        <p14:creationId xmlns:p14="http://schemas.microsoft.com/office/powerpoint/2010/main" val="144017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CC17EF-4511-4618-AB0D-CD05255F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Molecule of Interest: PFOA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06EC09-1579-48CD-BD04-64EA99986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296" y="4009291"/>
            <a:ext cx="10337408" cy="247559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PFOA part of class of molecules called PFASs</a:t>
            </a:r>
          </a:p>
          <a:p>
            <a:pPr algn="just"/>
            <a:r>
              <a:rPr lang="en-US" dirty="0"/>
              <a:t>Applications</a:t>
            </a:r>
          </a:p>
          <a:p>
            <a:pPr lvl="1" algn="just"/>
            <a:r>
              <a:rPr lang="en-US" dirty="0"/>
              <a:t>stain repellents, polishes, paints, paper, metal plating and household products</a:t>
            </a:r>
          </a:p>
          <a:p>
            <a:pPr algn="just"/>
            <a:r>
              <a:rPr lang="en-US" dirty="0"/>
              <a:t>Environmental introduction through manufacturing and consumer usage </a:t>
            </a:r>
          </a:p>
          <a:p>
            <a:pPr lvl="1" algn="just"/>
            <a:r>
              <a:rPr lang="en-US" dirty="0"/>
              <a:t>Global emissions estimated at 3200-7300 tons (1951-2004)</a:t>
            </a:r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DA4B0-66D8-4697-B494-88F75B3FC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56644"/>
            <a:ext cx="5791200" cy="20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4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C1F6-251A-49D7-A359-4D07BD79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Binding Isotherm</a:t>
            </a:r>
            <a:endParaRPr lang="en-US"/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F420DA9-1B75-4F68-86D7-64DF62AA2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8603" y="1719070"/>
            <a:ext cx="5934793" cy="4662038"/>
          </a:xfrm>
        </p:spPr>
      </p:pic>
    </p:spTree>
    <p:extLst>
      <p:ext uri="{BB962C8B-B14F-4D97-AF65-F5344CB8AC3E}">
        <p14:creationId xmlns:p14="http://schemas.microsoft.com/office/powerpoint/2010/main" val="3880048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6CFC-B66A-4F4D-BFC7-76F75067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Figures of Merit for Final Results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D3AB7-C37C-477C-87F0-D1782728DF8E}"/>
              </a:ext>
            </a:extLst>
          </p:cNvPr>
          <p:cNvSpPr txBox="1"/>
          <p:nvPr/>
        </p:nvSpPr>
        <p:spPr>
          <a:xfrm>
            <a:off x="2571750" y="3163218"/>
            <a:ext cx="7048500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IF = D</a:t>
            </a:r>
            <a:r>
              <a:rPr lang="en-US" sz="3200" baseline="-25000" dirty="0">
                <a:solidFill>
                  <a:schemeClr val="bg2"/>
                </a:solidFill>
                <a:ea typeface="+mn-lt"/>
                <a:cs typeface="+mn-lt"/>
              </a:rPr>
              <a:t>MIP</a:t>
            </a: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/D</a:t>
            </a:r>
            <a:r>
              <a:rPr lang="en-US" sz="3200" baseline="-25000" dirty="0">
                <a:solidFill>
                  <a:schemeClr val="bg2"/>
                </a:solidFill>
                <a:ea typeface="+mn-lt"/>
                <a:cs typeface="+mn-lt"/>
              </a:rPr>
              <a:t>NIP</a:t>
            </a: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 = [B</a:t>
            </a:r>
            <a:r>
              <a:rPr lang="en-US" sz="3200" baseline="-25000" dirty="0">
                <a:solidFill>
                  <a:schemeClr val="bg2"/>
                </a:solidFill>
                <a:ea typeface="+mn-lt"/>
                <a:cs typeface="+mn-lt"/>
              </a:rPr>
              <a:t>MIP</a:t>
            </a: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/F</a:t>
            </a:r>
            <a:r>
              <a:rPr lang="en-US" sz="3200" baseline="-25000" dirty="0">
                <a:solidFill>
                  <a:schemeClr val="bg2"/>
                </a:solidFill>
                <a:ea typeface="+mn-lt"/>
                <a:cs typeface="+mn-lt"/>
              </a:rPr>
              <a:t>MIP</a:t>
            </a: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]/[B</a:t>
            </a:r>
            <a:r>
              <a:rPr lang="en-US" sz="3200" baseline="-25000" dirty="0">
                <a:solidFill>
                  <a:schemeClr val="bg2"/>
                </a:solidFill>
                <a:ea typeface="+mn-lt"/>
                <a:cs typeface="+mn-lt"/>
              </a:rPr>
              <a:t>MIP</a:t>
            </a: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/F</a:t>
            </a:r>
            <a:r>
              <a:rPr lang="en-US" sz="3200" baseline="-25000" dirty="0">
                <a:solidFill>
                  <a:schemeClr val="bg2"/>
                </a:solidFill>
                <a:ea typeface="+mn-lt"/>
                <a:cs typeface="+mn-lt"/>
              </a:rPr>
              <a:t>NIP</a:t>
            </a: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] </a:t>
            </a:r>
            <a:endParaRPr lang="en-US" sz="3200" dirty="0">
              <a:solidFill>
                <a:schemeClr val="bg2"/>
              </a:solidFill>
              <a:ea typeface="Cambria"/>
            </a:endParaRPr>
          </a:p>
          <a:p>
            <a:endParaRPr lang="en-US" sz="3200" dirty="0">
              <a:solidFill>
                <a:schemeClr val="bg2"/>
              </a:solidFill>
              <a:ea typeface="+mn-lt"/>
              <a:cs typeface="+mn-lt"/>
            </a:endParaRPr>
          </a:p>
          <a:p>
            <a:pPr algn="l"/>
            <a:endParaRPr lang="en-US" dirty="0">
              <a:solidFill>
                <a:schemeClr val="bg2"/>
              </a:solidFill>
              <a:ea typeface="Cambria"/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43F2AB8D-8A75-4903-B5FB-AD602EE9C8C8}"/>
              </a:ext>
            </a:extLst>
          </p:cNvPr>
          <p:cNvSpPr/>
          <p:nvPr/>
        </p:nvSpPr>
        <p:spPr>
          <a:xfrm>
            <a:off x="3308252" y="1767443"/>
            <a:ext cx="5575496" cy="1143000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7E04A-1BEE-46FF-80C1-9637842B4FC5}"/>
              </a:ext>
            </a:extLst>
          </p:cNvPr>
          <p:cNvSpPr txBox="1"/>
          <p:nvPr/>
        </p:nvSpPr>
        <p:spPr>
          <a:xfrm>
            <a:off x="3765454" y="1911327"/>
            <a:ext cx="5329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Imprinting Factor (IF): Sensitivity</a:t>
            </a:r>
            <a:endParaRPr lang="en-US" sz="2400" dirty="0">
              <a:solidFill>
                <a:schemeClr val="bg1"/>
              </a:solidFill>
              <a:ea typeface="Cambria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AA506C-6C0E-4466-954D-D78D6D227FBB}"/>
              </a:ext>
            </a:extLst>
          </p:cNvPr>
          <p:cNvSpPr txBox="1"/>
          <p:nvPr/>
        </p:nvSpPr>
        <p:spPr>
          <a:xfrm>
            <a:off x="3219450" y="5602028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α</a:t>
            </a:r>
            <a:r>
              <a:rPr lang="en-US" sz="3200" baseline="-25000" dirty="0">
                <a:solidFill>
                  <a:schemeClr val="bg2"/>
                </a:solidFill>
                <a:ea typeface="+mn-lt"/>
                <a:cs typeface="+mn-lt"/>
              </a:rPr>
              <a:t>competitor </a:t>
            </a: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= </a:t>
            </a:r>
            <a:r>
              <a:rPr lang="en-US" sz="3200" dirty="0" err="1">
                <a:solidFill>
                  <a:schemeClr val="bg2"/>
                </a:solidFill>
                <a:ea typeface="+mn-lt"/>
                <a:cs typeface="+mn-lt"/>
              </a:rPr>
              <a:t>D</a:t>
            </a:r>
            <a:r>
              <a:rPr lang="en-US" sz="3200" baseline="-25000" dirty="0" err="1">
                <a:solidFill>
                  <a:schemeClr val="bg2"/>
                </a:solidFill>
                <a:ea typeface="+mn-lt"/>
                <a:cs typeface="+mn-lt"/>
              </a:rPr>
              <a:t>analyte</a:t>
            </a:r>
            <a:r>
              <a:rPr lang="en-US" sz="3200" baseline="-25000" dirty="0">
                <a:solidFill>
                  <a:schemeClr val="bg2"/>
                </a:solidFill>
                <a:ea typeface="+mn-lt"/>
                <a:cs typeface="+mn-lt"/>
              </a:rPr>
              <a:t>, MIP</a:t>
            </a:r>
            <a:r>
              <a:rPr lang="en-US" sz="3200" dirty="0">
                <a:solidFill>
                  <a:schemeClr val="bg2"/>
                </a:solidFill>
                <a:ea typeface="+mn-lt"/>
                <a:cs typeface="+mn-lt"/>
              </a:rPr>
              <a:t>/</a:t>
            </a:r>
            <a:r>
              <a:rPr lang="en-US" sz="3200" dirty="0" err="1">
                <a:solidFill>
                  <a:schemeClr val="bg2"/>
                </a:solidFill>
                <a:ea typeface="+mn-lt"/>
                <a:cs typeface="+mn-lt"/>
              </a:rPr>
              <a:t>D</a:t>
            </a:r>
            <a:r>
              <a:rPr lang="en-US" sz="3200" baseline="-25000" dirty="0" err="1">
                <a:solidFill>
                  <a:schemeClr val="bg2"/>
                </a:solidFill>
                <a:ea typeface="+mn-lt"/>
                <a:cs typeface="+mn-lt"/>
              </a:rPr>
              <a:t>competitor</a:t>
            </a:r>
            <a:r>
              <a:rPr lang="en-US" sz="3200" baseline="-25000" dirty="0">
                <a:solidFill>
                  <a:schemeClr val="bg2"/>
                </a:solidFill>
                <a:ea typeface="+mn-lt"/>
                <a:cs typeface="+mn-lt"/>
              </a:rPr>
              <a:t>, MIP </a:t>
            </a:r>
            <a:endParaRPr lang="en-US" sz="3200" dirty="0">
              <a:solidFill>
                <a:schemeClr val="bg2"/>
              </a:solidFill>
              <a:ea typeface="Cambria"/>
            </a:endParaRPr>
          </a:p>
          <a:p>
            <a:endParaRPr lang="en-US" sz="3200" dirty="0"/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A58D6B11-CA36-4EDC-AC13-E530945A4A97}"/>
              </a:ext>
            </a:extLst>
          </p:cNvPr>
          <p:cNvSpPr/>
          <p:nvPr/>
        </p:nvSpPr>
        <p:spPr>
          <a:xfrm>
            <a:off x="3308252" y="4247811"/>
            <a:ext cx="5575496" cy="1143000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D8C0C7-A82A-4482-8EE4-0EF04F0F315E}"/>
              </a:ext>
            </a:extLst>
          </p:cNvPr>
          <p:cNvSpPr txBox="1"/>
          <p:nvPr/>
        </p:nvSpPr>
        <p:spPr>
          <a:xfrm>
            <a:off x="4705645" y="4378219"/>
            <a:ext cx="4389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Selectivity Factor (α)</a:t>
            </a:r>
            <a:endParaRPr lang="en-US" sz="2400" dirty="0">
              <a:solidFill>
                <a:schemeClr val="bg1"/>
              </a:solidFill>
              <a:ea typeface="Cambria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72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B12F-B4C5-4D1C-B0D0-A737C762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BCD8D-4EFD-49D5-A363-4276D41C6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bg2"/>
              </a:solidFill>
              <a:ea typeface="Cambri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Ahrens, L., </a:t>
            </a:r>
            <a:r>
              <a:rPr lang="en-US" sz="3200" dirty="0" err="1">
                <a:solidFill>
                  <a:schemeClr val="bg2"/>
                </a:solidFill>
              </a:rPr>
              <a:t>Bundschuh</a:t>
            </a:r>
            <a:r>
              <a:rPr lang="en-US" sz="3200" dirty="0">
                <a:solidFill>
                  <a:schemeClr val="bg2"/>
                </a:solidFill>
              </a:rPr>
              <a:t> M.  (2014).  Fate and effects of poly- and perfluoroalkyl substances in the aquatic environment: A review.  </a:t>
            </a:r>
            <a:r>
              <a:rPr lang="en-US" sz="3200" i="1" dirty="0">
                <a:solidFill>
                  <a:schemeClr val="bg2"/>
                </a:solidFill>
              </a:rPr>
              <a:t>Environmental Toxicology and Chemistry</a:t>
            </a:r>
            <a:r>
              <a:rPr lang="en-US" sz="3200" dirty="0">
                <a:solidFill>
                  <a:schemeClr val="bg2"/>
                </a:solidFill>
              </a:rPr>
              <a:t> 33(9), 1921-1929.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ea typeface="Cambria"/>
              </a:rPr>
              <a:t>Ansell, R. J. Characterization of the Binding Properties of Molecularly Imprinted Polymers. White Rose University Consortium, 2015 from </a:t>
            </a:r>
            <a:r>
              <a:rPr lang="en-US" i="1" dirty="0">
                <a:solidFill>
                  <a:schemeClr val="bg2"/>
                </a:solidFill>
                <a:ea typeface="Cambria"/>
              </a:rPr>
              <a:t>Molecularly Imprinted Polymers in Biotechnology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bg2"/>
                </a:solidFill>
                <a:ea typeface="Cambria"/>
              </a:rPr>
              <a:t>Belbruno</a:t>
            </a:r>
            <a:r>
              <a:rPr lang="en-US" dirty="0">
                <a:solidFill>
                  <a:schemeClr val="bg2"/>
                </a:solidFill>
                <a:ea typeface="Cambria"/>
              </a:rPr>
              <a:t>, J. Molecularly Imprinted Polymers. </a:t>
            </a:r>
            <a:r>
              <a:rPr lang="en-US" i="1" dirty="0">
                <a:solidFill>
                  <a:schemeClr val="bg2"/>
                </a:solidFill>
                <a:ea typeface="Cambria"/>
              </a:rPr>
              <a:t>Chem. Rev.</a:t>
            </a:r>
            <a:r>
              <a:rPr lang="en-US" dirty="0">
                <a:solidFill>
                  <a:schemeClr val="bg2"/>
                </a:solidFill>
                <a:ea typeface="Cambria"/>
              </a:rPr>
              <a:t> 2019, 119, 94-119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bg2"/>
                </a:solidFill>
                <a:ea typeface="Cambria"/>
              </a:rPr>
              <a:t>Muzyka</a:t>
            </a:r>
            <a:r>
              <a:rPr lang="en-US" dirty="0">
                <a:solidFill>
                  <a:schemeClr val="bg2"/>
                </a:solidFill>
                <a:ea typeface="Cambria"/>
              </a:rPr>
              <a:t>, K. Karim, K. </a:t>
            </a:r>
            <a:r>
              <a:rPr lang="en-US" dirty="0" err="1">
                <a:solidFill>
                  <a:schemeClr val="bg2"/>
                </a:solidFill>
                <a:ea typeface="Cambria"/>
              </a:rPr>
              <a:t>Piletsky</a:t>
            </a:r>
            <a:r>
              <a:rPr lang="en-US" dirty="0">
                <a:solidFill>
                  <a:schemeClr val="bg2"/>
                </a:solidFill>
                <a:ea typeface="Cambria"/>
              </a:rPr>
              <a:t>, S. </a:t>
            </a:r>
            <a:r>
              <a:rPr lang="en-US" dirty="0" err="1">
                <a:solidFill>
                  <a:schemeClr val="bg2"/>
                </a:solidFill>
                <a:ea typeface="Cambria"/>
              </a:rPr>
              <a:t>Optimisation</a:t>
            </a:r>
            <a:r>
              <a:rPr lang="en-US" dirty="0">
                <a:solidFill>
                  <a:schemeClr val="bg2"/>
                </a:solidFill>
                <a:ea typeface="Cambria"/>
              </a:rPr>
              <a:t> of the synthesis of vancomycin-selective molecularly imprinted polymer nanoparticles using automatic photoreactor. </a:t>
            </a:r>
            <a:r>
              <a:rPr lang="en-US" i="1" dirty="0">
                <a:solidFill>
                  <a:schemeClr val="bg2"/>
                </a:solidFill>
                <a:ea typeface="Cambria"/>
              </a:rPr>
              <a:t>Nanoscale Res </a:t>
            </a:r>
            <a:r>
              <a:rPr lang="en-US" i="1" dirty="0" err="1">
                <a:solidFill>
                  <a:schemeClr val="bg2"/>
                </a:solidFill>
                <a:ea typeface="Cambria"/>
              </a:rPr>
              <a:t>lett</a:t>
            </a:r>
            <a:r>
              <a:rPr lang="en-US" i="1" dirty="0">
                <a:solidFill>
                  <a:schemeClr val="bg2"/>
                </a:solidFill>
                <a:ea typeface="Cambria"/>
              </a:rPr>
              <a:t>.</a:t>
            </a:r>
            <a:r>
              <a:rPr lang="en-US" dirty="0">
                <a:solidFill>
                  <a:schemeClr val="bg2"/>
                </a:solidFill>
                <a:ea typeface="Cambria"/>
              </a:rPr>
              <a:t> 2014; 9(1): 154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ea typeface="Cambria"/>
              </a:rPr>
              <a:t>Sun, Q., </a:t>
            </a:r>
            <a:r>
              <a:rPr lang="en-US" dirty="0" err="1">
                <a:solidFill>
                  <a:schemeClr val="bg2"/>
                </a:solidFill>
                <a:ea typeface="Cambria"/>
              </a:rPr>
              <a:t>Zong</a:t>
            </a:r>
            <a:r>
              <a:rPr lang="en-US" dirty="0">
                <a:solidFill>
                  <a:schemeClr val="bg2"/>
                </a:solidFill>
                <a:ea typeface="Cambria"/>
              </a:rPr>
              <a:t>, G., </a:t>
            </a:r>
            <a:r>
              <a:rPr lang="en-US" dirty="0" err="1">
                <a:solidFill>
                  <a:schemeClr val="bg2"/>
                </a:solidFill>
                <a:ea typeface="Cambria"/>
              </a:rPr>
              <a:t>Valvi</a:t>
            </a:r>
            <a:r>
              <a:rPr lang="en-US" dirty="0">
                <a:solidFill>
                  <a:schemeClr val="bg2"/>
                </a:solidFill>
                <a:ea typeface="Cambria"/>
              </a:rPr>
              <a:t>, D., Nielsen F., </a:t>
            </a:r>
            <a:r>
              <a:rPr lang="en-US" dirty="0" err="1">
                <a:solidFill>
                  <a:schemeClr val="bg2"/>
                </a:solidFill>
                <a:ea typeface="Cambria"/>
              </a:rPr>
              <a:t>Coull</a:t>
            </a:r>
            <a:r>
              <a:rPr lang="en-US" dirty="0">
                <a:solidFill>
                  <a:schemeClr val="bg2"/>
                </a:solidFill>
                <a:ea typeface="Cambria"/>
              </a:rPr>
              <a:t> B. et al. (2018) Plasma Concentration of Perfluoroalkyl Substances and Risk of Type 2 Diabetes: A Prospective Investigation among U.S. Women. </a:t>
            </a:r>
            <a:r>
              <a:rPr lang="en-US" i="1" dirty="0">
                <a:solidFill>
                  <a:schemeClr val="bg2"/>
                </a:solidFill>
                <a:ea typeface="Cambria"/>
              </a:rPr>
              <a:t>Environmental Health Perspectives</a:t>
            </a:r>
            <a:r>
              <a:rPr lang="en-US" dirty="0">
                <a:solidFill>
                  <a:schemeClr val="bg2"/>
                </a:solidFill>
                <a:ea typeface="Cambria"/>
              </a:rPr>
              <a:t> (online) 126(3). </a:t>
            </a:r>
          </a:p>
          <a:p>
            <a:endParaRPr lang="en-US" dirty="0">
              <a:solidFill>
                <a:schemeClr val="bg2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4907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E19141-AC1D-496E-B844-0FFB98983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Harmful Results of Environmental Release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9B3B8B-F05C-499F-84E4-017AE4283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3400"/>
            <a:ext cx="5048250" cy="45611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High accumulation in aquatic environments</a:t>
            </a:r>
          </a:p>
          <a:p>
            <a:pPr lvl="1"/>
            <a:r>
              <a:rPr lang="en-US" dirty="0"/>
              <a:t>Algae cell membranes → trophic cascade</a:t>
            </a:r>
          </a:p>
          <a:p>
            <a:pPr lvl="1"/>
            <a:r>
              <a:rPr lang="en-US" dirty="0"/>
              <a:t>Generational mortality and histopathological alterations   </a:t>
            </a:r>
          </a:p>
          <a:p>
            <a:r>
              <a:rPr lang="en-US" dirty="0"/>
              <a:t>Effects on human populations: </a:t>
            </a:r>
          </a:p>
          <a:p>
            <a:pPr lvl="1"/>
            <a:r>
              <a:rPr lang="en-US" dirty="0"/>
              <a:t>Obesogenic, Diabetogenic, Preeclampsia, Cancer</a:t>
            </a:r>
          </a:p>
          <a:p>
            <a:r>
              <a:rPr lang="en-US" dirty="0"/>
              <a:t>US Environmental Protection Agency PFOA Stewardship Program </a:t>
            </a:r>
          </a:p>
          <a:p>
            <a:endParaRPr lang="en-US" dirty="0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5AD37F1A-D302-4503-A2B0-73500FC3B9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t="6008" r="7131" b="11246"/>
          <a:stretch/>
        </p:blipFill>
        <p:spPr>
          <a:xfrm>
            <a:off x="6096000" y="2171701"/>
            <a:ext cx="5048250" cy="2514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61922-0582-409B-BB18-C86816101D1C}"/>
              </a:ext>
            </a:extLst>
          </p:cNvPr>
          <p:cNvSpPr txBox="1"/>
          <p:nvPr/>
        </p:nvSpPr>
        <p:spPr>
          <a:xfrm>
            <a:off x="6096000" y="4686299"/>
            <a:ext cx="50482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Ahrens, L., </a:t>
            </a:r>
            <a:r>
              <a:rPr lang="en-US" sz="1100" dirty="0" err="1">
                <a:solidFill>
                  <a:schemeClr val="bg2"/>
                </a:solidFill>
              </a:rPr>
              <a:t>Bundschuh</a:t>
            </a:r>
            <a:r>
              <a:rPr lang="en-US" sz="1100" dirty="0">
                <a:solidFill>
                  <a:schemeClr val="bg2"/>
                </a:solidFill>
              </a:rPr>
              <a:t> M.  (2014).  Fate and effects of poly- and perfluoroalkyl substances in the aquatic environment: A review.  </a:t>
            </a:r>
            <a:r>
              <a:rPr lang="en-US" sz="1100" i="1" dirty="0">
                <a:solidFill>
                  <a:schemeClr val="bg2"/>
                </a:solidFill>
              </a:rPr>
              <a:t>Environmental Toxicology and Chemistry</a:t>
            </a:r>
            <a:r>
              <a:rPr lang="en-US" sz="1100" dirty="0">
                <a:solidFill>
                  <a:schemeClr val="bg2"/>
                </a:solidFill>
              </a:rPr>
              <a:t> 33(9), 1921-1929. </a:t>
            </a:r>
          </a:p>
        </p:txBody>
      </p:sp>
    </p:spTree>
    <p:extLst>
      <p:ext uri="{BB962C8B-B14F-4D97-AF65-F5344CB8AC3E}">
        <p14:creationId xmlns:p14="http://schemas.microsoft.com/office/powerpoint/2010/main" val="239558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A6AA9D-69C0-41A8-930F-674B1F2B19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Background on MIPs</a:t>
            </a:r>
          </a:p>
        </p:txBody>
      </p:sp>
    </p:spTree>
    <p:extLst>
      <p:ext uri="{BB962C8B-B14F-4D97-AF65-F5344CB8AC3E}">
        <p14:creationId xmlns:p14="http://schemas.microsoft.com/office/powerpoint/2010/main" val="37172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986835-10CD-458A-8A21-8FE65CE2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is a molecularly-imprinted polymer?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80E921-392D-433A-A1E2-0AC5BD7B4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Molecularly-imprinted polymers (MIPs) are processed in a matrix which leaves cavities to bind certain template molecules (similar to antibodies)</a:t>
            </a:r>
          </a:p>
          <a:p>
            <a:pPr lvl="1"/>
            <a:r>
              <a:rPr lang="en-US" dirty="0">
                <a:cs typeface="Calibri"/>
              </a:rPr>
              <a:t>Cavities formed from non-covalent interactions in pre-polymerization complex between </a:t>
            </a:r>
            <a:r>
              <a:rPr lang="en-US" b="1" dirty="0">
                <a:cs typeface="Calibri"/>
              </a:rPr>
              <a:t>crosslinking monomer</a:t>
            </a:r>
            <a:r>
              <a:rPr lang="en-US" dirty="0">
                <a:cs typeface="Calibri"/>
              </a:rPr>
              <a:t> and </a:t>
            </a:r>
            <a:r>
              <a:rPr lang="en-US" b="1" dirty="0">
                <a:cs typeface="Calibri"/>
              </a:rPr>
              <a:t>template </a:t>
            </a:r>
          </a:p>
          <a:p>
            <a:r>
              <a:rPr lang="en-US" dirty="0">
                <a:cs typeface="Calibri"/>
              </a:rPr>
              <a:t>Result = cavity with specific 3D shape in MIP that is selective for the analyte</a:t>
            </a:r>
          </a:p>
          <a:p>
            <a:r>
              <a:rPr lang="en-US" dirty="0">
                <a:cs typeface="Calibri"/>
              </a:rPr>
              <a:t>"Mold" to molecule of interest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0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AC9CC6-CDCF-48A7-B759-C172C66D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160337"/>
            <a:ext cx="10401300" cy="1143000"/>
          </a:xfrm>
        </p:spPr>
        <p:txBody>
          <a:bodyPr/>
          <a:lstStyle/>
          <a:p>
            <a:r>
              <a:rPr lang="en-US">
                <a:cs typeface="Calibri Light"/>
              </a:rPr>
              <a:t>MIP Polymerization Process</a:t>
            </a: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F752E9F-2CA7-4748-9868-711BFCBB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046" y="1303337"/>
            <a:ext cx="8081408" cy="513486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3872BE-0AA5-4E17-B25D-9F6403B08115}"/>
              </a:ext>
            </a:extLst>
          </p:cNvPr>
          <p:cNvSpPr txBox="1"/>
          <p:nvPr/>
        </p:nvSpPr>
        <p:spPr>
          <a:xfrm>
            <a:off x="2341046" y="6427113"/>
            <a:ext cx="8081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Garcia </a:t>
            </a:r>
            <a:r>
              <a:rPr lang="en-US" sz="1100" dirty="0" err="1">
                <a:solidFill>
                  <a:schemeClr val="bg2"/>
                </a:solidFill>
              </a:rPr>
              <a:t>Calzon</a:t>
            </a:r>
            <a:r>
              <a:rPr lang="en-US" sz="1100" dirty="0">
                <a:solidFill>
                  <a:schemeClr val="bg2"/>
                </a:solidFill>
              </a:rPr>
              <a:t>, J.A., Diaz-Garcia, M.E. (2007). </a:t>
            </a:r>
            <a:r>
              <a:rPr lang="en-US" sz="1100" dirty="0" err="1">
                <a:solidFill>
                  <a:schemeClr val="bg2"/>
                </a:solidFill>
              </a:rPr>
              <a:t>Charicterization</a:t>
            </a:r>
            <a:r>
              <a:rPr lang="en-US" sz="1100" dirty="0">
                <a:solidFill>
                  <a:schemeClr val="bg2"/>
                </a:solidFill>
              </a:rPr>
              <a:t> of binding site in molecularly imprinted polymers. </a:t>
            </a:r>
            <a:r>
              <a:rPr lang="en-US" sz="1100" i="1" dirty="0">
                <a:solidFill>
                  <a:schemeClr val="bg2"/>
                </a:solidFill>
              </a:rPr>
              <a:t>Sensors and Actuators B: Chemical, </a:t>
            </a:r>
            <a:r>
              <a:rPr lang="en-US" sz="1100" dirty="0">
                <a:solidFill>
                  <a:schemeClr val="bg2"/>
                </a:solidFill>
              </a:rPr>
              <a:t>123(2), 1180-1194. </a:t>
            </a:r>
          </a:p>
        </p:txBody>
      </p:sp>
    </p:spTree>
    <p:extLst>
      <p:ext uri="{BB962C8B-B14F-4D97-AF65-F5344CB8AC3E}">
        <p14:creationId xmlns:p14="http://schemas.microsoft.com/office/powerpoint/2010/main" val="89399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D3737-1BE6-492C-9EB3-CE166FD9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History of MIPs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FFBA19-A8B5-417F-99AC-0A3C817AC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cs typeface="Calibri"/>
              </a:rPr>
              <a:t>Alexander Markovich Polyakov (1931)</a:t>
            </a:r>
          </a:p>
          <a:p>
            <a:pPr lvl="1"/>
            <a:r>
              <a:rPr lang="en-US" dirty="0">
                <a:cs typeface="Calibri"/>
              </a:rPr>
              <a:t>noted effect on silica when polymerized with benzene and derivatives </a:t>
            </a:r>
          </a:p>
          <a:p>
            <a:r>
              <a:rPr lang="en-US" dirty="0">
                <a:cs typeface="Calibri"/>
              </a:rPr>
              <a:t>"Dickey's method"(1941) </a:t>
            </a:r>
          </a:p>
          <a:p>
            <a:pPr lvl="1"/>
            <a:r>
              <a:rPr lang="en-US" dirty="0">
                <a:cs typeface="Calibri"/>
              </a:rPr>
              <a:t>Sodium silicate polymerization in presence of one of four dyes; silica would adsorb the pattern dye preferentially over the other three </a:t>
            </a:r>
          </a:p>
          <a:p>
            <a:r>
              <a:rPr lang="en-US" dirty="0">
                <a:cs typeface="Calibri"/>
              </a:rPr>
              <a:t>Merck Co. </a:t>
            </a:r>
          </a:p>
          <a:p>
            <a:pPr lvl="1"/>
            <a:r>
              <a:rPr lang="en-US" dirty="0">
                <a:cs typeface="Calibri"/>
              </a:rPr>
              <a:t>Patent of nicotine filter for cigars and cigarettes; bound 10.7% more nicotine than non-imprinted silica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2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6444E5-1D60-4696-9893-1DB1FAAC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Use of MIPs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7223E5-A9F2-49FC-B257-40D232BD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4568482"/>
            <a:ext cx="11521440" cy="201487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cs typeface="Calibri"/>
              </a:rPr>
              <a:t>Analytical chemistry, pharmaceutical analyses, and medicine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ea typeface="+mn-lt"/>
                <a:cs typeface="+mn-lt"/>
              </a:rPr>
              <a:t>MIP nanoparticles for drug and protein analysis in body fluids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ea typeface="+mn-lt"/>
                <a:cs typeface="+mn-lt"/>
              </a:rPr>
              <a:t>Drug-of-abuse detection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ea typeface="+mn-lt"/>
                <a:cs typeface="+mn-lt"/>
              </a:rPr>
              <a:t>Gas sensing applications (e.g., emission of volatile organic compounds)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ea typeface="Cambria"/>
              <a:cs typeface="Calibri"/>
            </a:endParaRPr>
          </a:p>
          <a:p>
            <a:endParaRPr lang="en-US" dirty="0">
              <a:ea typeface="Cambria"/>
            </a:endParaRPr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45BA4068-FAA4-4617-B962-1376FB046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3137" r="3132" b="3542"/>
          <a:stretch/>
        </p:blipFill>
        <p:spPr bwMode="auto">
          <a:xfrm>
            <a:off x="2550940" y="1417639"/>
            <a:ext cx="7090120" cy="25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77B767-94F0-4243-80E3-2BC01E084148}"/>
              </a:ext>
            </a:extLst>
          </p:cNvPr>
          <p:cNvSpPr txBox="1"/>
          <p:nvPr/>
        </p:nvSpPr>
        <p:spPr>
          <a:xfrm>
            <a:off x="2550940" y="3949823"/>
            <a:ext cx="7578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El-</a:t>
            </a:r>
            <a:r>
              <a:rPr lang="en-US" sz="1100" dirty="0" err="1">
                <a:solidFill>
                  <a:schemeClr val="bg2"/>
                </a:solidFill>
              </a:rPr>
              <a:t>Schich</a:t>
            </a:r>
            <a:r>
              <a:rPr lang="en-US" sz="1100" dirty="0">
                <a:solidFill>
                  <a:schemeClr val="bg2"/>
                </a:solidFill>
              </a:rPr>
              <a:t> Z., Zhang Y., </a:t>
            </a:r>
            <a:r>
              <a:rPr lang="en-US" sz="1100" dirty="0" err="1">
                <a:solidFill>
                  <a:schemeClr val="bg2"/>
                </a:solidFill>
              </a:rPr>
              <a:t>Feith</a:t>
            </a:r>
            <a:r>
              <a:rPr lang="en-US" sz="1100" dirty="0">
                <a:solidFill>
                  <a:schemeClr val="bg2"/>
                </a:solidFill>
              </a:rPr>
              <a:t> M., Beyer S., </a:t>
            </a:r>
            <a:r>
              <a:rPr lang="en-US" sz="1100" dirty="0" err="1">
                <a:solidFill>
                  <a:schemeClr val="bg2"/>
                </a:solidFill>
              </a:rPr>
              <a:t>Sternbaek</a:t>
            </a:r>
            <a:r>
              <a:rPr lang="en-US" sz="1100" dirty="0">
                <a:solidFill>
                  <a:schemeClr val="bg2"/>
                </a:solidFill>
              </a:rPr>
              <a:t> L., Ohlsson L., </a:t>
            </a:r>
            <a:r>
              <a:rPr lang="en-US" sz="1100" dirty="0" err="1">
                <a:solidFill>
                  <a:schemeClr val="bg2"/>
                </a:solidFill>
              </a:rPr>
              <a:t>Stollenwerk</a:t>
            </a:r>
            <a:r>
              <a:rPr lang="en-US" sz="1100" dirty="0">
                <a:solidFill>
                  <a:schemeClr val="bg2"/>
                </a:solidFill>
              </a:rPr>
              <a:t> M., </a:t>
            </a:r>
            <a:r>
              <a:rPr lang="en-US" sz="1100" dirty="0" err="1">
                <a:solidFill>
                  <a:schemeClr val="bg2"/>
                </a:solidFill>
              </a:rPr>
              <a:t>Wingren</a:t>
            </a:r>
            <a:r>
              <a:rPr lang="en-US" sz="1100" dirty="0">
                <a:solidFill>
                  <a:schemeClr val="bg2"/>
                </a:solidFill>
              </a:rPr>
              <a:t> AG. (2020). Molecularly imprinted polymers in biological applications. </a:t>
            </a:r>
            <a:r>
              <a:rPr lang="en-US" sz="1100" i="1" dirty="0">
                <a:solidFill>
                  <a:schemeClr val="bg2"/>
                </a:solidFill>
              </a:rPr>
              <a:t>Biotechniques</a:t>
            </a:r>
            <a:r>
              <a:rPr lang="en-US" sz="1100" dirty="0">
                <a:solidFill>
                  <a:schemeClr val="bg2"/>
                </a:solidFill>
              </a:rPr>
              <a:t> 69(6). </a:t>
            </a:r>
          </a:p>
        </p:txBody>
      </p:sp>
    </p:spTree>
    <p:extLst>
      <p:ext uri="{BB962C8B-B14F-4D97-AF65-F5344CB8AC3E}">
        <p14:creationId xmlns:p14="http://schemas.microsoft.com/office/powerpoint/2010/main" val="30351830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D3761A0110254DA51566E62AC7158F" ma:contentTypeVersion="8" ma:contentTypeDescription="Create a new document." ma:contentTypeScope="" ma:versionID="97419b861435fc0de5207bda94fcf703">
  <xsd:schema xmlns:xsd="http://www.w3.org/2001/XMLSchema" xmlns:xs="http://www.w3.org/2001/XMLSchema" xmlns:p="http://schemas.microsoft.com/office/2006/metadata/properties" xmlns:ns3="7e609756-8bd3-418d-8fc4-11900102e74d" xmlns:ns4="ffd6e82e-a760-4edb-892c-e91cce820f03" targetNamespace="http://schemas.microsoft.com/office/2006/metadata/properties" ma:root="true" ma:fieldsID="dec4fa60e7837293484e537192f04d2e" ns3:_="" ns4:_="">
    <xsd:import namespace="7e609756-8bd3-418d-8fc4-11900102e74d"/>
    <xsd:import namespace="ffd6e82e-a760-4edb-892c-e91cce820f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09756-8bd3-418d-8fc4-11900102e7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e82e-a760-4edb-892c-e91cce820f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121EFB-9E04-4668-824D-9C6A4457D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805AC9-AB81-483B-B68C-7C7491F288B4}">
  <ds:schemaRefs>
    <ds:schemaRef ds:uri="7e609756-8bd3-418d-8fc4-11900102e74d"/>
    <ds:schemaRef ds:uri="ffd6e82e-a760-4edb-892c-e91cce820f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3C101B-D78A-497D-B059-D15564839C60}">
  <ds:schemaRefs>
    <ds:schemaRef ds:uri="7e609756-8bd3-418d-8fc4-11900102e74d"/>
    <ds:schemaRef ds:uri="ffd6e82e-a760-4edb-892c-e91cce820f0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1255</Words>
  <Application>Microsoft Office PowerPoint</Application>
  <PresentationFormat>Widescreen</PresentationFormat>
  <Paragraphs>188</Paragraphs>
  <Slides>32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</vt:lpstr>
      <vt:lpstr>1_Office Theme</vt:lpstr>
      <vt:lpstr>CHEMDOODLEOLE.ChemDoodleEmbeddedObject.1</vt:lpstr>
      <vt:lpstr>Synthesis of a Substance for the Selective and Sensitive Sorption of Perfluoroctanoic Acid</vt:lpstr>
      <vt:lpstr>Presentation Overview</vt:lpstr>
      <vt:lpstr>Molecule of Interest: PFOA</vt:lpstr>
      <vt:lpstr>Harmful Results of Environmental Release</vt:lpstr>
      <vt:lpstr>Background on MIPs</vt:lpstr>
      <vt:lpstr>What is a molecularly-imprinted polymer?</vt:lpstr>
      <vt:lpstr>MIP Polymerization Process</vt:lpstr>
      <vt:lpstr>History of MIPs</vt:lpstr>
      <vt:lpstr>Use of MIPs</vt:lpstr>
      <vt:lpstr>SEM of MIP Nanoparticle</vt:lpstr>
      <vt:lpstr>MIP Nanoparticle Synthesis Selective for Vancomycin</vt:lpstr>
      <vt:lpstr>Research Objective </vt:lpstr>
      <vt:lpstr>Experimental Methods</vt:lpstr>
      <vt:lpstr>Monomer Synthesis: Method #1</vt:lpstr>
      <vt:lpstr>Monomer Synthesis: Method #2</vt:lpstr>
      <vt:lpstr>Monomer Synthesis: Method #3</vt:lpstr>
      <vt:lpstr>Work-Up Procedure</vt:lpstr>
      <vt:lpstr>Results</vt:lpstr>
      <vt:lpstr>Yield of Monomers</vt:lpstr>
      <vt:lpstr>Yield of Monomers cont.…</vt:lpstr>
      <vt:lpstr>Analyzing Compound Purity – FTIR and NMR </vt:lpstr>
      <vt:lpstr>Analyzing Compound Purity cont...</vt:lpstr>
      <vt:lpstr>Future Tasks </vt:lpstr>
      <vt:lpstr>Polymerization</vt:lpstr>
      <vt:lpstr>Polymerization</vt:lpstr>
      <vt:lpstr>MIP</vt:lpstr>
      <vt:lpstr>Batch-Rebinding Studies</vt:lpstr>
      <vt:lpstr>Batch-Rebinding Studies</vt:lpstr>
      <vt:lpstr>Derivatization with 2,4-difluoroaniline and GC-MS Analysis</vt:lpstr>
      <vt:lpstr>Binding Isotherm</vt:lpstr>
      <vt:lpstr>Figures of Merit for Final Results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Loucks</dc:creator>
  <cp:lastModifiedBy>Alicia Loucks</cp:lastModifiedBy>
  <cp:revision>2</cp:revision>
  <dcterms:created xsi:type="dcterms:W3CDTF">2021-03-02T13:54:10Z</dcterms:created>
  <dcterms:modified xsi:type="dcterms:W3CDTF">2021-03-16T02:18:54Z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0x010100B7D3761A0110254DA51566E62AC7158F</vt:lpwstr>
  </property>
</Properties>
</file>