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8" r:id="rId4"/>
    <p:sldId id="269" r:id="rId5"/>
    <p:sldId id="271" r:id="rId6"/>
    <p:sldId id="273" r:id="rId7"/>
    <p:sldId id="274" r:id="rId8"/>
    <p:sldId id="275" r:id="rId9"/>
    <p:sldId id="276" r:id="rId10"/>
    <p:sldId id="27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go Bridges Albergaria" initials="HBA" lastIdx="1" clrIdx="0">
    <p:extLst>
      <p:ext uri="{19B8F6BF-5375-455C-9EA6-DF929625EA0E}">
        <p15:presenceInfo xmlns:p15="http://schemas.microsoft.com/office/powerpoint/2012/main" userId="68eba965adc1c5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96473A-CB6A-44CB-90C6-BBC65E5FC2D4}" v="35" dt="2021-03-19T01:19:21.5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3"/>
    <p:restoredTop sz="94674"/>
  </p:normalViewPr>
  <p:slideViewPr>
    <p:cSldViewPr snapToGrid="0" snapToObjects="1">
      <p:cViewPr varScale="1">
        <p:scale>
          <a:sx n="62" d="100"/>
          <a:sy n="62" d="100"/>
        </p:scale>
        <p:origin x="13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go Bridges Albergaria" userId="68eba965adc1c5b7" providerId="LiveId" clId="{D296473A-CB6A-44CB-90C6-BBC65E5FC2D4}"/>
    <pc:docChg chg="undo custSel addSld delSld modSld">
      <pc:chgData name="Hugo Bridges Albergaria" userId="68eba965adc1c5b7" providerId="LiveId" clId="{D296473A-CB6A-44CB-90C6-BBC65E5FC2D4}" dt="2021-03-19T01:19:29.836" v="244" actId="255"/>
      <pc:docMkLst>
        <pc:docMk/>
      </pc:docMkLst>
      <pc:sldChg chg="modSp mod">
        <pc:chgData name="Hugo Bridges Albergaria" userId="68eba965adc1c5b7" providerId="LiveId" clId="{D296473A-CB6A-44CB-90C6-BBC65E5FC2D4}" dt="2021-03-16T01:30:49.626" v="0" actId="20577"/>
        <pc:sldMkLst>
          <pc:docMk/>
          <pc:sldMk cId="594620053" sldId="256"/>
        </pc:sldMkLst>
        <pc:spChg chg="mod">
          <ac:chgData name="Hugo Bridges Albergaria" userId="68eba965adc1c5b7" providerId="LiveId" clId="{D296473A-CB6A-44CB-90C6-BBC65E5FC2D4}" dt="2021-03-16T01:30:49.626" v="0" actId="20577"/>
          <ac:spMkLst>
            <pc:docMk/>
            <pc:sldMk cId="594620053" sldId="256"/>
            <ac:spMk id="3" creationId="{00000000-0000-0000-0000-000000000000}"/>
          </ac:spMkLst>
        </pc:spChg>
      </pc:sldChg>
      <pc:sldChg chg="modSp mod">
        <pc:chgData name="Hugo Bridges Albergaria" userId="68eba965adc1c5b7" providerId="LiveId" clId="{D296473A-CB6A-44CB-90C6-BBC65E5FC2D4}" dt="2021-03-16T01:34:33.605" v="2" actId="20577"/>
        <pc:sldMkLst>
          <pc:docMk/>
          <pc:sldMk cId="2269469975" sldId="268"/>
        </pc:sldMkLst>
        <pc:spChg chg="mod">
          <ac:chgData name="Hugo Bridges Albergaria" userId="68eba965adc1c5b7" providerId="LiveId" clId="{D296473A-CB6A-44CB-90C6-BBC65E5FC2D4}" dt="2021-03-16T01:34:33.605" v="2" actId="20577"/>
          <ac:spMkLst>
            <pc:docMk/>
            <pc:sldMk cId="2269469975" sldId="268"/>
            <ac:spMk id="3" creationId="{00000000-0000-0000-0000-000000000000}"/>
          </ac:spMkLst>
        </pc:spChg>
      </pc:sldChg>
      <pc:sldChg chg="addSp delSp modSp mod">
        <pc:chgData name="Hugo Bridges Albergaria" userId="68eba965adc1c5b7" providerId="LiveId" clId="{D296473A-CB6A-44CB-90C6-BBC65E5FC2D4}" dt="2021-03-19T01:19:03.986" v="241" actId="255"/>
        <pc:sldMkLst>
          <pc:docMk/>
          <pc:sldMk cId="622396317" sldId="269"/>
        </pc:sldMkLst>
        <pc:spChg chg="mod">
          <ac:chgData name="Hugo Bridges Albergaria" userId="68eba965adc1c5b7" providerId="LiveId" clId="{D296473A-CB6A-44CB-90C6-BBC65E5FC2D4}" dt="2021-03-16T01:43:59.057" v="43" actId="255"/>
          <ac:spMkLst>
            <pc:docMk/>
            <pc:sldMk cId="622396317" sldId="269"/>
            <ac:spMk id="2" creationId="{00000000-0000-0000-0000-000000000000}"/>
          </ac:spMkLst>
        </pc:spChg>
        <pc:spChg chg="add mod">
          <ac:chgData name="Hugo Bridges Albergaria" userId="68eba965adc1c5b7" providerId="LiveId" clId="{D296473A-CB6A-44CB-90C6-BBC65E5FC2D4}" dt="2021-03-19T01:19:03.986" v="241" actId="255"/>
          <ac:spMkLst>
            <pc:docMk/>
            <pc:sldMk cId="622396317" sldId="269"/>
            <ac:spMk id="3" creationId="{BF9EEAAF-5D70-4DF6-A0B2-CEAA5697E1A5}"/>
          </ac:spMkLst>
        </pc:spChg>
        <pc:picChg chg="del">
          <ac:chgData name="Hugo Bridges Albergaria" userId="68eba965adc1c5b7" providerId="LiveId" clId="{D296473A-CB6A-44CB-90C6-BBC65E5FC2D4}" dt="2021-03-19T00:12:02.842" v="45" actId="478"/>
          <ac:picMkLst>
            <pc:docMk/>
            <pc:sldMk cId="622396317" sldId="269"/>
            <ac:picMk id="5" creationId="{91E1B65F-76C1-4849-92DD-8DB7BD3A53C8}"/>
          </ac:picMkLst>
        </pc:picChg>
        <pc:picChg chg="add mod">
          <ac:chgData name="Hugo Bridges Albergaria" userId="68eba965adc1c5b7" providerId="LiveId" clId="{D296473A-CB6A-44CB-90C6-BBC65E5FC2D4}" dt="2021-03-19T00:55:22.283" v="202" actId="14100"/>
          <ac:picMkLst>
            <pc:docMk/>
            <pc:sldMk cId="622396317" sldId="269"/>
            <ac:picMk id="1026" creationId="{69B6AE59-BF23-458F-B9AE-2593D71459B3}"/>
          </ac:picMkLst>
        </pc:picChg>
      </pc:sldChg>
      <pc:sldChg chg="addSp delSp modSp mod">
        <pc:chgData name="Hugo Bridges Albergaria" userId="68eba965adc1c5b7" providerId="LiveId" clId="{D296473A-CB6A-44CB-90C6-BBC65E5FC2D4}" dt="2021-03-19T01:18:46.252" v="240" actId="255"/>
        <pc:sldMkLst>
          <pc:docMk/>
          <pc:sldMk cId="1574261633" sldId="271"/>
        </pc:sldMkLst>
        <pc:spChg chg="mod">
          <ac:chgData name="Hugo Bridges Albergaria" userId="68eba965adc1c5b7" providerId="LiveId" clId="{D296473A-CB6A-44CB-90C6-BBC65E5FC2D4}" dt="2021-03-19T00:49:17.405" v="192" actId="1076"/>
          <ac:spMkLst>
            <pc:docMk/>
            <pc:sldMk cId="1574261633" sldId="271"/>
            <ac:spMk id="2" creationId="{00000000-0000-0000-0000-000000000000}"/>
          </ac:spMkLst>
        </pc:spChg>
        <pc:spChg chg="add del mod">
          <ac:chgData name="Hugo Bridges Albergaria" userId="68eba965adc1c5b7" providerId="LiveId" clId="{D296473A-CB6A-44CB-90C6-BBC65E5FC2D4}" dt="2021-03-19T00:48:53.222" v="190" actId="931"/>
          <ac:spMkLst>
            <pc:docMk/>
            <pc:sldMk cId="1574261633" sldId="271"/>
            <ac:spMk id="4" creationId="{49EFE9CC-B9F8-4355-8FFB-878D75E35B48}"/>
          </ac:spMkLst>
        </pc:spChg>
        <pc:spChg chg="add mod">
          <ac:chgData name="Hugo Bridges Albergaria" userId="68eba965adc1c5b7" providerId="LiveId" clId="{D296473A-CB6A-44CB-90C6-BBC65E5FC2D4}" dt="2021-03-19T01:18:46.252" v="240" actId="255"/>
          <ac:spMkLst>
            <pc:docMk/>
            <pc:sldMk cId="1574261633" sldId="271"/>
            <ac:spMk id="9" creationId="{A914698D-E602-4BBD-A8A5-18FA82831390}"/>
          </ac:spMkLst>
        </pc:spChg>
        <pc:picChg chg="add del mod">
          <ac:chgData name="Hugo Bridges Albergaria" userId="68eba965adc1c5b7" providerId="LiveId" clId="{D296473A-CB6A-44CB-90C6-BBC65E5FC2D4}" dt="2021-03-19T00:48:34.247" v="189" actId="478"/>
          <ac:picMkLst>
            <pc:docMk/>
            <pc:sldMk cId="1574261633" sldId="271"/>
            <ac:picMk id="6" creationId="{F46FC6ED-FEF6-416F-8368-B2FB88D5A01F}"/>
          </ac:picMkLst>
        </pc:picChg>
        <pc:picChg chg="del mod modCrop">
          <ac:chgData name="Hugo Bridges Albergaria" userId="68eba965adc1c5b7" providerId="LiveId" clId="{D296473A-CB6A-44CB-90C6-BBC65E5FC2D4}" dt="2021-03-19T00:48:01.753" v="185" actId="478"/>
          <ac:picMkLst>
            <pc:docMk/>
            <pc:sldMk cId="1574261633" sldId="271"/>
            <ac:picMk id="7" creationId="{B199312B-B66C-4044-94B2-A6A62506CDE9}"/>
          </ac:picMkLst>
        </pc:picChg>
        <pc:picChg chg="add mod">
          <ac:chgData name="Hugo Bridges Albergaria" userId="68eba965adc1c5b7" providerId="LiveId" clId="{D296473A-CB6A-44CB-90C6-BBC65E5FC2D4}" dt="2021-03-19T01:18:31.203" v="237" actId="14100"/>
          <ac:picMkLst>
            <pc:docMk/>
            <pc:sldMk cId="1574261633" sldId="271"/>
            <ac:picMk id="8" creationId="{8741CC97-43FF-4DD7-8F28-1E49566DB4A3}"/>
          </ac:picMkLst>
        </pc:picChg>
      </pc:sldChg>
      <pc:sldChg chg="addSp delSp modSp mod">
        <pc:chgData name="Hugo Bridges Albergaria" userId="68eba965adc1c5b7" providerId="LiveId" clId="{D296473A-CB6A-44CB-90C6-BBC65E5FC2D4}" dt="2021-03-19T01:19:29.836" v="244" actId="255"/>
        <pc:sldMkLst>
          <pc:docMk/>
          <pc:sldMk cId="68271755" sldId="274"/>
        </pc:sldMkLst>
        <pc:spChg chg="add mod">
          <ac:chgData name="Hugo Bridges Albergaria" userId="68eba965adc1c5b7" providerId="LiveId" clId="{D296473A-CB6A-44CB-90C6-BBC65E5FC2D4}" dt="2021-03-19T01:19:29.836" v="244" actId="255"/>
          <ac:spMkLst>
            <pc:docMk/>
            <pc:sldMk cId="68271755" sldId="274"/>
            <ac:spMk id="3" creationId="{AEA85B3E-AB5E-455A-AE0B-4E85926620CD}"/>
          </ac:spMkLst>
        </pc:spChg>
        <pc:picChg chg="del">
          <ac:chgData name="Hugo Bridges Albergaria" userId="68eba965adc1c5b7" providerId="LiveId" clId="{D296473A-CB6A-44CB-90C6-BBC65E5FC2D4}" dt="2021-03-19T01:07:07.545" v="216" actId="478"/>
          <ac:picMkLst>
            <pc:docMk/>
            <pc:sldMk cId="68271755" sldId="274"/>
            <ac:picMk id="5" creationId="{F437A98B-4F27-440C-934B-D541AE956F77}"/>
          </ac:picMkLst>
        </pc:picChg>
        <pc:picChg chg="add mod">
          <ac:chgData name="Hugo Bridges Albergaria" userId="68eba965adc1c5b7" providerId="LiveId" clId="{D296473A-CB6A-44CB-90C6-BBC65E5FC2D4}" dt="2021-03-19T01:13:23.486" v="236" actId="1440"/>
          <ac:picMkLst>
            <pc:docMk/>
            <pc:sldMk cId="68271755" sldId="274"/>
            <ac:picMk id="2050" creationId="{934FB752-0DB7-49D7-A5ED-DFFB1E3109FB}"/>
          </ac:picMkLst>
        </pc:picChg>
      </pc:sldChg>
      <pc:sldChg chg="modSp mod">
        <pc:chgData name="Hugo Bridges Albergaria" userId="68eba965adc1c5b7" providerId="LiveId" clId="{D296473A-CB6A-44CB-90C6-BBC65E5FC2D4}" dt="2021-03-16T01:42:56.844" v="42" actId="113"/>
        <pc:sldMkLst>
          <pc:docMk/>
          <pc:sldMk cId="1171398947" sldId="276"/>
        </pc:sldMkLst>
        <pc:spChg chg="mod">
          <ac:chgData name="Hugo Bridges Albergaria" userId="68eba965adc1c5b7" providerId="LiveId" clId="{D296473A-CB6A-44CB-90C6-BBC65E5FC2D4}" dt="2021-03-16T01:42:56.844" v="42" actId="113"/>
          <ac:spMkLst>
            <pc:docMk/>
            <pc:sldMk cId="1171398947" sldId="276"/>
            <ac:spMk id="2" creationId="{00000000-0000-0000-0000-000000000000}"/>
          </ac:spMkLst>
        </pc:spChg>
      </pc:sldChg>
      <pc:sldChg chg="new del">
        <pc:chgData name="Hugo Bridges Albergaria" userId="68eba965adc1c5b7" providerId="LiveId" clId="{D296473A-CB6A-44CB-90C6-BBC65E5FC2D4}" dt="2021-03-16T01:39:28.350" v="8" actId="47"/>
        <pc:sldMkLst>
          <pc:docMk/>
          <pc:sldMk cId="1799483088" sldId="277"/>
        </pc:sldMkLst>
      </pc:sldChg>
      <pc:sldChg chg="modSp add mod">
        <pc:chgData name="Hugo Bridges Albergaria" userId="68eba965adc1c5b7" providerId="LiveId" clId="{D296473A-CB6A-44CB-90C6-BBC65E5FC2D4}" dt="2021-03-16T01:40:54.075" v="40" actId="255"/>
        <pc:sldMkLst>
          <pc:docMk/>
          <pc:sldMk cId="2706809345" sldId="277"/>
        </pc:sldMkLst>
        <pc:spChg chg="mod">
          <ac:chgData name="Hugo Bridges Albergaria" userId="68eba965adc1c5b7" providerId="LiveId" clId="{D296473A-CB6A-44CB-90C6-BBC65E5FC2D4}" dt="2021-03-16T01:40:42.575" v="38" actId="122"/>
          <ac:spMkLst>
            <pc:docMk/>
            <pc:sldMk cId="2706809345" sldId="277"/>
            <ac:spMk id="2" creationId="{00000000-0000-0000-0000-000000000000}"/>
          </ac:spMkLst>
        </pc:spChg>
        <pc:spChg chg="mod">
          <ac:chgData name="Hugo Bridges Albergaria" userId="68eba965adc1c5b7" providerId="LiveId" clId="{D296473A-CB6A-44CB-90C6-BBC65E5FC2D4}" dt="2021-03-16T01:40:54.075" v="40" actId="255"/>
          <ac:spMkLst>
            <pc:docMk/>
            <pc:sldMk cId="2706809345" sldId="277"/>
            <ac:spMk id="3" creationId="{00000000-0000-0000-0000-000000000000}"/>
          </ac:spMkLst>
        </pc:spChg>
      </pc:sldChg>
      <pc:sldChg chg="add del">
        <pc:chgData name="Hugo Bridges Albergaria" userId="68eba965adc1c5b7" providerId="LiveId" clId="{D296473A-CB6A-44CB-90C6-BBC65E5FC2D4}" dt="2021-03-16T01:39:35.600" v="13" actId="47"/>
        <pc:sldMkLst>
          <pc:docMk/>
          <pc:sldMk cId="2616048458" sldId="27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6D25EB0-0F45-7E48-827F-CF36DA4C0AB4}"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57A21-D538-574A-B332-055C511D67D9}" type="slidenum">
              <a:rPr lang="en-US" smtClean="0"/>
              <a:t>‹nº›</a:t>
            </a:fld>
            <a:endParaRPr lang="en-US"/>
          </a:p>
        </p:txBody>
      </p:sp>
    </p:spTree>
    <p:extLst>
      <p:ext uri="{BB962C8B-B14F-4D97-AF65-F5344CB8AC3E}">
        <p14:creationId xmlns:p14="http://schemas.microsoft.com/office/powerpoint/2010/main" val="1296166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25EB0-0F45-7E48-827F-CF36DA4C0AB4}"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57A21-D538-574A-B332-055C511D67D9}" type="slidenum">
              <a:rPr lang="en-US" smtClean="0"/>
              <a:t>‹nº›</a:t>
            </a:fld>
            <a:endParaRPr lang="en-US"/>
          </a:p>
        </p:txBody>
      </p:sp>
    </p:spTree>
    <p:extLst>
      <p:ext uri="{BB962C8B-B14F-4D97-AF65-F5344CB8AC3E}">
        <p14:creationId xmlns:p14="http://schemas.microsoft.com/office/powerpoint/2010/main" val="147771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25EB0-0F45-7E48-827F-CF36DA4C0AB4}"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57A21-D538-574A-B332-055C511D67D9}" type="slidenum">
              <a:rPr lang="en-US" smtClean="0"/>
              <a:t>‹nº›</a:t>
            </a:fld>
            <a:endParaRPr lang="en-US"/>
          </a:p>
        </p:txBody>
      </p:sp>
    </p:spTree>
    <p:extLst>
      <p:ext uri="{BB962C8B-B14F-4D97-AF65-F5344CB8AC3E}">
        <p14:creationId xmlns:p14="http://schemas.microsoft.com/office/powerpoint/2010/main" val="31460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25EB0-0F45-7E48-827F-CF36DA4C0AB4}"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57A21-D538-574A-B332-055C511D67D9}" type="slidenum">
              <a:rPr lang="en-US" smtClean="0"/>
              <a:t>‹nº›</a:t>
            </a:fld>
            <a:endParaRPr lang="en-US"/>
          </a:p>
        </p:txBody>
      </p:sp>
    </p:spTree>
    <p:extLst>
      <p:ext uri="{BB962C8B-B14F-4D97-AF65-F5344CB8AC3E}">
        <p14:creationId xmlns:p14="http://schemas.microsoft.com/office/powerpoint/2010/main" val="1616579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D25EB0-0F45-7E48-827F-CF36DA4C0AB4}"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57A21-D538-574A-B332-055C511D67D9}" type="slidenum">
              <a:rPr lang="en-US" smtClean="0"/>
              <a:t>‹nº›</a:t>
            </a:fld>
            <a:endParaRPr lang="en-US"/>
          </a:p>
        </p:txBody>
      </p:sp>
    </p:spTree>
    <p:extLst>
      <p:ext uri="{BB962C8B-B14F-4D97-AF65-F5344CB8AC3E}">
        <p14:creationId xmlns:p14="http://schemas.microsoft.com/office/powerpoint/2010/main" val="2032996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D25EB0-0F45-7E48-827F-CF36DA4C0AB4}"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57A21-D538-574A-B332-055C511D67D9}" type="slidenum">
              <a:rPr lang="en-US" smtClean="0"/>
              <a:t>‹nº›</a:t>
            </a:fld>
            <a:endParaRPr lang="en-US"/>
          </a:p>
        </p:txBody>
      </p:sp>
    </p:spTree>
    <p:extLst>
      <p:ext uri="{BB962C8B-B14F-4D97-AF65-F5344CB8AC3E}">
        <p14:creationId xmlns:p14="http://schemas.microsoft.com/office/powerpoint/2010/main" val="2102914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D25EB0-0F45-7E48-827F-CF36DA4C0AB4}" type="datetimeFigureOut">
              <a:rPr lang="en-US" smtClean="0"/>
              <a:t>3/18/2021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F57A21-D538-574A-B332-055C511D67D9}" type="slidenum">
              <a:rPr lang="en-US" smtClean="0"/>
              <a:t>‹nº›</a:t>
            </a:fld>
            <a:endParaRPr lang="en-US"/>
          </a:p>
        </p:txBody>
      </p:sp>
    </p:spTree>
    <p:extLst>
      <p:ext uri="{BB962C8B-B14F-4D97-AF65-F5344CB8AC3E}">
        <p14:creationId xmlns:p14="http://schemas.microsoft.com/office/powerpoint/2010/main" val="401198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D25EB0-0F45-7E48-827F-CF36DA4C0AB4}" type="datetimeFigureOut">
              <a:rPr lang="en-US" smtClean="0"/>
              <a:t>3/18/2021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F57A21-D538-574A-B332-055C511D67D9}" type="slidenum">
              <a:rPr lang="en-US" smtClean="0"/>
              <a:t>‹nº›</a:t>
            </a:fld>
            <a:endParaRPr lang="en-US"/>
          </a:p>
        </p:txBody>
      </p:sp>
    </p:spTree>
    <p:extLst>
      <p:ext uri="{BB962C8B-B14F-4D97-AF65-F5344CB8AC3E}">
        <p14:creationId xmlns:p14="http://schemas.microsoft.com/office/powerpoint/2010/main" val="1984424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D25EB0-0F45-7E48-827F-CF36DA4C0AB4}" type="datetimeFigureOut">
              <a:rPr lang="en-US" smtClean="0"/>
              <a:t>3/18/2021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F57A21-D538-574A-B332-055C511D67D9}" type="slidenum">
              <a:rPr lang="en-US" smtClean="0"/>
              <a:t>‹nº›</a:t>
            </a:fld>
            <a:endParaRPr lang="en-US"/>
          </a:p>
        </p:txBody>
      </p:sp>
    </p:spTree>
    <p:extLst>
      <p:ext uri="{BB962C8B-B14F-4D97-AF65-F5344CB8AC3E}">
        <p14:creationId xmlns:p14="http://schemas.microsoft.com/office/powerpoint/2010/main" val="180662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D25EB0-0F45-7E48-827F-CF36DA4C0AB4}"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57A21-D538-574A-B332-055C511D67D9}" type="slidenum">
              <a:rPr lang="en-US" smtClean="0"/>
              <a:t>‹nº›</a:t>
            </a:fld>
            <a:endParaRPr lang="en-US"/>
          </a:p>
        </p:txBody>
      </p:sp>
    </p:spTree>
    <p:extLst>
      <p:ext uri="{BB962C8B-B14F-4D97-AF65-F5344CB8AC3E}">
        <p14:creationId xmlns:p14="http://schemas.microsoft.com/office/powerpoint/2010/main" val="69376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D25EB0-0F45-7E48-827F-CF36DA4C0AB4}"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57A21-D538-574A-B332-055C511D67D9}" type="slidenum">
              <a:rPr lang="en-US" smtClean="0"/>
              <a:t>‹nº›</a:t>
            </a:fld>
            <a:endParaRPr lang="en-US"/>
          </a:p>
        </p:txBody>
      </p:sp>
    </p:spTree>
    <p:extLst>
      <p:ext uri="{BB962C8B-B14F-4D97-AF65-F5344CB8AC3E}">
        <p14:creationId xmlns:p14="http://schemas.microsoft.com/office/powerpoint/2010/main" val="1380038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D25EB0-0F45-7E48-827F-CF36DA4C0AB4}" type="datetimeFigureOut">
              <a:rPr lang="en-US" smtClean="0"/>
              <a:t>3/18/2021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57A21-D538-574A-B332-055C511D67D9}" type="slidenum">
              <a:rPr lang="en-US" smtClean="0"/>
              <a:t>‹nº›</a:t>
            </a:fld>
            <a:endParaRPr lang="en-US"/>
          </a:p>
        </p:txBody>
      </p:sp>
    </p:spTree>
    <p:extLst>
      <p:ext uri="{BB962C8B-B14F-4D97-AF65-F5344CB8AC3E}">
        <p14:creationId xmlns:p14="http://schemas.microsoft.com/office/powerpoint/2010/main" val="115456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Liberty University Research Week 2021</a:t>
            </a:r>
          </a:p>
        </p:txBody>
      </p:sp>
      <p:sp>
        <p:nvSpPr>
          <p:cNvPr id="3" name="Subtitle 2"/>
          <p:cNvSpPr>
            <a:spLocks noGrp="1"/>
          </p:cNvSpPr>
          <p:nvPr>
            <p:ph type="subTitle" idx="1"/>
          </p:nvPr>
        </p:nvSpPr>
        <p:spPr>
          <a:xfrm>
            <a:off x="1524000" y="4429919"/>
            <a:ext cx="9144000" cy="1655762"/>
          </a:xfrm>
        </p:spPr>
        <p:txBody>
          <a:bodyPr/>
          <a:lstStyle/>
          <a:p>
            <a:r>
              <a:rPr lang="en-US" dirty="0">
                <a:solidFill>
                  <a:schemeClr val="bg1"/>
                </a:solidFill>
                <a:latin typeface="Times New Roman" panose="02020603050405020304" pitchFamily="18" charset="0"/>
                <a:cs typeface="Times New Roman" panose="02020603050405020304" pitchFamily="18" charset="0"/>
              </a:rPr>
              <a:t>Hugo Bridges Albergaria</a:t>
            </a:r>
          </a:p>
          <a:p>
            <a:r>
              <a:rPr lang="en-US" dirty="0">
                <a:solidFill>
                  <a:schemeClr val="bg1"/>
                </a:solidFill>
                <a:latin typeface="Times New Roman" panose="02020603050405020304" pitchFamily="18" charset="0"/>
                <a:cs typeface="Times New Roman" panose="02020603050405020304" pitchFamily="18" charset="0"/>
              </a:rPr>
              <a:t>Doctor of Philosophy - Ph.D. Student, History</a:t>
            </a:r>
          </a:p>
        </p:txBody>
      </p:sp>
    </p:spTree>
    <p:extLst>
      <p:ext uri="{BB962C8B-B14F-4D97-AF65-F5344CB8AC3E}">
        <p14:creationId xmlns:p14="http://schemas.microsoft.com/office/powerpoint/2010/main" val="594620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76642"/>
            <a:ext cx="10515600" cy="1325563"/>
          </a:xfrm>
        </p:spPr>
        <p:txBody>
          <a:bodyPr/>
          <a:lstStyle/>
          <a:p>
            <a:pPr algn="ctr"/>
            <a:r>
              <a:rPr lang="en-US" dirty="0">
                <a:solidFill>
                  <a:schemeClr val="bg1"/>
                </a:solidFill>
                <a:latin typeface="Times New Roman" panose="02020603050405020304" pitchFamily="18" charset="0"/>
                <a:cs typeface="Times New Roman" panose="02020603050405020304" pitchFamily="18" charset="0"/>
              </a:rPr>
              <a:t>Liberty University Research Week 2021</a:t>
            </a:r>
            <a:endParaRPr lang="en-US" dirty="0">
              <a:solidFill>
                <a:schemeClr val="bg1"/>
              </a:solidFill>
            </a:endParaRPr>
          </a:p>
        </p:txBody>
      </p:sp>
      <p:sp>
        <p:nvSpPr>
          <p:cNvPr id="3" name="Content Placeholder 2"/>
          <p:cNvSpPr>
            <a:spLocks noGrp="1"/>
          </p:cNvSpPr>
          <p:nvPr>
            <p:ph idx="1"/>
          </p:nvPr>
        </p:nvSpPr>
        <p:spPr>
          <a:xfrm>
            <a:off x="838200" y="3009208"/>
            <a:ext cx="10515600" cy="2053908"/>
          </a:xfrm>
        </p:spPr>
        <p:txBody>
          <a:bodyPr>
            <a:normAutofit/>
          </a:bodyPr>
          <a:lstStyle/>
          <a:p>
            <a:pPr marL="0" indent="0" algn="ctr">
              <a:buNone/>
            </a:pPr>
            <a:r>
              <a:rPr lang="en-US" sz="4400" dirty="0">
                <a:solidFill>
                  <a:schemeClr val="bg1"/>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2706809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0416" y="365125"/>
            <a:ext cx="10333384" cy="1900996"/>
          </a:xfrm>
        </p:spPr>
        <p:txBody>
          <a:bodyPr>
            <a:noAutofit/>
          </a:bodyPr>
          <a:lstStyle/>
          <a:p>
            <a:pPr algn="ctr"/>
            <a:r>
              <a:rPr lang="en-US"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Resurgence of Republicanism with Civic Humanism: the Contributions of Leonardo Bruni </a:t>
            </a:r>
            <a:br>
              <a:rPr lang="pt-BR"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20416" y="2266121"/>
            <a:ext cx="10333383" cy="3910841"/>
          </a:xfrm>
        </p:spPr>
        <p:txBody>
          <a:bodyPr/>
          <a:lstStyle/>
          <a:p>
            <a:r>
              <a:rPr lang="en-US" dirty="0">
                <a:solidFill>
                  <a:schemeClr val="bg1"/>
                </a:solidFill>
                <a:latin typeface="Times New Roman" panose="02020603050405020304" pitchFamily="18" charset="0"/>
                <a:cs typeface="Times New Roman" panose="02020603050405020304" pitchFamily="18" charset="0"/>
              </a:rPr>
              <a:t>Historical Context</a:t>
            </a:r>
          </a:p>
          <a:p>
            <a:endParaRPr lang="en-US" dirty="0">
              <a:solidFill>
                <a:schemeClr val="bg1"/>
              </a:solidFill>
              <a:latin typeface="Times New Roman" panose="02020603050405020304" pitchFamily="18" charset="0"/>
              <a:cs typeface="Times New Roman" panose="02020603050405020304" pitchFamily="18" charset="0"/>
            </a:endParaRPr>
          </a:p>
          <a:p>
            <a:r>
              <a:rPr lang="pt-BR" spc="-25"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Hans </a:t>
            </a:r>
            <a:r>
              <a:rPr lang="pt-BR" spc="-25"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Baron's</a:t>
            </a:r>
            <a:r>
              <a:rPr lang="pt-BR" spc="-25"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Renaissance </a:t>
            </a:r>
            <a:r>
              <a:rPr lang="pt-BR" spc="-25"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Humanism</a:t>
            </a:r>
            <a:r>
              <a:rPr lang="pt-BR" spc="-25"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a:t>
            </a:r>
            <a:r>
              <a:rPr lang="pt-BR" spc="-25"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Baron’s</a:t>
            </a:r>
            <a:r>
              <a:rPr lang="pt-BR" spc="-25"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pt-BR" spc="-25"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thesis</a:t>
            </a:r>
            <a:endParaRPr lang="pt-BR" spc="-25"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endParaRPr lang="pt-BR" spc="-25"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Resurgence of Republicanism with Civic Humanism</a:t>
            </a:r>
          </a:p>
          <a:p>
            <a:endParaRPr lang="en-US" spc="-25"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r>
              <a:rPr lang="pt-BR" dirty="0" err="1">
                <a:solidFill>
                  <a:schemeClr val="bg1">
                    <a:lumMod val="95000"/>
                  </a:schemeClr>
                </a:solidFill>
                <a:latin typeface="Times New Roman" panose="02020603050405020304" pitchFamily="18" charset="0"/>
                <a:cs typeface="Times New Roman" panose="02020603050405020304" pitchFamily="18" charset="0"/>
              </a:rPr>
              <a:t>S</a:t>
            </a:r>
            <a:r>
              <a:rPr lang="pt-BR" i="0" dirty="0" err="1">
                <a:solidFill>
                  <a:schemeClr val="bg1">
                    <a:lumMod val="95000"/>
                  </a:schemeClr>
                </a:solidFill>
                <a:effectLst/>
                <a:latin typeface="Times New Roman" panose="02020603050405020304" pitchFamily="18" charset="0"/>
                <a:cs typeface="Times New Roman" panose="02020603050405020304" pitchFamily="18" charset="0"/>
              </a:rPr>
              <a:t>cholarly</a:t>
            </a:r>
            <a:r>
              <a:rPr lang="pt-BR" i="0" dirty="0">
                <a:solidFill>
                  <a:schemeClr val="bg1">
                    <a:lumMod val="95000"/>
                  </a:schemeClr>
                </a:solidFill>
                <a:effectLst/>
                <a:latin typeface="Times New Roman" panose="02020603050405020304" pitchFamily="18" charset="0"/>
                <a:cs typeface="Times New Roman" panose="02020603050405020304" pitchFamily="18" charset="0"/>
              </a:rPr>
              <a:t> </a:t>
            </a:r>
            <a:r>
              <a:rPr lang="pt-BR" i="0" dirty="0" err="1">
                <a:solidFill>
                  <a:schemeClr val="bg1">
                    <a:lumMod val="95000"/>
                  </a:schemeClr>
                </a:solidFill>
                <a:effectLst/>
                <a:latin typeface="Times New Roman" panose="02020603050405020304" pitchFamily="18" charset="0"/>
                <a:cs typeface="Times New Roman" panose="02020603050405020304" pitchFamily="18" charset="0"/>
              </a:rPr>
              <a:t>Literature</a:t>
            </a:r>
            <a:endParaRPr lang="pt-BR" spc="-25"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pt-BR" spc="-25"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2186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chemeClr val="bg1"/>
                </a:solidFill>
                <a:latin typeface="Times New Roman" panose="02020603050405020304" pitchFamily="18" charset="0"/>
                <a:cs typeface="Times New Roman" panose="02020603050405020304" pitchFamily="18" charset="0"/>
              </a:rPr>
              <a:t>The Republican Tradition</a:t>
            </a:r>
          </a:p>
        </p:txBody>
      </p:sp>
      <p:sp>
        <p:nvSpPr>
          <p:cNvPr id="3" name="Content Placeholder 2"/>
          <p:cNvSpPr>
            <a:spLocks noGrp="1"/>
          </p:cNvSpPr>
          <p:nvPr>
            <p:ph idx="1"/>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Ancient Greece and Rome</a:t>
            </a:r>
          </a:p>
          <a:p>
            <a:pPr marL="0" indent="0">
              <a:buNone/>
            </a:pPr>
            <a:endParaRPr lang="en-US"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Republican Values</a:t>
            </a:r>
          </a:p>
          <a:p>
            <a:pPr marL="0" indent="0">
              <a:buNone/>
            </a:pPr>
            <a:endParaRPr lang="en-US"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Civic Humanist Thinkers</a:t>
            </a:r>
          </a:p>
        </p:txBody>
      </p:sp>
    </p:spTree>
    <p:extLst>
      <p:ext uri="{BB962C8B-B14F-4D97-AF65-F5344CB8AC3E}">
        <p14:creationId xmlns:p14="http://schemas.microsoft.com/office/powerpoint/2010/main" val="2269469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77553" y="1295729"/>
            <a:ext cx="6891527" cy="836134"/>
          </a:xfrm>
        </p:spPr>
        <p:txBody>
          <a:bodyPr anchor="b">
            <a:normAutofit/>
          </a:bodyPr>
          <a:lstStyle/>
          <a:p>
            <a:r>
              <a:rPr lang="en-US" sz="4000" dirty="0">
                <a:latin typeface="Times New Roman" panose="02020603050405020304" pitchFamily="18" charset="0"/>
                <a:cs typeface="Times New Roman" panose="02020603050405020304" pitchFamily="18" charset="0"/>
              </a:rPr>
              <a:t>Leonardo Bruni (1370-1444)</a:t>
            </a:r>
          </a:p>
        </p:txBody>
      </p:sp>
      <p:sp>
        <p:nvSpPr>
          <p:cNvPr id="2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382F8DC-A2B6-4BEC-99D4-FFAA93284585}"/>
              </a:ext>
            </a:extLst>
          </p:cNvPr>
          <p:cNvSpPr>
            <a:spLocks noGrp="1"/>
          </p:cNvSpPr>
          <p:nvPr>
            <p:ph idx="1"/>
          </p:nvPr>
        </p:nvSpPr>
        <p:spPr>
          <a:xfrm>
            <a:off x="5297762" y="2706624"/>
            <a:ext cx="6251110" cy="3483864"/>
          </a:xfrm>
        </p:spPr>
        <p:txBody>
          <a:bodyPr>
            <a:norm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Florentine Humanist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r>
              <a:rPr lang="en-US" dirty="0">
                <a:effectLst/>
                <a:latin typeface="Times New Roman" panose="02020603050405020304" pitchFamily="18" charset="0"/>
                <a:ea typeface="Calibri" panose="020F0502020204030204" pitchFamily="34" charset="0"/>
                <a:cs typeface="Times New Roman" panose="02020603050405020304" pitchFamily="18" charset="0"/>
              </a:rPr>
              <a:t>Bruni’s most notable works</a:t>
            </a:r>
          </a:p>
          <a:p>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Panegyric to the City of Florence (c.1403-4) and </a:t>
            </a:r>
            <a:r>
              <a:rPr lang="en-US" dirty="0">
                <a:latin typeface="Times New Roman" panose="02020603050405020304" pitchFamily="18" charset="0"/>
                <a:cs typeface="Times New Roman" panose="02020603050405020304" pitchFamily="18" charset="0"/>
              </a:rPr>
              <a:t>The Oration for the Funeral of </a:t>
            </a:r>
            <a:r>
              <a:rPr lang="en-US" dirty="0" err="1">
                <a:latin typeface="Times New Roman" panose="02020603050405020304" pitchFamily="18" charset="0"/>
                <a:cs typeface="Times New Roman" panose="02020603050405020304" pitchFamily="18" charset="0"/>
              </a:rPr>
              <a:t>Nanni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Strozzi</a:t>
            </a:r>
            <a:r>
              <a:rPr lang="pt-BR" dirty="0">
                <a:latin typeface="Times New Roman" panose="02020603050405020304" pitchFamily="18" charset="0"/>
                <a:cs typeface="Times New Roman" panose="02020603050405020304" pitchFamily="18" charset="0"/>
              </a:rPr>
              <a:t> (1427-28)</a:t>
            </a:r>
            <a:endParaRPr lang="en-US" dirty="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69B6AE59-BF23-458F-B9AE-2593D7145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855" y="722137"/>
            <a:ext cx="4039875" cy="48316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BF9EEAAF-5D70-4DF6-A0B2-CEAA5697E1A5}"/>
              </a:ext>
            </a:extLst>
          </p:cNvPr>
          <p:cNvSpPr txBox="1"/>
          <p:nvPr/>
        </p:nvSpPr>
        <p:spPr>
          <a:xfrm>
            <a:off x="510518" y="5986463"/>
            <a:ext cx="4787243" cy="692497"/>
          </a:xfrm>
          <a:prstGeom prst="rect">
            <a:avLst/>
          </a:prstGeom>
          <a:noFill/>
        </p:spPr>
        <p:txBody>
          <a:bodyPr wrap="square" rtlCol="0">
            <a:spAutoFit/>
          </a:bodyPr>
          <a:lstStyle/>
          <a:p>
            <a:r>
              <a:rPr lang="pt-BR" sz="1000" dirty="0" err="1">
                <a:effectLst/>
                <a:latin typeface="Times New Roman" panose="02020603050405020304" pitchFamily="18" charset="0"/>
                <a:ea typeface="Calibri" panose="020F0502020204030204" pitchFamily="34" charset="0"/>
                <a:cs typeface="Times New Roman" panose="02020603050405020304" pitchFamily="18" charset="0"/>
              </a:rPr>
              <a:t>Bry</a:t>
            </a:r>
            <a:r>
              <a:rPr lang="pt-BR" sz="1000" dirty="0">
                <a:effectLst/>
                <a:latin typeface="Times New Roman" panose="02020603050405020304" pitchFamily="18" charset="0"/>
                <a:ea typeface="Calibri" panose="020F0502020204030204" pitchFamily="34" charset="0"/>
                <a:cs typeface="Times New Roman" panose="02020603050405020304" pitchFamily="18" charset="0"/>
              </a:rPr>
              <a:t>, Theodor de. “Leonardo Bruni.”</a:t>
            </a:r>
            <a:r>
              <a:rPr lang="de-DE" sz="1000" dirty="0">
                <a:effectLst/>
                <a:latin typeface="Times New Roman" panose="02020603050405020304" pitchFamily="18" charset="0"/>
                <a:ea typeface="Calibri" panose="020F0502020204030204" pitchFamily="34" charset="0"/>
                <a:cs typeface="Times New Roman" panose="02020603050405020304" pitchFamily="18" charset="0"/>
              </a:rPr>
              <a:t> Alfred Gudeman: </a:t>
            </a:r>
            <a:r>
              <a:rPr lang="de-DE" sz="1000" i="1" dirty="0">
                <a:effectLst/>
                <a:latin typeface="Times New Roman" panose="02020603050405020304" pitchFamily="18" charset="0"/>
                <a:ea typeface="Calibri" panose="020F0502020204030204" pitchFamily="34" charset="0"/>
                <a:cs typeface="Times New Roman" panose="02020603050405020304" pitchFamily="18" charset="0"/>
              </a:rPr>
              <a:t>Imagines Philologorum</a:t>
            </a:r>
            <a:r>
              <a:rPr lang="de-DE" sz="1000" dirty="0">
                <a:effectLst/>
                <a:latin typeface="Times New Roman" panose="02020603050405020304" pitchFamily="18" charset="0"/>
                <a:ea typeface="Calibri" panose="020F0502020204030204" pitchFamily="34" charset="0"/>
                <a:cs typeface="Times New Roman" panose="02020603050405020304" pitchFamily="18" charset="0"/>
              </a:rPr>
              <a:t>, 1911, S. 1.  URL https://en.wikipedia.org/wiki/Leonardo_Bruni#/media/File:Leonardo_Bruni_-_Imagines_philologorum.jpgAceessed on March 18, 2021. </a:t>
            </a:r>
            <a:endParaRPr lang="pt-BR" sz="1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pt-BR" sz="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2396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29729" y="865368"/>
            <a:ext cx="4535816" cy="3708895"/>
          </a:xfrm>
          <a:noFill/>
        </p:spPr>
        <p:txBody>
          <a:bodyPr vert="horz" lIns="91440" tIns="45720" rIns="91440" bIns="45720" rtlCol="0" anchor="b">
            <a:normAutofit/>
          </a:bodyPr>
          <a:lstStyle/>
          <a:p>
            <a:r>
              <a:rPr lang="en-US" sz="3600" dirty="0" err="1">
                <a:latin typeface="Times New Roman" panose="02020603050405020304" pitchFamily="18" charset="0"/>
                <a:cs typeface="Times New Roman" panose="02020603050405020304" pitchFamily="18" charset="0"/>
              </a:rPr>
              <a:t>Laudatio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Florentinae</a:t>
            </a:r>
            <a:r>
              <a:rPr lang="en-US" sz="3600" dirty="0">
                <a:latin typeface="Times New Roman" panose="02020603050405020304" pitchFamily="18" charset="0"/>
                <a:cs typeface="Times New Roman" panose="02020603050405020304" pitchFamily="18" charset="0"/>
              </a:rPr>
              <a:t> Urbis or Panegyric to the City of Florence (c.1403-4)</a:t>
            </a:r>
          </a:p>
        </p:txBody>
      </p:sp>
      <p:pic>
        <p:nvPicPr>
          <p:cNvPr id="8" name="Espaço Reservado para Conteúdo 7">
            <a:extLst>
              <a:ext uri="{FF2B5EF4-FFF2-40B4-BE49-F238E27FC236}">
                <a16:creationId xmlns:a16="http://schemas.microsoft.com/office/drawing/2014/main" id="{8741CC97-43FF-4DD7-8F28-1E49566DB4A3}"/>
              </a:ext>
            </a:extLst>
          </p:cNvPr>
          <p:cNvPicPr>
            <a:picLocks noGrp="1" noChangeAspect="1"/>
          </p:cNvPicPr>
          <p:nvPr>
            <p:ph idx="1"/>
          </p:nvPr>
        </p:nvPicPr>
        <p:blipFill>
          <a:blip r:embed="rId2"/>
          <a:stretch>
            <a:fillRect/>
          </a:stretch>
        </p:blipFill>
        <p:spPr>
          <a:xfrm>
            <a:off x="834852" y="1101671"/>
            <a:ext cx="4827420" cy="450299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 name="CaixaDeTexto 8">
            <a:extLst>
              <a:ext uri="{FF2B5EF4-FFF2-40B4-BE49-F238E27FC236}">
                <a16:creationId xmlns:a16="http://schemas.microsoft.com/office/drawing/2014/main" id="{A914698D-E602-4BBD-A8A5-18FA82831390}"/>
              </a:ext>
            </a:extLst>
          </p:cNvPr>
          <p:cNvSpPr txBox="1"/>
          <p:nvPr/>
        </p:nvSpPr>
        <p:spPr>
          <a:xfrm>
            <a:off x="834852" y="5604669"/>
            <a:ext cx="4479270" cy="830997"/>
          </a:xfrm>
          <a:prstGeom prst="rect">
            <a:avLst/>
          </a:prstGeom>
          <a:noFill/>
        </p:spPr>
        <p:txBody>
          <a:bodyPr wrap="square" rtlCol="0">
            <a:spAutoFit/>
          </a:bodyPr>
          <a:lstStyle/>
          <a:p>
            <a:r>
              <a:rPr lang="pt-BR" sz="1000" dirty="0" err="1">
                <a:effectLst/>
                <a:latin typeface="Times New Roman" panose="02020603050405020304" pitchFamily="18" charset="0"/>
                <a:ea typeface="Calibri" panose="020F0502020204030204" pitchFamily="34" charset="0"/>
                <a:cs typeface="Times New Roman" panose="02020603050405020304" pitchFamily="18" charset="0"/>
              </a:rPr>
              <a:t>Petrini</a:t>
            </a:r>
            <a:r>
              <a:rPr lang="pt-BR" sz="1000" dirty="0">
                <a:effectLst/>
                <a:latin typeface="Times New Roman" panose="02020603050405020304" pitchFamily="18" charset="0"/>
                <a:ea typeface="Calibri" panose="020F0502020204030204" pitchFamily="34" charset="0"/>
                <a:cs typeface="Times New Roman" panose="02020603050405020304" pitchFamily="18" charset="0"/>
              </a:rPr>
              <a:t>, Francesco, </a:t>
            </a:r>
            <a:r>
              <a:rPr lang="pt-BR" sz="1000"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pt-BR"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1000" dirty="0" err="1">
                <a:effectLst/>
                <a:latin typeface="Times New Roman" panose="02020603050405020304" pitchFamily="18" charset="0"/>
                <a:ea typeface="Calibri" panose="020F0502020204030204" pitchFamily="34" charset="0"/>
                <a:cs typeface="Times New Roman" panose="02020603050405020304" pitchFamily="18" charset="0"/>
              </a:rPr>
              <a:t>Raffaello</a:t>
            </a:r>
            <a:r>
              <a:rPr lang="pt-BR"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1000" dirty="0" err="1">
                <a:effectLst/>
                <a:latin typeface="Times New Roman" panose="02020603050405020304" pitchFamily="18" charset="0"/>
                <a:ea typeface="Calibri" panose="020F0502020204030204" pitchFamily="34" charset="0"/>
                <a:cs typeface="Times New Roman" panose="02020603050405020304" pitchFamily="18" charset="0"/>
              </a:rPr>
              <a:t>Petrini</a:t>
            </a:r>
            <a:r>
              <a:rPr lang="pt-BR"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1000" i="1" dirty="0" err="1">
                <a:effectLst/>
                <a:latin typeface="Times New Roman" panose="02020603050405020304" pitchFamily="18" charset="0"/>
                <a:ea typeface="Calibri" panose="020F0502020204030204" pitchFamily="34" charset="0"/>
                <a:cs typeface="Times New Roman" panose="02020603050405020304" pitchFamily="18" charset="0"/>
              </a:rPr>
              <a:t>Lav</a:t>
            </a:r>
            <a:r>
              <a:rPr lang="pt-BR" sz="1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1000" i="1" dirty="0" err="1">
                <a:effectLst/>
                <a:latin typeface="Times New Roman" panose="02020603050405020304" pitchFamily="18" charset="0"/>
                <a:ea typeface="Calibri" panose="020F0502020204030204" pitchFamily="34" charset="0"/>
                <a:cs typeface="Times New Roman" panose="02020603050405020304" pitchFamily="18" charset="0"/>
              </a:rPr>
              <a:t>Veduta</a:t>
            </a:r>
            <a:r>
              <a:rPr lang="pt-BR" sz="1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1000" i="1" dirty="0" err="1">
                <a:effectLst/>
                <a:latin typeface="Times New Roman" panose="02020603050405020304" pitchFamily="18" charset="0"/>
                <a:ea typeface="Calibri" panose="020F0502020204030204" pitchFamily="34" charset="0"/>
                <a:cs typeface="Times New Roman" panose="02020603050405020304" pitchFamily="18" charset="0"/>
              </a:rPr>
              <a:t>della</a:t>
            </a:r>
            <a:r>
              <a:rPr lang="pt-BR" sz="1000" i="1" dirty="0">
                <a:effectLst/>
                <a:latin typeface="Times New Roman" panose="02020603050405020304" pitchFamily="18" charset="0"/>
                <a:ea typeface="Calibri" panose="020F0502020204030204" pitchFamily="34" charset="0"/>
                <a:cs typeface="Times New Roman" panose="02020603050405020304" pitchFamily="18" charset="0"/>
              </a:rPr>
              <a:t> Catena,</a:t>
            </a:r>
            <a:r>
              <a:rPr lang="pt-BR" sz="1000" dirty="0">
                <a:effectLst/>
                <a:latin typeface="Times New Roman" panose="02020603050405020304" pitchFamily="18" charset="0"/>
                <a:ea typeface="Calibri" panose="020F0502020204030204" pitchFamily="34" charset="0"/>
                <a:cs typeface="Times New Roman" panose="02020603050405020304" pitchFamily="18" charset="0"/>
              </a:rPr>
              <a:t> Palazzo Vecchi </a:t>
            </a:r>
            <a:r>
              <a:rPr lang="pt-BR" sz="1000" dirty="0" err="1">
                <a:effectLst/>
                <a:latin typeface="Times New Roman" panose="02020603050405020304" pitchFamily="18" charset="0"/>
                <a:ea typeface="Calibri" panose="020F0502020204030204" pitchFamily="34" charset="0"/>
                <a:cs typeface="Times New Roman" panose="02020603050405020304" pitchFamily="18" charset="0"/>
              </a:rPr>
              <a:t>Museum</a:t>
            </a:r>
            <a:r>
              <a:rPr lang="pt-BR" sz="1000" dirty="0">
                <a:effectLst/>
                <a:latin typeface="Times New Roman" panose="02020603050405020304" pitchFamily="18" charset="0"/>
                <a:ea typeface="Calibri" panose="020F0502020204030204" pitchFamily="34" charset="0"/>
                <a:cs typeface="Times New Roman" panose="02020603050405020304" pitchFamily="18" charset="0"/>
              </a:rPr>
              <a:t>, 1887. </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URL https://www.italianartsociety.org/2018/11/la-veduta-della-catena-florences-chain-map/. Accessed on March 18, 2021. </a:t>
            </a:r>
            <a:endParaRPr lang="pt-BR" sz="1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1574261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8641"/>
            <a:ext cx="10515600" cy="6134792"/>
          </a:xfrm>
        </p:spPr>
        <p:txBody>
          <a:bodyPr>
            <a:normAutofit lnSpcReduction="10000"/>
          </a:bodyPr>
          <a:lstStyle/>
          <a:p>
            <a:pPr marL="0" indent="0" algn="just">
              <a:buNone/>
            </a:pPr>
            <a:r>
              <a:rPr lang="en-US" sz="3000" dirty="0">
                <a:solidFill>
                  <a:schemeClr val="bg1"/>
                </a:solidFill>
                <a:latin typeface="Times New Roman" panose="02020603050405020304" pitchFamily="18" charset="0"/>
                <a:cs typeface="Times New Roman" panose="02020603050405020304" pitchFamily="18" charset="0"/>
              </a:rPr>
              <a:t>“Therefore, under these magistracies this city has been governed with such diligence and competence that one could not find better discipline even in a household ruled by a solicitous father. As a result, no one here has ever suffered any harm, and no one has ever had to alien ate any property except when he wanted to. The judges, the magistrates are always on duty; the courts, even the highest tribunal is open. All classes of men can be brought to trial; laws are made prudently for the common good, and they are fashioned to help the citizens. There is no place on earth where there is greater justice open equally to everyone. Nowhere else does freedom grow so vigorously, and nowhere else are rich and poor alike treated with such equality.”</a:t>
            </a:r>
          </a:p>
          <a:p>
            <a:pPr marL="0" indent="0" algn="just">
              <a:buNone/>
            </a:pPr>
            <a:endParaRPr lang="en-US" sz="3000" dirty="0">
              <a:solidFill>
                <a:schemeClr val="bg1"/>
              </a:solidFill>
              <a:latin typeface="Times New Roman" panose="02020603050405020304" pitchFamily="18" charset="0"/>
              <a:cs typeface="Times New Roman" panose="02020603050405020304" pitchFamily="18" charset="0"/>
            </a:endParaRPr>
          </a:p>
          <a:p>
            <a:pPr marL="0" indent="0">
              <a:buNone/>
            </a:pPr>
            <a:r>
              <a:rPr lang="en-US" sz="2000" dirty="0">
                <a:solidFill>
                  <a:schemeClr val="bg1"/>
                </a:solidFill>
                <a:latin typeface="Times New Roman" panose="02020603050405020304" pitchFamily="18" charset="0"/>
                <a:cs typeface="Times New Roman" panose="02020603050405020304" pitchFamily="18" charset="0"/>
              </a:rPr>
              <a:t>Bruni, Leonardo. "Panegyric to the City of Florence." The Earthly Republic: Italian Humanists on Government and Society (1978): 135.</a:t>
            </a:r>
          </a:p>
          <a:p>
            <a:endParaRPr lang="en-US" dirty="0">
              <a:solidFill>
                <a:schemeClr val="bg1"/>
              </a:solidFill>
            </a:endParaRPr>
          </a:p>
        </p:txBody>
      </p:sp>
    </p:spTree>
    <p:extLst>
      <p:ext uri="{BB962C8B-B14F-4D97-AF65-F5344CB8AC3E}">
        <p14:creationId xmlns:p14="http://schemas.microsoft.com/office/powerpoint/2010/main" val="2954590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pic>
        <p:nvPicPr>
          <p:cNvPr id="2050" name="Picture 2" descr="La Veduta della Catena : Florence's “Chain Map”. – Italian Art Society">
            <a:extLst>
              <a:ext uri="{FF2B5EF4-FFF2-40B4-BE49-F238E27FC236}">
                <a16:creationId xmlns:a16="http://schemas.microsoft.com/office/drawing/2014/main" id="{934FB752-0DB7-49D7-A5ED-DFFB1E3109F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20239" y="1139189"/>
            <a:ext cx="5560944" cy="4886151"/>
          </a:xfrm>
          <a:prstGeom prst="ellipse">
            <a:avLst/>
          </a:prstGeom>
          <a:ln>
            <a:noFill/>
          </a:ln>
          <a:effectLst>
            <a:softEdge rad="112500"/>
          </a:effectLst>
        </p:spPr>
      </p:pic>
      <p:sp>
        <p:nvSpPr>
          <p:cNvPr id="2" name="Title 1"/>
          <p:cNvSpPr>
            <a:spLocks noGrp="1"/>
          </p:cNvSpPr>
          <p:nvPr>
            <p:ph type="title"/>
          </p:nvPr>
        </p:nvSpPr>
        <p:spPr>
          <a:xfrm>
            <a:off x="0" y="2544118"/>
            <a:ext cx="6096000" cy="1311664"/>
          </a:xfrm>
        </p:spPr>
        <p:txBody>
          <a:bodyPr>
            <a:normAutofit fontScale="90000"/>
          </a:bodyPr>
          <a:lstStyle/>
          <a:p>
            <a:r>
              <a:rPr lang="en-US" dirty="0">
                <a:solidFill>
                  <a:schemeClr val="tx1">
                    <a:lumMod val="95000"/>
                    <a:lumOff val="5000"/>
                  </a:schemeClr>
                </a:solidFill>
                <a:latin typeface="Times New Roman" panose="02020603050405020304" pitchFamily="18" charset="0"/>
                <a:cs typeface="Times New Roman" panose="02020603050405020304" pitchFamily="18" charset="0"/>
              </a:rPr>
              <a:t>The Oration for the Funeral of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Nanni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Strozzi</a:t>
            </a:r>
            <a:r>
              <a:rPr lang="pt-BR" dirty="0">
                <a:solidFill>
                  <a:schemeClr val="tx1">
                    <a:lumMod val="95000"/>
                    <a:lumOff val="5000"/>
                  </a:schemeClr>
                </a:solidFill>
                <a:latin typeface="Times New Roman" panose="02020603050405020304" pitchFamily="18" charset="0"/>
                <a:cs typeface="Times New Roman" panose="02020603050405020304" pitchFamily="18" charset="0"/>
              </a:rPr>
              <a:t> (1427-28)</a:t>
            </a: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aixaDeTexto 2">
            <a:extLst>
              <a:ext uri="{FF2B5EF4-FFF2-40B4-BE49-F238E27FC236}">
                <a16:creationId xmlns:a16="http://schemas.microsoft.com/office/drawing/2014/main" id="{AEA85B3E-AB5E-455A-AE0B-4E85926620CD}"/>
              </a:ext>
            </a:extLst>
          </p:cNvPr>
          <p:cNvSpPr txBox="1"/>
          <p:nvPr/>
        </p:nvSpPr>
        <p:spPr>
          <a:xfrm>
            <a:off x="6555783" y="6025340"/>
            <a:ext cx="5349639" cy="830997"/>
          </a:xfrm>
          <a:prstGeom prst="rect">
            <a:avLst/>
          </a:prstGeom>
          <a:noFill/>
        </p:spPr>
        <p:txBody>
          <a:bodyPr wrap="square" rtlCol="0">
            <a:spAutoFit/>
          </a:bodyPr>
          <a:lstStyle/>
          <a:p>
            <a:r>
              <a:rPr lang="pt-BR" sz="1000" dirty="0" err="1">
                <a:effectLst/>
                <a:latin typeface="Times New Roman" panose="02020603050405020304" pitchFamily="18" charset="0"/>
                <a:ea typeface="Calibri" panose="020F0502020204030204" pitchFamily="34" charset="0"/>
                <a:cs typeface="Times New Roman" panose="02020603050405020304" pitchFamily="18" charset="0"/>
              </a:rPr>
              <a:t>Petrini</a:t>
            </a:r>
            <a:r>
              <a:rPr lang="pt-BR" sz="1000" dirty="0">
                <a:effectLst/>
                <a:latin typeface="Times New Roman" panose="02020603050405020304" pitchFamily="18" charset="0"/>
                <a:ea typeface="Calibri" panose="020F0502020204030204" pitchFamily="34" charset="0"/>
                <a:cs typeface="Times New Roman" panose="02020603050405020304" pitchFamily="18" charset="0"/>
              </a:rPr>
              <a:t>, Francesco, </a:t>
            </a:r>
            <a:r>
              <a:rPr lang="pt-BR" sz="1000"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pt-BR"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1000" dirty="0" err="1">
                <a:effectLst/>
                <a:latin typeface="Times New Roman" panose="02020603050405020304" pitchFamily="18" charset="0"/>
                <a:ea typeface="Calibri" panose="020F0502020204030204" pitchFamily="34" charset="0"/>
                <a:cs typeface="Times New Roman" panose="02020603050405020304" pitchFamily="18" charset="0"/>
              </a:rPr>
              <a:t>Raffaello</a:t>
            </a:r>
            <a:r>
              <a:rPr lang="pt-BR"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1000" dirty="0" err="1">
                <a:effectLst/>
                <a:latin typeface="Times New Roman" panose="02020603050405020304" pitchFamily="18" charset="0"/>
                <a:ea typeface="Calibri" panose="020F0502020204030204" pitchFamily="34" charset="0"/>
                <a:cs typeface="Times New Roman" panose="02020603050405020304" pitchFamily="18" charset="0"/>
              </a:rPr>
              <a:t>Petrini</a:t>
            </a:r>
            <a:r>
              <a:rPr lang="pt-BR"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1000" i="1" dirty="0" err="1">
                <a:effectLst/>
                <a:latin typeface="Times New Roman" panose="02020603050405020304" pitchFamily="18" charset="0"/>
                <a:ea typeface="Calibri" panose="020F0502020204030204" pitchFamily="34" charset="0"/>
                <a:cs typeface="Times New Roman" panose="02020603050405020304" pitchFamily="18" charset="0"/>
              </a:rPr>
              <a:t>Lav</a:t>
            </a:r>
            <a:r>
              <a:rPr lang="pt-BR" sz="1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1000" i="1" dirty="0" err="1">
                <a:effectLst/>
                <a:latin typeface="Times New Roman" panose="02020603050405020304" pitchFamily="18" charset="0"/>
                <a:ea typeface="Calibri" panose="020F0502020204030204" pitchFamily="34" charset="0"/>
                <a:cs typeface="Times New Roman" panose="02020603050405020304" pitchFamily="18" charset="0"/>
              </a:rPr>
              <a:t>Veduta</a:t>
            </a:r>
            <a:r>
              <a:rPr lang="pt-BR" sz="1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1000" i="1" dirty="0" err="1">
                <a:effectLst/>
                <a:latin typeface="Times New Roman" panose="02020603050405020304" pitchFamily="18" charset="0"/>
                <a:ea typeface="Calibri" panose="020F0502020204030204" pitchFamily="34" charset="0"/>
                <a:cs typeface="Times New Roman" panose="02020603050405020304" pitchFamily="18" charset="0"/>
              </a:rPr>
              <a:t>della</a:t>
            </a:r>
            <a:r>
              <a:rPr lang="pt-BR" sz="1000" i="1" dirty="0">
                <a:effectLst/>
                <a:latin typeface="Times New Roman" panose="02020603050405020304" pitchFamily="18" charset="0"/>
                <a:ea typeface="Calibri" panose="020F0502020204030204" pitchFamily="34" charset="0"/>
                <a:cs typeface="Times New Roman" panose="02020603050405020304" pitchFamily="18" charset="0"/>
              </a:rPr>
              <a:t> Catena,</a:t>
            </a:r>
            <a:r>
              <a:rPr lang="pt-BR" sz="1000" dirty="0">
                <a:effectLst/>
                <a:latin typeface="Times New Roman" panose="02020603050405020304" pitchFamily="18" charset="0"/>
                <a:ea typeface="Calibri" panose="020F0502020204030204" pitchFamily="34" charset="0"/>
                <a:cs typeface="Times New Roman" panose="02020603050405020304" pitchFamily="18" charset="0"/>
              </a:rPr>
              <a:t> Palazzo Vecchi </a:t>
            </a:r>
            <a:r>
              <a:rPr lang="pt-BR" sz="1000" dirty="0" err="1">
                <a:effectLst/>
                <a:latin typeface="Times New Roman" panose="02020603050405020304" pitchFamily="18" charset="0"/>
                <a:ea typeface="Calibri" panose="020F0502020204030204" pitchFamily="34" charset="0"/>
                <a:cs typeface="Times New Roman" panose="02020603050405020304" pitchFamily="18" charset="0"/>
              </a:rPr>
              <a:t>Museum</a:t>
            </a:r>
            <a:r>
              <a:rPr lang="pt-BR" sz="1000" dirty="0">
                <a:effectLst/>
                <a:latin typeface="Times New Roman" panose="02020603050405020304" pitchFamily="18" charset="0"/>
                <a:ea typeface="Calibri" panose="020F0502020204030204" pitchFamily="34" charset="0"/>
                <a:cs typeface="Times New Roman" panose="02020603050405020304" pitchFamily="18" charset="0"/>
              </a:rPr>
              <a:t>, 1887. </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URL https://www.italianartsociety.org/2018/11/la-veduta-della-catena-florences-chain-map/. Accessed on March 18, 2021. </a:t>
            </a:r>
            <a:endParaRPr lang="pt-BR" sz="1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68271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068" y="645216"/>
            <a:ext cx="10782993" cy="5805460"/>
          </a:xfrm>
        </p:spPr>
        <p:txBody>
          <a:bodyPr>
            <a:normAutofit lnSpcReduction="10000"/>
          </a:bodyPr>
          <a:lstStyle/>
          <a:p>
            <a:pPr marL="0" indent="0" algn="just">
              <a:buNone/>
            </a:pPr>
            <a:r>
              <a:rPr lang="en-US" sz="3600" dirty="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“Our form of governing the state aims at achieving liberty and equality for each and every citizen. Because it is equal in all respects, it is called a popular government. We tremble before no lord nor are we dominated by the power of a few. All enjoy the same liberty, governed only by law and free from fear of individuals. Everyone has the same hope of attaining honors and improving his condition provided he is industrious, has talent and a good sober way of life.”</a:t>
            </a:r>
          </a:p>
          <a:p>
            <a:pPr marL="0" indent="0">
              <a:buNone/>
            </a:pPr>
            <a:endParaRPr lang="en-US" sz="36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000" dirty="0">
                <a:solidFill>
                  <a:schemeClr val="bg1">
                    <a:lumMod val="95000"/>
                  </a:schemeClr>
                </a:solidFill>
                <a:latin typeface="Times New Roman" panose="02020603050405020304" pitchFamily="18" charset="0"/>
                <a:cs typeface="Times New Roman" panose="02020603050405020304" pitchFamily="18" charset="0"/>
              </a:rPr>
              <a:t>Leonardo Bruni's Funeral Oration for </a:t>
            </a:r>
            <a:r>
              <a:rPr lang="en-US" sz="2000" dirty="0" err="1">
                <a:solidFill>
                  <a:schemeClr val="bg1">
                    <a:lumMod val="95000"/>
                  </a:schemeClr>
                </a:solidFill>
                <a:latin typeface="Times New Roman" panose="02020603050405020304" pitchFamily="18" charset="0"/>
                <a:cs typeface="Times New Roman" panose="02020603050405020304" pitchFamily="18" charset="0"/>
              </a:rPr>
              <a:t>Nanni</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Strozzi</a:t>
            </a:r>
            <a:r>
              <a:rPr lang="en-US" sz="2000" dirty="0">
                <a:solidFill>
                  <a:schemeClr val="bg1">
                    <a:lumMod val="95000"/>
                  </a:schemeClr>
                </a:solidFill>
                <a:latin typeface="Times New Roman" panose="02020603050405020304" pitchFamily="18" charset="0"/>
                <a:cs typeface="Times New Roman" panose="02020603050405020304" pitchFamily="18" charset="0"/>
              </a:rPr>
              <a:t>, 1427, in Kohl, Benjamin G., and Alison Andrews Smith, eds. Major Problems in the History of the Italian Renaissance. DC Heath and Company, 1995: 280, 281. </a:t>
            </a:r>
            <a:endParaRPr lang="en-US" sz="2000" dirty="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3600" dirty="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pt-BR" sz="3600" dirty="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solidFill>
                <a:schemeClr val="bg1"/>
              </a:solidFill>
            </a:endParaRPr>
          </a:p>
        </p:txBody>
      </p:sp>
    </p:spTree>
    <p:extLst>
      <p:ext uri="{BB962C8B-B14F-4D97-AF65-F5344CB8AC3E}">
        <p14:creationId xmlns:p14="http://schemas.microsoft.com/office/powerpoint/2010/main" val="1031463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chemeClr val="bg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Christian Worldview Integration</a:t>
            </a:r>
            <a:br>
              <a:rPr lang="pt-BR" sz="40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90688"/>
            <a:ext cx="10515600" cy="5167311"/>
          </a:xfrm>
        </p:spPr>
        <p:txBody>
          <a:bodyPr>
            <a:normAutofit fontScale="92500" lnSpcReduction="10000"/>
          </a:bodyPr>
          <a:lstStyle/>
          <a:p>
            <a:r>
              <a:rPr lang="en-US" sz="30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L</a:t>
            </a:r>
            <a:r>
              <a:rPr lang="en-US" sz="3000" dirty="0">
                <a:solidFill>
                  <a:schemeClr val="bg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iberty, Equality, and Justice </a:t>
            </a:r>
          </a:p>
          <a:p>
            <a:endParaRPr lang="en-US" sz="30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r>
              <a:rPr lang="en-US" sz="3000" dirty="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James 1:25</a:t>
            </a:r>
            <a:endParaRPr lang="pt-BR" sz="3000" dirty="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US" sz="3000" dirty="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“But the one who looks into the perfect law, the law of liberty, and perseveres, being no hearer who forgets but a doer who acts, he will be blessed in his doing.”</a:t>
            </a:r>
          </a:p>
          <a:p>
            <a:pPr marL="0" marR="0" indent="0" algn="just">
              <a:lnSpc>
                <a:spcPct val="107000"/>
              </a:lnSpc>
              <a:spcBef>
                <a:spcPts val="0"/>
              </a:spcBef>
              <a:spcAft>
                <a:spcPts val="800"/>
              </a:spcAft>
              <a:buNone/>
            </a:pPr>
            <a:endParaRPr lang="en-US" sz="3000" dirty="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000" dirty="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Leviticus 19:15 </a:t>
            </a:r>
            <a:endParaRPr lang="pt-BR" sz="3000" dirty="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US" sz="3000" dirty="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“You shall do no injustice in court. You shall not be partial to the poor or defer to the great, but in righteousness shall you judge your neighbor.”</a:t>
            </a:r>
            <a:endParaRPr lang="pt-BR" sz="3000" dirty="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pt-BR" dirty="0">
              <a:solidFill>
                <a:schemeClr val="bg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solidFill>
                <a:schemeClr val="bg1">
                  <a:lumMod val="95000"/>
                </a:schemeClr>
              </a:solidFill>
              <a:effectLst/>
              <a:latin typeface="Times New Roman" panose="02020603050405020304" pitchFamily="18" charset="0"/>
              <a:ea typeface="Times New Roman" panose="02020603050405020304" pitchFamily="18" charset="0"/>
            </a:endParaRPr>
          </a:p>
          <a:p>
            <a:pPr marL="0" indent="0">
              <a:buNone/>
            </a:pPr>
            <a:endParaRPr lang="en-US" dirty="0">
              <a:solidFill>
                <a:schemeClr val="bg1">
                  <a:lumMod val="95000"/>
                </a:schemeClr>
              </a:solidFill>
              <a:latin typeface="Times New Roman" panose="02020603050405020304" pitchFamily="18" charset="0"/>
              <a:ea typeface="Times New Roman" panose="02020603050405020304" pitchFamily="18" charset="0"/>
            </a:endParaRPr>
          </a:p>
          <a:p>
            <a:pPr marL="0" indent="0">
              <a:buNone/>
            </a:pPr>
            <a:endParaRPr lang="en-US" dirty="0">
              <a:solidFill>
                <a:schemeClr val="bg1">
                  <a:lumMod val="95000"/>
                </a:schemeClr>
              </a:solidFill>
              <a:latin typeface="Times New Roman" panose="02020603050405020304" pitchFamily="18" charset="0"/>
              <a:ea typeface="Times New Roman" panose="02020603050405020304" pitchFamily="18" charset="0"/>
            </a:endParaRPr>
          </a:p>
          <a:p>
            <a:endParaRPr lang="en-US" dirty="0">
              <a:solidFill>
                <a:schemeClr val="bg1">
                  <a:lumMod val="95000"/>
                </a:schemeClr>
              </a:solidFill>
              <a:effectLst/>
              <a:latin typeface="Times New Roman" panose="02020603050405020304" pitchFamily="18" charset="0"/>
              <a:ea typeface="Times New Roman" panose="02020603050405020304" pitchFamily="18" charset="0"/>
            </a:endParaRPr>
          </a:p>
          <a:p>
            <a:pPr marL="0" indent="0">
              <a:buNone/>
            </a:pPr>
            <a:endParaRPr lang="en-US" dirty="0">
              <a:solidFill>
                <a:schemeClr val="bg1">
                  <a:lumMod val="95000"/>
                </a:schemeClr>
              </a:solidFill>
              <a:latin typeface="Times New Roman" panose="02020603050405020304" pitchFamily="18" charset="0"/>
            </a:endParaRPr>
          </a:p>
          <a:p>
            <a:pPr marL="0" indent="0">
              <a:buNone/>
            </a:pPr>
            <a:endParaRPr lang="en-US" dirty="0">
              <a:solidFill>
                <a:schemeClr val="bg1">
                  <a:lumMod val="95000"/>
                </a:schemeClr>
              </a:solidFill>
            </a:endParaRPr>
          </a:p>
        </p:txBody>
      </p:sp>
    </p:spTree>
    <p:extLst>
      <p:ext uri="{BB962C8B-B14F-4D97-AF65-F5344CB8AC3E}">
        <p14:creationId xmlns:p14="http://schemas.microsoft.com/office/powerpoint/2010/main" val="1171398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221</TotalTime>
  <Words>661</Words>
  <Application>Microsoft Office PowerPoint</Application>
  <PresentationFormat>Widescreen</PresentationFormat>
  <Paragraphs>50</Paragraphs>
  <Slides>10</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10</vt:i4>
      </vt:variant>
    </vt:vector>
  </HeadingPairs>
  <TitlesOfParts>
    <vt:vector size="15" baseType="lpstr">
      <vt:lpstr>Arial</vt:lpstr>
      <vt:lpstr>Calibri</vt:lpstr>
      <vt:lpstr>Calibri Light</vt:lpstr>
      <vt:lpstr>Times New Roman</vt:lpstr>
      <vt:lpstr>Office Theme</vt:lpstr>
      <vt:lpstr>Liberty University Research Week 2021</vt:lpstr>
      <vt:lpstr>The Resurgence of Republicanism with Civic Humanism: the Contributions of Leonardo Bruni  </vt:lpstr>
      <vt:lpstr>The Republican Tradition</vt:lpstr>
      <vt:lpstr>Leonardo Bruni (1370-1444)</vt:lpstr>
      <vt:lpstr>Laudatio Florentinae Urbis or Panegyric to the City of Florence (c.1403-4)</vt:lpstr>
      <vt:lpstr>Apresentação do PowerPoint</vt:lpstr>
      <vt:lpstr>The Oration for the Funeral of Nanni Strozzi (1427-28)</vt:lpstr>
      <vt:lpstr>Apresentação do PowerPoint</vt:lpstr>
      <vt:lpstr>Christian Worldview Integration </vt:lpstr>
      <vt:lpstr>Liberty University Research Week 2021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Hugo Bridges Albergaria</cp:lastModifiedBy>
  <cp:revision>4</cp:revision>
  <dcterms:created xsi:type="dcterms:W3CDTF">2016-08-29T18:00:14Z</dcterms:created>
  <dcterms:modified xsi:type="dcterms:W3CDTF">2021-03-19T01:19:45Z</dcterms:modified>
</cp:coreProperties>
</file>