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29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4590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188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29179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6475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377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1064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5836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16128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E1E"/>
    <a:srgbClr val="00C28D"/>
    <a:srgbClr val="00B4FF"/>
    <a:srgbClr val="008080"/>
    <a:srgbClr val="1270FC"/>
    <a:srgbClr val="FFA200"/>
    <a:srgbClr val="008000"/>
    <a:srgbClr val="FFFFFF"/>
    <a:srgbClr val="0A254E"/>
    <a:srgbClr val="0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68" autoAdjust="0"/>
    <p:restoredTop sz="94249" autoAdjust="0"/>
  </p:normalViewPr>
  <p:slideViewPr>
    <p:cSldViewPr snapToGrid="0" snapToObjects="1">
      <p:cViewPr>
        <p:scale>
          <a:sx n="35" d="100"/>
          <a:sy n="35" d="100"/>
        </p:scale>
        <p:origin x="24" y="-4008"/>
      </p:cViewPr>
      <p:guideLst>
        <p:guide orient="horz" pos="10369"/>
        <p:guide pos="1612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Windsor" userId="83a2356eb5469d16" providerId="LiveId" clId="{0BF317F6-3653-43F1-A570-92027DEB0BD9}"/>
    <pc:docChg chg="undo custSel modSld">
      <pc:chgData name="Jessica Windsor" userId="83a2356eb5469d16" providerId="LiveId" clId="{0BF317F6-3653-43F1-A570-92027DEB0BD9}" dt="2021-03-11T22:03:06.088" v="2011" actId="20577"/>
      <pc:docMkLst>
        <pc:docMk/>
      </pc:docMkLst>
      <pc:sldChg chg="addSp delSp modSp mod">
        <pc:chgData name="Jessica Windsor" userId="83a2356eb5469d16" providerId="LiveId" clId="{0BF317F6-3653-43F1-A570-92027DEB0BD9}" dt="2021-03-11T22:03:06.088" v="2011" actId="20577"/>
        <pc:sldMkLst>
          <pc:docMk/>
          <pc:sldMk cId="3247708637" sldId="256"/>
        </pc:sldMkLst>
        <pc:spChg chg="add mod">
          <ac:chgData name="Jessica Windsor" userId="83a2356eb5469d16" providerId="LiveId" clId="{0BF317F6-3653-43F1-A570-92027DEB0BD9}" dt="2021-03-10T14:50:55.168" v="1983" actId="255"/>
          <ac:spMkLst>
            <pc:docMk/>
            <pc:sldMk cId="3247708637" sldId="256"/>
            <ac:spMk id="8" creationId="{8BB4999A-D8AA-43BA-9E70-9C564E564DB7}"/>
          </ac:spMkLst>
        </pc:spChg>
        <pc:spChg chg="add mod">
          <ac:chgData name="Jessica Windsor" userId="83a2356eb5469d16" providerId="LiveId" clId="{0BF317F6-3653-43F1-A570-92027DEB0BD9}" dt="2021-03-05T19:34:44.236" v="813" actId="1076"/>
          <ac:spMkLst>
            <pc:docMk/>
            <pc:sldMk cId="3247708637" sldId="256"/>
            <ac:spMk id="9" creationId="{30CC7BA8-31D4-4553-B353-CCA31D803C48}"/>
          </ac:spMkLst>
        </pc:spChg>
        <pc:spChg chg="add mod">
          <ac:chgData name="Jessica Windsor" userId="83a2356eb5469d16" providerId="LiveId" clId="{0BF317F6-3653-43F1-A570-92027DEB0BD9}" dt="2021-03-05T19:34:21.502" v="810" actId="1076"/>
          <ac:spMkLst>
            <pc:docMk/>
            <pc:sldMk cId="3247708637" sldId="256"/>
            <ac:spMk id="13" creationId="{FE0F6411-1327-46AE-8894-6686DF43941F}"/>
          </ac:spMkLst>
        </pc:spChg>
        <pc:spChg chg="add mod">
          <ac:chgData name="Jessica Windsor" userId="83a2356eb5469d16" providerId="LiveId" clId="{0BF317F6-3653-43F1-A570-92027DEB0BD9}" dt="2021-03-05T19:35:31.470" v="818" actId="1076"/>
          <ac:spMkLst>
            <pc:docMk/>
            <pc:sldMk cId="3247708637" sldId="256"/>
            <ac:spMk id="15" creationId="{08004057-717B-4DC8-B36D-4D8A55A46F0A}"/>
          </ac:spMkLst>
        </pc:spChg>
        <pc:spChg chg="add mod">
          <ac:chgData name="Jessica Windsor" userId="83a2356eb5469d16" providerId="LiveId" clId="{0BF317F6-3653-43F1-A570-92027DEB0BD9}" dt="2021-03-05T19:35:39.021" v="819" actId="1076"/>
          <ac:spMkLst>
            <pc:docMk/>
            <pc:sldMk cId="3247708637" sldId="256"/>
            <ac:spMk id="16" creationId="{F8E80F5F-3744-4575-A35F-D02CFCB9C98E}"/>
          </ac:spMkLst>
        </pc:spChg>
        <pc:spChg chg="mod">
          <ac:chgData name="Jessica Windsor" userId="83a2356eb5469d16" providerId="LiveId" clId="{0BF317F6-3653-43F1-A570-92027DEB0BD9}" dt="2021-03-10T14:51:29.293" v="1986" actId="14100"/>
          <ac:spMkLst>
            <pc:docMk/>
            <pc:sldMk cId="3247708637" sldId="256"/>
            <ac:spMk id="309" creationId="{00000000-0000-0000-0000-000000000000}"/>
          </ac:spMkLst>
        </pc:spChg>
        <pc:spChg chg="mod">
          <ac:chgData name="Jessica Windsor" userId="83a2356eb5469d16" providerId="LiveId" clId="{0BF317F6-3653-43F1-A570-92027DEB0BD9}" dt="2021-03-10T14:51:34.057" v="1987" actId="14100"/>
          <ac:spMkLst>
            <pc:docMk/>
            <pc:sldMk cId="3247708637" sldId="256"/>
            <ac:spMk id="310" creationId="{00000000-0000-0000-0000-000000000000}"/>
          </ac:spMkLst>
        </pc:spChg>
        <pc:spChg chg="del mod">
          <ac:chgData name="Jessica Windsor" userId="83a2356eb5469d16" providerId="LiveId" clId="{0BF317F6-3653-43F1-A570-92027DEB0BD9}" dt="2021-03-05T02:02:11.014" v="51" actId="21"/>
          <ac:spMkLst>
            <pc:docMk/>
            <pc:sldMk cId="3247708637" sldId="256"/>
            <ac:spMk id="312" creationId="{00000000-0000-0000-0000-000000000000}"/>
          </ac:spMkLst>
        </pc:spChg>
        <pc:spChg chg="mod">
          <ac:chgData name="Jessica Windsor" userId="83a2356eb5469d16" providerId="LiveId" clId="{0BF317F6-3653-43F1-A570-92027DEB0BD9}" dt="2021-03-06T01:18:35.106" v="1287" actId="1076"/>
          <ac:spMkLst>
            <pc:docMk/>
            <pc:sldMk cId="3247708637" sldId="256"/>
            <ac:spMk id="313" creationId="{00000000-0000-0000-0000-000000000000}"/>
          </ac:spMkLst>
        </pc:spChg>
        <pc:spChg chg="mod">
          <ac:chgData name="Jessica Windsor" userId="83a2356eb5469d16" providerId="LiveId" clId="{0BF317F6-3653-43F1-A570-92027DEB0BD9}" dt="2021-03-11T22:03:06.088" v="2011" actId="20577"/>
          <ac:spMkLst>
            <pc:docMk/>
            <pc:sldMk cId="3247708637" sldId="256"/>
            <ac:spMk id="315" creationId="{00000000-0000-0000-0000-000000000000}"/>
          </ac:spMkLst>
        </pc:spChg>
        <pc:spChg chg="mod">
          <ac:chgData name="Jessica Windsor" userId="83a2356eb5469d16" providerId="LiveId" clId="{0BF317F6-3653-43F1-A570-92027DEB0BD9}" dt="2021-03-05T02:27:11.264" v="85" actId="1076"/>
          <ac:spMkLst>
            <pc:docMk/>
            <pc:sldMk cId="3247708637" sldId="256"/>
            <ac:spMk id="316" creationId="{00000000-0000-0000-0000-000000000000}"/>
          </ac:spMkLst>
        </pc:spChg>
        <pc:spChg chg="mod">
          <ac:chgData name="Jessica Windsor" userId="83a2356eb5469d16" providerId="LiveId" clId="{0BF317F6-3653-43F1-A570-92027DEB0BD9}" dt="2021-03-10T14:52:45.733" v="1991" actId="255"/>
          <ac:spMkLst>
            <pc:docMk/>
            <pc:sldMk cId="3247708637" sldId="256"/>
            <ac:spMk id="321" creationId="{00000000-0000-0000-0000-000000000000}"/>
          </ac:spMkLst>
        </pc:spChg>
        <pc:spChg chg="mod">
          <ac:chgData name="Jessica Windsor" userId="83a2356eb5469d16" providerId="LiveId" clId="{0BF317F6-3653-43F1-A570-92027DEB0BD9}" dt="2021-03-05T02:36:37.163" v="144" actId="14100"/>
          <ac:spMkLst>
            <pc:docMk/>
            <pc:sldMk cId="3247708637" sldId="256"/>
            <ac:spMk id="322" creationId="{00000000-0000-0000-0000-000000000000}"/>
          </ac:spMkLst>
        </pc:spChg>
        <pc:spChg chg="mod">
          <ac:chgData name="Jessica Windsor" userId="83a2356eb5469d16" providerId="LiveId" clId="{0BF317F6-3653-43F1-A570-92027DEB0BD9}" dt="2021-03-10T14:53:07.079" v="1993" actId="1076"/>
          <ac:spMkLst>
            <pc:docMk/>
            <pc:sldMk cId="3247708637" sldId="256"/>
            <ac:spMk id="323" creationId="{00000000-0000-0000-0000-000000000000}"/>
          </ac:spMkLst>
        </pc:spChg>
        <pc:spChg chg="mod">
          <ac:chgData name="Jessica Windsor" userId="83a2356eb5469d16" providerId="LiveId" clId="{0BF317F6-3653-43F1-A570-92027DEB0BD9}" dt="2021-03-10T14:54:01.483" v="2001" actId="1076"/>
          <ac:spMkLst>
            <pc:docMk/>
            <pc:sldMk cId="3247708637" sldId="256"/>
            <ac:spMk id="326" creationId="{00000000-0000-0000-0000-000000000000}"/>
          </ac:spMkLst>
        </pc:spChg>
        <pc:spChg chg="mod">
          <ac:chgData name="Jessica Windsor" userId="83a2356eb5469d16" providerId="LiveId" clId="{0BF317F6-3653-43F1-A570-92027DEB0BD9}" dt="2021-03-10T14:54:09.663" v="2003" actId="1076"/>
          <ac:spMkLst>
            <pc:docMk/>
            <pc:sldMk cId="3247708637" sldId="256"/>
            <ac:spMk id="327" creationId="{00000000-0000-0000-0000-000000000000}"/>
          </ac:spMkLst>
        </pc:spChg>
        <pc:spChg chg="mod">
          <ac:chgData name="Jessica Windsor" userId="83a2356eb5469d16" providerId="LiveId" clId="{0BF317F6-3653-43F1-A570-92027DEB0BD9}" dt="2021-03-10T14:55:08.470" v="2009" actId="255"/>
          <ac:spMkLst>
            <pc:docMk/>
            <pc:sldMk cId="3247708637" sldId="256"/>
            <ac:spMk id="520" creationId="{00000000-0000-0000-0000-000000000000}"/>
          </ac:spMkLst>
        </pc:spChg>
        <pc:grpChg chg="mod">
          <ac:chgData name="Jessica Windsor" userId="83a2356eb5469d16" providerId="LiveId" clId="{0BF317F6-3653-43F1-A570-92027DEB0BD9}" dt="2021-03-10T14:50:09.556" v="1980" actId="14100"/>
          <ac:grpSpMkLst>
            <pc:docMk/>
            <pc:sldMk cId="3247708637" sldId="256"/>
            <ac:grpSpMk id="314" creationId="{00000000-0000-0000-0000-000000000000}"/>
          </ac:grpSpMkLst>
        </pc:grpChg>
        <pc:grpChg chg="mod">
          <ac:chgData name="Jessica Windsor" userId="83a2356eb5469d16" providerId="LiveId" clId="{0BF317F6-3653-43F1-A570-92027DEB0BD9}" dt="2021-03-10T14:54:31.537" v="2006" actId="1076"/>
          <ac:grpSpMkLst>
            <pc:docMk/>
            <pc:sldMk cId="3247708637" sldId="256"/>
            <ac:grpSpMk id="320" creationId="{00000000-0000-0000-0000-000000000000}"/>
          </ac:grpSpMkLst>
        </pc:grpChg>
        <pc:grpChg chg="mod">
          <ac:chgData name="Jessica Windsor" userId="83a2356eb5469d16" providerId="LiveId" clId="{0BF317F6-3653-43F1-A570-92027DEB0BD9}" dt="2021-03-10T14:54:39.186" v="2007" actId="14100"/>
          <ac:grpSpMkLst>
            <pc:docMk/>
            <pc:sldMk cId="3247708637" sldId="256"/>
            <ac:grpSpMk id="324" creationId="{00000000-0000-0000-0000-000000000000}"/>
          </ac:grpSpMkLst>
        </pc:grpChg>
        <pc:picChg chg="mod">
          <ac:chgData name="Jessica Windsor" userId="83a2356eb5469d16" providerId="LiveId" clId="{0BF317F6-3653-43F1-A570-92027DEB0BD9}" dt="2021-03-05T19:34:29.327" v="812" actId="14100"/>
          <ac:picMkLst>
            <pc:docMk/>
            <pc:sldMk cId="3247708637" sldId="256"/>
            <ac:picMk id="2" creationId="{C7F2CD1B-82D8-462B-ACD5-C9657C3B696C}"/>
          </ac:picMkLst>
        </pc:picChg>
        <pc:picChg chg="mod">
          <ac:chgData name="Jessica Windsor" userId="83a2356eb5469d16" providerId="LiveId" clId="{0BF317F6-3653-43F1-A570-92027DEB0BD9}" dt="2021-03-05T19:34:11.169" v="809" actId="1076"/>
          <ac:picMkLst>
            <pc:docMk/>
            <pc:sldMk cId="3247708637" sldId="256"/>
            <ac:picMk id="3" creationId="{D9473F5B-228A-4112-A649-E9E4E05BF11C}"/>
          </ac:picMkLst>
        </pc:picChg>
        <pc:picChg chg="mod">
          <ac:chgData name="Jessica Windsor" userId="83a2356eb5469d16" providerId="LiveId" clId="{0BF317F6-3653-43F1-A570-92027DEB0BD9}" dt="2021-03-10T14:18:15.080" v="1934" actId="1076"/>
          <ac:picMkLst>
            <pc:docMk/>
            <pc:sldMk cId="3247708637" sldId="256"/>
            <ac:picMk id="5" creationId="{852CC812-5D2E-4910-AE82-061D409405DC}"/>
          </ac:picMkLst>
        </pc:picChg>
        <pc:picChg chg="mod">
          <ac:chgData name="Jessica Windsor" userId="83a2356eb5469d16" providerId="LiveId" clId="{0BF317F6-3653-43F1-A570-92027DEB0BD9}" dt="2021-03-05T19:35:20.849" v="817" actId="1076"/>
          <ac:picMkLst>
            <pc:docMk/>
            <pc:sldMk cId="3247708637" sldId="256"/>
            <ac:picMk id="6" creationId="{691FF097-29F9-45DB-AC43-49EDD8E9FDF7}"/>
          </ac:picMkLst>
        </pc:picChg>
        <pc:picChg chg="mod ord">
          <ac:chgData name="Jessica Windsor" userId="83a2356eb5469d16" providerId="LiveId" clId="{0BF317F6-3653-43F1-A570-92027DEB0BD9}" dt="2021-03-10T14:46:46.988" v="1961" actId="1076"/>
          <ac:picMkLst>
            <pc:docMk/>
            <pc:sldMk cId="3247708637" sldId="256"/>
            <ac:picMk id="7" creationId="{BC507DBB-3CDA-4FF1-952B-B326D7F00209}"/>
          </ac:picMkLst>
        </pc:picChg>
        <pc:picChg chg="del">
          <ac:chgData name="Jessica Windsor" userId="83a2356eb5469d16" providerId="LiveId" clId="{0BF317F6-3653-43F1-A570-92027DEB0BD9}" dt="2021-03-04T00:13:24.695" v="0" actId="21"/>
          <ac:picMkLst>
            <pc:docMk/>
            <pc:sldMk cId="3247708637" sldId="256"/>
            <ac:picMk id="8" creationId="{071D62FE-0C9C-4159-B556-2696AC6355CB}"/>
          </ac:picMkLst>
        </pc:picChg>
        <pc:picChg chg="del mod">
          <ac:chgData name="Jessica Windsor" userId="83a2356eb5469d16" providerId="LiveId" clId="{0BF317F6-3653-43F1-A570-92027DEB0BD9}" dt="2021-03-10T14:13:04.014" v="1921" actId="478"/>
          <ac:picMkLst>
            <pc:docMk/>
            <pc:sldMk cId="3247708637" sldId="256"/>
            <ac:picMk id="10" creationId="{309F17C3-7C71-4CE5-8CF1-43E4EDAD53EC}"/>
          </ac:picMkLst>
        </pc:picChg>
        <pc:picChg chg="add del mod">
          <ac:chgData name="Jessica Windsor" userId="83a2356eb5469d16" providerId="LiveId" clId="{0BF317F6-3653-43F1-A570-92027DEB0BD9}" dt="2021-03-05T19:16:41.661" v="454" actId="478"/>
          <ac:picMkLst>
            <pc:docMk/>
            <pc:sldMk cId="3247708637" sldId="256"/>
            <ac:picMk id="11" creationId="{284F3D90-CEDC-4AC0-A5E5-560DC6E095F4}"/>
          </ac:picMkLst>
        </pc:picChg>
        <pc:picChg chg="add mod ord">
          <ac:chgData name="Jessica Windsor" userId="83a2356eb5469d16" providerId="LiveId" clId="{0BF317F6-3653-43F1-A570-92027DEB0BD9}" dt="2021-03-10T14:46:03.071" v="1950" actId="14100"/>
          <ac:picMkLst>
            <pc:docMk/>
            <pc:sldMk cId="3247708637" sldId="256"/>
            <ac:picMk id="12" creationId="{ADF6E6B4-90C2-451A-ABDB-9AC6C46D6F0A}"/>
          </ac:picMkLst>
        </pc:picChg>
        <pc:picChg chg="del">
          <ac:chgData name="Jessica Windsor" userId="83a2356eb5469d16" providerId="LiveId" clId="{0BF317F6-3653-43F1-A570-92027DEB0BD9}" dt="2021-03-05T19:31:16.786" v="781" actId="21"/>
          <ac:picMkLst>
            <pc:docMk/>
            <pc:sldMk cId="3247708637" sldId="256"/>
            <ac:picMk id="12" creationId="{E1E9F03C-244C-4DBA-A95A-800698C164BC}"/>
          </ac:picMkLst>
        </pc:picChg>
        <pc:picChg chg="del mod ord">
          <ac:chgData name="Jessica Windsor" userId="83a2356eb5469d16" providerId="LiveId" clId="{0BF317F6-3653-43F1-A570-92027DEB0BD9}" dt="2021-03-10T14:18:04.585" v="1932" actId="478"/>
          <ac:picMkLst>
            <pc:docMk/>
            <pc:sldMk cId="3247708637" sldId="256"/>
            <ac:picMk id="14" creationId="{15C13FED-C990-4639-9815-A17B9F56925E}"/>
          </ac:picMkLst>
        </pc:picChg>
        <pc:picChg chg="add mod ord">
          <ac:chgData name="Jessica Windsor" userId="83a2356eb5469d16" providerId="LiveId" clId="{0BF317F6-3653-43F1-A570-92027DEB0BD9}" dt="2021-03-10T14:46:43.458" v="1960" actId="1076"/>
          <ac:picMkLst>
            <pc:docMk/>
            <pc:sldMk cId="3247708637" sldId="256"/>
            <ac:picMk id="18" creationId="{FF4EDBA2-4F06-42C1-BE1D-128C328457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3FE2-9438-354A-B60A-5A471281E58B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9BC3-5A08-5C40-8DE6-1B49CE826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1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6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36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403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7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33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805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272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741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9BC3-5A08-5C40-8DE6-1B49CE826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496" y="8493799"/>
            <a:ext cx="33984125" cy="8778245"/>
          </a:xfrm>
        </p:spPr>
        <p:txBody>
          <a:bodyPr anchor="b">
            <a:normAutofit/>
          </a:bodyPr>
          <a:lstStyle>
            <a:lvl1pPr algn="ctr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496" y="17272029"/>
            <a:ext cx="33984125" cy="503936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56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6" y="2592408"/>
            <a:ext cx="36748848" cy="18404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02" y="21913224"/>
            <a:ext cx="37279176" cy="2608666"/>
          </a:xfrm>
        </p:spPr>
        <p:txBody>
          <a:bodyPr anchor="b">
            <a:normAutofit/>
          </a:bodyPr>
          <a:lstStyle>
            <a:lvl1pPr algn="ctr"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45842" y="3336050"/>
            <a:ext cx="34970880" cy="1692322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600"/>
            </a:lvl1pPr>
            <a:lvl2pPr marL="2194560" indent="0">
              <a:buNone/>
              <a:defRPr sz="9600"/>
            </a:lvl2pPr>
            <a:lvl3pPr marL="4389120" indent="0">
              <a:buNone/>
              <a:defRPr sz="9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4521894"/>
            <a:ext cx="37273546" cy="3275866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1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2920498"/>
            <a:ext cx="37273546" cy="16964851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16864"/>
            <a:ext cx="37273546" cy="7208765"/>
          </a:xfrm>
        </p:spPr>
        <p:txBody>
          <a:bodyPr anchor="ctr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3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3" y="2926080"/>
            <a:ext cx="33489907" cy="14365939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94323" y="17328161"/>
            <a:ext cx="31508275" cy="2557195"/>
          </a:xfrm>
        </p:spPr>
        <p:txBody>
          <a:bodyPr anchor="t">
            <a:normAutofit/>
          </a:bodyPr>
          <a:lstStyle>
            <a:lvl1pPr marL="0" indent="0" algn="r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60894"/>
            <a:ext cx="37273546" cy="714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1803" y="4194778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6123" y="14079576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24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10209329"/>
            <a:ext cx="37273546" cy="12056808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30" y="22322669"/>
            <a:ext cx="37267915" cy="5475091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2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89661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89661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81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989165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796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679659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3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47" y="8765016"/>
            <a:ext cx="12139421" cy="880107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302" y="8765016"/>
            <a:ext cx="12139421" cy="880107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232" y="8765016"/>
            <a:ext cx="12139421" cy="880107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28966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65170" y="9306807"/>
            <a:ext cx="11132525" cy="769417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89661" y="21505774"/>
            <a:ext cx="11883542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94037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364674" y="9307651"/>
            <a:ext cx="11132525" cy="771918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89163" y="21505769"/>
            <a:ext cx="11888414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8011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072515" y="9285274"/>
            <a:ext cx="11132525" cy="771501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679659" y="21505759"/>
            <a:ext cx="11883542" cy="629200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8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9052" y="2926082"/>
            <a:ext cx="8224152" cy="248716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9666" y="2926082"/>
            <a:ext cx="28500739" cy="248716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77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7" y="8453129"/>
            <a:ext cx="34525982" cy="8778302"/>
          </a:xfrm>
        </p:spPr>
        <p:txBody>
          <a:bodyPr anchor="b"/>
          <a:lstStyle>
            <a:lvl1pPr algn="ctr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7" y="17231419"/>
            <a:ext cx="34525982" cy="7233859"/>
          </a:xfrm>
        </p:spPr>
        <p:txBody>
          <a:bodyPr anchor="t"/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668" y="8315755"/>
            <a:ext cx="18217790" cy="19482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30414" y="8315762"/>
            <a:ext cx="18232795" cy="194820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9" y="8497553"/>
            <a:ext cx="18179630" cy="19742174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79" y="8497553"/>
            <a:ext cx="18179630" cy="1974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1139" y="8809219"/>
            <a:ext cx="17554838" cy="2615443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1139" y="11424665"/>
            <a:ext cx="17554838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61880" y="8809227"/>
            <a:ext cx="17623190" cy="261543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61880" y="11424665"/>
            <a:ext cx="17623190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70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8" y="2926080"/>
            <a:ext cx="13344802" cy="8745206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0283" y="2926080"/>
            <a:ext cx="23082926" cy="248716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8" y="11671289"/>
            <a:ext cx="13344802" cy="16126469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3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938" y="2927630"/>
            <a:ext cx="16455101" cy="2498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6" y="2927631"/>
            <a:ext cx="18838445" cy="8780822"/>
          </a:xfrm>
        </p:spPr>
        <p:txBody>
          <a:bodyPr anchor="b">
            <a:noAutofit/>
          </a:bodyPr>
          <a:lstStyle>
            <a:lvl1pPr algn="ctr">
              <a:defRPr sz="15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88297" y="3571147"/>
            <a:ext cx="15193800" cy="2358154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6" y="11708453"/>
            <a:ext cx="18838445" cy="16205443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661" y="8315762"/>
            <a:ext cx="37273546" cy="194820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43450" y="2823972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3D97CC-475F-BE49-B579-6BFEF977A37E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9668" y="28239727"/>
            <a:ext cx="2402231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446" y="28239727"/>
            <a:ext cx="2712763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49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2194560" rtl="0" eaLnBrk="1" latinLnBrk="0" hangingPunct="1">
        <a:spcBef>
          <a:spcPct val="0"/>
        </a:spcBef>
        <a:buNone/>
        <a:defRPr sz="19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468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9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3456000" indent="-12960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86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4924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7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6652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80352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967008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152864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338720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490976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census.gov/newsroom/releases/archives/miscellaneous/cb12-134.html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hyperlink" Target="https://www.insurancejournal.com/news/national/2018/01/03/476001.htm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Box 519"/>
          <p:cNvSpPr txBox="1"/>
          <p:nvPr/>
        </p:nvSpPr>
        <p:spPr>
          <a:xfrm>
            <a:off x="34007874" y="24599075"/>
            <a:ext cx="9408822" cy="770403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Bernstein, R. (2012, July 25). Nearly 1 in 5 People Have a Disability in the U.S., Census Bureau Reports. Retrieved from United States Census Bureau: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https://www.census.gov/newsroom/releases/archives/miscellaneous/cb12-134.html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FEMA. (2018, January 3). Disasters Affected 8% of U.S. Population in 2017, FEMA Notes in Review of Historic Year. Retrieved from Insurance Journal: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https://www.insurancejournal.com/news/national/2018/01/03/476001.htm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Hoffman, S. (2009). Preparing for Disaster: Protecting the Most Vulnerable in Emergencies. Case Western Reserve University School of Law Scholarly Commons, 1491-1547.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Laakso, K., &amp; Palomaki, J. (2013). The Importance of a Common Understanding in Emergency Management. Technological Forecasting &amp; Social Change, 1703-1713.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973" y="504527"/>
            <a:ext cx="42469186" cy="2234520"/>
          </a:xfrm>
          <a:prstGeom prst="rect">
            <a:avLst/>
          </a:prstGeom>
          <a:ln w="12700" cap="rnd" cmpd="sng">
            <a:solidFill>
              <a:schemeClr val="bg1"/>
            </a:solidFill>
            <a:rou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14591" tIns="207295" rIns="414591" bIns="207295" rtlCol="0" anchor="t" anchorCtr="0">
            <a:spAutoFit/>
          </a:bodyPr>
          <a:lstStyle/>
          <a:p>
            <a:pPr algn="ctr"/>
            <a:r>
              <a:rPr lang="en-US" sz="5800" b="1" dirty="0">
                <a:latin typeface="Times New Roman"/>
                <a:cs typeface="Times New Roman"/>
              </a:rPr>
              <a:t>             </a:t>
            </a:r>
            <a:r>
              <a:rPr lang="en-US" sz="6000" b="1" dirty="0">
                <a:latin typeface="Times New Roman"/>
                <a:cs typeface="Times New Roman"/>
              </a:rPr>
              <a:t>Emergency Management: A Case Study of Special Needs Populations and Disaster Preparedness</a:t>
            </a:r>
          </a:p>
          <a:p>
            <a:pPr algn="ctr"/>
            <a:r>
              <a:rPr lang="en-US" sz="5800" b="1" dirty="0">
                <a:latin typeface="Times New Roman"/>
                <a:cs typeface="Times New Roman"/>
              </a:rPr>
              <a:t>Jessica Windsor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69" y="940437"/>
            <a:ext cx="4840224" cy="1377696"/>
          </a:xfrm>
          <a:prstGeom prst="rect">
            <a:avLst/>
          </a:prstGeom>
        </p:spPr>
      </p:pic>
      <p:sp>
        <p:nvSpPr>
          <p:cNvPr id="282" name="Rectangle 281"/>
          <p:cNvSpPr/>
          <p:nvPr/>
        </p:nvSpPr>
        <p:spPr>
          <a:xfrm>
            <a:off x="26067966" y="22728382"/>
            <a:ext cx="219456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Lucida Grande"/>
                <a:cs typeface="Lucida Grande"/>
              </a:rPr>
              <a:t>  1        2       3       4        5       6        7       8        9      10      11     12      13      14 </a:t>
            </a:r>
            <a:endParaRPr lang="en-US" dirty="0"/>
          </a:p>
        </p:txBody>
      </p:sp>
      <p:sp>
        <p:nvSpPr>
          <p:cNvPr id="305" name="TextBox 304"/>
          <p:cNvSpPr txBox="1"/>
          <p:nvPr/>
        </p:nvSpPr>
        <p:spPr>
          <a:xfrm>
            <a:off x="10530071" y="4144319"/>
            <a:ext cx="22440303" cy="28100713"/>
          </a:xfrm>
          <a:prstGeom prst="rect">
            <a:avLst/>
          </a:prstGeom>
          <a:solidFill>
            <a:srgbClr val="FFFFFF"/>
          </a:solidFill>
          <a:ln cap="rnd">
            <a:solidFill>
              <a:schemeClr val="bg1"/>
            </a:solidFill>
          </a:ln>
        </p:spPr>
        <p:txBody>
          <a:bodyPr wrap="square" lIns="182880" rIns="182880" rtlCol="0">
            <a:noAutofit/>
          </a:bodyPr>
          <a:lstStyle/>
          <a:p>
            <a:pPr algn="just"/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451778" y="4369668"/>
            <a:ext cx="9312772" cy="113357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marL="0" marR="0" lvl="0" indent="0" algn="ctr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Background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• Individuals in the special needs population are more likely to be impacted by disaster.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• This may be due to difficulties with mobility, medication regimes, and self-care.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• Study focus: how emergency managers knowledge of the special needs population affects mitigation plans for respective locales.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• Are action plans developed to assist the special needs population?</a:t>
            </a:r>
          </a:p>
          <a:p>
            <a:pPr marL="0" marR="0" lvl="0" indent="0" algn="ctr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Methods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mixed-methods research approach in which quantitative research was conducted utilizing a survey, and qualitative research through examination of mitigation plans.</a:t>
            </a:r>
          </a:p>
          <a:p>
            <a:pPr marL="0" marR="0" lvl="0" indent="0" algn="ctr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Results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• Emergency managers agreed that information is obtained regarding special needs population.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• There was further agreement found regarding adequate training that concerns the special needs population.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• Lack of evidence found in mitigation plans to support emergency managers responses. </a:t>
            </a:r>
          </a:p>
          <a:p>
            <a:pPr marL="0" marR="0" lvl="0" indent="0" algn="ctr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Conclusions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Evidence suggests emergency managers have more confidence regarding their knowledge of the special needs population than found in mitigation plans. 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478682" y="3486263"/>
            <a:ext cx="9285868" cy="872941"/>
          </a:xfrm>
          <a:prstGeom prst="rect">
            <a:avLst/>
          </a:prstGeom>
          <a:solidFill>
            <a:srgbClr val="0A254E"/>
          </a:solidFill>
          <a:ln>
            <a:solidFill>
              <a:schemeClr val="bg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Abstract and Background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471999" y="16600366"/>
            <a:ext cx="9312772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bg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Introduction and Research Question</a:t>
            </a:r>
            <a:endParaRPr lang="en-US" sz="6000" dirty="0">
              <a:latin typeface="Times New Roman"/>
              <a:cs typeface="Times New Roman"/>
            </a:endParaRPr>
          </a:p>
        </p:txBody>
      </p:sp>
      <p:grpSp>
        <p:nvGrpSpPr>
          <p:cNvPr id="314" name="Group 313"/>
          <p:cNvGrpSpPr/>
          <p:nvPr/>
        </p:nvGrpSpPr>
        <p:grpSpPr>
          <a:xfrm>
            <a:off x="474504" y="25590364"/>
            <a:ext cx="9317291" cy="6914638"/>
            <a:chOff x="826197" y="27371513"/>
            <a:chExt cx="9317291" cy="5168988"/>
          </a:xfrm>
        </p:grpSpPr>
        <p:sp>
          <p:nvSpPr>
            <p:cNvPr id="315" name="TextBox 314"/>
            <p:cNvSpPr txBox="1"/>
            <p:nvPr/>
          </p:nvSpPr>
          <p:spPr>
            <a:xfrm>
              <a:off x="834896" y="28044641"/>
              <a:ext cx="9308592" cy="4495860"/>
            </a:xfrm>
            <a:prstGeom prst="rect">
              <a:avLst/>
            </a:prstGeom>
            <a:solidFill>
              <a:schemeClr val="tx1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• </a:t>
              </a: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Mixed Methods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research compared the quantitative data found from a survey to the qualitative data found within mitigation plans.</a:t>
              </a:r>
            </a:p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• Study conducted by distribution of emailed surveys utilizing Likert Scale.</a:t>
              </a:r>
            </a:p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• An additional three questions were posed utilizing subjective views on training and mitigation plans that are accurate for each participant’s respective area.</a:t>
              </a:r>
            </a:p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0" marR="0" lvl="0" indent="0" algn="just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• Mitigation plans were obtained by researcher for each respondent’s location.</a:t>
              </a:r>
            </a:p>
            <a:p>
              <a:pPr algn="just"/>
              <a:endParaRPr lang="en-US" sz="24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algn="just"/>
              <a:endParaRPr lang="en-US" sz="1800" dirty="0">
                <a:latin typeface="Times New Roman"/>
                <a:cs typeface="Times New Roman"/>
              </a:endParaRPr>
            </a:p>
            <a:p>
              <a:pPr algn="just"/>
              <a:r>
                <a:rPr lang="en-US" sz="1800" dirty="0">
                  <a:latin typeface="Times New Roman"/>
                  <a:cs typeface="Times New Roman"/>
                </a:rPr>
                <a:t> 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826197" y="27371513"/>
              <a:ext cx="9308592" cy="673128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Methods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33994998" y="15948063"/>
            <a:ext cx="9387699" cy="7271605"/>
            <a:chOff x="34079072" y="16209619"/>
            <a:chExt cx="9427788" cy="5164815"/>
          </a:xfrm>
        </p:grpSpPr>
        <p:sp>
          <p:nvSpPr>
            <p:cNvPr id="321" name="TextBox 320"/>
            <p:cNvSpPr txBox="1"/>
            <p:nvPr/>
          </p:nvSpPr>
          <p:spPr>
            <a:xfrm>
              <a:off x="34079072" y="16808696"/>
              <a:ext cx="9427788" cy="4565738"/>
            </a:xfrm>
            <a:prstGeom prst="rect">
              <a:avLst/>
            </a:prstGeom>
            <a:solidFill>
              <a:srgbClr val="FFFFFF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algn="just"/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marL="514350" marR="0" lvl="0" indent="-514350" algn="l" defTabSz="2072951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Conduct similar study with larger sample size that includes participants from an even distribution of community sizes.</a:t>
              </a:r>
            </a:p>
            <a:p>
              <a:pPr marL="514350" marR="0" lvl="0" indent="-514350" algn="l" defTabSz="2072951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514350" marR="0" lvl="0" indent="-514350" algn="l" defTabSz="2072951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Survey special needs individuals or families to assess their experiences in emergencies.</a:t>
              </a:r>
            </a:p>
            <a:p>
              <a:pPr marL="514350" marR="0" lvl="0" indent="-514350" algn="l" defTabSz="2072951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514350" marR="0" lvl="0" indent="-514350" algn="l" defTabSz="2072951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Assess the ways that hazard mitigation developers for locales determine the special needs population within the area, the needs of those individuals, and how it is determined to the self-care they can provide without outside assistance. 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4080376" y="16209619"/>
              <a:ext cx="9426484" cy="572607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Garamond"/>
                  <a:cs typeface="Garamond"/>
                </a:rPr>
                <a:t>Future Work</a:t>
              </a:r>
              <a:endParaRPr lang="en-US" sz="6000" dirty="0">
                <a:latin typeface="Garamond"/>
                <a:cs typeface="Garamond"/>
              </a:endParaRPr>
            </a:p>
          </p:txBody>
        </p:sp>
      </p:grpSp>
      <p:sp>
        <p:nvSpPr>
          <p:cNvPr id="323" name="TextBox 322"/>
          <p:cNvSpPr txBox="1"/>
          <p:nvPr/>
        </p:nvSpPr>
        <p:spPr>
          <a:xfrm>
            <a:off x="33989699" y="23623546"/>
            <a:ext cx="9353252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bg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References</a:t>
            </a:r>
            <a:endParaRPr lang="en-US" sz="6000" dirty="0">
              <a:latin typeface="Times New Roman"/>
              <a:cs typeface="Times New Roman"/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33963985" y="3277871"/>
            <a:ext cx="9449723" cy="13513640"/>
            <a:chOff x="34001990" y="3934553"/>
            <a:chExt cx="9363909" cy="13437161"/>
          </a:xfrm>
        </p:grpSpPr>
        <p:sp>
          <p:nvSpPr>
            <p:cNvPr id="325" name="TextBox 324"/>
            <p:cNvSpPr txBox="1"/>
            <p:nvPr/>
          </p:nvSpPr>
          <p:spPr>
            <a:xfrm>
              <a:off x="34008529" y="4662052"/>
              <a:ext cx="9278259" cy="11373645"/>
            </a:xfrm>
            <a:prstGeom prst="rect">
              <a:avLst/>
            </a:prstGeom>
            <a:solidFill>
              <a:srgbClr val="FFFFFF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  <a:p>
              <a:pPr algn="just"/>
              <a:endParaRPr lang="en-US" sz="1800" dirty="0">
                <a:latin typeface="Garamond"/>
                <a:cs typeface="Garamond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34001990" y="3934553"/>
              <a:ext cx="9326880" cy="644490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Results and Conclusion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4063450" y="4750074"/>
              <a:ext cx="9302449" cy="12621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Results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Question 1: Asks if the specific needs of the special needs populations have been determined. Majority of respondents agree with the statement.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Question 2: Asks if emergency managers had knowledge of location of individuals with special needs. Majority of respondents agree with the statement.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Question 3: Asks if the emergency managers obtained the necessary information concerning the special needs population. Majority of respondents agree with the statement. 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Question 4: Asks if trainings are provided to first responders concerning the special needs population. Responses varied from strongly disagree to strongly agree. </a:t>
              </a:r>
            </a:p>
            <a:p>
              <a:pPr marL="0" marR="0" lvl="0" indent="0" algn="ctr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Conclusions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Emergency managers believe their training and mitigation plans provide for communities adequately.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Mitigation plans failed to show recognition of special needs population. 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More information should be obtained concerning the special needs population. </a:t>
              </a: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457200" marR="0" lvl="0" indent="-457200" algn="l" defTabSz="207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This should include the disabilities, location of individuals, and the necessary assistive equipment.</a:t>
              </a:r>
            </a:p>
            <a:p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29" name="TextBox 328"/>
          <p:cNvSpPr txBox="1"/>
          <p:nvPr/>
        </p:nvSpPr>
        <p:spPr>
          <a:xfrm>
            <a:off x="12719901" y="18194676"/>
            <a:ext cx="8477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Times New Roman"/>
                <a:cs typeface="Times New Roman"/>
              </a:rPr>
              <a:t>Figure 3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b="1" dirty="0">
                <a:latin typeface="Times New Roman"/>
                <a:cs typeface="Times New Roman"/>
              </a:rPr>
              <a:t>Competitive fitness advantage.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en-US" sz="1400" dirty="0">
                <a:latin typeface="Times New Roman"/>
                <a:ea typeface="Calibri"/>
              </a:rPr>
              <a:t>Quantification of fitness was based on the direct comparison of log CFUs of one species to another. </a:t>
            </a:r>
            <a:r>
              <a:rPr lang="en-US" sz="1400" dirty="0">
                <a:latin typeface="Times New Roman"/>
                <a:cs typeface="Times New Roman"/>
              </a:rPr>
              <a:t>There was a significant fitness advantage of group A, if not even more with group B through  overcoming colonization resistance. 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17119076" y="12170054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A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15458907" y="23212450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B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13991911" y="24248203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11747803" y="24248203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18107316" y="5814461"/>
            <a:ext cx="858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B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26927040" y="22062003"/>
            <a:ext cx="11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MG1655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2CD1B-82D8-462B-ACD5-C9657C3B6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4411" y="4635282"/>
            <a:ext cx="9539170" cy="7633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73F5B-228A-4112-A649-E9E4E05BF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646" y="4829387"/>
            <a:ext cx="9051991" cy="7261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CC812-5D2E-4910-AE82-061D40940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4236" y="14288623"/>
            <a:ext cx="9755605" cy="7816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1FF097-29F9-45DB-AC43-49EDD8E9FD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86331" y="14294522"/>
            <a:ext cx="9737553" cy="7800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B4999A-D8AA-43BA-9E70-9C564E564DB7}"/>
              </a:ext>
            </a:extLst>
          </p:cNvPr>
          <p:cNvSpPr txBox="1"/>
          <p:nvPr/>
        </p:nvSpPr>
        <p:spPr>
          <a:xfrm>
            <a:off x="483000" y="17471759"/>
            <a:ext cx="9304901" cy="77251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effect does knowledge of the needs of special populations have on disaster planning specific to these populations?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Communities must be prepared to assist community members for disasters, especially the special needs population 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In 2010, there were 56.7 million people, or 19% of population reported to have a disability.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From 2005-2010, this was an increase of 2.2 million people.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For research, disaster is defined as major accident or incident in which there is a high number of individuals that are killed or seriously injured and there is damage to the environment or property.</a:t>
            </a: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07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For research, special needs populations are defined as the homeless, children and the elderly, individuals with mental and physical disabilities, and individuals that do not speak the local common language.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C7BA8-31D4-4553-B353-CCA31D803C48}"/>
              </a:ext>
            </a:extLst>
          </p:cNvPr>
          <p:cNvSpPr txBox="1"/>
          <p:nvPr/>
        </p:nvSpPr>
        <p:spPr>
          <a:xfrm>
            <a:off x="15276760" y="12272049"/>
            <a:ext cx="41945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deviation: .651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F6411-1327-46AE-8894-6686DF43941F}"/>
              </a:ext>
            </a:extLst>
          </p:cNvPr>
          <p:cNvSpPr txBox="1"/>
          <p:nvPr/>
        </p:nvSpPr>
        <p:spPr>
          <a:xfrm>
            <a:off x="25192131" y="12009923"/>
            <a:ext cx="377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deviation: .669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04057-717B-4DC8-B36D-4D8A55A46F0A}"/>
              </a:ext>
            </a:extLst>
          </p:cNvPr>
          <p:cNvSpPr txBox="1"/>
          <p:nvPr/>
        </p:nvSpPr>
        <p:spPr>
          <a:xfrm>
            <a:off x="15021816" y="22105226"/>
            <a:ext cx="41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deviation: .515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80F5F-3744-4575-A35F-D02CFCB9C98E}"/>
              </a:ext>
            </a:extLst>
          </p:cNvPr>
          <p:cNvSpPr txBox="1"/>
          <p:nvPr/>
        </p:nvSpPr>
        <p:spPr>
          <a:xfrm>
            <a:off x="25270673" y="22031225"/>
            <a:ext cx="496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deviation: 1.267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F6E6B4-90C2-451A-ABDB-9AC6C46D6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2121" y="25631490"/>
            <a:ext cx="7854268" cy="6293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07DBB-3CDA-4FF1-952B-B326D7F002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69621" y="25611669"/>
            <a:ext cx="8151958" cy="6293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4EDBA2-4F06-42C1-BE1D-128C32845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05681" y="25609498"/>
            <a:ext cx="7932051" cy="63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8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30619</TotalTime>
  <Words>873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Calisto MT</vt:lpstr>
      <vt:lpstr>Garamond</vt:lpstr>
      <vt:lpstr>Lucida Grande</vt:lpstr>
      <vt:lpstr>Times New Roman</vt:lpstr>
      <vt:lpstr>Wingdings 2</vt:lpstr>
      <vt:lpstr>Slate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Montalvo</dc:creator>
  <cp:lastModifiedBy>Jessica Windsor</cp:lastModifiedBy>
  <cp:revision>325</cp:revision>
  <dcterms:created xsi:type="dcterms:W3CDTF">2013-10-19T16:33:22Z</dcterms:created>
  <dcterms:modified xsi:type="dcterms:W3CDTF">2021-03-11T22:03:20Z</dcterms:modified>
</cp:coreProperties>
</file>