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mp" ContentType="image/jpe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6" r:id="rId2"/>
  </p:sldIdLst>
  <p:sldSz cx="43891200" cy="32918400"/>
  <p:notesSz cx="9144000" cy="6858000"/>
  <p:defaultTextStyle>
    <a:defPPr>
      <a:defRPr lang="en-US"/>
    </a:defPPr>
    <a:lvl1pPr marL="0" algn="l" defTabSz="2072951" rtl="0" eaLnBrk="1" latinLnBrk="0" hangingPunct="1">
      <a:defRPr sz="8200" kern="1200">
        <a:solidFill>
          <a:schemeClr val="tx1"/>
        </a:solidFill>
        <a:latin typeface="+mn-lt"/>
        <a:ea typeface="+mn-ea"/>
        <a:cs typeface="+mn-cs"/>
      </a:defRPr>
    </a:lvl1pPr>
    <a:lvl2pPr marL="2072951" algn="l" defTabSz="2072951" rtl="0" eaLnBrk="1" latinLnBrk="0" hangingPunct="1">
      <a:defRPr sz="8200" kern="1200">
        <a:solidFill>
          <a:schemeClr val="tx1"/>
        </a:solidFill>
        <a:latin typeface="+mn-lt"/>
        <a:ea typeface="+mn-ea"/>
        <a:cs typeface="+mn-cs"/>
      </a:defRPr>
    </a:lvl2pPr>
    <a:lvl3pPr marL="4145900" algn="l" defTabSz="2072951" rtl="0" eaLnBrk="1" latinLnBrk="0" hangingPunct="1">
      <a:defRPr sz="8200" kern="1200">
        <a:solidFill>
          <a:schemeClr val="tx1"/>
        </a:solidFill>
        <a:latin typeface="+mn-lt"/>
        <a:ea typeface="+mn-ea"/>
        <a:cs typeface="+mn-cs"/>
      </a:defRPr>
    </a:lvl3pPr>
    <a:lvl4pPr marL="6218851" algn="l" defTabSz="2072951" rtl="0" eaLnBrk="1" latinLnBrk="0" hangingPunct="1">
      <a:defRPr sz="8200" kern="1200">
        <a:solidFill>
          <a:schemeClr val="tx1"/>
        </a:solidFill>
        <a:latin typeface="+mn-lt"/>
        <a:ea typeface="+mn-ea"/>
        <a:cs typeface="+mn-cs"/>
      </a:defRPr>
    </a:lvl4pPr>
    <a:lvl5pPr marL="8291798" algn="l" defTabSz="2072951" rtl="0" eaLnBrk="1" latinLnBrk="0" hangingPunct="1">
      <a:defRPr sz="8200" kern="1200">
        <a:solidFill>
          <a:schemeClr val="tx1"/>
        </a:solidFill>
        <a:latin typeface="+mn-lt"/>
        <a:ea typeface="+mn-ea"/>
        <a:cs typeface="+mn-cs"/>
      </a:defRPr>
    </a:lvl5pPr>
    <a:lvl6pPr marL="10364750" algn="l" defTabSz="2072951" rtl="0" eaLnBrk="1" latinLnBrk="0" hangingPunct="1">
      <a:defRPr sz="8200" kern="1200">
        <a:solidFill>
          <a:schemeClr val="tx1"/>
        </a:solidFill>
        <a:latin typeface="+mn-lt"/>
        <a:ea typeface="+mn-ea"/>
        <a:cs typeface="+mn-cs"/>
      </a:defRPr>
    </a:lvl6pPr>
    <a:lvl7pPr marL="12437701" algn="l" defTabSz="2072951" rtl="0" eaLnBrk="1" latinLnBrk="0" hangingPunct="1">
      <a:defRPr sz="8200" kern="1200">
        <a:solidFill>
          <a:schemeClr val="tx1"/>
        </a:solidFill>
        <a:latin typeface="+mn-lt"/>
        <a:ea typeface="+mn-ea"/>
        <a:cs typeface="+mn-cs"/>
      </a:defRPr>
    </a:lvl7pPr>
    <a:lvl8pPr marL="14510648" algn="l" defTabSz="2072951" rtl="0" eaLnBrk="1" latinLnBrk="0" hangingPunct="1">
      <a:defRPr sz="8200" kern="1200">
        <a:solidFill>
          <a:schemeClr val="tx1"/>
        </a:solidFill>
        <a:latin typeface="+mn-lt"/>
        <a:ea typeface="+mn-ea"/>
        <a:cs typeface="+mn-cs"/>
      </a:defRPr>
    </a:lvl8pPr>
    <a:lvl9pPr marL="16583601" algn="l" defTabSz="2072951" rtl="0" eaLnBrk="1" latinLnBrk="0" hangingPunct="1">
      <a:defRPr sz="8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9">
          <p15:clr>
            <a:srgbClr val="A4A3A4"/>
          </p15:clr>
        </p15:guide>
        <p15:guide id="2" pos="16128">
          <p15:clr>
            <a:srgbClr val="A4A3A4"/>
          </p15:clr>
        </p15:guide>
        <p15:guide id="3"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CE1E"/>
    <a:srgbClr val="00C28D"/>
    <a:srgbClr val="00B4FF"/>
    <a:srgbClr val="008080"/>
    <a:srgbClr val="1270FC"/>
    <a:srgbClr val="FFA200"/>
    <a:srgbClr val="008000"/>
    <a:srgbClr val="FFFFFF"/>
    <a:srgbClr val="0A254E"/>
    <a:srgbClr val="0A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4B9C4D-D8E5-41C9-A52D-6736BE38C581}" v="365" dt="2021-03-14T03:36:33.859"/>
  </p1510:revLst>
</p1510:revInfo>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471" autoAdjust="0"/>
    <p:restoredTop sz="95226" autoAdjust="0"/>
  </p:normalViewPr>
  <p:slideViewPr>
    <p:cSldViewPr snapToGrid="0" snapToObjects="1">
      <p:cViewPr>
        <p:scale>
          <a:sx n="10" d="100"/>
          <a:sy n="10" d="100"/>
        </p:scale>
        <p:origin x="2818" y="782"/>
      </p:cViewPr>
      <p:guideLst>
        <p:guide orient="horz" pos="10369"/>
        <p:guide pos="16128"/>
        <p:guide pos="13824"/>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microsoft.com/office/2016/11/relationships/changesInfo" Target="changesInfos/changesInfo1.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 Id="rId9"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u, Isaac" userId="f744e8e5-0696-4c32-97b3-4761004f71da" providerId="ADAL" clId="{584B9C4D-D8E5-41C9-A52D-6736BE38C581}"/>
    <pc:docChg chg="undo redo custSel modSld">
      <pc:chgData name="Liu, Isaac" userId="f744e8e5-0696-4c32-97b3-4761004f71da" providerId="ADAL" clId="{584B9C4D-D8E5-41C9-A52D-6736BE38C581}" dt="2021-03-14T03:39:35.596" v="19106" actId="20577"/>
      <pc:docMkLst>
        <pc:docMk/>
      </pc:docMkLst>
      <pc:sldChg chg="addSp delSp modSp mod addAnim delAnim">
        <pc:chgData name="Liu, Isaac" userId="f744e8e5-0696-4c32-97b3-4761004f71da" providerId="ADAL" clId="{584B9C4D-D8E5-41C9-A52D-6736BE38C581}" dt="2021-03-14T03:39:35.596" v="19106" actId="20577"/>
        <pc:sldMkLst>
          <pc:docMk/>
          <pc:sldMk cId="3247708637" sldId="256"/>
        </pc:sldMkLst>
        <pc:spChg chg="mod">
          <ac:chgData name="Liu, Isaac" userId="f744e8e5-0696-4c32-97b3-4761004f71da" providerId="ADAL" clId="{584B9C4D-D8E5-41C9-A52D-6736BE38C581}" dt="2021-03-14T02:21:00.622" v="13797" actId="1076"/>
          <ac:spMkLst>
            <pc:docMk/>
            <pc:sldMk cId="3247708637" sldId="256"/>
            <ac:spMk id="4" creationId="{00000000-0000-0000-0000-000000000000}"/>
          </ac:spMkLst>
        </pc:spChg>
        <pc:spChg chg="add mod">
          <ac:chgData name="Liu, Isaac" userId="f744e8e5-0696-4c32-97b3-4761004f71da" providerId="ADAL" clId="{584B9C4D-D8E5-41C9-A52D-6736BE38C581}" dt="2021-03-14T01:29:40.745" v="12589" actId="1076"/>
          <ac:spMkLst>
            <pc:docMk/>
            <pc:sldMk cId="3247708637" sldId="256"/>
            <ac:spMk id="19" creationId="{E9429C9D-A715-48F0-A940-B1AB4EE267FB}"/>
          </ac:spMkLst>
        </pc:spChg>
        <pc:spChg chg="add mod">
          <ac:chgData name="Liu, Isaac" userId="f744e8e5-0696-4c32-97b3-4761004f71da" providerId="ADAL" clId="{584B9C4D-D8E5-41C9-A52D-6736BE38C581}" dt="2021-03-14T01:33:50.156" v="12696" actId="164"/>
          <ac:spMkLst>
            <pc:docMk/>
            <pc:sldMk cId="3247708637" sldId="256"/>
            <ac:spMk id="21" creationId="{3381E3BB-2CD5-4401-9196-A6B020AEE661}"/>
          </ac:spMkLst>
        </pc:spChg>
        <pc:spChg chg="add mod">
          <ac:chgData name="Liu, Isaac" userId="f744e8e5-0696-4c32-97b3-4761004f71da" providerId="ADAL" clId="{584B9C4D-D8E5-41C9-A52D-6736BE38C581}" dt="2021-03-14T01:33:50.156" v="12696" actId="164"/>
          <ac:spMkLst>
            <pc:docMk/>
            <pc:sldMk cId="3247708637" sldId="256"/>
            <ac:spMk id="22" creationId="{86814D4D-8308-455C-A102-51CF96544479}"/>
          </ac:spMkLst>
        </pc:spChg>
        <pc:spChg chg="add del mod">
          <ac:chgData name="Liu, Isaac" userId="f744e8e5-0696-4c32-97b3-4761004f71da" providerId="ADAL" clId="{584B9C4D-D8E5-41C9-A52D-6736BE38C581}" dt="2021-03-14T02:16:20.999" v="13741"/>
          <ac:spMkLst>
            <pc:docMk/>
            <pc:sldMk cId="3247708637" sldId="256"/>
            <ac:spMk id="30" creationId="{29C7C9A6-4874-4E91-BD39-825849AC2CC5}"/>
          </ac:spMkLst>
        </pc:spChg>
        <pc:spChg chg="add del mod">
          <ac:chgData name="Liu, Isaac" userId="f744e8e5-0696-4c32-97b3-4761004f71da" providerId="ADAL" clId="{584B9C4D-D8E5-41C9-A52D-6736BE38C581}" dt="2021-03-14T02:16:20.999" v="13739" actId="478"/>
          <ac:spMkLst>
            <pc:docMk/>
            <pc:sldMk cId="3247708637" sldId="256"/>
            <ac:spMk id="31" creationId="{F5004C70-17C8-4B8A-BFD7-A9B2B187D8EA}"/>
          </ac:spMkLst>
        </pc:spChg>
        <pc:spChg chg="add del mod">
          <ac:chgData name="Liu, Isaac" userId="f744e8e5-0696-4c32-97b3-4761004f71da" providerId="ADAL" clId="{584B9C4D-D8E5-41C9-A52D-6736BE38C581}" dt="2021-03-12T14:37:08.323" v="11351" actId="478"/>
          <ac:spMkLst>
            <pc:docMk/>
            <pc:sldMk cId="3247708637" sldId="256"/>
            <ac:spMk id="32" creationId="{557FB7CF-45E7-4BBF-8684-510A64AE994F}"/>
          </ac:spMkLst>
        </pc:spChg>
        <pc:spChg chg="add mod ord">
          <ac:chgData name="Liu, Isaac" userId="f744e8e5-0696-4c32-97b3-4761004f71da" providerId="ADAL" clId="{584B9C4D-D8E5-41C9-A52D-6736BE38C581}" dt="2021-03-14T02:16:06.510" v="13733" actId="167"/>
          <ac:spMkLst>
            <pc:docMk/>
            <pc:sldMk cId="3247708637" sldId="256"/>
            <ac:spMk id="32" creationId="{DC858345-F9E2-4A95-BAD7-AE36DF77CB28}"/>
          </ac:spMkLst>
        </pc:spChg>
        <pc:spChg chg="add mod">
          <ac:chgData name="Liu, Isaac" userId="f744e8e5-0696-4c32-97b3-4761004f71da" providerId="ADAL" clId="{584B9C4D-D8E5-41C9-A52D-6736BE38C581}" dt="2021-03-14T01:33:26.263" v="12695" actId="1076"/>
          <ac:spMkLst>
            <pc:docMk/>
            <pc:sldMk cId="3247708637" sldId="256"/>
            <ac:spMk id="34" creationId="{D92A88B0-62FE-46D8-804A-3DD86F46B239}"/>
          </ac:spMkLst>
        </pc:spChg>
        <pc:spChg chg="add del mod">
          <ac:chgData name="Liu, Isaac" userId="f744e8e5-0696-4c32-97b3-4761004f71da" providerId="ADAL" clId="{584B9C4D-D8E5-41C9-A52D-6736BE38C581}" dt="2021-03-13T02:19:43.281" v="11468" actId="478"/>
          <ac:spMkLst>
            <pc:docMk/>
            <pc:sldMk cId="3247708637" sldId="256"/>
            <ac:spMk id="40" creationId="{E253ADD1-2A47-4EE0-8606-4103A10FA87C}"/>
          </ac:spMkLst>
        </pc:spChg>
        <pc:spChg chg="add del mod">
          <ac:chgData name="Liu, Isaac" userId="f744e8e5-0696-4c32-97b3-4761004f71da" providerId="ADAL" clId="{584B9C4D-D8E5-41C9-A52D-6736BE38C581}" dt="2021-03-14T01:33:50.156" v="12696" actId="164"/>
          <ac:spMkLst>
            <pc:docMk/>
            <pc:sldMk cId="3247708637" sldId="256"/>
            <ac:spMk id="43" creationId="{FD0BE2AB-DCE7-4D04-A083-EA7013E459C1}"/>
          </ac:spMkLst>
        </pc:spChg>
        <pc:spChg chg="add mod">
          <ac:chgData name="Liu, Isaac" userId="f744e8e5-0696-4c32-97b3-4761004f71da" providerId="ADAL" clId="{584B9C4D-D8E5-41C9-A52D-6736BE38C581}" dt="2021-03-14T01:33:50.156" v="12696" actId="164"/>
          <ac:spMkLst>
            <pc:docMk/>
            <pc:sldMk cId="3247708637" sldId="256"/>
            <ac:spMk id="44" creationId="{988D9684-380E-40F0-8E5D-3AB638DB0E30}"/>
          </ac:spMkLst>
        </pc:spChg>
        <pc:spChg chg="add mod">
          <ac:chgData name="Liu, Isaac" userId="f744e8e5-0696-4c32-97b3-4761004f71da" providerId="ADAL" clId="{584B9C4D-D8E5-41C9-A52D-6736BE38C581}" dt="2021-03-14T01:33:50.156" v="12696" actId="164"/>
          <ac:spMkLst>
            <pc:docMk/>
            <pc:sldMk cId="3247708637" sldId="256"/>
            <ac:spMk id="46" creationId="{11A1DE29-26C0-4201-B714-FCBE55718749}"/>
          </ac:spMkLst>
        </pc:spChg>
        <pc:spChg chg="add mod">
          <ac:chgData name="Liu, Isaac" userId="f744e8e5-0696-4c32-97b3-4761004f71da" providerId="ADAL" clId="{584B9C4D-D8E5-41C9-A52D-6736BE38C581}" dt="2021-03-14T01:33:50.156" v="12696" actId="164"/>
          <ac:spMkLst>
            <pc:docMk/>
            <pc:sldMk cId="3247708637" sldId="256"/>
            <ac:spMk id="47" creationId="{F32E3C53-2631-423E-8E99-1C306F70B228}"/>
          </ac:spMkLst>
        </pc:spChg>
        <pc:spChg chg="add del mod">
          <ac:chgData name="Liu, Isaac" userId="f744e8e5-0696-4c32-97b3-4761004f71da" providerId="ADAL" clId="{584B9C4D-D8E5-41C9-A52D-6736BE38C581}" dt="2021-03-14T01:33:50.156" v="12696" actId="164"/>
          <ac:spMkLst>
            <pc:docMk/>
            <pc:sldMk cId="3247708637" sldId="256"/>
            <ac:spMk id="48" creationId="{88288EAE-B6E0-4B54-A6D4-8484FE14423F}"/>
          </ac:spMkLst>
        </pc:spChg>
        <pc:spChg chg="add del mod">
          <ac:chgData name="Liu, Isaac" userId="f744e8e5-0696-4c32-97b3-4761004f71da" providerId="ADAL" clId="{584B9C4D-D8E5-41C9-A52D-6736BE38C581}" dt="2021-03-14T01:15:14.936" v="12000" actId="478"/>
          <ac:spMkLst>
            <pc:docMk/>
            <pc:sldMk cId="3247708637" sldId="256"/>
            <ac:spMk id="49" creationId="{E7A2D534-7695-46B5-94C9-5096084862A9}"/>
          </ac:spMkLst>
        </pc:spChg>
        <pc:spChg chg="add mod">
          <ac:chgData name="Liu, Isaac" userId="f744e8e5-0696-4c32-97b3-4761004f71da" providerId="ADAL" clId="{584B9C4D-D8E5-41C9-A52D-6736BE38C581}" dt="2021-03-14T01:33:50.156" v="12696" actId="164"/>
          <ac:spMkLst>
            <pc:docMk/>
            <pc:sldMk cId="3247708637" sldId="256"/>
            <ac:spMk id="50" creationId="{48ACAD2A-55BA-47CF-BA05-D44F5125FA7C}"/>
          </ac:spMkLst>
        </pc:spChg>
        <pc:spChg chg="add mod">
          <ac:chgData name="Liu, Isaac" userId="f744e8e5-0696-4c32-97b3-4761004f71da" providerId="ADAL" clId="{584B9C4D-D8E5-41C9-A52D-6736BE38C581}" dt="2021-03-14T01:33:50.156" v="12696" actId="164"/>
          <ac:spMkLst>
            <pc:docMk/>
            <pc:sldMk cId="3247708637" sldId="256"/>
            <ac:spMk id="51" creationId="{286B4698-8A9C-45DD-87F7-C31222C93C9A}"/>
          </ac:spMkLst>
        </pc:spChg>
        <pc:spChg chg="add mod">
          <ac:chgData name="Liu, Isaac" userId="f744e8e5-0696-4c32-97b3-4761004f71da" providerId="ADAL" clId="{584B9C4D-D8E5-41C9-A52D-6736BE38C581}" dt="2021-03-14T01:19:34.871" v="12059"/>
          <ac:spMkLst>
            <pc:docMk/>
            <pc:sldMk cId="3247708637" sldId="256"/>
            <ac:spMk id="52" creationId="{6C13EA51-246E-47ED-B214-31F1BB6EC625}"/>
          </ac:spMkLst>
        </pc:spChg>
        <pc:spChg chg="add mod">
          <ac:chgData name="Liu, Isaac" userId="f744e8e5-0696-4c32-97b3-4761004f71da" providerId="ADAL" clId="{584B9C4D-D8E5-41C9-A52D-6736BE38C581}" dt="2021-03-14T02:35:37.292" v="15080" actId="20577"/>
          <ac:spMkLst>
            <pc:docMk/>
            <pc:sldMk cId="3247708637" sldId="256"/>
            <ac:spMk id="53" creationId="{F8ED174F-6B64-43C6-B8B6-70BE47B68422}"/>
          </ac:spMkLst>
        </pc:spChg>
        <pc:spChg chg="add mod">
          <ac:chgData name="Liu, Isaac" userId="f744e8e5-0696-4c32-97b3-4761004f71da" providerId="ADAL" clId="{584B9C4D-D8E5-41C9-A52D-6736BE38C581}" dt="2021-03-14T01:33:50.156" v="12696" actId="164"/>
          <ac:spMkLst>
            <pc:docMk/>
            <pc:sldMk cId="3247708637" sldId="256"/>
            <ac:spMk id="54" creationId="{FE051761-3466-4C9B-BE80-27FFBA079365}"/>
          </ac:spMkLst>
        </pc:spChg>
        <pc:spChg chg="add del mod">
          <ac:chgData name="Liu, Isaac" userId="f744e8e5-0696-4c32-97b3-4761004f71da" providerId="ADAL" clId="{584B9C4D-D8E5-41C9-A52D-6736BE38C581}" dt="2021-03-12T14:37:05.625" v="11350" actId="478"/>
          <ac:spMkLst>
            <pc:docMk/>
            <pc:sldMk cId="3247708637" sldId="256"/>
            <ac:spMk id="55" creationId="{52C794EA-A59B-4251-998D-03508765F68A}"/>
          </ac:spMkLst>
        </pc:spChg>
        <pc:spChg chg="add mod">
          <ac:chgData name="Liu, Isaac" userId="f744e8e5-0696-4c32-97b3-4761004f71da" providerId="ADAL" clId="{584B9C4D-D8E5-41C9-A52D-6736BE38C581}" dt="2021-03-14T02:04:44.860" v="13221" actId="20577"/>
          <ac:spMkLst>
            <pc:docMk/>
            <pc:sldMk cId="3247708637" sldId="256"/>
            <ac:spMk id="60" creationId="{6DE6CA1F-6EA6-4393-8430-727C401FEDAD}"/>
          </ac:spMkLst>
        </pc:spChg>
        <pc:spChg chg="add mod">
          <ac:chgData name="Liu, Isaac" userId="f744e8e5-0696-4c32-97b3-4761004f71da" providerId="ADAL" clId="{584B9C4D-D8E5-41C9-A52D-6736BE38C581}" dt="2021-03-14T01:53:24.180" v="13045" actId="20577"/>
          <ac:spMkLst>
            <pc:docMk/>
            <pc:sldMk cId="3247708637" sldId="256"/>
            <ac:spMk id="61" creationId="{E39A9E68-B50F-4F20-84CE-60487B8BFD26}"/>
          </ac:spMkLst>
        </pc:spChg>
        <pc:spChg chg="add mod">
          <ac:chgData name="Liu, Isaac" userId="f744e8e5-0696-4c32-97b3-4761004f71da" providerId="ADAL" clId="{584B9C4D-D8E5-41C9-A52D-6736BE38C581}" dt="2021-03-14T02:11:05.796" v="13485" actId="1076"/>
          <ac:spMkLst>
            <pc:docMk/>
            <pc:sldMk cId="3247708637" sldId="256"/>
            <ac:spMk id="64" creationId="{A1C9BA02-4746-4230-BA7B-D3B73DFCD38A}"/>
          </ac:spMkLst>
        </pc:spChg>
        <pc:spChg chg="add mod">
          <ac:chgData name="Liu, Isaac" userId="f744e8e5-0696-4c32-97b3-4761004f71da" providerId="ADAL" clId="{584B9C4D-D8E5-41C9-A52D-6736BE38C581}" dt="2021-03-14T03:37:08.345" v="18783" actId="1076"/>
          <ac:spMkLst>
            <pc:docMk/>
            <pc:sldMk cId="3247708637" sldId="256"/>
            <ac:spMk id="68" creationId="{1A89587C-9017-4478-A3A8-7261B4F5FB31}"/>
          </ac:spMkLst>
        </pc:spChg>
        <pc:spChg chg="add del mod">
          <ac:chgData name="Liu, Isaac" userId="f744e8e5-0696-4c32-97b3-4761004f71da" providerId="ADAL" clId="{584B9C4D-D8E5-41C9-A52D-6736BE38C581}" dt="2021-03-14T02:48:43.203" v="16214" actId="478"/>
          <ac:spMkLst>
            <pc:docMk/>
            <pc:sldMk cId="3247708637" sldId="256"/>
            <ac:spMk id="69" creationId="{EF50251B-2139-4F0F-BF52-6D3034671A1C}"/>
          </ac:spMkLst>
        </pc:spChg>
        <pc:spChg chg="add mod">
          <ac:chgData name="Liu, Isaac" userId="f744e8e5-0696-4c32-97b3-4761004f71da" providerId="ADAL" clId="{584B9C4D-D8E5-41C9-A52D-6736BE38C581}" dt="2021-03-14T02:50:07.239" v="16253" actId="14100"/>
          <ac:spMkLst>
            <pc:docMk/>
            <pc:sldMk cId="3247708637" sldId="256"/>
            <ac:spMk id="70" creationId="{5073B31D-C30C-4A5A-9704-A9EFB78E10AA}"/>
          </ac:spMkLst>
        </pc:spChg>
        <pc:spChg chg="add mod">
          <ac:chgData name="Liu, Isaac" userId="f744e8e5-0696-4c32-97b3-4761004f71da" providerId="ADAL" clId="{584B9C4D-D8E5-41C9-A52D-6736BE38C581}" dt="2021-03-12T05:28:52.538" v="10175" actId="14100"/>
          <ac:spMkLst>
            <pc:docMk/>
            <pc:sldMk cId="3247708637" sldId="256"/>
            <ac:spMk id="80" creationId="{8408BCBC-61CE-4AD0-A58E-03E47FB507F6}"/>
          </ac:spMkLst>
        </pc:spChg>
        <pc:spChg chg="add del mod">
          <ac:chgData name="Liu, Isaac" userId="f744e8e5-0696-4c32-97b3-4761004f71da" providerId="ADAL" clId="{584B9C4D-D8E5-41C9-A52D-6736BE38C581}" dt="2021-03-12T05:28:25.657" v="10139" actId="478"/>
          <ac:spMkLst>
            <pc:docMk/>
            <pc:sldMk cId="3247708637" sldId="256"/>
            <ac:spMk id="81" creationId="{4AE4ED0F-52D7-4842-97C3-3FF130286317}"/>
          </ac:spMkLst>
        </pc:spChg>
        <pc:spChg chg="add del mod">
          <ac:chgData name="Liu, Isaac" userId="f744e8e5-0696-4c32-97b3-4761004f71da" providerId="ADAL" clId="{584B9C4D-D8E5-41C9-A52D-6736BE38C581}" dt="2021-03-12T05:28:29.580" v="10141" actId="478"/>
          <ac:spMkLst>
            <pc:docMk/>
            <pc:sldMk cId="3247708637" sldId="256"/>
            <ac:spMk id="82" creationId="{0B784284-53BD-4860-BB79-C47F080A5E13}"/>
          </ac:spMkLst>
        </pc:spChg>
        <pc:spChg chg="mod">
          <ac:chgData name="Liu, Isaac" userId="f744e8e5-0696-4c32-97b3-4761004f71da" providerId="ADAL" clId="{584B9C4D-D8E5-41C9-A52D-6736BE38C581}" dt="2021-03-14T03:39:35.596" v="19106" actId="20577"/>
          <ac:spMkLst>
            <pc:docMk/>
            <pc:sldMk cId="3247708637" sldId="256"/>
            <ac:spMk id="159" creationId="{00000000-0000-0000-0000-000000000000}"/>
          </ac:spMkLst>
        </pc:spChg>
        <pc:spChg chg="add del mod topLvl">
          <ac:chgData name="Liu, Isaac" userId="f744e8e5-0696-4c32-97b3-4761004f71da" providerId="ADAL" clId="{584B9C4D-D8E5-41C9-A52D-6736BE38C581}" dt="2021-03-14T02:11:32.366" v="13489" actId="14100"/>
          <ac:spMkLst>
            <pc:docMk/>
            <pc:sldMk cId="3247708637" sldId="256"/>
            <ac:spMk id="162" creationId="{00000000-0000-0000-0000-000000000000}"/>
          </ac:spMkLst>
        </pc:spChg>
        <pc:spChg chg="mod">
          <ac:chgData name="Liu, Isaac" userId="f744e8e5-0696-4c32-97b3-4761004f71da" providerId="ADAL" clId="{584B9C4D-D8E5-41C9-A52D-6736BE38C581}" dt="2021-03-12T03:59:50.852" v="8114" actId="14100"/>
          <ac:spMkLst>
            <pc:docMk/>
            <pc:sldMk cId="3247708637" sldId="256"/>
            <ac:spMk id="165" creationId="{00000000-0000-0000-0000-000000000000}"/>
          </ac:spMkLst>
        </pc:spChg>
        <pc:spChg chg="mod">
          <ac:chgData name="Liu, Isaac" userId="f744e8e5-0696-4c32-97b3-4761004f71da" providerId="ADAL" clId="{584B9C4D-D8E5-41C9-A52D-6736BE38C581}" dt="2021-03-14T02:48:48.589" v="16216" actId="1076"/>
          <ac:spMkLst>
            <pc:docMk/>
            <pc:sldMk cId="3247708637" sldId="256"/>
            <ac:spMk id="166" creationId="{00000000-0000-0000-0000-000000000000}"/>
          </ac:spMkLst>
        </pc:spChg>
        <pc:spChg chg="mod">
          <ac:chgData name="Liu, Isaac" userId="f744e8e5-0696-4c32-97b3-4761004f71da" providerId="ADAL" clId="{584B9C4D-D8E5-41C9-A52D-6736BE38C581}" dt="2021-03-14T03:27:43.178" v="18085" actId="20577"/>
          <ac:spMkLst>
            <pc:docMk/>
            <pc:sldMk cId="3247708637" sldId="256"/>
            <ac:spMk id="167" creationId="{00000000-0000-0000-0000-000000000000}"/>
          </ac:spMkLst>
        </pc:spChg>
        <pc:spChg chg="mod">
          <ac:chgData name="Liu, Isaac" userId="f744e8e5-0696-4c32-97b3-4761004f71da" providerId="ADAL" clId="{584B9C4D-D8E5-41C9-A52D-6736BE38C581}" dt="2021-03-12T04:00:00.652" v="8115" actId="14100"/>
          <ac:spMkLst>
            <pc:docMk/>
            <pc:sldMk cId="3247708637" sldId="256"/>
            <ac:spMk id="168" creationId="{00000000-0000-0000-0000-000000000000}"/>
          </ac:spMkLst>
        </pc:spChg>
        <pc:spChg chg="mod">
          <ac:chgData name="Liu, Isaac" userId="f744e8e5-0696-4c32-97b3-4761004f71da" providerId="ADAL" clId="{584B9C4D-D8E5-41C9-A52D-6736BE38C581}" dt="2021-03-12T05:28:52.538" v="10175" actId="14100"/>
          <ac:spMkLst>
            <pc:docMk/>
            <pc:sldMk cId="3247708637" sldId="256"/>
            <ac:spMk id="170" creationId="{00000000-0000-0000-0000-000000000000}"/>
          </ac:spMkLst>
        </pc:spChg>
        <pc:spChg chg="del">
          <ac:chgData name="Liu, Isaac" userId="f744e8e5-0696-4c32-97b3-4761004f71da" providerId="ADAL" clId="{584B9C4D-D8E5-41C9-A52D-6736BE38C581}" dt="2021-03-12T03:24:10.986" v="5802" actId="478"/>
          <ac:spMkLst>
            <pc:docMk/>
            <pc:sldMk cId="3247708637" sldId="256"/>
            <ac:spMk id="171" creationId="{00000000-0000-0000-0000-000000000000}"/>
          </ac:spMkLst>
        </pc:spChg>
        <pc:spChg chg="mod">
          <ac:chgData name="Liu, Isaac" userId="f744e8e5-0696-4c32-97b3-4761004f71da" providerId="ADAL" clId="{584B9C4D-D8E5-41C9-A52D-6736BE38C581}" dt="2021-03-14T03:31:39.742" v="18678" actId="20577"/>
          <ac:spMkLst>
            <pc:docMk/>
            <pc:sldMk cId="3247708637" sldId="256"/>
            <ac:spMk id="176" creationId="{00000000-0000-0000-0000-000000000000}"/>
          </ac:spMkLst>
        </pc:spChg>
        <pc:spChg chg="mod">
          <ac:chgData name="Liu, Isaac" userId="f744e8e5-0696-4c32-97b3-4761004f71da" providerId="ADAL" clId="{584B9C4D-D8E5-41C9-A52D-6736BE38C581}" dt="2021-03-14T03:31:58.450" v="18681" actId="14100"/>
          <ac:spMkLst>
            <pc:docMk/>
            <pc:sldMk cId="3247708637" sldId="256"/>
            <ac:spMk id="178" creationId="{00000000-0000-0000-0000-000000000000}"/>
          </ac:spMkLst>
        </pc:spChg>
        <pc:spChg chg="mod">
          <ac:chgData name="Liu, Isaac" userId="f744e8e5-0696-4c32-97b3-4761004f71da" providerId="ADAL" clId="{584B9C4D-D8E5-41C9-A52D-6736BE38C581}" dt="2021-03-14T02:48:13.846" v="16207" actId="1076"/>
          <ac:spMkLst>
            <pc:docMk/>
            <pc:sldMk cId="3247708637" sldId="256"/>
            <ac:spMk id="180" creationId="{00000000-0000-0000-0000-000000000000}"/>
          </ac:spMkLst>
        </pc:spChg>
        <pc:spChg chg="del mod">
          <ac:chgData name="Liu, Isaac" userId="f744e8e5-0696-4c32-97b3-4761004f71da" providerId="ADAL" clId="{584B9C4D-D8E5-41C9-A52D-6736BE38C581}" dt="2021-03-14T02:48:23.882" v="16208" actId="478"/>
          <ac:spMkLst>
            <pc:docMk/>
            <pc:sldMk cId="3247708637" sldId="256"/>
            <ac:spMk id="181" creationId="{00000000-0000-0000-0000-000000000000}"/>
          </ac:spMkLst>
        </pc:spChg>
        <pc:spChg chg="mod">
          <ac:chgData name="Liu, Isaac" userId="f744e8e5-0696-4c32-97b3-4761004f71da" providerId="ADAL" clId="{584B9C4D-D8E5-41C9-A52D-6736BE38C581}" dt="2021-03-14T02:54:57.439" v="17040" actId="20577"/>
          <ac:spMkLst>
            <pc:docMk/>
            <pc:sldMk cId="3247708637" sldId="256"/>
            <ac:spMk id="182" creationId="{00000000-0000-0000-0000-000000000000}"/>
          </ac:spMkLst>
        </pc:spChg>
        <pc:spChg chg="add del">
          <ac:chgData name="Liu, Isaac" userId="f744e8e5-0696-4c32-97b3-4761004f71da" providerId="ADAL" clId="{584B9C4D-D8E5-41C9-A52D-6736BE38C581}" dt="2021-03-12T03:51:10.577" v="8051" actId="478"/>
          <ac:spMkLst>
            <pc:docMk/>
            <pc:sldMk cId="3247708637" sldId="256"/>
            <ac:spMk id="183" creationId="{00000000-0000-0000-0000-000000000000}"/>
          </ac:spMkLst>
        </pc:spChg>
        <pc:spChg chg="add del">
          <ac:chgData name="Liu, Isaac" userId="f744e8e5-0696-4c32-97b3-4761004f71da" providerId="ADAL" clId="{584B9C4D-D8E5-41C9-A52D-6736BE38C581}" dt="2021-03-12T03:51:10.577" v="8051" actId="478"/>
          <ac:spMkLst>
            <pc:docMk/>
            <pc:sldMk cId="3247708637" sldId="256"/>
            <ac:spMk id="184" creationId="{00000000-0000-0000-0000-000000000000}"/>
          </ac:spMkLst>
        </pc:spChg>
        <pc:spChg chg="add del">
          <ac:chgData name="Liu, Isaac" userId="f744e8e5-0696-4c32-97b3-4761004f71da" providerId="ADAL" clId="{584B9C4D-D8E5-41C9-A52D-6736BE38C581}" dt="2021-03-12T03:51:10.577" v="8051" actId="478"/>
          <ac:spMkLst>
            <pc:docMk/>
            <pc:sldMk cId="3247708637" sldId="256"/>
            <ac:spMk id="185" creationId="{00000000-0000-0000-0000-000000000000}"/>
          </ac:spMkLst>
        </pc:spChg>
        <pc:spChg chg="add del">
          <ac:chgData name="Liu, Isaac" userId="f744e8e5-0696-4c32-97b3-4761004f71da" providerId="ADAL" clId="{584B9C4D-D8E5-41C9-A52D-6736BE38C581}" dt="2021-03-12T03:51:10.577" v="8051" actId="478"/>
          <ac:spMkLst>
            <pc:docMk/>
            <pc:sldMk cId="3247708637" sldId="256"/>
            <ac:spMk id="186" creationId="{00000000-0000-0000-0000-000000000000}"/>
          </ac:spMkLst>
        </pc:spChg>
        <pc:spChg chg="add del mod">
          <ac:chgData name="Liu, Isaac" userId="f744e8e5-0696-4c32-97b3-4761004f71da" providerId="ADAL" clId="{584B9C4D-D8E5-41C9-A52D-6736BE38C581}" dt="2021-03-12T03:53:34.208" v="8079" actId="478"/>
          <ac:spMkLst>
            <pc:docMk/>
            <pc:sldMk cId="3247708637" sldId="256"/>
            <ac:spMk id="187" creationId="{00000000-0000-0000-0000-000000000000}"/>
          </ac:spMkLst>
        </pc:spChg>
        <pc:spChg chg="add del">
          <ac:chgData name="Liu, Isaac" userId="f744e8e5-0696-4c32-97b3-4761004f71da" providerId="ADAL" clId="{584B9C4D-D8E5-41C9-A52D-6736BE38C581}" dt="2021-03-12T03:51:10.577" v="8051" actId="478"/>
          <ac:spMkLst>
            <pc:docMk/>
            <pc:sldMk cId="3247708637" sldId="256"/>
            <ac:spMk id="188" creationId="{00000000-0000-0000-0000-000000000000}"/>
          </ac:spMkLst>
        </pc:spChg>
        <pc:spChg chg="add del">
          <ac:chgData name="Liu, Isaac" userId="f744e8e5-0696-4c32-97b3-4761004f71da" providerId="ADAL" clId="{584B9C4D-D8E5-41C9-A52D-6736BE38C581}" dt="2021-03-12T03:51:25.806" v="8055" actId="478"/>
          <ac:spMkLst>
            <pc:docMk/>
            <pc:sldMk cId="3247708637" sldId="256"/>
            <ac:spMk id="189" creationId="{00000000-0000-0000-0000-000000000000}"/>
          </ac:spMkLst>
        </pc:spChg>
        <pc:spChg chg="add del">
          <ac:chgData name="Liu, Isaac" userId="f744e8e5-0696-4c32-97b3-4761004f71da" providerId="ADAL" clId="{584B9C4D-D8E5-41C9-A52D-6736BE38C581}" dt="2021-03-12T03:51:10.577" v="8051" actId="478"/>
          <ac:spMkLst>
            <pc:docMk/>
            <pc:sldMk cId="3247708637" sldId="256"/>
            <ac:spMk id="194" creationId="{00000000-0000-0000-0000-000000000000}"/>
          </ac:spMkLst>
        </pc:spChg>
        <pc:spChg chg="del">
          <ac:chgData name="Liu, Isaac" userId="f744e8e5-0696-4c32-97b3-4761004f71da" providerId="ADAL" clId="{584B9C4D-D8E5-41C9-A52D-6736BE38C581}" dt="2021-03-12T03:51:10.577" v="8051" actId="478"/>
          <ac:spMkLst>
            <pc:docMk/>
            <pc:sldMk cId="3247708637" sldId="256"/>
            <ac:spMk id="195" creationId="{00000000-0000-0000-0000-000000000000}"/>
          </ac:spMkLst>
        </pc:spChg>
        <pc:spChg chg="add del mod">
          <ac:chgData name="Liu, Isaac" userId="f744e8e5-0696-4c32-97b3-4761004f71da" providerId="ADAL" clId="{584B9C4D-D8E5-41C9-A52D-6736BE38C581}" dt="2021-03-12T03:51:10.577" v="8051" actId="478"/>
          <ac:spMkLst>
            <pc:docMk/>
            <pc:sldMk cId="3247708637" sldId="256"/>
            <ac:spMk id="198" creationId="{00000000-0000-0000-0000-000000000000}"/>
          </ac:spMkLst>
        </pc:spChg>
        <pc:spChg chg="del mod">
          <ac:chgData name="Liu, Isaac" userId="f744e8e5-0696-4c32-97b3-4761004f71da" providerId="ADAL" clId="{584B9C4D-D8E5-41C9-A52D-6736BE38C581}" dt="2021-03-12T03:51:25.806" v="8055" actId="478"/>
          <ac:spMkLst>
            <pc:docMk/>
            <pc:sldMk cId="3247708637" sldId="256"/>
            <ac:spMk id="200" creationId="{00000000-0000-0000-0000-000000000000}"/>
          </ac:spMkLst>
        </pc:spChg>
        <pc:spChg chg="del">
          <ac:chgData name="Liu, Isaac" userId="f744e8e5-0696-4c32-97b3-4761004f71da" providerId="ADAL" clId="{584B9C4D-D8E5-41C9-A52D-6736BE38C581}" dt="2021-03-12T03:51:10.577" v="8051" actId="478"/>
          <ac:spMkLst>
            <pc:docMk/>
            <pc:sldMk cId="3247708637" sldId="256"/>
            <ac:spMk id="208" creationId="{00000000-0000-0000-0000-000000000000}"/>
          </ac:spMkLst>
        </pc:spChg>
        <pc:spChg chg="del">
          <ac:chgData name="Liu, Isaac" userId="f744e8e5-0696-4c32-97b3-4761004f71da" providerId="ADAL" clId="{584B9C4D-D8E5-41C9-A52D-6736BE38C581}" dt="2021-03-12T03:51:43.594" v="8060" actId="478"/>
          <ac:spMkLst>
            <pc:docMk/>
            <pc:sldMk cId="3247708637" sldId="256"/>
            <ac:spMk id="209" creationId="{00000000-0000-0000-0000-000000000000}"/>
          </ac:spMkLst>
        </pc:spChg>
        <pc:spChg chg="del">
          <ac:chgData name="Liu, Isaac" userId="f744e8e5-0696-4c32-97b3-4761004f71da" providerId="ADAL" clId="{584B9C4D-D8E5-41C9-A52D-6736BE38C581}" dt="2021-03-12T03:51:10.577" v="8051" actId="478"/>
          <ac:spMkLst>
            <pc:docMk/>
            <pc:sldMk cId="3247708637" sldId="256"/>
            <ac:spMk id="210" creationId="{00000000-0000-0000-0000-000000000000}"/>
          </ac:spMkLst>
        </pc:spChg>
        <pc:spChg chg="add del">
          <ac:chgData name="Liu, Isaac" userId="f744e8e5-0696-4c32-97b3-4761004f71da" providerId="ADAL" clId="{584B9C4D-D8E5-41C9-A52D-6736BE38C581}" dt="2021-03-12T03:51:10.577" v="8051" actId="478"/>
          <ac:spMkLst>
            <pc:docMk/>
            <pc:sldMk cId="3247708637" sldId="256"/>
            <ac:spMk id="211" creationId="{00000000-0000-0000-0000-000000000000}"/>
          </ac:spMkLst>
        </pc:spChg>
        <pc:spChg chg="del mod">
          <ac:chgData name="Liu, Isaac" userId="f744e8e5-0696-4c32-97b3-4761004f71da" providerId="ADAL" clId="{584B9C4D-D8E5-41C9-A52D-6736BE38C581}" dt="2021-03-12T03:51:49.423" v="8062" actId="478"/>
          <ac:spMkLst>
            <pc:docMk/>
            <pc:sldMk cId="3247708637" sldId="256"/>
            <ac:spMk id="212" creationId="{00000000-0000-0000-0000-000000000000}"/>
          </ac:spMkLst>
        </pc:spChg>
        <pc:spChg chg="add del">
          <ac:chgData name="Liu, Isaac" userId="f744e8e5-0696-4c32-97b3-4761004f71da" providerId="ADAL" clId="{584B9C4D-D8E5-41C9-A52D-6736BE38C581}" dt="2021-03-12T03:51:10.577" v="8051" actId="478"/>
          <ac:spMkLst>
            <pc:docMk/>
            <pc:sldMk cId="3247708637" sldId="256"/>
            <ac:spMk id="213" creationId="{00000000-0000-0000-0000-000000000000}"/>
          </ac:spMkLst>
        </pc:spChg>
        <pc:spChg chg="add del">
          <ac:chgData name="Liu, Isaac" userId="f744e8e5-0696-4c32-97b3-4761004f71da" providerId="ADAL" clId="{584B9C4D-D8E5-41C9-A52D-6736BE38C581}" dt="2021-03-12T03:51:10.577" v="8051" actId="478"/>
          <ac:spMkLst>
            <pc:docMk/>
            <pc:sldMk cId="3247708637" sldId="256"/>
            <ac:spMk id="214" creationId="{00000000-0000-0000-0000-000000000000}"/>
          </ac:spMkLst>
        </pc:spChg>
        <pc:spChg chg="add del">
          <ac:chgData name="Liu, Isaac" userId="f744e8e5-0696-4c32-97b3-4761004f71da" providerId="ADAL" clId="{584B9C4D-D8E5-41C9-A52D-6736BE38C581}" dt="2021-03-12T03:51:10.577" v="8051" actId="478"/>
          <ac:spMkLst>
            <pc:docMk/>
            <pc:sldMk cId="3247708637" sldId="256"/>
            <ac:spMk id="215" creationId="{00000000-0000-0000-0000-000000000000}"/>
          </ac:spMkLst>
        </pc:spChg>
        <pc:spChg chg="add del">
          <ac:chgData name="Liu, Isaac" userId="f744e8e5-0696-4c32-97b3-4761004f71da" providerId="ADAL" clId="{584B9C4D-D8E5-41C9-A52D-6736BE38C581}" dt="2021-03-12T03:51:10.577" v="8051" actId="478"/>
          <ac:spMkLst>
            <pc:docMk/>
            <pc:sldMk cId="3247708637" sldId="256"/>
            <ac:spMk id="216" creationId="{00000000-0000-0000-0000-000000000000}"/>
          </ac:spMkLst>
        </pc:spChg>
        <pc:spChg chg="add del">
          <ac:chgData name="Liu, Isaac" userId="f744e8e5-0696-4c32-97b3-4761004f71da" providerId="ADAL" clId="{584B9C4D-D8E5-41C9-A52D-6736BE38C581}" dt="2021-03-12T03:51:10.577" v="8051" actId="478"/>
          <ac:spMkLst>
            <pc:docMk/>
            <pc:sldMk cId="3247708637" sldId="256"/>
            <ac:spMk id="217" creationId="{00000000-0000-0000-0000-000000000000}"/>
          </ac:spMkLst>
        </pc:spChg>
        <pc:spChg chg="del mod">
          <ac:chgData name="Liu, Isaac" userId="f744e8e5-0696-4c32-97b3-4761004f71da" providerId="ADAL" clId="{584B9C4D-D8E5-41C9-A52D-6736BE38C581}" dt="2021-03-12T03:51:52.217" v="8064" actId="478"/>
          <ac:spMkLst>
            <pc:docMk/>
            <pc:sldMk cId="3247708637" sldId="256"/>
            <ac:spMk id="218" creationId="{00000000-0000-0000-0000-000000000000}"/>
          </ac:spMkLst>
        </pc:spChg>
        <pc:spChg chg="add del">
          <ac:chgData name="Liu, Isaac" userId="f744e8e5-0696-4c32-97b3-4761004f71da" providerId="ADAL" clId="{584B9C4D-D8E5-41C9-A52D-6736BE38C581}" dt="2021-03-12T03:51:10.577" v="8051" actId="478"/>
          <ac:spMkLst>
            <pc:docMk/>
            <pc:sldMk cId="3247708637" sldId="256"/>
            <ac:spMk id="219" creationId="{00000000-0000-0000-0000-000000000000}"/>
          </ac:spMkLst>
        </pc:spChg>
        <pc:spChg chg="add del">
          <ac:chgData name="Liu, Isaac" userId="f744e8e5-0696-4c32-97b3-4761004f71da" providerId="ADAL" clId="{584B9C4D-D8E5-41C9-A52D-6736BE38C581}" dt="2021-03-12T03:51:10.577" v="8051" actId="478"/>
          <ac:spMkLst>
            <pc:docMk/>
            <pc:sldMk cId="3247708637" sldId="256"/>
            <ac:spMk id="220" creationId="{00000000-0000-0000-0000-000000000000}"/>
          </ac:spMkLst>
        </pc:spChg>
        <pc:spChg chg="del">
          <ac:chgData name="Liu, Isaac" userId="f744e8e5-0696-4c32-97b3-4761004f71da" providerId="ADAL" clId="{584B9C4D-D8E5-41C9-A52D-6736BE38C581}" dt="2021-03-12T03:51:10.577" v="8051" actId="478"/>
          <ac:spMkLst>
            <pc:docMk/>
            <pc:sldMk cId="3247708637" sldId="256"/>
            <ac:spMk id="221" creationId="{00000000-0000-0000-0000-000000000000}"/>
          </ac:spMkLst>
        </pc:spChg>
        <pc:spChg chg="add del">
          <ac:chgData name="Liu, Isaac" userId="f744e8e5-0696-4c32-97b3-4761004f71da" providerId="ADAL" clId="{584B9C4D-D8E5-41C9-A52D-6736BE38C581}" dt="2021-03-12T03:51:10.577" v="8051" actId="478"/>
          <ac:spMkLst>
            <pc:docMk/>
            <pc:sldMk cId="3247708637" sldId="256"/>
            <ac:spMk id="222" creationId="{00000000-0000-0000-0000-000000000000}"/>
          </ac:spMkLst>
        </pc:spChg>
        <pc:spChg chg="del">
          <ac:chgData name="Liu, Isaac" userId="f744e8e5-0696-4c32-97b3-4761004f71da" providerId="ADAL" clId="{584B9C4D-D8E5-41C9-A52D-6736BE38C581}" dt="2021-03-12T03:51:10.577" v="8051" actId="478"/>
          <ac:spMkLst>
            <pc:docMk/>
            <pc:sldMk cId="3247708637" sldId="256"/>
            <ac:spMk id="223" creationId="{00000000-0000-0000-0000-000000000000}"/>
          </ac:spMkLst>
        </pc:spChg>
        <pc:spChg chg="add del">
          <ac:chgData name="Liu, Isaac" userId="f744e8e5-0696-4c32-97b3-4761004f71da" providerId="ADAL" clId="{584B9C4D-D8E5-41C9-A52D-6736BE38C581}" dt="2021-03-12T03:51:25.806" v="8055" actId="478"/>
          <ac:spMkLst>
            <pc:docMk/>
            <pc:sldMk cId="3247708637" sldId="256"/>
            <ac:spMk id="225" creationId="{00000000-0000-0000-0000-000000000000}"/>
          </ac:spMkLst>
        </pc:spChg>
        <pc:spChg chg="add del">
          <ac:chgData name="Liu, Isaac" userId="f744e8e5-0696-4c32-97b3-4761004f71da" providerId="ADAL" clId="{584B9C4D-D8E5-41C9-A52D-6736BE38C581}" dt="2021-03-12T03:51:10.577" v="8051" actId="478"/>
          <ac:spMkLst>
            <pc:docMk/>
            <pc:sldMk cId="3247708637" sldId="256"/>
            <ac:spMk id="226" creationId="{00000000-0000-0000-0000-000000000000}"/>
          </ac:spMkLst>
        </pc:spChg>
        <pc:spChg chg="add del">
          <ac:chgData name="Liu, Isaac" userId="f744e8e5-0696-4c32-97b3-4761004f71da" providerId="ADAL" clId="{584B9C4D-D8E5-41C9-A52D-6736BE38C581}" dt="2021-03-12T03:51:10.577" v="8051" actId="478"/>
          <ac:spMkLst>
            <pc:docMk/>
            <pc:sldMk cId="3247708637" sldId="256"/>
            <ac:spMk id="227" creationId="{00000000-0000-0000-0000-000000000000}"/>
          </ac:spMkLst>
        </pc:spChg>
        <pc:spChg chg="del">
          <ac:chgData name="Liu, Isaac" userId="f744e8e5-0696-4c32-97b3-4761004f71da" providerId="ADAL" clId="{584B9C4D-D8E5-41C9-A52D-6736BE38C581}" dt="2021-03-12T03:51:25.806" v="8055" actId="478"/>
          <ac:spMkLst>
            <pc:docMk/>
            <pc:sldMk cId="3247708637" sldId="256"/>
            <ac:spMk id="228" creationId="{00000000-0000-0000-0000-000000000000}"/>
          </ac:spMkLst>
        </pc:spChg>
        <pc:spChg chg="add del">
          <ac:chgData name="Liu, Isaac" userId="f744e8e5-0696-4c32-97b3-4761004f71da" providerId="ADAL" clId="{584B9C4D-D8E5-41C9-A52D-6736BE38C581}" dt="2021-03-12T03:51:10.577" v="8051" actId="478"/>
          <ac:spMkLst>
            <pc:docMk/>
            <pc:sldMk cId="3247708637" sldId="256"/>
            <ac:spMk id="229" creationId="{00000000-0000-0000-0000-000000000000}"/>
          </ac:spMkLst>
        </pc:spChg>
        <pc:spChg chg="add del">
          <ac:chgData name="Liu, Isaac" userId="f744e8e5-0696-4c32-97b3-4761004f71da" providerId="ADAL" clId="{584B9C4D-D8E5-41C9-A52D-6736BE38C581}" dt="2021-03-12T03:51:10.577" v="8051" actId="478"/>
          <ac:spMkLst>
            <pc:docMk/>
            <pc:sldMk cId="3247708637" sldId="256"/>
            <ac:spMk id="230" creationId="{00000000-0000-0000-0000-000000000000}"/>
          </ac:spMkLst>
        </pc:spChg>
        <pc:grpChg chg="add mod">
          <ac:chgData name="Liu, Isaac" userId="f744e8e5-0696-4c32-97b3-4761004f71da" providerId="ADAL" clId="{584B9C4D-D8E5-41C9-A52D-6736BE38C581}" dt="2021-03-14T02:02:59.897" v="13146" actId="1076"/>
          <ac:grpSpMkLst>
            <pc:docMk/>
            <pc:sldMk cId="3247708637" sldId="256"/>
            <ac:grpSpMk id="28" creationId="{B7AFCD56-2D8D-4FCD-92C6-0BE285EBA31A}"/>
          </ac:grpSpMkLst>
        </pc:grpChg>
        <pc:grpChg chg="add del mod">
          <ac:chgData name="Liu, Isaac" userId="f744e8e5-0696-4c32-97b3-4761004f71da" providerId="ADAL" clId="{584B9C4D-D8E5-41C9-A52D-6736BE38C581}" dt="2021-03-12T03:51:39.004" v="8058" actId="478"/>
          <ac:grpSpMkLst>
            <pc:docMk/>
            <pc:sldMk cId="3247708637" sldId="256"/>
            <ac:grpSpMk id="161" creationId="{00000000-0000-0000-0000-000000000000}"/>
          </ac:grpSpMkLst>
        </pc:grpChg>
        <pc:grpChg chg="add del">
          <ac:chgData name="Liu, Isaac" userId="f744e8e5-0696-4c32-97b3-4761004f71da" providerId="ADAL" clId="{584B9C4D-D8E5-41C9-A52D-6736BE38C581}" dt="2021-03-12T03:51:10.577" v="8051" actId="478"/>
          <ac:grpSpMkLst>
            <pc:docMk/>
            <pc:sldMk cId="3247708637" sldId="256"/>
            <ac:grpSpMk id="172" creationId="{00000000-0000-0000-0000-000000000000}"/>
          </ac:grpSpMkLst>
        </pc:grpChg>
        <pc:grpChg chg="mod">
          <ac:chgData name="Liu, Isaac" userId="f744e8e5-0696-4c32-97b3-4761004f71da" providerId="ADAL" clId="{584B9C4D-D8E5-41C9-A52D-6736BE38C581}" dt="2021-03-14T03:31:44.531" v="18679" actId="14100"/>
          <ac:grpSpMkLst>
            <pc:docMk/>
            <pc:sldMk cId="3247708637" sldId="256"/>
            <ac:grpSpMk id="175" creationId="{00000000-0000-0000-0000-000000000000}"/>
          </ac:grpSpMkLst>
        </pc:grpChg>
        <pc:grpChg chg="add del mod">
          <ac:chgData name="Liu, Isaac" userId="f744e8e5-0696-4c32-97b3-4761004f71da" providerId="ADAL" clId="{584B9C4D-D8E5-41C9-A52D-6736BE38C581}" dt="2021-03-14T02:50:32.271" v="16259" actId="14100"/>
          <ac:grpSpMkLst>
            <pc:docMk/>
            <pc:sldMk cId="3247708637" sldId="256"/>
            <ac:grpSpMk id="179" creationId="{00000000-0000-0000-0000-000000000000}"/>
          </ac:grpSpMkLst>
        </pc:grpChg>
        <pc:graphicFrameChg chg="add del mod">
          <ac:chgData name="Liu, Isaac" userId="f744e8e5-0696-4c32-97b3-4761004f71da" providerId="ADAL" clId="{584B9C4D-D8E5-41C9-A52D-6736BE38C581}" dt="2021-03-14T03:34:33.414" v="18684"/>
          <ac:graphicFrameMkLst>
            <pc:docMk/>
            <pc:sldMk cId="3247708637" sldId="256"/>
            <ac:graphicFrameMk id="2" creationId="{DF4069C5-38DF-4F57-AE50-D371A19F8071}"/>
          </ac:graphicFrameMkLst>
        </pc:graphicFrameChg>
        <pc:graphicFrameChg chg="add del mod">
          <ac:chgData name="Liu, Isaac" userId="f744e8e5-0696-4c32-97b3-4761004f71da" providerId="ADAL" clId="{584B9C4D-D8E5-41C9-A52D-6736BE38C581}" dt="2021-03-14T03:34:49.514" v="18692"/>
          <ac:graphicFrameMkLst>
            <pc:docMk/>
            <pc:sldMk cId="3247708637" sldId="256"/>
            <ac:graphicFrameMk id="5" creationId="{F07FA072-13F3-4F89-B8E5-C07F3443BA72}"/>
          </ac:graphicFrameMkLst>
        </pc:graphicFrameChg>
        <pc:graphicFrameChg chg="add del mod">
          <ac:chgData name="Liu, Isaac" userId="f744e8e5-0696-4c32-97b3-4761004f71da" providerId="ADAL" clId="{584B9C4D-D8E5-41C9-A52D-6736BE38C581}" dt="2021-03-14T03:36:29.091" v="18730"/>
          <ac:graphicFrameMkLst>
            <pc:docMk/>
            <pc:sldMk cId="3247708637" sldId="256"/>
            <ac:graphicFrameMk id="7" creationId="{594FBA58-EE9D-41BA-AA6C-248842859B55}"/>
          </ac:graphicFrameMkLst>
        </pc:graphicFrameChg>
        <pc:graphicFrameChg chg="del topLvl">
          <ac:chgData name="Liu, Isaac" userId="f744e8e5-0696-4c32-97b3-4761004f71da" providerId="ADAL" clId="{584B9C4D-D8E5-41C9-A52D-6736BE38C581}" dt="2021-03-12T03:51:39.004" v="8058" actId="478"/>
          <ac:graphicFrameMkLst>
            <pc:docMk/>
            <pc:sldMk cId="3247708637" sldId="256"/>
            <ac:graphicFrameMk id="163" creationId="{00000000-0000-0000-0000-000000000000}"/>
          </ac:graphicFrameMkLst>
        </pc:graphicFrameChg>
        <pc:graphicFrameChg chg="del">
          <ac:chgData name="Liu, Isaac" userId="f744e8e5-0696-4c32-97b3-4761004f71da" providerId="ADAL" clId="{584B9C4D-D8E5-41C9-A52D-6736BE38C581}" dt="2021-03-12T03:51:36.294" v="8057" actId="478"/>
          <ac:graphicFrameMkLst>
            <pc:docMk/>
            <pc:sldMk cId="3247708637" sldId="256"/>
            <ac:graphicFrameMk id="164" creationId="{00000000-0000-0000-0000-000000000000}"/>
          </ac:graphicFrameMkLst>
        </pc:graphicFrameChg>
        <pc:graphicFrameChg chg="del">
          <ac:chgData name="Liu, Isaac" userId="f744e8e5-0696-4c32-97b3-4761004f71da" providerId="ADAL" clId="{584B9C4D-D8E5-41C9-A52D-6736BE38C581}" dt="2021-03-12T03:51:19.671" v="8052" actId="478"/>
          <ac:graphicFrameMkLst>
            <pc:docMk/>
            <pc:sldMk cId="3247708637" sldId="256"/>
            <ac:graphicFrameMk id="192" creationId="{00000000-0000-0000-0000-000000000000}"/>
          </ac:graphicFrameMkLst>
        </pc:graphicFrameChg>
        <pc:graphicFrameChg chg="add del">
          <ac:chgData name="Liu, Isaac" userId="f744e8e5-0696-4c32-97b3-4761004f71da" providerId="ADAL" clId="{584B9C4D-D8E5-41C9-A52D-6736BE38C581}" dt="2021-03-12T03:51:10.577" v="8051" actId="478"/>
          <ac:graphicFrameMkLst>
            <pc:docMk/>
            <pc:sldMk cId="3247708637" sldId="256"/>
            <ac:graphicFrameMk id="201" creationId="{00000000-0000-0000-0000-000000000000}"/>
          </ac:graphicFrameMkLst>
        </pc:graphicFrameChg>
        <pc:graphicFrameChg chg="del">
          <ac:chgData name="Liu, Isaac" userId="f744e8e5-0696-4c32-97b3-4761004f71da" providerId="ADAL" clId="{584B9C4D-D8E5-41C9-A52D-6736BE38C581}" dt="2021-03-12T03:51:25.806" v="8055" actId="478"/>
          <ac:graphicFrameMkLst>
            <pc:docMk/>
            <pc:sldMk cId="3247708637" sldId="256"/>
            <ac:graphicFrameMk id="202" creationId="{00000000-0000-0000-0000-000000000000}"/>
          </ac:graphicFrameMkLst>
        </pc:graphicFrameChg>
        <pc:graphicFrameChg chg="del">
          <ac:chgData name="Liu, Isaac" userId="f744e8e5-0696-4c32-97b3-4761004f71da" providerId="ADAL" clId="{584B9C4D-D8E5-41C9-A52D-6736BE38C581}" dt="2021-03-12T03:51:41.527" v="8059" actId="478"/>
          <ac:graphicFrameMkLst>
            <pc:docMk/>
            <pc:sldMk cId="3247708637" sldId="256"/>
            <ac:graphicFrameMk id="203" creationId="{00000000-0000-0000-0000-000000000000}"/>
          </ac:graphicFrameMkLst>
        </pc:graphicFrameChg>
        <pc:graphicFrameChg chg="add del">
          <ac:chgData name="Liu, Isaac" userId="f744e8e5-0696-4c32-97b3-4761004f71da" providerId="ADAL" clId="{584B9C4D-D8E5-41C9-A52D-6736BE38C581}" dt="2021-03-12T03:51:10.577" v="8051" actId="478"/>
          <ac:graphicFrameMkLst>
            <pc:docMk/>
            <pc:sldMk cId="3247708637" sldId="256"/>
            <ac:graphicFrameMk id="204" creationId="{00000000-0000-0000-0000-000000000000}"/>
          </ac:graphicFrameMkLst>
        </pc:graphicFrameChg>
        <pc:graphicFrameChg chg="add del">
          <ac:chgData name="Liu, Isaac" userId="f744e8e5-0696-4c32-97b3-4761004f71da" providerId="ADAL" clId="{584B9C4D-D8E5-41C9-A52D-6736BE38C581}" dt="2021-03-12T03:51:10.577" v="8051" actId="478"/>
          <ac:graphicFrameMkLst>
            <pc:docMk/>
            <pc:sldMk cId="3247708637" sldId="256"/>
            <ac:graphicFrameMk id="205" creationId="{00000000-0000-0000-0000-000000000000}"/>
          </ac:graphicFrameMkLst>
        </pc:graphicFrameChg>
        <pc:graphicFrameChg chg="add del">
          <ac:chgData name="Liu, Isaac" userId="f744e8e5-0696-4c32-97b3-4761004f71da" providerId="ADAL" clId="{584B9C4D-D8E5-41C9-A52D-6736BE38C581}" dt="2021-03-12T03:51:10.577" v="8051" actId="478"/>
          <ac:graphicFrameMkLst>
            <pc:docMk/>
            <pc:sldMk cId="3247708637" sldId="256"/>
            <ac:graphicFrameMk id="206" creationId="{00000000-0000-0000-0000-000000000000}"/>
          </ac:graphicFrameMkLst>
        </pc:graphicFrameChg>
        <pc:graphicFrameChg chg="del">
          <ac:chgData name="Liu, Isaac" userId="f744e8e5-0696-4c32-97b3-4761004f71da" providerId="ADAL" clId="{584B9C4D-D8E5-41C9-A52D-6736BE38C581}" dt="2021-03-12T03:51:10.577" v="8051" actId="478"/>
          <ac:graphicFrameMkLst>
            <pc:docMk/>
            <pc:sldMk cId="3247708637" sldId="256"/>
            <ac:graphicFrameMk id="207" creationId="{00000000-0000-0000-0000-000000000000}"/>
          </ac:graphicFrameMkLst>
        </pc:graphicFrameChg>
        <pc:picChg chg="add mod">
          <ac:chgData name="Liu, Isaac" userId="f744e8e5-0696-4c32-97b3-4761004f71da" providerId="ADAL" clId="{584B9C4D-D8E5-41C9-A52D-6736BE38C581}" dt="2021-03-14T01:29:40.745" v="12589" actId="1076"/>
          <ac:picMkLst>
            <pc:docMk/>
            <pc:sldMk cId="3247708637" sldId="256"/>
            <ac:picMk id="3" creationId="{63FD0473-5E15-4E93-9482-739D256990AA}"/>
          </ac:picMkLst>
        </pc:picChg>
        <pc:picChg chg="add del">
          <ac:chgData name="Liu, Isaac" userId="f744e8e5-0696-4c32-97b3-4761004f71da" providerId="ADAL" clId="{584B9C4D-D8E5-41C9-A52D-6736BE38C581}" dt="2021-03-12T02:44:54.416" v="2706" actId="478"/>
          <ac:picMkLst>
            <pc:docMk/>
            <pc:sldMk cId="3247708637" sldId="256"/>
            <ac:picMk id="3" creationId="{B7E4D556-78A5-4CB4-904A-FD90486C7C19}"/>
          </ac:picMkLst>
        </pc:picChg>
        <pc:picChg chg="add del mod">
          <ac:chgData name="Liu, Isaac" userId="f744e8e5-0696-4c32-97b3-4761004f71da" providerId="ADAL" clId="{584B9C4D-D8E5-41C9-A52D-6736BE38C581}" dt="2021-03-14T01:10:39.035" v="11866" actId="478"/>
          <ac:picMkLst>
            <pc:docMk/>
            <pc:sldMk cId="3247708637" sldId="256"/>
            <ac:picMk id="5" creationId="{96688B7D-6985-438A-BFA7-10227DCA3FF3}"/>
          </ac:picMkLst>
        </pc:picChg>
        <pc:picChg chg="add mod">
          <ac:chgData name="Liu, Isaac" userId="f744e8e5-0696-4c32-97b3-4761004f71da" providerId="ADAL" clId="{584B9C4D-D8E5-41C9-A52D-6736BE38C581}" dt="2021-03-14T01:33:50.156" v="12696" actId="164"/>
          <ac:picMkLst>
            <pc:docMk/>
            <pc:sldMk cId="3247708637" sldId="256"/>
            <ac:picMk id="6" creationId="{277407A9-800B-4D2F-9306-59E4101AF276}"/>
          </ac:picMkLst>
        </pc:picChg>
        <pc:picChg chg="add del mod">
          <ac:chgData name="Liu, Isaac" userId="f744e8e5-0696-4c32-97b3-4761004f71da" providerId="ADAL" clId="{584B9C4D-D8E5-41C9-A52D-6736BE38C581}" dt="2021-03-12T03:11:07.345" v="4725" actId="478"/>
          <ac:picMkLst>
            <pc:docMk/>
            <pc:sldMk cId="3247708637" sldId="256"/>
            <ac:picMk id="6" creationId="{296034AB-FD7C-4D96-BA44-6042D653551D}"/>
          </ac:picMkLst>
        </pc:picChg>
        <pc:picChg chg="add del mod">
          <ac:chgData name="Liu, Isaac" userId="f744e8e5-0696-4c32-97b3-4761004f71da" providerId="ADAL" clId="{584B9C4D-D8E5-41C9-A52D-6736BE38C581}" dt="2021-03-12T14:32:27.898" v="11013" actId="478"/>
          <ac:picMkLst>
            <pc:docMk/>
            <pc:sldMk cId="3247708637" sldId="256"/>
            <ac:picMk id="6" creationId="{6AF6BD0A-7BC9-4314-8B92-C8B3683F72B9}"/>
          </ac:picMkLst>
        </pc:picChg>
        <pc:picChg chg="add del mod modCrop">
          <ac:chgData name="Liu, Isaac" userId="f744e8e5-0696-4c32-97b3-4761004f71da" providerId="ADAL" clId="{584B9C4D-D8E5-41C9-A52D-6736BE38C581}" dt="2021-03-12T14:37:46.038" v="11354" actId="478"/>
          <ac:picMkLst>
            <pc:docMk/>
            <pc:sldMk cId="3247708637" sldId="256"/>
            <ac:picMk id="8" creationId="{0D7C1CAE-9812-4A9D-B7E4-9A5394F9CD10}"/>
          </ac:picMkLst>
        </pc:picChg>
        <pc:picChg chg="add mod">
          <ac:chgData name="Liu, Isaac" userId="f744e8e5-0696-4c32-97b3-4761004f71da" providerId="ADAL" clId="{584B9C4D-D8E5-41C9-A52D-6736BE38C581}" dt="2021-03-14T01:33:50.156" v="12696" actId="164"/>
          <ac:picMkLst>
            <pc:docMk/>
            <pc:sldMk cId="3247708637" sldId="256"/>
            <ac:picMk id="8" creationId="{CADD2643-EEDA-4EA4-A219-4C0186660AB9}"/>
          </ac:picMkLst>
        </pc:picChg>
        <pc:picChg chg="add del mod">
          <ac:chgData name="Liu, Isaac" userId="f744e8e5-0696-4c32-97b3-4761004f71da" providerId="ADAL" clId="{584B9C4D-D8E5-41C9-A52D-6736BE38C581}" dt="2021-03-14T01:27:16.781" v="12550" actId="478"/>
          <ac:picMkLst>
            <pc:docMk/>
            <pc:sldMk cId="3247708637" sldId="256"/>
            <ac:picMk id="10" creationId="{F11CA420-FC47-469A-841B-892B561ACA04}"/>
          </ac:picMkLst>
        </pc:picChg>
        <pc:picChg chg="add mod">
          <ac:chgData name="Liu, Isaac" userId="f744e8e5-0696-4c32-97b3-4761004f71da" providerId="ADAL" clId="{584B9C4D-D8E5-41C9-A52D-6736BE38C581}" dt="2021-03-14T01:33:50.156" v="12696" actId="164"/>
          <ac:picMkLst>
            <pc:docMk/>
            <pc:sldMk cId="3247708637" sldId="256"/>
            <ac:picMk id="11" creationId="{7DB76E1C-FCA7-4472-9B27-DE38374D7563}"/>
          </ac:picMkLst>
        </pc:picChg>
        <pc:picChg chg="add del mod">
          <ac:chgData name="Liu, Isaac" userId="f744e8e5-0696-4c32-97b3-4761004f71da" providerId="ADAL" clId="{584B9C4D-D8E5-41C9-A52D-6736BE38C581}" dt="2021-03-14T01:40:56.684" v="12739" actId="478"/>
          <ac:picMkLst>
            <pc:docMk/>
            <pc:sldMk cId="3247708637" sldId="256"/>
            <ac:picMk id="12" creationId="{CA9060DB-B746-4224-90DA-BFC871ABA5E0}"/>
          </ac:picMkLst>
        </pc:picChg>
        <pc:picChg chg="add mod modCrop">
          <ac:chgData name="Liu, Isaac" userId="f744e8e5-0696-4c32-97b3-4761004f71da" providerId="ADAL" clId="{584B9C4D-D8E5-41C9-A52D-6736BE38C581}" dt="2021-03-14T01:40:37.072" v="12735" actId="1076"/>
          <ac:picMkLst>
            <pc:docMk/>
            <pc:sldMk cId="3247708637" sldId="256"/>
            <ac:picMk id="14" creationId="{5A7CC045-D87D-4D76-A539-422F61C15318}"/>
          </ac:picMkLst>
        </pc:picChg>
        <pc:picChg chg="add mod">
          <ac:chgData name="Liu, Isaac" userId="f744e8e5-0696-4c32-97b3-4761004f71da" providerId="ADAL" clId="{584B9C4D-D8E5-41C9-A52D-6736BE38C581}" dt="2021-03-14T01:33:50.156" v="12696" actId="164"/>
          <ac:picMkLst>
            <pc:docMk/>
            <pc:sldMk cId="3247708637" sldId="256"/>
            <ac:picMk id="15" creationId="{631CFD1E-0DB3-461D-AAD1-4E1EFD3378C1}"/>
          </ac:picMkLst>
        </pc:picChg>
        <pc:picChg chg="add del mod modCrop">
          <ac:chgData name="Liu, Isaac" userId="f744e8e5-0696-4c32-97b3-4761004f71da" providerId="ADAL" clId="{584B9C4D-D8E5-41C9-A52D-6736BE38C581}" dt="2021-03-14T01:40:55.838" v="12738" actId="478"/>
          <ac:picMkLst>
            <pc:docMk/>
            <pc:sldMk cId="3247708637" sldId="256"/>
            <ac:picMk id="16" creationId="{B9394DDE-B49F-407A-8D39-DB19EF2A41F5}"/>
          </ac:picMkLst>
        </pc:picChg>
        <pc:picChg chg="add del mod">
          <ac:chgData name="Liu, Isaac" userId="f744e8e5-0696-4c32-97b3-4761004f71da" providerId="ADAL" clId="{584B9C4D-D8E5-41C9-A52D-6736BE38C581}" dt="2021-03-14T01:56:44.295" v="13095" actId="478"/>
          <ac:picMkLst>
            <pc:docMk/>
            <pc:sldMk cId="3247708637" sldId="256"/>
            <ac:picMk id="18" creationId="{CA3D0389-600B-46AC-9D0F-E8D22850D641}"/>
          </ac:picMkLst>
        </pc:picChg>
        <pc:picChg chg="add del mod">
          <ac:chgData name="Liu, Isaac" userId="f744e8e5-0696-4c32-97b3-4761004f71da" providerId="ADAL" clId="{584B9C4D-D8E5-41C9-A52D-6736BE38C581}" dt="2021-03-14T01:25:23.487" v="12528" actId="478"/>
          <ac:picMkLst>
            <pc:docMk/>
            <pc:sldMk cId="3247708637" sldId="256"/>
            <ac:picMk id="24" creationId="{03A70FB3-E2B5-42F7-9B72-AD5F39D6AEBF}"/>
          </ac:picMkLst>
        </pc:picChg>
        <pc:picChg chg="add mod modCrop">
          <ac:chgData name="Liu, Isaac" userId="f744e8e5-0696-4c32-97b3-4761004f71da" providerId="ADAL" clId="{584B9C4D-D8E5-41C9-A52D-6736BE38C581}" dt="2021-03-14T01:33:23.114" v="12694" actId="1076"/>
          <ac:picMkLst>
            <pc:docMk/>
            <pc:sldMk cId="3247708637" sldId="256"/>
            <ac:picMk id="27" creationId="{F5FA11C2-E2F8-41E3-A82B-94EB761BA9C8}"/>
          </ac:picMkLst>
        </pc:picChg>
        <pc:picChg chg="mod">
          <ac:chgData name="Liu, Isaac" userId="f744e8e5-0696-4c32-97b3-4761004f71da" providerId="ADAL" clId="{584B9C4D-D8E5-41C9-A52D-6736BE38C581}" dt="2021-03-14T02:18:43.806" v="13771" actId="1076"/>
          <ac:picMkLst>
            <pc:docMk/>
            <pc:sldMk cId="3247708637" sldId="256"/>
            <ac:picMk id="29" creationId="{00000000-0000-0000-0000-000000000000}"/>
          </ac:picMkLst>
        </pc:picChg>
        <pc:picChg chg="add mod modCrop">
          <ac:chgData name="Liu, Isaac" userId="f744e8e5-0696-4c32-97b3-4761004f71da" providerId="ADAL" clId="{584B9C4D-D8E5-41C9-A52D-6736BE38C581}" dt="2021-03-14T01:42:23.767" v="12753" actId="1076"/>
          <ac:picMkLst>
            <pc:docMk/>
            <pc:sldMk cId="3247708637" sldId="256"/>
            <ac:picMk id="36" creationId="{CC32C7FA-E55C-4A1E-9A03-5597116E1530}"/>
          </ac:picMkLst>
        </pc:picChg>
        <pc:picChg chg="add del mod modCrop">
          <ac:chgData name="Liu, Isaac" userId="f744e8e5-0696-4c32-97b3-4761004f71da" providerId="ADAL" clId="{584B9C4D-D8E5-41C9-A52D-6736BE38C581}" dt="2021-03-13T02:19:40.186" v="11467" actId="478"/>
          <ac:picMkLst>
            <pc:docMk/>
            <pc:sldMk cId="3247708637" sldId="256"/>
            <ac:picMk id="38" creationId="{46ACA409-FC4B-45B9-84DD-CB09D66F7AE4}"/>
          </ac:picMkLst>
        </pc:picChg>
        <pc:picChg chg="add mod modCrop">
          <ac:chgData name="Liu, Isaac" userId="f744e8e5-0696-4c32-97b3-4761004f71da" providerId="ADAL" clId="{584B9C4D-D8E5-41C9-A52D-6736BE38C581}" dt="2021-03-14T02:11:05.796" v="13485" actId="1076"/>
          <ac:picMkLst>
            <pc:docMk/>
            <pc:sldMk cId="3247708637" sldId="256"/>
            <ac:picMk id="63" creationId="{5C9DE4C6-2C08-43F5-8B1E-75B15DF38B7E}"/>
          </ac:picMkLst>
        </pc:picChg>
        <pc:picChg chg="del mod">
          <ac:chgData name="Liu, Isaac" userId="f744e8e5-0696-4c32-97b3-4761004f71da" providerId="ADAL" clId="{584B9C4D-D8E5-41C9-A52D-6736BE38C581}" dt="2021-03-12T03:50:48.858" v="8043" actId="478"/>
          <ac:picMkLst>
            <pc:docMk/>
            <pc:sldMk cId="3247708637" sldId="256"/>
            <ac:picMk id="190" creationId="{00000000-0000-0000-0000-000000000000}"/>
          </ac:picMkLst>
        </pc:picChg>
        <pc:picChg chg="del">
          <ac:chgData name="Liu, Isaac" userId="f744e8e5-0696-4c32-97b3-4761004f71da" providerId="ADAL" clId="{584B9C4D-D8E5-41C9-A52D-6736BE38C581}" dt="2021-03-12T03:50:49.568" v="8044" actId="478"/>
          <ac:picMkLst>
            <pc:docMk/>
            <pc:sldMk cId="3247708637" sldId="256"/>
            <ac:picMk id="191" creationId="{00000000-0000-0000-0000-000000000000}"/>
          </ac:picMkLst>
        </pc:picChg>
        <pc:picChg chg="del">
          <ac:chgData name="Liu, Isaac" userId="f744e8e5-0696-4c32-97b3-4761004f71da" providerId="ADAL" clId="{584B9C4D-D8E5-41C9-A52D-6736BE38C581}" dt="2021-03-12T03:51:10.577" v="8051" actId="478"/>
          <ac:picMkLst>
            <pc:docMk/>
            <pc:sldMk cId="3247708637" sldId="256"/>
            <ac:picMk id="193" creationId="{00000000-0000-0000-0000-000000000000}"/>
          </ac:picMkLst>
        </pc:picChg>
        <pc:picChg chg="add del">
          <ac:chgData name="Liu, Isaac" userId="f744e8e5-0696-4c32-97b3-4761004f71da" providerId="ADAL" clId="{584B9C4D-D8E5-41C9-A52D-6736BE38C581}" dt="2021-03-12T03:51:10.577" v="8051" actId="478"/>
          <ac:picMkLst>
            <pc:docMk/>
            <pc:sldMk cId="3247708637" sldId="256"/>
            <ac:picMk id="196" creationId="{00000000-0000-0000-0000-000000000000}"/>
          </ac:picMkLst>
        </pc:picChg>
        <pc:picChg chg="del">
          <ac:chgData name="Liu, Isaac" userId="f744e8e5-0696-4c32-97b3-4761004f71da" providerId="ADAL" clId="{584B9C4D-D8E5-41C9-A52D-6736BE38C581}" dt="2021-03-12T03:51:10.577" v="8051" actId="478"/>
          <ac:picMkLst>
            <pc:docMk/>
            <pc:sldMk cId="3247708637" sldId="256"/>
            <ac:picMk id="197" creationId="{00000000-0000-0000-0000-000000000000}"/>
          </ac:picMkLst>
        </pc:picChg>
        <pc:picChg chg="add del">
          <ac:chgData name="Liu, Isaac" userId="f744e8e5-0696-4c32-97b3-4761004f71da" providerId="ADAL" clId="{584B9C4D-D8E5-41C9-A52D-6736BE38C581}" dt="2021-03-12T03:51:10.577" v="8051" actId="478"/>
          <ac:picMkLst>
            <pc:docMk/>
            <pc:sldMk cId="3247708637" sldId="256"/>
            <ac:picMk id="199" creationId="{00000000-0000-0000-0000-000000000000}"/>
          </ac:picMkLst>
        </pc:picChg>
        <pc:picChg chg="add del">
          <ac:chgData name="Liu, Isaac" userId="f744e8e5-0696-4c32-97b3-4761004f71da" providerId="ADAL" clId="{584B9C4D-D8E5-41C9-A52D-6736BE38C581}" dt="2021-03-12T03:51:10.577" v="8051" actId="478"/>
          <ac:picMkLst>
            <pc:docMk/>
            <pc:sldMk cId="3247708637" sldId="256"/>
            <ac:picMk id="224" creationId="{00000000-0000-0000-0000-000000000000}"/>
          </ac:picMkLst>
        </pc:picChg>
        <pc:picChg chg="add del mod">
          <ac:chgData name="Liu, Isaac" userId="f744e8e5-0696-4c32-97b3-4761004f71da" providerId="ADAL" clId="{584B9C4D-D8E5-41C9-A52D-6736BE38C581}" dt="2021-03-14T02:00:55.049" v="13123" actId="478"/>
          <ac:picMkLst>
            <pc:docMk/>
            <pc:sldMk cId="3247708637" sldId="256"/>
            <ac:picMk id="1026" creationId="{AD185E53-B105-4010-A288-1270395CE7DD}"/>
          </ac:picMkLst>
        </pc:picChg>
        <pc:cxnChg chg="add del">
          <ac:chgData name="Liu, Isaac" userId="f744e8e5-0696-4c32-97b3-4761004f71da" providerId="ADAL" clId="{584B9C4D-D8E5-41C9-A52D-6736BE38C581}" dt="2021-03-14T01:12:11.177" v="11890" actId="11529"/>
          <ac:cxnSpMkLst>
            <pc:docMk/>
            <pc:sldMk cId="3247708637" sldId="256"/>
            <ac:cxnSpMk id="20" creationId="{F19D0D06-66BF-4650-9208-A2B54117A372}"/>
          </ac:cxnSpMkLst>
        </pc:cxnChg>
        <pc:cxnChg chg="add del mod">
          <ac:chgData name="Liu, Isaac" userId="f744e8e5-0696-4c32-97b3-4761004f71da" providerId="ADAL" clId="{584B9C4D-D8E5-41C9-A52D-6736BE38C581}" dt="2021-03-12T14:35:15.309" v="11326" actId="478"/>
          <ac:cxnSpMkLst>
            <pc:docMk/>
            <pc:sldMk cId="3247708637" sldId="256"/>
            <ac:cxnSpMk id="21" creationId="{BE9AF938-E13B-444F-A15B-681E1E50B164}"/>
          </ac:cxnSpMkLst>
        </pc:cxnChg>
        <pc:cxnChg chg="add del">
          <ac:chgData name="Liu, Isaac" userId="f744e8e5-0696-4c32-97b3-4761004f71da" providerId="ADAL" clId="{584B9C4D-D8E5-41C9-A52D-6736BE38C581}" dt="2021-03-12T14:35:23.198" v="11328" actId="11529"/>
          <ac:cxnSpMkLst>
            <pc:docMk/>
            <pc:sldMk cId="3247708637" sldId="256"/>
            <ac:cxnSpMk id="27" creationId="{E95ED05F-ACBF-4CDE-BD73-F1891A5F6E21}"/>
          </ac:cxnSpMkLst>
        </pc:cxnChg>
        <pc:cxnChg chg="add del mod">
          <ac:chgData name="Liu, Isaac" userId="f744e8e5-0696-4c32-97b3-4761004f71da" providerId="ADAL" clId="{584B9C4D-D8E5-41C9-A52D-6736BE38C581}" dt="2021-03-12T14:37:09.110" v="11352" actId="478"/>
          <ac:cxnSpMkLst>
            <pc:docMk/>
            <pc:sldMk cId="3247708637" sldId="256"/>
            <ac:cxnSpMk id="30" creationId="{2BA93776-742E-4D0A-80BF-FC92B06503C5}"/>
          </ac:cxnSpMkLst>
        </pc:cxnChg>
        <pc:cxnChg chg="add del mod">
          <ac:chgData name="Liu, Isaac" userId="f744e8e5-0696-4c32-97b3-4761004f71da" providerId="ADAL" clId="{584B9C4D-D8E5-41C9-A52D-6736BE38C581}" dt="2021-03-12T14:37:09.877" v="11353" actId="478"/>
          <ac:cxnSpMkLst>
            <pc:docMk/>
            <pc:sldMk cId="3247708637" sldId="256"/>
            <ac:cxnSpMk id="35" creationId="{4692AADB-A348-4046-9D51-D1F985FD7D09}"/>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36263FE2-9438-354A-B60A-5A471281E58B}" type="datetimeFigureOut">
              <a:rPr lang="en-US" smtClean="0"/>
              <a:t>3/13/2021</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FECA9BC3-5A08-5C40-8DE6-1B49CE826337}" type="slidenum">
              <a:rPr lang="en-US" smtClean="0"/>
              <a:t>‹#›</a:t>
            </a:fld>
            <a:endParaRPr lang="en-US"/>
          </a:p>
        </p:txBody>
      </p:sp>
    </p:spTree>
    <p:extLst>
      <p:ext uri="{BB962C8B-B14F-4D97-AF65-F5344CB8AC3E}">
        <p14:creationId xmlns:p14="http://schemas.microsoft.com/office/powerpoint/2010/main" val="3278815488"/>
      </p:ext>
    </p:extLst>
  </p:cSld>
  <p:clrMap bg1="lt1" tx1="dk1" bg2="lt2" tx2="dk2" accent1="accent1" accent2="accent2" accent3="accent3" accent4="accent4" accent5="accent5" accent6="accent6" hlink="hlink" folHlink="folHlink"/>
  <p:notesStyle>
    <a:lvl1pPr marL="0" algn="l" defTabSz="477467" rtl="0" eaLnBrk="1" latinLnBrk="0" hangingPunct="1">
      <a:defRPr sz="1300" kern="1200">
        <a:solidFill>
          <a:schemeClr val="tx1"/>
        </a:solidFill>
        <a:latin typeface="+mn-lt"/>
        <a:ea typeface="+mn-ea"/>
        <a:cs typeface="+mn-cs"/>
      </a:defRPr>
    </a:lvl1pPr>
    <a:lvl2pPr marL="477467" algn="l" defTabSz="477467" rtl="0" eaLnBrk="1" latinLnBrk="0" hangingPunct="1">
      <a:defRPr sz="1300" kern="1200">
        <a:solidFill>
          <a:schemeClr val="tx1"/>
        </a:solidFill>
        <a:latin typeface="+mn-lt"/>
        <a:ea typeface="+mn-ea"/>
        <a:cs typeface="+mn-cs"/>
      </a:defRPr>
    </a:lvl2pPr>
    <a:lvl3pPr marL="954936" algn="l" defTabSz="477467" rtl="0" eaLnBrk="1" latinLnBrk="0" hangingPunct="1">
      <a:defRPr sz="1300" kern="1200">
        <a:solidFill>
          <a:schemeClr val="tx1"/>
        </a:solidFill>
        <a:latin typeface="+mn-lt"/>
        <a:ea typeface="+mn-ea"/>
        <a:cs typeface="+mn-cs"/>
      </a:defRPr>
    </a:lvl3pPr>
    <a:lvl4pPr marL="1432403" algn="l" defTabSz="477467" rtl="0" eaLnBrk="1" latinLnBrk="0" hangingPunct="1">
      <a:defRPr sz="1300" kern="1200">
        <a:solidFill>
          <a:schemeClr val="tx1"/>
        </a:solidFill>
        <a:latin typeface="+mn-lt"/>
        <a:ea typeface="+mn-ea"/>
        <a:cs typeface="+mn-cs"/>
      </a:defRPr>
    </a:lvl4pPr>
    <a:lvl5pPr marL="1909870" algn="l" defTabSz="477467" rtl="0" eaLnBrk="1" latinLnBrk="0" hangingPunct="1">
      <a:defRPr sz="1300" kern="1200">
        <a:solidFill>
          <a:schemeClr val="tx1"/>
        </a:solidFill>
        <a:latin typeface="+mn-lt"/>
        <a:ea typeface="+mn-ea"/>
        <a:cs typeface="+mn-cs"/>
      </a:defRPr>
    </a:lvl5pPr>
    <a:lvl6pPr marL="2387337" algn="l" defTabSz="477467" rtl="0" eaLnBrk="1" latinLnBrk="0" hangingPunct="1">
      <a:defRPr sz="1300" kern="1200">
        <a:solidFill>
          <a:schemeClr val="tx1"/>
        </a:solidFill>
        <a:latin typeface="+mn-lt"/>
        <a:ea typeface="+mn-ea"/>
        <a:cs typeface="+mn-cs"/>
      </a:defRPr>
    </a:lvl6pPr>
    <a:lvl7pPr marL="2864805" algn="l" defTabSz="477467" rtl="0" eaLnBrk="1" latinLnBrk="0" hangingPunct="1">
      <a:defRPr sz="1300" kern="1200">
        <a:solidFill>
          <a:schemeClr val="tx1"/>
        </a:solidFill>
        <a:latin typeface="+mn-lt"/>
        <a:ea typeface="+mn-ea"/>
        <a:cs typeface="+mn-cs"/>
      </a:defRPr>
    </a:lvl7pPr>
    <a:lvl8pPr marL="3342272" algn="l" defTabSz="477467" rtl="0" eaLnBrk="1" latinLnBrk="0" hangingPunct="1">
      <a:defRPr sz="1300" kern="1200">
        <a:solidFill>
          <a:schemeClr val="tx1"/>
        </a:solidFill>
        <a:latin typeface="+mn-lt"/>
        <a:ea typeface="+mn-ea"/>
        <a:cs typeface="+mn-cs"/>
      </a:defRPr>
    </a:lvl8pPr>
    <a:lvl9pPr marL="3819741" algn="l" defTabSz="477467"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CA9BC3-5A08-5C40-8DE6-1B49CE826337}" type="slidenum">
              <a:rPr lang="en-US" smtClean="0"/>
              <a:t>1</a:t>
            </a:fld>
            <a:endParaRPr lang="en-US"/>
          </a:p>
        </p:txBody>
      </p:sp>
    </p:spTree>
    <p:extLst>
      <p:ext uri="{BB962C8B-B14F-4D97-AF65-F5344CB8AC3E}">
        <p14:creationId xmlns:p14="http://schemas.microsoft.com/office/powerpoint/2010/main" val="23329826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6"/>
            <a:ext cx="37307520" cy="7056121"/>
          </a:xfrm>
        </p:spPr>
        <p:txBody>
          <a:bodyPr/>
          <a:lstStyle/>
          <a:p>
            <a:r>
              <a:rPr lang="en-US"/>
              <a:t>Click to edit Master title style</a:t>
            </a:r>
          </a:p>
        </p:txBody>
      </p:sp>
      <p:sp>
        <p:nvSpPr>
          <p:cNvPr id="3" name="Subtitle 2"/>
          <p:cNvSpPr>
            <a:spLocks noGrp="1"/>
          </p:cNvSpPr>
          <p:nvPr>
            <p:ph type="subTitle" idx="1"/>
          </p:nvPr>
        </p:nvSpPr>
        <p:spPr>
          <a:xfrm>
            <a:off x="6583680" y="18653763"/>
            <a:ext cx="30723840" cy="8412480"/>
          </a:xfrm>
        </p:spPr>
        <p:txBody>
          <a:bodyPr/>
          <a:lstStyle>
            <a:lvl1pPr marL="0" indent="0" algn="ctr">
              <a:buNone/>
              <a:defRPr>
                <a:solidFill>
                  <a:schemeClr val="tx1">
                    <a:tint val="75000"/>
                  </a:schemeClr>
                </a:solidFill>
              </a:defRPr>
            </a:lvl1pPr>
            <a:lvl2pPr marL="2072951" indent="0" algn="ctr">
              <a:buNone/>
              <a:defRPr>
                <a:solidFill>
                  <a:schemeClr val="tx1">
                    <a:tint val="75000"/>
                  </a:schemeClr>
                </a:solidFill>
              </a:defRPr>
            </a:lvl2pPr>
            <a:lvl3pPr marL="4145900" indent="0" algn="ctr">
              <a:buNone/>
              <a:defRPr>
                <a:solidFill>
                  <a:schemeClr val="tx1">
                    <a:tint val="75000"/>
                  </a:schemeClr>
                </a:solidFill>
              </a:defRPr>
            </a:lvl3pPr>
            <a:lvl4pPr marL="6218851" indent="0" algn="ctr">
              <a:buNone/>
              <a:defRPr>
                <a:solidFill>
                  <a:schemeClr val="tx1">
                    <a:tint val="75000"/>
                  </a:schemeClr>
                </a:solidFill>
              </a:defRPr>
            </a:lvl4pPr>
            <a:lvl5pPr marL="8291798" indent="0" algn="ctr">
              <a:buNone/>
              <a:defRPr>
                <a:solidFill>
                  <a:schemeClr val="tx1">
                    <a:tint val="75000"/>
                  </a:schemeClr>
                </a:solidFill>
              </a:defRPr>
            </a:lvl5pPr>
            <a:lvl6pPr marL="10364750" indent="0" algn="ctr">
              <a:buNone/>
              <a:defRPr>
                <a:solidFill>
                  <a:schemeClr val="tx1">
                    <a:tint val="75000"/>
                  </a:schemeClr>
                </a:solidFill>
              </a:defRPr>
            </a:lvl6pPr>
            <a:lvl7pPr marL="12437701" indent="0" algn="ctr">
              <a:buNone/>
              <a:defRPr>
                <a:solidFill>
                  <a:schemeClr val="tx1">
                    <a:tint val="75000"/>
                  </a:schemeClr>
                </a:solidFill>
              </a:defRPr>
            </a:lvl7pPr>
            <a:lvl8pPr marL="14510648" indent="0" algn="ctr">
              <a:buNone/>
              <a:defRPr>
                <a:solidFill>
                  <a:schemeClr val="tx1">
                    <a:tint val="75000"/>
                  </a:schemeClr>
                </a:solidFill>
              </a:defRPr>
            </a:lvl8pPr>
            <a:lvl9pPr marL="16583601"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63D97CC-475F-BE49-B579-6BFEF977A37E}" type="datetimeFigureOut">
              <a:rPr lang="en-US" smtClean="0"/>
              <a:t>3/13/2021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3135240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3D97CC-475F-BE49-B579-6BFEF977A37E}" type="datetimeFigureOut">
              <a:rPr lang="en-US" smtClean="0"/>
              <a:t>3/13/2021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3412173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120" y="1318275"/>
            <a:ext cx="9875520" cy="2808732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194560" y="1318275"/>
            <a:ext cx="28895040" cy="2808732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3D97CC-475F-BE49-B579-6BFEF977A37E}" type="datetimeFigureOut">
              <a:rPr lang="en-US" smtClean="0"/>
              <a:t>3/13/2021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33828534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3D97CC-475F-BE49-B579-6BFEF977A37E}" type="datetimeFigureOut">
              <a:rPr lang="en-US" smtClean="0"/>
              <a:t>3/13/2021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3803175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3" y="21153124"/>
            <a:ext cx="37307520" cy="6537961"/>
          </a:xfrm>
        </p:spPr>
        <p:txBody>
          <a:bodyPr anchor="t"/>
          <a:lstStyle>
            <a:lvl1pPr algn="l">
              <a:defRPr sz="18300" b="1" cap="all"/>
            </a:lvl1pPr>
          </a:lstStyle>
          <a:p>
            <a:r>
              <a:rPr lang="en-US"/>
              <a:t>Click to edit Master title style</a:t>
            </a:r>
          </a:p>
        </p:txBody>
      </p:sp>
      <p:sp>
        <p:nvSpPr>
          <p:cNvPr id="3" name="Text Placeholder 2"/>
          <p:cNvSpPr>
            <a:spLocks noGrp="1"/>
          </p:cNvSpPr>
          <p:nvPr>
            <p:ph type="body" idx="1"/>
          </p:nvPr>
        </p:nvSpPr>
        <p:spPr>
          <a:xfrm>
            <a:off x="3467103" y="13952231"/>
            <a:ext cx="37307520" cy="7200900"/>
          </a:xfrm>
        </p:spPr>
        <p:txBody>
          <a:bodyPr anchor="b"/>
          <a:lstStyle>
            <a:lvl1pPr marL="0" indent="0">
              <a:buNone/>
              <a:defRPr sz="9100">
                <a:solidFill>
                  <a:schemeClr val="tx1">
                    <a:tint val="75000"/>
                  </a:schemeClr>
                </a:solidFill>
              </a:defRPr>
            </a:lvl1pPr>
            <a:lvl2pPr marL="2072951" indent="0">
              <a:buNone/>
              <a:defRPr sz="8200">
                <a:solidFill>
                  <a:schemeClr val="tx1">
                    <a:tint val="75000"/>
                  </a:schemeClr>
                </a:solidFill>
              </a:defRPr>
            </a:lvl2pPr>
            <a:lvl3pPr marL="4145900" indent="0">
              <a:buNone/>
              <a:defRPr sz="7200">
                <a:solidFill>
                  <a:schemeClr val="tx1">
                    <a:tint val="75000"/>
                  </a:schemeClr>
                </a:solidFill>
              </a:defRPr>
            </a:lvl3pPr>
            <a:lvl4pPr marL="6218851" indent="0">
              <a:buNone/>
              <a:defRPr sz="6300">
                <a:solidFill>
                  <a:schemeClr val="tx1">
                    <a:tint val="75000"/>
                  </a:schemeClr>
                </a:solidFill>
              </a:defRPr>
            </a:lvl4pPr>
            <a:lvl5pPr marL="8291798" indent="0">
              <a:buNone/>
              <a:defRPr sz="6300">
                <a:solidFill>
                  <a:schemeClr val="tx1">
                    <a:tint val="75000"/>
                  </a:schemeClr>
                </a:solidFill>
              </a:defRPr>
            </a:lvl5pPr>
            <a:lvl6pPr marL="10364750" indent="0">
              <a:buNone/>
              <a:defRPr sz="6300">
                <a:solidFill>
                  <a:schemeClr val="tx1">
                    <a:tint val="75000"/>
                  </a:schemeClr>
                </a:solidFill>
              </a:defRPr>
            </a:lvl6pPr>
            <a:lvl7pPr marL="12437701" indent="0">
              <a:buNone/>
              <a:defRPr sz="6300">
                <a:solidFill>
                  <a:schemeClr val="tx1">
                    <a:tint val="75000"/>
                  </a:schemeClr>
                </a:solidFill>
              </a:defRPr>
            </a:lvl7pPr>
            <a:lvl8pPr marL="14510648" indent="0">
              <a:buNone/>
              <a:defRPr sz="6300">
                <a:solidFill>
                  <a:schemeClr val="tx1">
                    <a:tint val="75000"/>
                  </a:schemeClr>
                </a:solidFill>
              </a:defRPr>
            </a:lvl8pPr>
            <a:lvl9pPr marL="16583601" indent="0">
              <a:buNone/>
              <a:defRPr sz="63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63D97CC-475F-BE49-B579-6BFEF977A37E}" type="datetimeFigureOut">
              <a:rPr lang="en-US" smtClean="0"/>
              <a:t>3/13/2021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1404899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194560" y="7680971"/>
            <a:ext cx="19385280" cy="21724622"/>
          </a:xfrm>
        </p:spPr>
        <p:txBody>
          <a:bodyPr/>
          <a:lstStyle>
            <a:lvl1pPr>
              <a:defRPr sz="12800"/>
            </a:lvl1pPr>
            <a:lvl2pPr>
              <a:defRPr sz="10900"/>
            </a:lvl2pPr>
            <a:lvl3pPr>
              <a:defRPr sz="9100"/>
            </a:lvl3pPr>
            <a:lvl4pPr>
              <a:defRPr sz="8200"/>
            </a:lvl4pPr>
            <a:lvl5pPr>
              <a:defRPr sz="8200"/>
            </a:lvl5pPr>
            <a:lvl6pPr>
              <a:defRPr sz="8200"/>
            </a:lvl6pPr>
            <a:lvl7pPr>
              <a:defRPr sz="8200"/>
            </a:lvl7pPr>
            <a:lvl8pPr>
              <a:defRPr sz="8200"/>
            </a:lvl8pPr>
            <a:lvl9pPr>
              <a:defRPr sz="8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311360" y="7680971"/>
            <a:ext cx="19385280" cy="21724622"/>
          </a:xfrm>
        </p:spPr>
        <p:txBody>
          <a:bodyPr/>
          <a:lstStyle>
            <a:lvl1pPr>
              <a:defRPr sz="12800"/>
            </a:lvl1pPr>
            <a:lvl2pPr>
              <a:defRPr sz="10900"/>
            </a:lvl2pPr>
            <a:lvl3pPr>
              <a:defRPr sz="9100"/>
            </a:lvl3pPr>
            <a:lvl4pPr>
              <a:defRPr sz="8200"/>
            </a:lvl4pPr>
            <a:lvl5pPr>
              <a:defRPr sz="8200"/>
            </a:lvl5pPr>
            <a:lvl6pPr>
              <a:defRPr sz="8200"/>
            </a:lvl6pPr>
            <a:lvl7pPr>
              <a:defRPr sz="8200"/>
            </a:lvl7pPr>
            <a:lvl8pPr>
              <a:defRPr sz="8200"/>
            </a:lvl8pPr>
            <a:lvl9pPr>
              <a:defRPr sz="8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63D97CC-475F-BE49-B579-6BFEF977A37E}" type="datetimeFigureOut">
              <a:rPr lang="en-US" smtClean="0"/>
              <a:t>3/13/2021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737522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94564" y="7368544"/>
            <a:ext cx="19392903" cy="3070859"/>
          </a:xfrm>
        </p:spPr>
        <p:txBody>
          <a:bodyPr anchor="b"/>
          <a:lstStyle>
            <a:lvl1pPr marL="0" indent="0">
              <a:buNone/>
              <a:defRPr sz="10900" b="1"/>
            </a:lvl1pPr>
            <a:lvl2pPr marL="2072951" indent="0">
              <a:buNone/>
              <a:defRPr sz="9100" b="1"/>
            </a:lvl2pPr>
            <a:lvl3pPr marL="4145900" indent="0">
              <a:buNone/>
              <a:defRPr sz="8200" b="1"/>
            </a:lvl3pPr>
            <a:lvl4pPr marL="6218851" indent="0">
              <a:buNone/>
              <a:defRPr sz="7200" b="1"/>
            </a:lvl4pPr>
            <a:lvl5pPr marL="8291798" indent="0">
              <a:buNone/>
              <a:defRPr sz="7200" b="1"/>
            </a:lvl5pPr>
            <a:lvl6pPr marL="10364750" indent="0">
              <a:buNone/>
              <a:defRPr sz="7200" b="1"/>
            </a:lvl6pPr>
            <a:lvl7pPr marL="12437701" indent="0">
              <a:buNone/>
              <a:defRPr sz="7200" b="1"/>
            </a:lvl7pPr>
            <a:lvl8pPr marL="14510648" indent="0">
              <a:buNone/>
              <a:defRPr sz="7200" b="1"/>
            </a:lvl8pPr>
            <a:lvl9pPr marL="16583601" indent="0">
              <a:buNone/>
              <a:defRPr sz="7200" b="1"/>
            </a:lvl9pPr>
          </a:lstStyle>
          <a:p>
            <a:pPr lvl="0"/>
            <a:r>
              <a:rPr lang="en-US"/>
              <a:t>Click to edit Master text styles</a:t>
            </a:r>
          </a:p>
        </p:txBody>
      </p:sp>
      <p:sp>
        <p:nvSpPr>
          <p:cNvPr id="4" name="Content Placeholder 3"/>
          <p:cNvSpPr>
            <a:spLocks noGrp="1"/>
          </p:cNvSpPr>
          <p:nvPr>
            <p:ph sz="half" idx="2"/>
          </p:nvPr>
        </p:nvSpPr>
        <p:spPr>
          <a:xfrm>
            <a:off x="2194564" y="10439402"/>
            <a:ext cx="19392903" cy="18966181"/>
          </a:xfrm>
        </p:spPr>
        <p:txBody>
          <a:bodyPr/>
          <a:lstStyle>
            <a:lvl1pPr>
              <a:defRPr sz="10900"/>
            </a:lvl1pPr>
            <a:lvl2pPr>
              <a:defRPr sz="9100"/>
            </a:lvl2pPr>
            <a:lvl3pPr>
              <a:defRPr sz="8200"/>
            </a:lvl3pPr>
            <a:lvl4pPr>
              <a:defRPr sz="7200"/>
            </a:lvl4pPr>
            <a:lvl5pPr>
              <a:defRPr sz="7200"/>
            </a:lvl5pPr>
            <a:lvl6pPr>
              <a:defRPr sz="7200"/>
            </a:lvl6pPr>
            <a:lvl7pPr>
              <a:defRPr sz="7200"/>
            </a:lvl7pPr>
            <a:lvl8pPr>
              <a:defRPr sz="7200"/>
            </a:lvl8pPr>
            <a:lvl9pPr>
              <a:defRPr sz="7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6128" y="7368544"/>
            <a:ext cx="19400520" cy="3070859"/>
          </a:xfrm>
        </p:spPr>
        <p:txBody>
          <a:bodyPr anchor="b"/>
          <a:lstStyle>
            <a:lvl1pPr marL="0" indent="0">
              <a:buNone/>
              <a:defRPr sz="10900" b="1"/>
            </a:lvl1pPr>
            <a:lvl2pPr marL="2072951" indent="0">
              <a:buNone/>
              <a:defRPr sz="9100" b="1"/>
            </a:lvl2pPr>
            <a:lvl3pPr marL="4145900" indent="0">
              <a:buNone/>
              <a:defRPr sz="8200" b="1"/>
            </a:lvl3pPr>
            <a:lvl4pPr marL="6218851" indent="0">
              <a:buNone/>
              <a:defRPr sz="7200" b="1"/>
            </a:lvl4pPr>
            <a:lvl5pPr marL="8291798" indent="0">
              <a:buNone/>
              <a:defRPr sz="7200" b="1"/>
            </a:lvl5pPr>
            <a:lvl6pPr marL="10364750" indent="0">
              <a:buNone/>
              <a:defRPr sz="7200" b="1"/>
            </a:lvl6pPr>
            <a:lvl7pPr marL="12437701" indent="0">
              <a:buNone/>
              <a:defRPr sz="7200" b="1"/>
            </a:lvl7pPr>
            <a:lvl8pPr marL="14510648" indent="0">
              <a:buNone/>
              <a:defRPr sz="7200" b="1"/>
            </a:lvl8pPr>
            <a:lvl9pPr marL="16583601" indent="0">
              <a:buNone/>
              <a:defRPr sz="7200" b="1"/>
            </a:lvl9pPr>
          </a:lstStyle>
          <a:p>
            <a:pPr lvl="0"/>
            <a:r>
              <a:rPr lang="en-US"/>
              <a:t>Click to edit Master text styles</a:t>
            </a:r>
          </a:p>
        </p:txBody>
      </p:sp>
      <p:sp>
        <p:nvSpPr>
          <p:cNvPr id="6" name="Content Placeholder 5"/>
          <p:cNvSpPr>
            <a:spLocks noGrp="1"/>
          </p:cNvSpPr>
          <p:nvPr>
            <p:ph sz="quarter" idx="4"/>
          </p:nvPr>
        </p:nvSpPr>
        <p:spPr>
          <a:xfrm>
            <a:off x="22296128" y="10439402"/>
            <a:ext cx="19400520" cy="18966181"/>
          </a:xfrm>
        </p:spPr>
        <p:txBody>
          <a:bodyPr/>
          <a:lstStyle>
            <a:lvl1pPr>
              <a:defRPr sz="10900"/>
            </a:lvl1pPr>
            <a:lvl2pPr>
              <a:defRPr sz="9100"/>
            </a:lvl2pPr>
            <a:lvl3pPr>
              <a:defRPr sz="8200"/>
            </a:lvl3pPr>
            <a:lvl4pPr>
              <a:defRPr sz="7200"/>
            </a:lvl4pPr>
            <a:lvl5pPr>
              <a:defRPr sz="7200"/>
            </a:lvl5pPr>
            <a:lvl6pPr>
              <a:defRPr sz="7200"/>
            </a:lvl6pPr>
            <a:lvl7pPr>
              <a:defRPr sz="7200"/>
            </a:lvl7pPr>
            <a:lvl8pPr>
              <a:defRPr sz="7200"/>
            </a:lvl8pPr>
            <a:lvl9pPr>
              <a:defRPr sz="7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63D97CC-475F-BE49-B579-6BFEF977A37E}" type="datetimeFigureOut">
              <a:rPr lang="en-US" smtClean="0"/>
              <a:t>3/13/2021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3434501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63D97CC-475F-BE49-B579-6BFEF977A37E}" type="datetimeFigureOut">
              <a:rPr lang="en-US" smtClean="0"/>
              <a:t>3/13/2021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2085731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3D97CC-475F-BE49-B579-6BFEF977A37E}" type="datetimeFigureOut">
              <a:rPr lang="en-US" smtClean="0"/>
              <a:t>3/13/2021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945370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71" y="1310640"/>
            <a:ext cx="14439903" cy="5577840"/>
          </a:xfrm>
        </p:spPr>
        <p:txBody>
          <a:bodyPr anchor="b"/>
          <a:lstStyle>
            <a:lvl1pPr algn="l">
              <a:defRPr sz="9100" b="1"/>
            </a:lvl1pPr>
          </a:lstStyle>
          <a:p>
            <a:r>
              <a:rPr lang="en-US"/>
              <a:t>Click to edit Master title style</a:t>
            </a:r>
          </a:p>
        </p:txBody>
      </p:sp>
      <p:sp>
        <p:nvSpPr>
          <p:cNvPr id="3" name="Content Placeholder 2"/>
          <p:cNvSpPr>
            <a:spLocks noGrp="1"/>
          </p:cNvSpPr>
          <p:nvPr>
            <p:ph idx="1"/>
          </p:nvPr>
        </p:nvSpPr>
        <p:spPr>
          <a:xfrm>
            <a:off x="17160240" y="1310653"/>
            <a:ext cx="24536400" cy="28094943"/>
          </a:xfrm>
        </p:spPr>
        <p:txBody>
          <a:bodyPr/>
          <a:lstStyle>
            <a:lvl1pPr>
              <a:defRPr sz="14500"/>
            </a:lvl1pPr>
            <a:lvl2pPr>
              <a:defRPr sz="12800"/>
            </a:lvl2pPr>
            <a:lvl3pPr>
              <a:defRPr sz="10900"/>
            </a:lvl3pPr>
            <a:lvl4pPr>
              <a:defRPr sz="9100"/>
            </a:lvl4pPr>
            <a:lvl5pPr>
              <a:defRPr sz="9100"/>
            </a:lvl5pPr>
            <a:lvl6pPr>
              <a:defRPr sz="9100"/>
            </a:lvl6pPr>
            <a:lvl7pPr>
              <a:defRPr sz="9100"/>
            </a:lvl7pPr>
            <a:lvl8pPr>
              <a:defRPr sz="9100"/>
            </a:lvl8pPr>
            <a:lvl9pPr>
              <a:defRPr sz="9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4571" y="6888488"/>
            <a:ext cx="14439903" cy="22517103"/>
          </a:xfrm>
        </p:spPr>
        <p:txBody>
          <a:bodyPr/>
          <a:lstStyle>
            <a:lvl1pPr marL="0" indent="0">
              <a:buNone/>
              <a:defRPr sz="6300"/>
            </a:lvl1pPr>
            <a:lvl2pPr marL="2072951" indent="0">
              <a:buNone/>
              <a:defRPr sz="5500"/>
            </a:lvl2pPr>
            <a:lvl3pPr marL="4145900" indent="0">
              <a:buNone/>
              <a:defRPr sz="4500"/>
            </a:lvl3pPr>
            <a:lvl4pPr marL="6218851" indent="0">
              <a:buNone/>
              <a:defRPr sz="4000"/>
            </a:lvl4pPr>
            <a:lvl5pPr marL="8291798" indent="0">
              <a:buNone/>
              <a:defRPr sz="4000"/>
            </a:lvl5pPr>
            <a:lvl6pPr marL="10364750" indent="0">
              <a:buNone/>
              <a:defRPr sz="4000"/>
            </a:lvl6pPr>
            <a:lvl7pPr marL="12437701" indent="0">
              <a:buNone/>
              <a:defRPr sz="4000"/>
            </a:lvl7pPr>
            <a:lvl8pPr marL="14510648" indent="0">
              <a:buNone/>
              <a:defRPr sz="4000"/>
            </a:lvl8pPr>
            <a:lvl9pPr marL="16583601" indent="0">
              <a:buNone/>
              <a:defRPr sz="4000"/>
            </a:lvl9pPr>
          </a:lstStyle>
          <a:p>
            <a:pPr lvl="0"/>
            <a:r>
              <a:rPr lang="en-US"/>
              <a:t>Click to edit Master text styles</a:t>
            </a:r>
          </a:p>
        </p:txBody>
      </p:sp>
      <p:sp>
        <p:nvSpPr>
          <p:cNvPr id="5" name="Date Placeholder 4"/>
          <p:cNvSpPr>
            <a:spLocks noGrp="1"/>
          </p:cNvSpPr>
          <p:nvPr>
            <p:ph type="dt" sz="half" idx="10"/>
          </p:nvPr>
        </p:nvSpPr>
        <p:spPr/>
        <p:txBody>
          <a:bodyPr/>
          <a:lstStyle/>
          <a:p>
            <a:fld id="{163D97CC-475F-BE49-B579-6BFEF977A37E}" type="datetimeFigureOut">
              <a:rPr lang="en-US" smtClean="0"/>
              <a:t>3/13/2021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3151937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3" y="23042881"/>
            <a:ext cx="26334720" cy="2720343"/>
          </a:xfrm>
        </p:spPr>
        <p:txBody>
          <a:bodyPr anchor="b"/>
          <a:lstStyle>
            <a:lvl1pPr algn="l">
              <a:defRPr sz="9100" b="1"/>
            </a:lvl1pPr>
          </a:lstStyle>
          <a:p>
            <a:r>
              <a:rPr lang="en-US"/>
              <a:t>Click to edit Master title style</a:t>
            </a:r>
          </a:p>
        </p:txBody>
      </p:sp>
      <p:sp>
        <p:nvSpPr>
          <p:cNvPr id="3" name="Picture Placeholder 2"/>
          <p:cNvSpPr>
            <a:spLocks noGrp="1"/>
          </p:cNvSpPr>
          <p:nvPr>
            <p:ph type="pic" idx="1"/>
          </p:nvPr>
        </p:nvSpPr>
        <p:spPr>
          <a:xfrm>
            <a:off x="8602983" y="2941321"/>
            <a:ext cx="26334720" cy="19751040"/>
          </a:xfrm>
        </p:spPr>
        <p:txBody>
          <a:bodyPr/>
          <a:lstStyle>
            <a:lvl1pPr marL="0" indent="0">
              <a:buNone/>
              <a:defRPr sz="14500"/>
            </a:lvl1pPr>
            <a:lvl2pPr marL="2072951" indent="0">
              <a:buNone/>
              <a:defRPr sz="12800"/>
            </a:lvl2pPr>
            <a:lvl3pPr marL="4145900" indent="0">
              <a:buNone/>
              <a:defRPr sz="10900"/>
            </a:lvl3pPr>
            <a:lvl4pPr marL="6218851" indent="0">
              <a:buNone/>
              <a:defRPr sz="9100"/>
            </a:lvl4pPr>
            <a:lvl5pPr marL="8291798" indent="0">
              <a:buNone/>
              <a:defRPr sz="9100"/>
            </a:lvl5pPr>
            <a:lvl6pPr marL="10364750" indent="0">
              <a:buNone/>
              <a:defRPr sz="9100"/>
            </a:lvl6pPr>
            <a:lvl7pPr marL="12437701" indent="0">
              <a:buNone/>
              <a:defRPr sz="9100"/>
            </a:lvl7pPr>
            <a:lvl8pPr marL="14510648" indent="0">
              <a:buNone/>
              <a:defRPr sz="9100"/>
            </a:lvl8pPr>
            <a:lvl9pPr marL="16583601" indent="0">
              <a:buNone/>
              <a:defRPr sz="9100"/>
            </a:lvl9pPr>
          </a:lstStyle>
          <a:p>
            <a:endParaRPr lang="en-US"/>
          </a:p>
        </p:txBody>
      </p:sp>
      <p:sp>
        <p:nvSpPr>
          <p:cNvPr id="4" name="Text Placeholder 3"/>
          <p:cNvSpPr>
            <a:spLocks noGrp="1"/>
          </p:cNvSpPr>
          <p:nvPr>
            <p:ph type="body" sz="half" idx="2"/>
          </p:nvPr>
        </p:nvSpPr>
        <p:spPr>
          <a:xfrm>
            <a:off x="8602983" y="25763227"/>
            <a:ext cx="26334720" cy="3863337"/>
          </a:xfrm>
        </p:spPr>
        <p:txBody>
          <a:bodyPr/>
          <a:lstStyle>
            <a:lvl1pPr marL="0" indent="0">
              <a:buNone/>
              <a:defRPr sz="6300"/>
            </a:lvl1pPr>
            <a:lvl2pPr marL="2072951" indent="0">
              <a:buNone/>
              <a:defRPr sz="5500"/>
            </a:lvl2pPr>
            <a:lvl3pPr marL="4145900" indent="0">
              <a:buNone/>
              <a:defRPr sz="4500"/>
            </a:lvl3pPr>
            <a:lvl4pPr marL="6218851" indent="0">
              <a:buNone/>
              <a:defRPr sz="4000"/>
            </a:lvl4pPr>
            <a:lvl5pPr marL="8291798" indent="0">
              <a:buNone/>
              <a:defRPr sz="4000"/>
            </a:lvl5pPr>
            <a:lvl6pPr marL="10364750" indent="0">
              <a:buNone/>
              <a:defRPr sz="4000"/>
            </a:lvl6pPr>
            <a:lvl7pPr marL="12437701" indent="0">
              <a:buNone/>
              <a:defRPr sz="4000"/>
            </a:lvl7pPr>
            <a:lvl8pPr marL="14510648" indent="0">
              <a:buNone/>
              <a:defRPr sz="4000"/>
            </a:lvl8pPr>
            <a:lvl9pPr marL="16583601" indent="0">
              <a:buNone/>
              <a:defRPr sz="4000"/>
            </a:lvl9pPr>
          </a:lstStyle>
          <a:p>
            <a:pPr lvl="0"/>
            <a:r>
              <a:rPr lang="en-US"/>
              <a:t>Click to edit Master text styles</a:t>
            </a:r>
          </a:p>
        </p:txBody>
      </p:sp>
      <p:sp>
        <p:nvSpPr>
          <p:cNvPr id="5" name="Date Placeholder 4"/>
          <p:cNvSpPr>
            <a:spLocks noGrp="1"/>
          </p:cNvSpPr>
          <p:nvPr>
            <p:ph type="dt" sz="half" idx="10"/>
          </p:nvPr>
        </p:nvSpPr>
        <p:spPr/>
        <p:txBody>
          <a:bodyPr/>
          <a:lstStyle/>
          <a:p>
            <a:fld id="{163D97CC-475F-BE49-B579-6BFEF977A37E}" type="datetimeFigureOut">
              <a:rPr lang="en-US" smtClean="0"/>
              <a:t>3/13/2021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3034846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900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318262"/>
            <a:ext cx="39502080" cy="5486400"/>
          </a:xfrm>
          <a:prstGeom prst="rect">
            <a:avLst/>
          </a:prstGeom>
        </p:spPr>
        <p:txBody>
          <a:bodyPr vert="horz" lIns="414591" tIns="207295" rIns="414591" bIns="207295" rtlCol="0" anchor="ctr">
            <a:normAutofit/>
          </a:bodyPr>
          <a:lstStyle/>
          <a:p>
            <a:r>
              <a:rPr lang="en-US"/>
              <a:t>Click to edit Master title style</a:t>
            </a:r>
          </a:p>
        </p:txBody>
      </p:sp>
      <p:sp>
        <p:nvSpPr>
          <p:cNvPr id="3" name="Text Placeholder 2"/>
          <p:cNvSpPr>
            <a:spLocks noGrp="1"/>
          </p:cNvSpPr>
          <p:nvPr>
            <p:ph type="body" idx="1"/>
          </p:nvPr>
        </p:nvSpPr>
        <p:spPr>
          <a:xfrm>
            <a:off x="2194560" y="7680971"/>
            <a:ext cx="39502080" cy="21724622"/>
          </a:xfrm>
          <a:prstGeom prst="rect">
            <a:avLst/>
          </a:prstGeom>
        </p:spPr>
        <p:txBody>
          <a:bodyPr vert="horz" lIns="414591" tIns="207295" rIns="414591" bIns="20729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194560" y="30510482"/>
            <a:ext cx="10241280" cy="1752601"/>
          </a:xfrm>
          <a:prstGeom prst="rect">
            <a:avLst/>
          </a:prstGeom>
        </p:spPr>
        <p:txBody>
          <a:bodyPr vert="horz" lIns="414591" tIns="207295" rIns="414591" bIns="207295" rtlCol="0" anchor="ctr"/>
          <a:lstStyle>
            <a:lvl1pPr algn="l">
              <a:defRPr sz="5500">
                <a:solidFill>
                  <a:schemeClr val="tx1">
                    <a:tint val="75000"/>
                  </a:schemeClr>
                </a:solidFill>
              </a:defRPr>
            </a:lvl1pPr>
          </a:lstStyle>
          <a:p>
            <a:fld id="{163D97CC-475F-BE49-B579-6BFEF977A37E}" type="datetimeFigureOut">
              <a:rPr lang="en-US" smtClean="0"/>
              <a:t>3/13/2021</a:t>
            </a:fld>
            <a:endParaRPr lang="en-US"/>
          </a:p>
        </p:txBody>
      </p:sp>
      <p:sp>
        <p:nvSpPr>
          <p:cNvPr id="5" name="Footer Placeholder 4"/>
          <p:cNvSpPr>
            <a:spLocks noGrp="1"/>
          </p:cNvSpPr>
          <p:nvPr>
            <p:ph type="ftr" sz="quarter" idx="3"/>
          </p:nvPr>
        </p:nvSpPr>
        <p:spPr>
          <a:xfrm>
            <a:off x="14996160" y="30510482"/>
            <a:ext cx="13898880" cy="1752601"/>
          </a:xfrm>
          <a:prstGeom prst="rect">
            <a:avLst/>
          </a:prstGeom>
        </p:spPr>
        <p:txBody>
          <a:bodyPr vert="horz" lIns="414591" tIns="207295" rIns="414591" bIns="207295" rtlCol="0" anchor="ctr"/>
          <a:lstStyle>
            <a:lvl1pPr algn="ctr">
              <a:defRPr sz="55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0" y="30510482"/>
            <a:ext cx="10241280" cy="1752601"/>
          </a:xfrm>
          <a:prstGeom prst="rect">
            <a:avLst/>
          </a:prstGeom>
        </p:spPr>
        <p:txBody>
          <a:bodyPr vert="horz" lIns="414591" tIns="207295" rIns="414591" bIns="207295" rtlCol="0" anchor="ctr"/>
          <a:lstStyle>
            <a:lvl1pPr algn="r">
              <a:defRPr sz="5500">
                <a:solidFill>
                  <a:schemeClr val="tx1">
                    <a:tint val="75000"/>
                  </a:schemeClr>
                </a:solidFill>
              </a:defRPr>
            </a:lvl1pPr>
          </a:lstStyle>
          <a:p>
            <a:fld id="{BEC96AFA-303D-8042-85F3-1EA037B235F2}" type="slidenum">
              <a:rPr lang="en-US" smtClean="0"/>
              <a:t>‹#›</a:t>
            </a:fld>
            <a:endParaRPr lang="en-US"/>
          </a:p>
        </p:txBody>
      </p:sp>
    </p:spTree>
    <p:extLst>
      <p:ext uri="{BB962C8B-B14F-4D97-AF65-F5344CB8AC3E}">
        <p14:creationId xmlns:p14="http://schemas.microsoft.com/office/powerpoint/2010/main" val="1487580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072951" rtl="0" eaLnBrk="1" latinLnBrk="0" hangingPunct="1">
        <a:spcBef>
          <a:spcPct val="0"/>
        </a:spcBef>
        <a:buNone/>
        <a:defRPr sz="20000" kern="1200">
          <a:solidFill>
            <a:schemeClr val="tx1"/>
          </a:solidFill>
          <a:latin typeface="+mj-lt"/>
          <a:ea typeface="+mj-ea"/>
          <a:cs typeface="+mj-cs"/>
        </a:defRPr>
      </a:lvl1pPr>
    </p:titleStyle>
    <p:bodyStyle>
      <a:lvl1pPr marL="1554711" indent="-1554711" algn="l" defTabSz="2072951" rtl="0" eaLnBrk="1" latinLnBrk="0" hangingPunct="1">
        <a:spcBef>
          <a:spcPct val="20000"/>
        </a:spcBef>
        <a:buFont typeface="Arial"/>
        <a:buChar char="•"/>
        <a:defRPr sz="14500" kern="1200">
          <a:solidFill>
            <a:schemeClr val="tx1"/>
          </a:solidFill>
          <a:latin typeface="+mn-lt"/>
          <a:ea typeface="+mn-ea"/>
          <a:cs typeface="+mn-cs"/>
        </a:defRPr>
      </a:lvl1pPr>
      <a:lvl2pPr marL="3368541" indent="-1295594" algn="l" defTabSz="2072951" rtl="0" eaLnBrk="1" latinLnBrk="0" hangingPunct="1">
        <a:spcBef>
          <a:spcPct val="20000"/>
        </a:spcBef>
        <a:buFont typeface="Arial"/>
        <a:buChar char="–"/>
        <a:defRPr sz="12800" kern="1200">
          <a:solidFill>
            <a:schemeClr val="tx1"/>
          </a:solidFill>
          <a:latin typeface="+mn-lt"/>
          <a:ea typeface="+mn-ea"/>
          <a:cs typeface="+mn-cs"/>
        </a:defRPr>
      </a:lvl2pPr>
      <a:lvl3pPr marL="5182373" indent="-1036473" algn="l" defTabSz="2072951" rtl="0" eaLnBrk="1" latinLnBrk="0" hangingPunct="1">
        <a:spcBef>
          <a:spcPct val="20000"/>
        </a:spcBef>
        <a:buFont typeface="Arial"/>
        <a:buChar char="•"/>
        <a:defRPr sz="10900" kern="1200">
          <a:solidFill>
            <a:schemeClr val="tx1"/>
          </a:solidFill>
          <a:latin typeface="+mn-lt"/>
          <a:ea typeface="+mn-ea"/>
          <a:cs typeface="+mn-cs"/>
        </a:defRPr>
      </a:lvl3pPr>
      <a:lvl4pPr marL="7255324" indent="-1036473" algn="l" defTabSz="2072951" rtl="0" eaLnBrk="1" latinLnBrk="0" hangingPunct="1">
        <a:spcBef>
          <a:spcPct val="20000"/>
        </a:spcBef>
        <a:buFont typeface="Arial"/>
        <a:buChar char="–"/>
        <a:defRPr sz="9100" kern="1200">
          <a:solidFill>
            <a:schemeClr val="tx1"/>
          </a:solidFill>
          <a:latin typeface="+mn-lt"/>
          <a:ea typeface="+mn-ea"/>
          <a:cs typeface="+mn-cs"/>
        </a:defRPr>
      </a:lvl4pPr>
      <a:lvl5pPr marL="9328275" indent="-1036473" algn="l" defTabSz="2072951" rtl="0" eaLnBrk="1" latinLnBrk="0" hangingPunct="1">
        <a:spcBef>
          <a:spcPct val="20000"/>
        </a:spcBef>
        <a:buFont typeface="Arial"/>
        <a:buChar char="»"/>
        <a:defRPr sz="9100" kern="1200">
          <a:solidFill>
            <a:schemeClr val="tx1"/>
          </a:solidFill>
          <a:latin typeface="+mn-lt"/>
          <a:ea typeface="+mn-ea"/>
          <a:cs typeface="+mn-cs"/>
        </a:defRPr>
      </a:lvl5pPr>
      <a:lvl6pPr marL="11401224" indent="-1036473" algn="l" defTabSz="2072951" rtl="0" eaLnBrk="1" latinLnBrk="0" hangingPunct="1">
        <a:spcBef>
          <a:spcPct val="20000"/>
        </a:spcBef>
        <a:buFont typeface="Arial"/>
        <a:buChar char="•"/>
        <a:defRPr sz="9100" kern="1200">
          <a:solidFill>
            <a:schemeClr val="tx1"/>
          </a:solidFill>
          <a:latin typeface="+mn-lt"/>
          <a:ea typeface="+mn-ea"/>
          <a:cs typeface="+mn-cs"/>
        </a:defRPr>
      </a:lvl6pPr>
      <a:lvl7pPr marL="13474175" indent="-1036473" algn="l" defTabSz="2072951" rtl="0" eaLnBrk="1" latinLnBrk="0" hangingPunct="1">
        <a:spcBef>
          <a:spcPct val="20000"/>
        </a:spcBef>
        <a:buFont typeface="Arial"/>
        <a:buChar char="•"/>
        <a:defRPr sz="9100" kern="1200">
          <a:solidFill>
            <a:schemeClr val="tx1"/>
          </a:solidFill>
          <a:latin typeface="+mn-lt"/>
          <a:ea typeface="+mn-ea"/>
          <a:cs typeface="+mn-cs"/>
        </a:defRPr>
      </a:lvl7pPr>
      <a:lvl8pPr marL="15547122" indent="-1036473" algn="l" defTabSz="2072951" rtl="0" eaLnBrk="1" latinLnBrk="0" hangingPunct="1">
        <a:spcBef>
          <a:spcPct val="20000"/>
        </a:spcBef>
        <a:buFont typeface="Arial"/>
        <a:buChar char="•"/>
        <a:defRPr sz="9100" kern="1200">
          <a:solidFill>
            <a:schemeClr val="tx1"/>
          </a:solidFill>
          <a:latin typeface="+mn-lt"/>
          <a:ea typeface="+mn-ea"/>
          <a:cs typeface="+mn-cs"/>
        </a:defRPr>
      </a:lvl8pPr>
      <a:lvl9pPr marL="17620073" indent="-1036473" algn="l" defTabSz="2072951" rtl="0" eaLnBrk="1" latinLnBrk="0" hangingPunct="1">
        <a:spcBef>
          <a:spcPct val="20000"/>
        </a:spcBef>
        <a:buFont typeface="Arial"/>
        <a:buChar char="•"/>
        <a:defRPr sz="9100" kern="1200">
          <a:solidFill>
            <a:schemeClr val="tx1"/>
          </a:solidFill>
          <a:latin typeface="+mn-lt"/>
          <a:ea typeface="+mn-ea"/>
          <a:cs typeface="+mn-cs"/>
        </a:defRPr>
      </a:lvl9pPr>
    </p:bodyStyle>
    <p:otherStyle>
      <a:defPPr>
        <a:defRPr lang="en-US"/>
      </a:defPPr>
      <a:lvl1pPr marL="0" algn="l" defTabSz="2072951" rtl="0" eaLnBrk="1" latinLnBrk="0" hangingPunct="1">
        <a:defRPr sz="8200" kern="1200">
          <a:solidFill>
            <a:schemeClr val="tx1"/>
          </a:solidFill>
          <a:latin typeface="+mn-lt"/>
          <a:ea typeface="+mn-ea"/>
          <a:cs typeface="+mn-cs"/>
        </a:defRPr>
      </a:lvl1pPr>
      <a:lvl2pPr marL="2072951" algn="l" defTabSz="2072951" rtl="0" eaLnBrk="1" latinLnBrk="0" hangingPunct="1">
        <a:defRPr sz="8200" kern="1200">
          <a:solidFill>
            <a:schemeClr val="tx1"/>
          </a:solidFill>
          <a:latin typeface="+mn-lt"/>
          <a:ea typeface="+mn-ea"/>
          <a:cs typeface="+mn-cs"/>
        </a:defRPr>
      </a:lvl2pPr>
      <a:lvl3pPr marL="4145900" algn="l" defTabSz="2072951" rtl="0" eaLnBrk="1" latinLnBrk="0" hangingPunct="1">
        <a:defRPr sz="8200" kern="1200">
          <a:solidFill>
            <a:schemeClr val="tx1"/>
          </a:solidFill>
          <a:latin typeface="+mn-lt"/>
          <a:ea typeface="+mn-ea"/>
          <a:cs typeface="+mn-cs"/>
        </a:defRPr>
      </a:lvl3pPr>
      <a:lvl4pPr marL="6218851" algn="l" defTabSz="2072951" rtl="0" eaLnBrk="1" latinLnBrk="0" hangingPunct="1">
        <a:defRPr sz="8200" kern="1200">
          <a:solidFill>
            <a:schemeClr val="tx1"/>
          </a:solidFill>
          <a:latin typeface="+mn-lt"/>
          <a:ea typeface="+mn-ea"/>
          <a:cs typeface="+mn-cs"/>
        </a:defRPr>
      </a:lvl4pPr>
      <a:lvl5pPr marL="8291798" algn="l" defTabSz="2072951" rtl="0" eaLnBrk="1" latinLnBrk="0" hangingPunct="1">
        <a:defRPr sz="8200" kern="1200">
          <a:solidFill>
            <a:schemeClr val="tx1"/>
          </a:solidFill>
          <a:latin typeface="+mn-lt"/>
          <a:ea typeface="+mn-ea"/>
          <a:cs typeface="+mn-cs"/>
        </a:defRPr>
      </a:lvl5pPr>
      <a:lvl6pPr marL="10364750" algn="l" defTabSz="2072951" rtl="0" eaLnBrk="1" latinLnBrk="0" hangingPunct="1">
        <a:defRPr sz="8200" kern="1200">
          <a:solidFill>
            <a:schemeClr val="tx1"/>
          </a:solidFill>
          <a:latin typeface="+mn-lt"/>
          <a:ea typeface="+mn-ea"/>
          <a:cs typeface="+mn-cs"/>
        </a:defRPr>
      </a:lvl6pPr>
      <a:lvl7pPr marL="12437701" algn="l" defTabSz="2072951" rtl="0" eaLnBrk="1" latinLnBrk="0" hangingPunct="1">
        <a:defRPr sz="8200" kern="1200">
          <a:solidFill>
            <a:schemeClr val="tx1"/>
          </a:solidFill>
          <a:latin typeface="+mn-lt"/>
          <a:ea typeface="+mn-ea"/>
          <a:cs typeface="+mn-cs"/>
        </a:defRPr>
      </a:lvl7pPr>
      <a:lvl8pPr marL="14510648" algn="l" defTabSz="2072951" rtl="0" eaLnBrk="1" latinLnBrk="0" hangingPunct="1">
        <a:defRPr sz="8200" kern="1200">
          <a:solidFill>
            <a:schemeClr val="tx1"/>
          </a:solidFill>
          <a:latin typeface="+mn-lt"/>
          <a:ea typeface="+mn-ea"/>
          <a:cs typeface="+mn-cs"/>
        </a:defRPr>
      </a:lvl8pPr>
      <a:lvl9pPr marL="16583601" algn="l" defTabSz="2072951" rtl="0" eaLnBrk="1" latinLnBrk="0" hangingPunct="1">
        <a:defRPr sz="8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svg"/><Relationship Id="rId3" Type="http://schemas.openxmlformats.org/officeDocument/2006/relationships/image" Target="../media/image1.jpg"/><Relationship Id="rId7" Type="http://schemas.openxmlformats.org/officeDocument/2006/relationships/image" Target="../media/image5.sv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image" Target="../media/image3.jpg"/><Relationship Id="rId15" Type="http://schemas.openxmlformats.org/officeDocument/2006/relationships/image" Target="../media/image13.tmp"/><Relationship Id="rId10" Type="http://schemas.openxmlformats.org/officeDocument/2006/relationships/image" Target="../media/image8.png"/><Relationship Id="rId4" Type="http://schemas.openxmlformats.org/officeDocument/2006/relationships/image" Target="../media/image2.jpg"/><Relationship Id="rId9" Type="http://schemas.openxmlformats.org/officeDocument/2006/relationships/image" Target="../media/image7.svg"/><Relationship Id="rId1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DC858345-F9E2-4A95-BAD7-AE36DF77CB28}"/>
              </a:ext>
            </a:extLst>
          </p:cNvPr>
          <p:cNvSpPr/>
          <p:nvPr/>
        </p:nvSpPr>
        <p:spPr>
          <a:xfrm>
            <a:off x="742129" y="486485"/>
            <a:ext cx="42534030" cy="280125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 name="TextBox 3"/>
          <p:cNvSpPr txBox="1"/>
          <p:nvPr/>
        </p:nvSpPr>
        <p:spPr>
          <a:xfrm>
            <a:off x="9390941" y="623907"/>
            <a:ext cx="25109318" cy="2480742"/>
          </a:xfrm>
          <a:prstGeom prst="rect">
            <a:avLst/>
          </a:prstGeom>
          <a:noFill/>
          <a:ln w="12700" cap="rnd" cmpd="sng">
            <a:noFill/>
            <a:round/>
          </a:ln>
          <a:effectLst/>
        </p:spPr>
        <p:style>
          <a:lnRef idx="2">
            <a:schemeClr val="dk1"/>
          </a:lnRef>
          <a:fillRef idx="1">
            <a:schemeClr val="lt1"/>
          </a:fillRef>
          <a:effectRef idx="0">
            <a:schemeClr val="dk1"/>
          </a:effectRef>
          <a:fontRef idx="minor">
            <a:schemeClr val="dk1"/>
          </a:fontRef>
        </p:style>
        <p:txBody>
          <a:bodyPr wrap="square" lIns="414591" tIns="207295" rIns="414591" bIns="207295" rtlCol="0" anchor="t" anchorCtr="0">
            <a:spAutoFit/>
          </a:bodyPr>
          <a:lstStyle/>
          <a:p>
            <a:pPr algn="ctr"/>
            <a:r>
              <a:rPr lang="en-US" sz="6700" dirty="0">
                <a:latin typeface="Times New Roman" panose="02020603050405020304" pitchFamily="18" charset="0"/>
                <a:ea typeface="Times New Roman" panose="02020603050405020304" pitchFamily="18" charset="0"/>
              </a:rPr>
              <a:t>Observations </a:t>
            </a:r>
            <a:r>
              <a:rPr lang="en-US" sz="6700" dirty="0">
                <a:effectLst/>
                <a:latin typeface="Times New Roman" panose="02020603050405020304" pitchFamily="18" charset="0"/>
                <a:ea typeface="Times New Roman" panose="02020603050405020304" pitchFamily="18" charset="0"/>
              </a:rPr>
              <a:t>on the Use of Chemical Treatment for the of Dielectric Elastomer’s Mechanical Properties: A Work in Progress</a:t>
            </a:r>
            <a:endParaRPr lang="en-US" sz="6700" dirty="0"/>
          </a:p>
        </p:txBody>
      </p:sp>
      <p:sp>
        <p:nvSpPr>
          <p:cNvPr id="26" name="Rectangle 25"/>
          <p:cNvSpPr/>
          <p:nvPr/>
        </p:nvSpPr>
        <p:spPr>
          <a:xfrm>
            <a:off x="26067966" y="22728382"/>
            <a:ext cx="21945600" cy="261610"/>
          </a:xfrm>
          <a:prstGeom prst="rect">
            <a:avLst/>
          </a:prstGeom>
        </p:spPr>
        <p:txBody>
          <a:bodyPr>
            <a:spAutoFit/>
          </a:bodyPr>
          <a:lstStyle/>
          <a:p>
            <a:r>
              <a:rPr lang="en-US" sz="1100" dirty="0">
                <a:solidFill>
                  <a:prstClr val="black"/>
                </a:solidFill>
                <a:latin typeface="Lucida Grande"/>
                <a:cs typeface="Lucida Grande"/>
              </a:rPr>
              <a:t>  1        2       3       4        5       6        7       8        9      10      11     12      13      14 </a:t>
            </a:r>
            <a:endParaRPr lang="en-US" dirty="0"/>
          </a:p>
        </p:txBody>
      </p:sp>
      <p:pic>
        <p:nvPicPr>
          <p:cNvPr id="29" name="Picture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7703" y="1247474"/>
            <a:ext cx="4840224" cy="1377696"/>
          </a:xfrm>
          <a:prstGeom prst="rect">
            <a:avLst/>
          </a:prstGeom>
        </p:spPr>
      </p:pic>
      <p:sp>
        <p:nvSpPr>
          <p:cNvPr id="159" name="TextBox 158"/>
          <p:cNvSpPr txBox="1"/>
          <p:nvPr/>
        </p:nvSpPr>
        <p:spPr>
          <a:xfrm>
            <a:off x="32634784" y="24928882"/>
            <a:ext cx="10537032" cy="5765041"/>
          </a:xfrm>
          <a:prstGeom prst="rect">
            <a:avLst/>
          </a:prstGeom>
          <a:solidFill>
            <a:schemeClr val="bg1"/>
          </a:solidFill>
          <a:ln>
            <a:solidFill>
              <a:schemeClr val="tx1"/>
            </a:solidFill>
          </a:ln>
        </p:spPr>
        <p:txBody>
          <a:bodyPr wrap="square" lIns="131445" tIns="65723" rIns="131445" bIns="65723" rtlCol="0">
            <a:spAutoFit/>
          </a:bodyPr>
          <a:lstStyle/>
          <a:p>
            <a:pPr>
              <a:spcAft>
                <a:spcPts val="600"/>
              </a:spcAft>
            </a:pPr>
            <a:r>
              <a:rPr lang="en-US" sz="2400" b="1" dirty="0">
                <a:latin typeface="Times New Roman"/>
                <a:cs typeface="Times New Roman"/>
              </a:rPr>
              <a:t>Initial Results</a:t>
            </a:r>
            <a:endParaRPr lang="en-US" sz="2400" dirty="0">
              <a:latin typeface="Times New Roman"/>
              <a:cs typeface="Times New Roman"/>
            </a:endParaRPr>
          </a:p>
          <a:p>
            <a:pPr>
              <a:spcAft>
                <a:spcPts val="600"/>
              </a:spcAft>
            </a:pPr>
            <a:r>
              <a:rPr lang="en-US" sz="2400" dirty="0">
                <a:latin typeface="Times New Roman"/>
                <a:cs typeface="Times New Roman"/>
              </a:rPr>
              <a:t>[1] S. M. Ha, W. Yuan, Q. Pei, R. </a:t>
            </a:r>
            <a:r>
              <a:rPr lang="en-US" sz="2400" dirty="0" err="1">
                <a:latin typeface="Times New Roman"/>
                <a:cs typeface="Times New Roman"/>
              </a:rPr>
              <a:t>Pelrine</a:t>
            </a:r>
            <a:r>
              <a:rPr lang="en-US" sz="2400" dirty="0">
                <a:latin typeface="Times New Roman"/>
                <a:cs typeface="Times New Roman"/>
              </a:rPr>
              <a:t> and S. Stanford, "Interpenetrating networks of elastomers exhibiting 300% electrically-induced area strain," Smart Materials and Structures, vol. 16, p. S280, 2007. </a:t>
            </a:r>
          </a:p>
          <a:p>
            <a:pPr>
              <a:spcAft>
                <a:spcPts val="600"/>
              </a:spcAft>
            </a:pPr>
            <a:r>
              <a:rPr lang="en-US" sz="2400" dirty="0">
                <a:latin typeface="Times New Roman"/>
                <a:cs typeface="Times New Roman"/>
              </a:rPr>
              <a:t>[2] D. </a:t>
            </a:r>
            <a:r>
              <a:rPr lang="en-US" sz="2400" dirty="0" err="1">
                <a:latin typeface="Times New Roman"/>
                <a:cs typeface="Times New Roman"/>
              </a:rPr>
              <a:t>Sahu</a:t>
            </a:r>
            <a:r>
              <a:rPr lang="en-US" sz="2400" dirty="0">
                <a:latin typeface="Times New Roman"/>
                <a:cs typeface="Times New Roman"/>
              </a:rPr>
              <a:t>, R. K. </a:t>
            </a:r>
            <a:r>
              <a:rPr lang="en-US" sz="2400" dirty="0" err="1">
                <a:latin typeface="Times New Roman"/>
                <a:cs typeface="Times New Roman"/>
              </a:rPr>
              <a:t>Sahu</a:t>
            </a:r>
            <a:r>
              <a:rPr lang="en-US" sz="2400" dirty="0">
                <a:latin typeface="Times New Roman"/>
                <a:cs typeface="Times New Roman"/>
              </a:rPr>
              <a:t> and K. Patra, "Effects of crosslink density on the behavior of VHB 4910 dielectric elastomer," Journal of Macromolecular Science, Part A, vol. 56, p. 821–829, 2019. </a:t>
            </a:r>
          </a:p>
          <a:p>
            <a:pPr>
              <a:spcAft>
                <a:spcPts val="600"/>
              </a:spcAft>
            </a:pPr>
            <a:r>
              <a:rPr lang="en-US" sz="2400" dirty="0">
                <a:latin typeface="Times New Roman"/>
                <a:cs typeface="Times New Roman"/>
              </a:rPr>
              <a:t>[3] S. M. Ha, W. Yuan, Q. Pei, R. </a:t>
            </a:r>
            <a:r>
              <a:rPr lang="en-US" sz="2400" dirty="0" err="1">
                <a:latin typeface="Times New Roman"/>
                <a:cs typeface="Times New Roman"/>
              </a:rPr>
              <a:t>Pelrine</a:t>
            </a:r>
            <a:r>
              <a:rPr lang="en-US" sz="2400" dirty="0">
                <a:latin typeface="Times New Roman"/>
                <a:cs typeface="Times New Roman"/>
              </a:rPr>
              <a:t> and S. Stanford, "Interpenetrating networks of elastomers exhibiting 300% electrically-induced area strain," Smart Materials and Structures, vol. 16, p. S280, 2007. </a:t>
            </a:r>
          </a:p>
          <a:p>
            <a:pPr>
              <a:spcAft>
                <a:spcPts val="600"/>
              </a:spcAft>
            </a:pPr>
            <a:r>
              <a:rPr lang="en-US" sz="2400" b="1" dirty="0">
                <a:latin typeface="Times New Roman"/>
                <a:cs typeface="Times New Roman"/>
              </a:rPr>
              <a:t>Acknowledgements</a:t>
            </a:r>
          </a:p>
          <a:p>
            <a:pPr marL="342900" indent="-342900">
              <a:spcAft>
                <a:spcPts val="600"/>
              </a:spcAft>
              <a:buFont typeface="Arial" panose="020B0604020202020204" pitchFamily="34" charset="0"/>
              <a:buChar char="•"/>
            </a:pPr>
            <a:r>
              <a:rPr lang="en-US" sz="2400" dirty="0">
                <a:latin typeface="Times New Roman"/>
                <a:cs typeface="Times New Roman"/>
              </a:rPr>
              <a:t>Dr. Michael Korn contributed significantly by supervising laboratory work.</a:t>
            </a:r>
          </a:p>
          <a:p>
            <a:pPr marL="342900" indent="-342900">
              <a:spcAft>
                <a:spcPts val="600"/>
              </a:spcAft>
              <a:buFont typeface="Arial" panose="020B0604020202020204" pitchFamily="34" charset="0"/>
              <a:buChar char="•"/>
            </a:pPr>
            <a:r>
              <a:rPr lang="en-US" sz="2400" dirty="0">
                <a:latin typeface="Times New Roman"/>
                <a:cs typeface="Times New Roman"/>
              </a:rPr>
              <a:t>Carson Farmer helped by taking pictures and gave general background knowledge on DEAs. </a:t>
            </a:r>
          </a:p>
        </p:txBody>
      </p:sp>
      <p:sp>
        <p:nvSpPr>
          <p:cNvPr id="160" name="Rectangle 159"/>
          <p:cNvSpPr/>
          <p:nvPr/>
        </p:nvSpPr>
        <p:spPr>
          <a:xfrm>
            <a:off x="26067966" y="22728382"/>
            <a:ext cx="21945600" cy="261610"/>
          </a:xfrm>
          <a:prstGeom prst="rect">
            <a:avLst/>
          </a:prstGeom>
        </p:spPr>
        <p:txBody>
          <a:bodyPr>
            <a:spAutoFit/>
          </a:bodyPr>
          <a:lstStyle/>
          <a:p>
            <a:r>
              <a:rPr lang="en-US" sz="1100" dirty="0">
                <a:solidFill>
                  <a:prstClr val="black"/>
                </a:solidFill>
                <a:latin typeface="Lucida Grande"/>
                <a:cs typeface="Lucida Grande"/>
              </a:rPr>
              <a:t>  1        2       3       4        5       6        7       8        9      10      11     12      13      14 </a:t>
            </a:r>
            <a:endParaRPr lang="en-US" dirty="0"/>
          </a:p>
        </p:txBody>
      </p:sp>
      <p:sp>
        <p:nvSpPr>
          <p:cNvPr id="162" name="TextBox 161"/>
          <p:cNvSpPr txBox="1"/>
          <p:nvPr/>
        </p:nvSpPr>
        <p:spPr>
          <a:xfrm>
            <a:off x="14485492" y="3917131"/>
            <a:ext cx="16439986" cy="28100713"/>
          </a:xfrm>
          <a:prstGeom prst="rect">
            <a:avLst/>
          </a:prstGeom>
          <a:solidFill>
            <a:srgbClr val="FFFFFF"/>
          </a:solidFill>
          <a:ln cap="rnd">
            <a:solidFill>
              <a:schemeClr val="tx1"/>
            </a:solidFill>
          </a:ln>
        </p:spPr>
        <p:txBody>
          <a:bodyPr wrap="square" lIns="182880" rIns="182880" rtlCol="0">
            <a:noAutofit/>
          </a:bodyPr>
          <a:lstStyle/>
          <a:p>
            <a:pPr algn="just"/>
            <a:endParaRPr lang="en-US" sz="1800" dirty="0">
              <a:latin typeface="Times New Roman"/>
              <a:cs typeface="Times New Roman"/>
            </a:endParaRPr>
          </a:p>
        </p:txBody>
      </p:sp>
      <p:sp>
        <p:nvSpPr>
          <p:cNvPr id="165" name="TextBox 164"/>
          <p:cNvSpPr txBox="1"/>
          <p:nvPr/>
        </p:nvSpPr>
        <p:spPr>
          <a:xfrm>
            <a:off x="797831" y="4731834"/>
            <a:ext cx="11887200" cy="4800600"/>
          </a:xfrm>
          <a:prstGeom prst="rect">
            <a:avLst/>
          </a:prstGeom>
          <a:solidFill>
            <a:schemeClr val="bg1"/>
          </a:solidFill>
          <a:ln>
            <a:solidFill>
              <a:srgbClr val="000000"/>
            </a:solidFill>
          </a:ln>
        </p:spPr>
        <p:txBody>
          <a:bodyPr wrap="square" lIns="131445" tIns="65723" rIns="131445" bIns="65723" rtlCol="0">
            <a:spAutoFit/>
          </a:bodyPr>
          <a:lstStyle/>
          <a:p>
            <a:endParaRPr lang="en-US" sz="1800" b="1" dirty="0"/>
          </a:p>
          <a:p>
            <a:pPr>
              <a:spcAft>
                <a:spcPts val="1200"/>
              </a:spcAft>
            </a:pPr>
            <a:r>
              <a:rPr lang="en-US" sz="2400" b="1" dirty="0">
                <a:latin typeface="Times New Roman"/>
                <a:cs typeface="Times New Roman"/>
              </a:rPr>
              <a:t>Rationale</a:t>
            </a:r>
            <a:r>
              <a:rPr lang="en-US" sz="2400" dirty="0">
                <a:latin typeface="Times New Roman"/>
                <a:cs typeface="Times New Roman"/>
              </a:rPr>
              <a:t>: To develop an elastomer for use in dielectric elastomer actuators that does not require supporting structure or pre-stretch, increasing opportunities for existing and novel DEA applications</a:t>
            </a:r>
          </a:p>
          <a:p>
            <a:pPr>
              <a:spcAft>
                <a:spcPts val="1200"/>
              </a:spcAft>
            </a:pPr>
            <a:r>
              <a:rPr lang="en-US" sz="2400" b="1" dirty="0">
                <a:latin typeface="Times New Roman"/>
                <a:cs typeface="Times New Roman"/>
              </a:rPr>
              <a:t>Question: </a:t>
            </a:r>
            <a:r>
              <a:rPr lang="en-US" sz="2400" dirty="0">
                <a:latin typeface="Times New Roman"/>
                <a:cs typeface="Times New Roman"/>
              </a:rPr>
              <a:t>Does increasing cross-linking density enhance dielectric elastomer actuator performance?</a:t>
            </a:r>
          </a:p>
          <a:p>
            <a:pPr>
              <a:spcAft>
                <a:spcPts val="1200"/>
              </a:spcAft>
            </a:pPr>
            <a:r>
              <a:rPr lang="en-US" sz="2400" b="1" dirty="0">
                <a:latin typeface="Times New Roman"/>
                <a:cs typeface="Times New Roman"/>
              </a:rPr>
              <a:t>Research hypothesis: </a:t>
            </a:r>
            <a:r>
              <a:rPr lang="en-US" sz="2400" dirty="0">
                <a:latin typeface="Times New Roman"/>
                <a:cs typeface="Times New Roman"/>
              </a:rPr>
              <a:t>Increasing cross-linking will improve dielectric elastomer strength but at the cost of increased stiffness. </a:t>
            </a:r>
            <a:endParaRPr lang="en-US" sz="2400" b="1" dirty="0">
              <a:latin typeface="Times New Roman"/>
              <a:cs typeface="Times New Roman"/>
            </a:endParaRPr>
          </a:p>
          <a:p>
            <a:pPr>
              <a:spcAft>
                <a:spcPts val="1200"/>
              </a:spcAft>
            </a:pPr>
            <a:r>
              <a:rPr lang="en-US" sz="2400" b="1" dirty="0">
                <a:latin typeface="Times New Roman"/>
                <a:cs typeface="Times New Roman"/>
              </a:rPr>
              <a:t>Independent variables: </a:t>
            </a:r>
            <a:r>
              <a:rPr lang="en-US" sz="2400" dirty="0">
                <a:latin typeface="Times New Roman"/>
                <a:cs typeface="Times New Roman"/>
              </a:rPr>
              <a:t>amount of initiator and type of cross-linking initiator</a:t>
            </a:r>
            <a:endParaRPr lang="en-US" sz="2400" b="1" dirty="0">
              <a:latin typeface="Times New Roman"/>
              <a:cs typeface="Times New Roman"/>
            </a:endParaRPr>
          </a:p>
          <a:p>
            <a:r>
              <a:rPr lang="en-US" sz="2400" b="1" dirty="0">
                <a:latin typeface="Times New Roman"/>
                <a:cs typeface="Times New Roman"/>
              </a:rPr>
              <a:t>Dependent variables: </a:t>
            </a:r>
            <a:r>
              <a:rPr lang="en-US" sz="2400" dirty="0">
                <a:latin typeface="Times New Roman"/>
                <a:cs typeface="Times New Roman"/>
              </a:rPr>
              <a:t>visual and sensory feedback of treated elastomer in comparison to untreated elastomer</a:t>
            </a:r>
            <a:endParaRPr lang="en-US" sz="2400" b="1" dirty="0">
              <a:latin typeface="Times New Roman"/>
              <a:cs typeface="Times New Roman"/>
            </a:endParaRPr>
          </a:p>
        </p:txBody>
      </p:sp>
      <p:sp>
        <p:nvSpPr>
          <p:cNvPr id="166" name="TextBox 165"/>
          <p:cNvSpPr txBox="1"/>
          <p:nvPr/>
        </p:nvSpPr>
        <p:spPr>
          <a:xfrm>
            <a:off x="797833" y="3934552"/>
            <a:ext cx="11887200" cy="871394"/>
          </a:xfrm>
          <a:prstGeom prst="rect">
            <a:avLst/>
          </a:prstGeom>
          <a:solidFill>
            <a:srgbClr val="0A254E"/>
          </a:solidFill>
          <a:ln>
            <a:solidFill>
              <a:schemeClr val="tx1"/>
            </a:solidFill>
          </a:ln>
        </p:spPr>
        <p:txBody>
          <a:bodyPr wrap="square" lIns="131445" tIns="65723" rIns="131445" bIns="65723" rtlCol="0">
            <a:spAutoFit/>
          </a:bodyPr>
          <a:lstStyle/>
          <a:p>
            <a:pPr algn="ctr"/>
            <a:r>
              <a:rPr lang="en-US" sz="4800" dirty="0">
                <a:solidFill>
                  <a:schemeClr val="bg1"/>
                </a:solidFill>
                <a:latin typeface="Times New Roman"/>
                <a:cs typeface="Times New Roman"/>
              </a:rPr>
              <a:t>Introduction</a:t>
            </a:r>
            <a:endParaRPr lang="en-US" sz="6000" dirty="0">
              <a:solidFill>
                <a:schemeClr val="bg1"/>
              </a:solidFill>
              <a:latin typeface="Times New Roman"/>
              <a:cs typeface="Times New Roman"/>
            </a:endParaRPr>
          </a:p>
        </p:txBody>
      </p:sp>
      <p:sp>
        <p:nvSpPr>
          <p:cNvPr id="167" name="TextBox 166"/>
          <p:cNvSpPr txBox="1"/>
          <p:nvPr/>
        </p:nvSpPr>
        <p:spPr>
          <a:xfrm>
            <a:off x="797829" y="11174929"/>
            <a:ext cx="11887200" cy="13844176"/>
          </a:xfrm>
          <a:prstGeom prst="rect">
            <a:avLst/>
          </a:prstGeom>
          <a:solidFill>
            <a:schemeClr val="bg1"/>
          </a:solidFill>
          <a:ln>
            <a:solidFill>
              <a:schemeClr val="tx1"/>
            </a:solidFill>
          </a:ln>
        </p:spPr>
        <p:txBody>
          <a:bodyPr wrap="square" lIns="131445" tIns="65723" rIns="131445" bIns="65723" rtlCol="0">
            <a:spAutoFit/>
          </a:bodyPr>
          <a:lstStyle/>
          <a:p>
            <a:pPr>
              <a:spcAft>
                <a:spcPts val="600"/>
              </a:spcAft>
            </a:pPr>
            <a:r>
              <a:rPr lang="en-US" sz="3200" b="1" dirty="0">
                <a:latin typeface="Times New Roman"/>
                <a:cs typeface="Times New Roman"/>
              </a:rPr>
              <a:t>The Potential</a:t>
            </a:r>
          </a:p>
          <a:p>
            <a:pPr marL="342900" indent="-342900">
              <a:spcAft>
                <a:spcPts val="600"/>
              </a:spcAft>
              <a:buFont typeface="Arial" panose="020B0604020202020204" pitchFamily="34" charset="0"/>
              <a:buChar char="•"/>
            </a:pPr>
            <a:r>
              <a:rPr lang="en-US" sz="2400" dirty="0">
                <a:latin typeface="Times New Roman"/>
                <a:cs typeface="Times New Roman"/>
              </a:rPr>
              <a:t>Dielectric transducers (DETs) have the capability to revolutionize multiple fields, from soft robotic actuators to wave energy generation [3]</a:t>
            </a:r>
          </a:p>
          <a:p>
            <a:pPr marL="342900" indent="-342900">
              <a:spcAft>
                <a:spcPts val="600"/>
              </a:spcAft>
              <a:buFont typeface="Arial" panose="020B0604020202020204" pitchFamily="34" charset="0"/>
              <a:buChar char="•"/>
            </a:pPr>
            <a:r>
              <a:rPr lang="en-US" sz="2400" dirty="0">
                <a:latin typeface="Times New Roman"/>
                <a:cs typeface="Times New Roman"/>
              </a:rPr>
              <a:t>Their basic function stem from capacitors, but one that can convert pressure to voltage and vice versa—that means dielectric transducers can convert electrical energy to mechanical force and vice versa [3]</a:t>
            </a:r>
          </a:p>
          <a:p>
            <a:pPr marL="342900" indent="-342900">
              <a:spcAft>
                <a:spcPts val="600"/>
              </a:spcAft>
              <a:buFont typeface="Arial" panose="020B0604020202020204" pitchFamily="34" charset="0"/>
              <a:buChar char="•"/>
            </a:pPr>
            <a:r>
              <a:rPr lang="en-US" sz="2400" dirty="0">
                <a:latin typeface="Times New Roman"/>
                <a:cs typeface="Times New Roman"/>
              </a:rPr>
              <a:t>The elastomer part of the DET is a rubber-like macro material that deforms under load</a:t>
            </a:r>
          </a:p>
          <a:p>
            <a:pPr marL="342900" indent="-342900">
              <a:spcAft>
                <a:spcPts val="600"/>
              </a:spcAft>
              <a:buFont typeface="Arial" panose="020B0604020202020204" pitchFamily="34" charset="0"/>
              <a:buChar char="•"/>
            </a:pPr>
            <a:r>
              <a:rPr lang="en-US" sz="2400" dirty="0">
                <a:latin typeface="Times New Roman"/>
                <a:cs typeface="Times New Roman"/>
              </a:rPr>
              <a:t>The ideal elastomer must be able to 1) Stretch several times its original length 2) Return to its original length upon release of stretching 3) Have high electromechanical conversion efficiency 4) Withstand large electric fields [3]</a:t>
            </a:r>
          </a:p>
          <a:p>
            <a:pPr marL="342900" indent="-342900">
              <a:spcAft>
                <a:spcPts val="600"/>
              </a:spcAft>
              <a:buFont typeface="Arial" panose="020B0604020202020204" pitchFamily="34" charset="0"/>
              <a:buChar char="•"/>
            </a:pPr>
            <a:r>
              <a:rPr lang="en-US" sz="2400" dirty="0">
                <a:latin typeface="Times New Roman"/>
                <a:cs typeface="Times New Roman"/>
              </a:rPr>
              <a:t>VHB 4910 is among the most common elastomer, as it is commercially available, exhibits high electromechanical deformations, has high elastic energy density, and has high electromechanical conversion efficiency [1]</a:t>
            </a:r>
          </a:p>
          <a:p>
            <a:pPr>
              <a:spcAft>
                <a:spcPts val="600"/>
              </a:spcAft>
            </a:pPr>
            <a:r>
              <a:rPr lang="en-US" sz="3200" b="1" dirty="0">
                <a:latin typeface="Times New Roman"/>
                <a:cs typeface="Times New Roman"/>
              </a:rPr>
              <a:t>The Problem</a:t>
            </a:r>
          </a:p>
          <a:p>
            <a:pPr marL="342900" indent="-342900">
              <a:spcAft>
                <a:spcPts val="600"/>
              </a:spcAft>
              <a:buFont typeface="Arial" panose="020B0604020202020204" pitchFamily="34" charset="0"/>
              <a:buChar char="•"/>
            </a:pPr>
            <a:r>
              <a:rPr lang="en-US" sz="2400" dirty="0">
                <a:latin typeface="Times New Roman"/>
                <a:cs typeface="Times New Roman"/>
              </a:rPr>
              <a:t>These remarkable properties only can be achieved in VHB 4910’s stretched state which must be maintained with complex supporting structures, which add weight and complexity to dielectric elastomer transducers [1]</a:t>
            </a:r>
          </a:p>
          <a:p>
            <a:pPr marL="342900" indent="-342900">
              <a:spcAft>
                <a:spcPts val="600"/>
              </a:spcAft>
              <a:buFont typeface="Arial" panose="020B0604020202020204" pitchFamily="34" charset="0"/>
              <a:buChar char="•"/>
            </a:pPr>
            <a:r>
              <a:rPr lang="en-US" sz="2400" dirty="0">
                <a:latin typeface="Times New Roman"/>
                <a:cs typeface="Times New Roman"/>
              </a:rPr>
              <a:t>The stretched state of VHB 4910 also increases crack propagation and limits performance [2]</a:t>
            </a:r>
          </a:p>
          <a:p>
            <a:pPr marL="342900" indent="-342900">
              <a:spcAft>
                <a:spcPts val="600"/>
              </a:spcAft>
              <a:buFont typeface="Arial" panose="020B0604020202020204" pitchFamily="34" charset="0"/>
              <a:buChar char="•"/>
            </a:pPr>
            <a:r>
              <a:rPr lang="en-US" sz="2400" dirty="0">
                <a:latin typeface="Times New Roman"/>
                <a:cs typeface="Times New Roman"/>
              </a:rPr>
              <a:t>This significantly limits application of dielectric elastomers—longevity and durability critical to widespread market adoption</a:t>
            </a:r>
          </a:p>
          <a:p>
            <a:pPr>
              <a:spcAft>
                <a:spcPts val="600"/>
              </a:spcAft>
            </a:pPr>
            <a:r>
              <a:rPr lang="en-US" sz="3200" b="1" dirty="0">
                <a:latin typeface="Times New Roman"/>
                <a:cs typeface="Times New Roman"/>
              </a:rPr>
              <a:t>The Proposal</a:t>
            </a:r>
          </a:p>
          <a:p>
            <a:pPr marL="342900" indent="-342900">
              <a:spcAft>
                <a:spcPts val="600"/>
              </a:spcAft>
              <a:buFont typeface="Arial" panose="020B0604020202020204" pitchFamily="34" charset="0"/>
              <a:buChar char="•"/>
            </a:pPr>
            <a:r>
              <a:rPr lang="en-US" sz="2400" dirty="0">
                <a:latin typeface="Times New Roman"/>
                <a:cs typeface="Times New Roman"/>
              </a:rPr>
              <a:t>Research indicates interpenetrating VHB 4910 with trimethylolpropane </a:t>
            </a:r>
            <a:r>
              <a:rPr lang="en-US" sz="2400" dirty="0" err="1">
                <a:latin typeface="Times New Roman"/>
                <a:cs typeface="Times New Roman"/>
              </a:rPr>
              <a:t>trimethylacrylate</a:t>
            </a:r>
            <a:r>
              <a:rPr lang="en-US" sz="2400" dirty="0">
                <a:latin typeface="Times New Roman"/>
                <a:cs typeface="Times New Roman"/>
              </a:rPr>
              <a:t> (TMPTMA) can eliminate the need for structures to support the pre-stretched state [1]</a:t>
            </a:r>
          </a:p>
          <a:p>
            <a:pPr marL="342900" indent="-342900">
              <a:spcAft>
                <a:spcPts val="600"/>
              </a:spcAft>
              <a:buFont typeface="Arial" panose="020B0604020202020204" pitchFamily="34" charset="0"/>
              <a:buChar char="•"/>
            </a:pPr>
            <a:r>
              <a:rPr lang="en-US" sz="2400" dirty="0">
                <a:latin typeface="Times New Roman"/>
                <a:cs typeface="Times New Roman"/>
              </a:rPr>
              <a:t>But too much cross-linking increases stiffness of the elastomer, limiting its stretchability. Balance is key. </a:t>
            </a:r>
          </a:p>
          <a:p>
            <a:pPr marL="342900" indent="-342900">
              <a:spcAft>
                <a:spcPts val="600"/>
              </a:spcAft>
              <a:buFont typeface="Arial" panose="020B0604020202020204" pitchFamily="34" charset="0"/>
              <a:buChar char="•"/>
            </a:pPr>
            <a:r>
              <a:rPr lang="en-US" sz="2400" dirty="0">
                <a:latin typeface="Times New Roman"/>
                <a:cs typeface="Times New Roman"/>
              </a:rPr>
              <a:t>More recent research suggests such cross-linking </a:t>
            </a:r>
            <a:r>
              <a:rPr lang="en-US" sz="2400" i="1" dirty="0">
                <a:latin typeface="Times New Roman"/>
                <a:cs typeface="Times New Roman"/>
              </a:rPr>
              <a:t>alone</a:t>
            </a:r>
            <a:r>
              <a:rPr lang="en-US" sz="2400" dirty="0">
                <a:latin typeface="Times New Roman"/>
                <a:cs typeface="Times New Roman"/>
              </a:rPr>
              <a:t> improved electromechanical performance, meaning interpenetration could potentially remove the need for pre-stretch altogether [2]. </a:t>
            </a:r>
          </a:p>
          <a:p>
            <a:pPr marL="342900" indent="-342900">
              <a:spcAft>
                <a:spcPts val="600"/>
              </a:spcAft>
              <a:buFont typeface="Arial" panose="020B0604020202020204" pitchFamily="34" charset="0"/>
              <a:buChar char="•"/>
            </a:pPr>
            <a:r>
              <a:rPr lang="en-US" sz="2400" dirty="0">
                <a:latin typeface="Times New Roman"/>
                <a:cs typeface="Times New Roman"/>
              </a:rPr>
              <a:t>There is some possibility TMPTMA cross-linked VHB 4910 obtains some of the properties of silicone elastomers—a superior but more expensive DET elastomer [2].</a:t>
            </a:r>
          </a:p>
          <a:p>
            <a:pPr marL="342900" indent="-342900">
              <a:spcAft>
                <a:spcPts val="600"/>
              </a:spcAft>
              <a:buFont typeface="Arial" panose="020B0604020202020204" pitchFamily="34" charset="0"/>
              <a:buChar char="•"/>
            </a:pPr>
            <a:r>
              <a:rPr lang="en-US" sz="2400" dirty="0">
                <a:latin typeface="Times New Roman"/>
                <a:cs typeface="Times New Roman"/>
              </a:rPr>
              <a:t>Yet understanding of such phenomena is limited and knowledge of optimum amount and method of cross-linking is sparse.  </a:t>
            </a:r>
          </a:p>
        </p:txBody>
      </p:sp>
      <p:sp>
        <p:nvSpPr>
          <p:cNvPr id="168" name="TextBox 167"/>
          <p:cNvSpPr txBox="1"/>
          <p:nvPr/>
        </p:nvSpPr>
        <p:spPr>
          <a:xfrm>
            <a:off x="797830" y="10321827"/>
            <a:ext cx="11887200" cy="871393"/>
          </a:xfrm>
          <a:prstGeom prst="rect">
            <a:avLst/>
          </a:prstGeom>
          <a:solidFill>
            <a:srgbClr val="0A254E"/>
          </a:solidFill>
          <a:ln>
            <a:solidFill>
              <a:srgbClr val="000000"/>
            </a:solidFill>
          </a:ln>
        </p:spPr>
        <p:txBody>
          <a:bodyPr wrap="square" lIns="131445" tIns="65723" rIns="131445" bIns="65723" rtlCol="0">
            <a:spAutoFit/>
          </a:bodyPr>
          <a:lstStyle/>
          <a:p>
            <a:pPr algn="ctr"/>
            <a:r>
              <a:rPr lang="en-US" sz="4800" dirty="0">
                <a:solidFill>
                  <a:schemeClr val="bg1"/>
                </a:solidFill>
                <a:latin typeface="Times New Roman"/>
                <a:cs typeface="Times New Roman"/>
              </a:rPr>
              <a:t>Background</a:t>
            </a:r>
            <a:endParaRPr lang="en-US" sz="6000" dirty="0">
              <a:solidFill>
                <a:schemeClr val="bg1"/>
              </a:solidFill>
              <a:latin typeface="Times New Roman"/>
              <a:cs typeface="Times New Roman"/>
            </a:endParaRPr>
          </a:p>
        </p:txBody>
      </p:sp>
      <p:sp>
        <p:nvSpPr>
          <p:cNvPr id="170" name="TextBox 169"/>
          <p:cNvSpPr txBox="1"/>
          <p:nvPr/>
        </p:nvSpPr>
        <p:spPr>
          <a:xfrm>
            <a:off x="806279" y="26386824"/>
            <a:ext cx="11887200" cy="5648441"/>
          </a:xfrm>
          <a:prstGeom prst="rect">
            <a:avLst/>
          </a:prstGeom>
          <a:solidFill>
            <a:schemeClr val="bg1"/>
          </a:solidFill>
          <a:ln cap="rnd">
            <a:solidFill>
              <a:schemeClr val="tx1"/>
            </a:solidFill>
          </a:ln>
        </p:spPr>
        <p:txBody>
          <a:bodyPr wrap="square" lIns="182880" rIns="182880" rtlCol="0">
            <a:noAutofit/>
          </a:bodyPr>
          <a:lstStyle/>
          <a:p>
            <a:pPr marL="342900" indent="-342900">
              <a:buFont typeface="Arial" panose="020B0604020202020204" pitchFamily="34" charset="0"/>
              <a:buChar char="•"/>
            </a:pPr>
            <a:r>
              <a:rPr lang="en-US" sz="2400" dirty="0">
                <a:latin typeface="Times New Roman"/>
                <a:cs typeface="Times New Roman"/>
              </a:rPr>
              <a:t>To increase understanding in that area, we cut several samples of VHB 4910 and soaked them in an TMPTMA solution. </a:t>
            </a:r>
          </a:p>
          <a:p>
            <a:pPr marL="342900" indent="-342900">
              <a:buFont typeface="Arial" panose="020B0604020202020204" pitchFamily="34" charset="0"/>
              <a:buChar char="•"/>
            </a:pPr>
            <a:r>
              <a:rPr lang="en-US" sz="2400" dirty="0">
                <a:latin typeface="Times New Roman"/>
                <a:cs typeface="Times New Roman"/>
              </a:rPr>
              <a:t>The solution contained TMPTMA , ethyl acetate, and one of two initiators: benzoyl peroxide or </a:t>
            </a:r>
            <a:r>
              <a:rPr lang="en-US" sz="2400" dirty="0" err="1">
                <a:latin typeface="Times New Roman"/>
                <a:cs typeface="Times New Roman"/>
              </a:rPr>
              <a:t>azobisisobutyronitrile</a:t>
            </a:r>
            <a:r>
              <a:rPr lang="en-US" sz="2400" dirty="0">
                <a:latin typeface="Times New Roman"/>
                <a:cs typeface="Times New Roman"/>
              </a:rPr>
              <a:t> (AIBN). </a:t>
            </a:r>
          </a:p>
          <a:p>
            <a:pPr marL="914400" lvl="1" indent="-342900">
              <a:buSzPct val="75000"/>
              <a:buFont typeface="Courier New" panose="02070309020205020404" pitchFamily="49" charset="0"/>
              <a:buChar char="o"/>
            </a:pPr>
            <a:r>
              <a:rPr lang="en-US" sz="2400" dirty="0">
                <a:latin typeface="Times New Roman"/>
                <a:cs typeface="Times New Roman"/>
              </a:rPr>
              <a:t>The ratio of TMPTMA to VHB 4910 was 10:1. </a:t>
            </a:r>
          </a:p>
          <a:p>
            <a:pPr marL="914400" lvl="1" indent="-342900">
              <a:buSzPct val="75000"/>
              <a:buFont typeface="Courier New" panose="02070309020205020404" pitchFamily="49" charset="0"/>
              <a:buChar char="o"/>
            </a:pPr>
            <a:r>
              <a:rPr lang="en-US" sz="2400" dirty="0">
                <a:latin typeface="Times New Roman"/>
                <a:cs typeface="Times New Roman"/>
              </a:rPr>
              <a:t>The amount of initiator varied as the independent variable—theoretically more initiator induces more TMPTMA to cross-link which increases the  cross-link density.</a:t>
            </a:r>
          </a:p>
          <a:p>
            <a:pPr marL="914400" lvl="1" indent="-342900">
              <a:buSzPct val="75000"/>
              <a:buFont typeface="Courier New" panose="02070309020205020404" pitchFamily="49" charset="0"/>
              <a:buChar char="o"/>
            </a:pPr>
            <a:r>
              <a:rPr lang="en-US" sz="2400" dirty="0">
                <a:latin typeface="Times New Roman"/>
                <a:cs typeface="Times New Roman"/>
              </a:rPr>
              <a:t>As neither AIBN nor benzoyl peroxide directly dissolve in TMPTMA, we used ethyl acetate as an intermediary solvent</a:t>
            </a:r>
          </a:p>
          <a:p>
            <a:pPr marL="342900" indent="-342900">
              <a:buFont typeface="Arial" panose="020B0604020202020204" pitchFamily="34" charset="0"/>
              <a:buChar char="•"/>
            </a:pPr>
            <a:r>
              <a:rPr lang="en-US" sz="2400" dirty="0">
                <a:latin typeface="Times New Roman"/>
                <a:cs typeface="Times New Roman"/>
              </a:rPr>
              <a:t>We cut pieces of VHB 4910, measured their mass, and  placed them in each solution with the lid covered. </a:t>
            </a:r>
          </a:p>
          <a:p>
            <a:pPr marL="342900" indent="-342900">
              <a:buFont typeface="Arial" panose="020B0604020202020204" pitchFamily="34" charset="0"/>
              <a:buChar char="•"/>
            </a:pPr>
            <a:r>
              <a:rPr lang="en-US" sz="2400" dirty="0">
                <a:latin typeface="Times New Roman"/>
                <a:cs typeface="Times New Roman"/>
              </a:rPr>
              <a:t>After 24 hours, we placed the samples under the fume hood for 0.5 to 3 hours to allow the ethyl acetate to evaporate. </a:t>
            </a:r>
          </a:p>
          <a:p>
            <a:pPr marL="342900" indent="-342900">
              <a:buFont typeface="Arial" panose="020B0604020202020204" pitchFamily="34" charset="0"/>
              <a:buChar char="•"/>
            </a:pPr>
            <a:r>
              <a:rPr lang="en-US" sz="2400" dirty="0">
                <a:latin typeface="Times New Roman"/>
                <a:cs typeface="Times New Roman"/>
              </a:rPr>
              <a:t>We then baked the samples at 70 degrees Celsius for an hour, starting from room temperature.</a:t>
            </a:r>
          </a:p>
          <a:p>
            <a:pPr marL="342900" indent="-342900">
              <a:buFont typeface="Arial" panose="020B0604020202020204" pitchFamily="34" charset="0"/>
              <a:buChar char="•"/>
            </a:pPr>
            <a:endParaRPr lang="en-US" sz="2400" dirty="0">
              <a:latin typeface="Times New Roman"/>
              <a:cs typeface="Times New Roman"/>
            </a:endParaRPr>
          </a:p>
          <a:p>
            <a:pPr marL="342900" indent="-342900">
              <a:buFont typeface="Arial" panose="020B0604020202020204" pitchFamily="34" charset="0"/>
              <a:buChar char="•"/>
            </a:pPr>
            <a:endParaRPr lang="en-US" sz="2400" dirty="0">
              <a:latin typeface="Times New Roman"/>
              <a:cs typeface="Times New Roman"/>
            </a:endParaRPr>
          </a:p>
          <a:p>
            <a:pPr algn="just"/>
            <a:r>
              <a:rPr lang="en-US" sz="1800" dirty="0">
                <a:latin typeface="Times New Roman"/>
                <a:cs typeface="Times New Roman"/>
              </a:rPr>
              <a:t> </a:t>
            </a:r>
          </a:p>
        </p:txBody>
      </p:sp>
      <p:grpSp>
        <p:nvGrpSpPr>
          <p:cNvPr id="175" name="Group 174"/>
          <p:cNvGrpSpPr/>
          <p:nvPr/>
        </p:nvGrpSpPr>
        <p:grpSpPr>
          <a:xfrm>
            <a:off x="32634782" y="14950933"/>
            <a:ext cx="10537033" cy="8039059"/>
            <a:chOff x="34114657" y="17838275"/>
            <a:chExt cx="9302451" cy="7296009"/>
          </a:xfrm>
        </p:grpSpPr>
        <p:sp>
          <p:nvSpPr>
            <p:cNvPr id="176" name="TextBox 175"/>
            <p:cNvSpPr txBox="1"/>
            <p:nvPr/>
          </p:nvSpPr>
          <p:spPr>
            <a:xfrm>
              <a:off x="34114658" y="18649563"/>
              <a:ext cx="9302450" cy="6484721"/>
            </a:xfrm>
            <a:prstGeom prst="rect">
              <a:avLst/>
            </a:prstGeom>
            <a:solidFill>
              <a:srgbClr val="FFFFFF"/>
            </a:solidFill>
            <a:ln cap="rnd">
              <a:solidFill>
                <a:schemeClr val="tx1"/>
              </a:solidFill>
            </a:ln>
          </p:spPr>
          <p:txBody>
            <a:bodyPr wrap="square" lIns="182880" rIns="182880" rtlCol="0">
              <a:noAutofit/>
            </a:bodyPr>
            <a:lstStyle/>
            <a:p>
              <a:pPr marL="457200" indent="-457200" algn="just">
                <a:spcAft>
                  <a:spcPts val="600"/>
                </a:spcAft>
                <a:buAutoNum type="arabicPeriod"/>
              </a:pPr>
              <a:r>
                <a:rPr lang="en-US" sz="2400" dirty="0">
                  <a:solidFill>
                    <a:prstClr val="black"/>
                  </a:solidFill>
                  <a:latin typeface="Times New Roman"/>
                  <a:cs typeface="Times New Roman"/>
                </a:rPr>
                <a:t>Use IR spectroscopy and equilibrium swelling test to test for cross-linking. IR spectroscopy involves comparing the IR graphs of polymerized TMPTMA, untreated VHB 4910, and the sample. Equilibrium swelling allows for mathematical calculation of cross-link density after swelling the samples in anhydrous toluene [2].</a:t>
              </a:r>
            </a:p>
            <a:p>
              <a:pPr marL="457200" indent="-457200" algn="just">
                <a:spcAft>
                  <a:spcPts val="600"/>
                </a:spcAft>
                <a:buAutoNum type="arabicPeriod"/>
              </a:pPr>
              <a:r>
                <a:rPr lang="en-US" sz="2400" dirty="0">
                  <a:solidFill>
                    <a:prstClr val="black"/>
                  </a:solidFill>
                  <a:latin typeface="Times New Roman"/>
                  <a:cs typeface="Times New Roman"/>
                </a:rPr>
                <a:t>Bake the treated samples on a Teflon-coated plate to avoid damaging the material when removing it.</a:t>
              </a:r>
            </a:p>
            <a:p>
              <a:pPr marL="457200" indent="-457200" algn="just">
                <a:spcAft>
                  <a:spcPts val="600"/>
                </a:spcAft>
                <a:buAutoNum type="arabicPeriod"/>
              </a:pPr>
              <a:r>
                <a:rPr lang="en-US" sz="2400" dirty="0">
                  <a:solidFill>
                    <a:prstClr val="black"/>
                  </a:solidFill>
                  <a:latin typeface="Times New Roman"/>
                  <a:cs typeface="Times New Roman"/>
                </a:rPr>
                <a:t>Perform mechanical testing on the treated VHB 4910 – generate stress-strain diagrams and calculate the modulus of elasticity, the strain energy, and the modulus of toughness.</a:t>
              </a:r>
            </a:p>
            <a:p>
              <a:pPr marL="457200" indent="-457200" algn="just">
                <a:spcAft>
                  <a:spcPts val="600"/>
                </a:spcAft>
                <a:buAutoNum type="arabicPeriod"/>
              </a:pPr>
              <a:r>
                <a:rPr lang="en-US" sz="2400" dirty="0">
                  <a:solidFill>
                    <a:prstClr val="black"/>
                  </a:solidFill>
                  <a:latin typeface="Times New Roman"/>
                  <a:cs typeface="Times New Roman"/>
                </a:rPr>
                <a:t>Use laser cutter for uniform cuts – eliminate effect of edge deformities</a:t>
              </a:r>
            </a:p>
            <a:p>
              <a:pPr marL="457200" indent="-457200" algn="just">
                <a:spcAft>
                  <a:spcPts val="600"/>
                </a:spcAft>
                <a:buAutoNum type="arabicPeriod"/>
              </a:pPr>
              <a:r>
                <a:rPr lang="en-US" sz="2400" dirty="0">
                  <a:solidFill>
                    <a:prstClr val="black"/>
                  </a:solidFill>
                  <a:latin typeface="Times New Roman"/>
                  <a:cs typeface="Times New Roman"/>
                </a:rPr>
                <a:t>Investigate the possibility proper amount of initiator depends on mass of VHB 4910</a:t>
              </a:r>
            </a:p>
            <a:p>
              <a:pPr marL="457200" indent="-457200" algn="just">
                <a:spcAft>
                  <a:spcPts val="600"/>
                </a:spcAft>
                <a:buAutoNum type="arabicPeriod"/>
              </a:pPr>
              <a:r>
                <a:rPr lang="en-US" sz="2400" dirty="0">
                  <a:solidFill>
                    <a:prstClr val="black"/>
                  </a:solidFill>
                  <a:latin typeface="Times New Roman"/>
                  <a:cs typeface="Times New Roman"/>
                </a:rPr>
                <a:t>Investigate heating at different temperatures and rates and that effect on cross-linking density. </a:t>
              </a:r>
            </a:p>
            <a:p>
              <a:pPr marL="457200" indent="-457200" algn="just">
                <a:spcAft>
                  <a:spcPts val="600"/>
                </a:spcAft>
                <a:buAutoNum type="arabicPeriod"/>
              </a:pPr>
              <a:r>
                <a:rPr lang="en-US" sz="2400" dirty="0">
                  <a:solidFill>
                    <a:prstClr val="black"/>
                  </a:solidFill>
                  <a:latin typeface="Times New Roman"/>
                  <a:cs typeface="Times New Roman"/>
                </a:rPr>
                <a:t>Use scanning electron microscope to gain a visual intuition of the cross-linking (confirm Figure 6). </a:t>
              </a:r>
            </a:p>
          </p:txBody>
        </p:sp>
        <p:sp>
          <p:nvSpPr>
            <p:cNvPr id="177" name="TextBox 176"/>
            <p:cNvSpPr txBox="1"/>
            <p:nvPr/>
          </p:nvSpPr>
          <p:spPr>
            <a:xfrm>
              <a:off x="34114657" y="17838275"/>
              <a:ext cx="9302450" cy="811288"/>
            </a:xfrm>
            <a:prstGeom prst="rect">
              <a:avLst/>
            </a:prstGeom>
            <a:solidFill>
              <a:srgbClr val="0A254E"/>
            </a:solidFill>
            <a:ln>
              <a:solidFill>
                <a:schemeClr val="tx1"/>
              </a:solidFill>
            </a:ln>
          </p:spPr>
          <p:txBody>
            <a:bodyPr wrap="square" lIns="131445" tIns="65723" rIns="131445" bIns="65723" rtlCol="0">
              <a:spAutoFit/>
            </a:bodyPr>
            <a:lstStyle/>
            <a:p>
              <a:pPr algn="ctr"/>
              <a:r>
                <a:rPr lang="en-US" sz="4800" dirty="0">
                  <a:solidFill>
                    <a:schemeClr val="bg1"/>
                  </a:solidFill>
                  <a:latin typeface="Garamond"/>
                  <a:cs typeface="Garamond"/>
                </a:rPr>
                <a:t>Future Work</a:t>
              </a:r>
              <a:endParaRPr lang="en-US" sz="6000" dirty="0">
                <a:solidFill>
                  <a:schemeClr val="bg1"/>
                </a:solidFill>
                <a:latin typeface="Garamond"/>
                <a:cs typeface="Garamond"/>
              </a:endParaRPr>
            </a:p>
          </p:txBody>
        </p:sp>
      </p:grpSp>
      <p:sp>
        <p:nvSpPr>
          <p:cNvPr id="178" name="TextBox 177"/>
          <p:cNvSpPr txBox="1"/>
          <p:nvPr/>
        </p:nvSpPr>
        <p:spPr>
          <a:xfrm>
            <a:off x="32660739" y="24051770"/>
            <a:ext cx="10537525" cy="871393"/>
          </a:xfrm>
          <a:prstGeom prst="rect">
            <a:avLst/>
          </a:prstGeom>
          <a:solidFill>
            <a:srgbClr val="0A254E"/>
          </a:solidFill>
          <a:ln>
            <a:solidFill>
              <a:schemeClr val="tx1"/>
            </a:solidFill>
          </a:ln>
        </p:spPr>
        <p:txBody>
          <a:bodyPr wrap="square" lIns="131445" tIns="65723" rIns="131445" bIns="65723" rtlCol="0">
            <a:spAutoFit/>
          </a:bodyPr>
          <a:lstStyle/>
          <a:p>
            <a:pPr algn="ctr"/>
            <a:r>
              <a:rPr lang="en-US" sz="4800" dirty="0">
                <a:solidFill>
                  <a:schemeClr val="bg1"/>
                </a:solidFill>
                <a:latin typeface="Times New Roman"/>
                <a:cs typeface="Times New Roman"/>
              </a:rPr>
              <a:t>References and Acknowledgments</a:t>
            </a:r>
            <a:endParaRPr lang="en-US" sz="6000" dirty="0">
              <a:solidFill>
                <a:schemeClr val="bg1"/>
              </a:solidFill>
              <a:latin typeface="Times New Roman"/>
              <a:cs typeface="Times New Roman"/>
            </a:endParaRPr>
          </a:p>
        </p:txBody>
      </p:sp>
      <p:grpSp>
        <p:nvGrpSpPr>
          <p:cNvPr id="179" name="Group 178"/>
          <p:cNvGrpSpPr/>
          <p:nvPr/>
        </p:nvGrpSpPr>
        <p:grpSpPr>
          <a:xfrm>
            <a:off x="32634782" y="4791532"/>
            <a:ext cx="10537032" cy="9334814"/>
            <a:chOff x="33928267" y="5947654"/>
            <a:chExt cx="9278259" cy="11334895"/>
          </a:xfrm>
        </p:grpSpPr>
        <p:sp>
          <p:nvSpPr>
            <p:cNvPr id="180" name="TextBox 179"/>
            <p:cNvSpPr txBox="1"/>
            <p:nvPr/>
          </p:nvSpPr>
          <p:spPr>
            <a:xfrm>
              <a:off x="33928267" y="5947654"/>
              <a:ext cx="9278259" cy="11334895"/>
            </a:xfrm>
            <a:prstGeom prst="rect">
              <a:avLst/>
            </a:prstGeom>
            <a:solidFill>
              <a:srgbClr val="FFFFFF"/>
            </a:solidFill>
            <a:ln cap="rnd">
              <a:solidFill>
                <a:schemeClr val="tx1"/>
              </a:solidFill>
            </a:ln>
          </p:spPr>
          <p:txBody>
            <a:bodyPr wrap="square" lIns="182880" rIns="182880" rtlCol="0">
              <a:noAutofit/>
            </a:bodyPr>
            <a:lstStyle/>
            <a:p>
              <a:pPr algn="just"/>
              <a:endParaRPr lang="en-US" sz="1800" dirty="0">
                <a:latin typeface="Garamond"/>
                <a:cs typeface="Garamond"/>
              </a:endParaRPr>
            </a:p>
            <a:p>
              <a:pPr algn="just"/>
              <a:endParaRPr lang="en-US" sz="1800" dirty="0">
                <a:latin typeface="Garamond"/>
                <a:cs typeface="Garamond"/>
              </a:endParaRPr>
            </a:p>
            <a:p>
              <a:pPr algn="just"/>
              <a:endParaRPr lang="en-US" sz="1800" dirty="0">
                <a:latin typeface="Garamond"/>
                <a:cs typeface="Garamond"/>
              </a:endParaRPr>
            </a:p>
            <a:p>
              <a:pPr algn="just"/>
              <a:endParaRPr lang="en-US" sz="1800" dirty="0">
                <a:latin typeface="Garamond"/>
                <a:cs typeface="Garamond"/>
              </a:endParaRPr>
            </a:p>
            <a:p>
              <a:pPr algn="just"/>
              <a:endParaRPr lang="en-US" sz="1800" dirty="0">
                <a:latin typeface="Garamond"/>
                <a:cs typeface="Garamond"/>
              </a:endParaRPr>
            </a:p>
            <a:p>
              <a:pPr algn="just"/>
              <a:endParaRPr lang="en-US" sz="1800" dirty="0">
                <a:latin typeface="Garamond"/>
                <a:cs typeface="Garamond"/>
              </a:endParaRPr>
            </a:p>
            <a:p>
              <a:pPr algn="just"/>
              <a:endParaRPr lang="en-US" sz="1800" dirty="0">
                <a:latin typeface="Garamond"/>
                <a:cs typeface="Garamond"/>
              </a:endParaRPr>
            </a:p>
            <a:p>
              <a:pPr algn="just"/>
              <a:endParaRPr lang="en-US" sz="1800" dirty="0">
                <a:latin typeface="Garamond"/>
                <a:cs typeface="Garamond"/>
              </a:endParaRPr>
            </a:p>
            <a:p>
              <a:pPr algn="just"/>
              <a:endParaRPr lang="en-US" sz="1800" dirty="0">
                <a:latin typeface="Garamond"/>
                <a:cs typeface="Garamond"/>
              </a:endParaRPr>
            </a:p>
          </p:txBody>
        </p:sp>
        <p:sp>
          <p:nvSpPr>
            <p:cNvPr id="182" name="Rectangle 181"/>
            <p:cNvSpPr/>
            <p:nvPr/>
          </p:nvSpPr>
          <p:spPr>
            <a:xfrm>
              <a:off x="34071065" y="6192201"/>
              <a:ext cx="8956371" cy="10912651"/>
            </a:xfrm>
            <a:prstGeom prst="rect">
              <a:avLst/>
            </a:prstGeom>
          </p:spPr>
          <p:txBody>
            <a:bodyPr wrap="square">
              <a:spAutoFit/>
            </a:bodyPr>
            <a:lstStyle/>
            <a:p>
              <a:pPr>
                <a:spcAft>
                  <a:spcPts val="600"/>
                </a:spcAft>
              </a:pPr>
              <a:r>
                <a:rPr lang="en-US" sz="2400" b="1" dirty="0">
                  <a:latin typeface="Times New Roman"/>
                  <a:cs typeface="Times New Roman"/>
                </a:rPr>
                <a:t>Initial Results</a:t>
              </a:r>
            </a:p>
            <a:p>
              <a:pPr marL="342900" indent="-342900">
                <a:spcAft>
                  <a:spcPts val="600"/>
                </a:spcAft>
                <a:buFont typeface="Arial" panose="020B0604020202020204" pitchFamily="34" charset="0"/>
                <a:buChar char="•"/>
              </a:pPr>
              <a:r>
                <a:rPr lang="en-US" sz="2400" dirty="0">
                  <a:latin typeface="Times New Roman"/>
                  <a:cs typeface="Times New Roman"/>
                </a:rPr>
                <a:t>AIBN can effectively serve as an initiator in lieu of benzoyl peroxide – as induces more cross-linking at with less mass used. </a:t>
              </a:r>
            </a:p>
            <a:p>
              <a:pPr marL="342900" indent="-342900">
                <a:spcAft>
                  <a:spcPts val="600"/>
                </a:spcAft>
                <a:buFont typeface="Arial" panose="020B0604020202020204" pitchFamily="34" charset="0"/>
                <a:buChar char="•"/>
              </a:pPr>
              <a:r>
                <a:rPr lang="en-US" sz="2400" dirty="0">
                  <a:latin typeface="Times New Roman"/>
                  <a:cs typeface="Times New Roman"/>
                </a:rPr>
                <a:t>For the initiator to be absorbed by the VHB 4910 (and thus for cross-linking to occur), one must use an intermediate solvent that can both dissolve the initiator and mix with TMPTMA. Else, results such Figure 1 occur.</a:t>
              </a:r>
            </a:p>
            <a:p>
              <a:pPr marL="342900" indent="-342900">
                <a:spcAft>
                  <a:spcPts val="600"/>
                </a:spcAft>
                <a:buFont typeface="Arial" panose="020B0604020202020204" pitchFamily="34" charset="0"/>
                <a:buChar char="•"/>
              </a:pPr>
              <a:r>
                <a:rPr lang="en-US" sz="2400" dirty="0">
                  <a:latin typeface="Times New Roman"/>
                  <a:cs typeface="Times New Roman"/>
                </a:rPr>
                <a:t>Ethyl acetate can serve as an inexpensive and non-toxic intermediate solvent. </a:t>
              </a:r>
            </a:p>
            <a:p>
              <a:pPr marL="342900" indent="-342900">
                <a:spcAft>
                  <a:spcPts val="600"/>
                </a:spcAft>
                <a:buFont typeface="Arial" panose="020B0604020202020204" pitchFamily="34" charset="0"/>
                <a:buChar char="•"/>
              </a:pPr>
              <a:r>
                <a:rPr lang="en-US" sz="2400" dirty="0">
                  <a:latin typeface="Times New Roman"/>
                  <a:cs typeface="Times New Roman"/>
                </a:rPr>
                <a:t>Material properties vary greatly depending on level of cross-linking. Results can be like Styrofoam (Figure 2), internally soft and externally hard (Figure 3), or like untreated VHB 4910 (Figure 5). </a:t>
              </a:r>
            </a:p>
            <a:p>
              <a:pPr marL="342900" indent="-342900">
                <a:spcAft>
                  <a:spcPts val="600"/>
                </a:spcAft>
                <a:buFont typeface="Arial" panose="020B0604020202020204" pitchFamily="34" charset="0"/>
                <a:buChar char="•"/>
              </a:pPr>
              <a:r>
                <a:rPr lang="en-US" sz="2400" dirty="0">
                  <a:latin typeface="Times New Roman"/>
                  <a:cs typeface="Times New Roman"/>
                </a:rPr>
                <a:t>To achieve good cross-linking without excessive stiffening, the optimum ratio of AIBN to VHB 4910 seems to be 1:20. </a:t>
              </a:r>
            </a:p>
            <a:p>
              <a:pPr marL="342900" indent="-342900">
                <a:spcAft>
                  <a:spcPts val="600"/>
                </a:spcAft>
                <a:buFont typeface="Arial" panose="020B0604020202020204" pitchFamily="34" charset="0"/>
                <a:buChar char="•"/>
              </a:pPr>
              <a:r>
                <a:rPr lang="en-US" sz="2400" dirty="0">
                  <a:latin typeface="Times New Roman"/>
                  <a:cs typeface="Times New Roman"/>
                </a:rPr>
                <a:t>There is some initial indication that the ratio of VHB 4910 to AIBN matters as well as the ratio of TMPTMA to AIBN. </a:t>
              </a:r>
            </a:p>
            <a:p>
              <a:pPr marL="342900" indent="-342900">
                <a:spcAft>
                  <a:spcPts val="600"/>
                </a:spcAft>
                <a:buFont typeface="Arial" panose="020B0604020202020204" pitchFamily="34" charset="0"/>
                <a:buChar char="•"/>
              </a:pPr>
              <a:r>
                <a:rPr lang="en-US" sz="2400" dirty="0">
                  <a:latin typeface="Times New Roman"/>
                  <a:cs typeface="Times New Roman"/>
                </a:rPr>
                <a:t>Analysis of masses before and after baking process indicates cross-linking did take place. </a:t>
              </a:r>
            </a:p>
            <a:p>
              <a:pPr>
                <a:spcAft>
                  <a:spcPts val="600"/>
                </a:spcAft>
              </a:pPr>
              <a:r>
                <a:rPr lang="en-US" sz="2400" b="1" dirty="0">
                  <a:latin typeface="Times New Roman"/>
                  <a:cs typeface="Times New Roman"/>
                </a:rPr>
                <a:t>Challenges</a:t>
              </a:r>
            </a:p>
            <a:p>
              <a:pPr marL="342900" indent="-342900">
                <a:spcAft>
                  <a:spcPts val="600"/>
                </a:spcAft>
                <a:buFont typeface="Arial" panose="020B0604020202020204" pitchFamily="34" charset="0"/>
                <a:buChar char="•"/>
              </a:pPr>
              <a:r>
                <a:rPr lang="en-US" sz="2400" dirty="0">
                  <a:latin typeface="Times New Roman"/>
                  <a:cs typeface="Times New Roman"/>
                </a:rPr>
                <a:t>Swelling can increase the effect of sample edge imperfections – that adversely affects material properties</a:t>
              </a:r>
            </a:p>
            <a:p>
              <a:pPr marL="342900" indent="-342900">
                <a:spcAft>
                  <a:spcPts val="600"/>
                </a:spcAft>
                <a:buFont typeface="Arial" panose="020B0604020202020204" pitchFamily="34" charset="0"/>
                <a:buChar char="•"/>
              </a:pPr>
              <a:r>
                <a:rPr lang="en-US" sz="2400" dirty="0">
                  <a:latin typeface="Times New Roman"/>
                  <a:cs typeface="Times New Roman"/>
                </a:rPr>
                <a:t>VHB 4910 cross-linked with TMPTMA is stickier than untreated VHB 4910. Although it is not impossible to remove from the glass plates or non-stick paper, removing it may cause deformations or introduce pre-stretch.</a:t>
              </a:r>
            </a:p>
          </p:txBody>
        </p:sp>
      </p:grpSp>
      <p:sp>
        <p:nvSpPr>
          <p:cNvPr id="80" name="TextBox 79">
            <a:extLst>
              <a:ext uri="{FF2B5EF4-FFF2-40B4-BE49-F238E27FC236}">
                <a16:creationId xmlns:a16="http://schemas.microsoft.com/office/drawing/2014/main" id="{8408BCBC-61CE-4AD0-A58E-03E47FB507F6}"/>
              </a:ext>
            </a:extLst>
          </p:cNvPr>
          <p:cNvSpPr txBox="1"/>
          <p:nvPr/>
        </p:nvSpPr>
        <p:spPr>
          <a:xfrm>
            <a:off x="797829" y="25515431"/>
            <a:ext cx="11887200" cy="871393"/>
          </a:xfrm>
          <a:prstGeom prst="rect">
            <a:avLst/>
          </a:prstGeom>
          <a:solidFill>
            <a:srgbClr val="0A254E"/>
          </a:solidFill>
          <a:ln>
            <a:solidFill>
              <a:schemeClr val="tx1"/>
            </a:solidFill>
          </a:ln>
        </p:spPr>
        <p:txBody>
          <a:bodyPr wrap="square" lIns="131445" tIns="65723" rIns="131445" bIns="65723" rtlCol="0">
            <a:spAutoFit/>
          </a:bodyPr>
          <a:lstStyle/>
          <a:p>
            <a:pPr algn="ctr"/>
            <a:r>
              <a:rPr lang="en-US" sz="4800" dirty="0">
                <a:solidFill>
                  <a:schemeClr val="bg1"/>
                </a:solidFill>
                <a:latin typeface="Times New Roman"/>
                <a:cs typeface="Times New Roman"/>
              </a:rPr>
              <a:t>Methods</a:t>
            </a:r>
            <a:endParaRPr lang="en-US" sz="6000" dirty="0">
              <a:solidFill>
                <a:schemeClr val="bg1"/>
              </a:solidFill>
              <a:latin typeface="Times New Roman"/>
              <a:cs typeface="Times New Roman"/>
            </a:endParaRPr>
          </a:p>
        </p:txBody>
      </p:sp>
      <p:pic>
        <p:nvPicPr>
          <p:cNvPr id="3" name="Picture 2">
            <a:extLst>
              <a:ext uri="{FF2B5EF4-FFF2-40B4-BE49-F238E27FC236}">
                <a16:creationId xmlns:a16="http://schemas.microsoft.com/office/drawing/2014/main" id="{63FD0473-5E15-4E93-9482-739D256990AA}"/>
              </a:ext>
            </a:extLst>
          </p:cNvPr>
          <p:cNvPicPr>
            <a:picLocks noChangeAspect="1"/>
          </p:cNvPicPr>
          <p:nvPr/>
        </p:nvPicPr>
        <p:blipFill>
          <a:blip r:embed="rId4"/>
          <a:stretch>
            <a:fillRect/>
          </a:stretch>
        </p:blipFill>
        <p:spPr>
          <a:xfrm>
            <a:off x="14969768" y="4373215"/>
            <a:ext cx="6858000" cy="51435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Picture 13" descr="A picture containing text&#10;&#10;Description automatically generated">
            <a:extLst>
              <a:ext uri="{FF2B5EF4-FFF2-40B4-BE49-F238E27FC236}">
                <a16:creationId xmlns:a16="http://schemas.microsoft.com/office/drawing/2014/main" id="{5A7CC045-D87D-4D76-A539-422F61C15318}"/>
              </a:ext>
            </a:extLst>
          </p:cNvPr>
          <p:cNvPicPr>
            <a:picLocks noChangeAspect="1"/>
          </p:cNvPicPr>
          <p:nvPr/>
        </p:nvPicPr>
        <p:blipFill rotWithShape="1">
          <a:blip r:embed="rId5"/>
          <a:srcRect l="31092" t="8456" r="25608" b="54170"/>
          <a:stretch/>
        </p:blipFill>
        <p:spPr>
          <a:xfrm rot="10800000">
            <a:off x="14971420" y="13158090"/>
            <a:ext cx="6858000" cy="443969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6" name="Picture 35" descr="A picture containing text&#10;&#10;Description automatically generated">
            <a:extLst>
              <a:ext uri="{FF2B5EF4-FFF2-40B4-BE49-F238E27FC236}">
                <a16:creationId xmlns:a16="http://schemas.microsoft.com/office/drawing/2014/main" id="{CC32C7FA-E55C-4A1E-9A03-5597116E1530}"/>
              </a:ext>
            </a:extLst>
          </p:cNvPr>
          <p:cNvPicPr>
            <a:picLocks noChangeAspect="1"/>
          </p:cNvPicPr>
          <p:nvPr/>
        </p:nvPicPr>
        <p:blipFill rotWithShape="1">
          <a:blip r:embed="rId5"/>
          <a:srcRect l="31074" t="46060" r="29445" b="19864"/>
          <a:stretch/>
        </p:blipFill>
        <p:spPr>
          <a:xfrm rot="10800000">
            <a:off x="23454728" y="13158091"/>
            <a:ext cx="6858000" cy="443969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9" name="TextBox 18">
            <a:extLst>
              <a:ext uri="{FF2B5EF4-FFF2-40B4-BE49-F238E27FC236}">
                <a16:creationId xmlns:a16="http://schemas.microsoft.com/office/drawing/2014/main" id="{E9429C9D-A715-48F0-A940-B1AB4EE267FB}"/>
              </a:ext>
            </a:extLst>
          </p:cNvPr>
          <p:cNvSpPr txBox="1"/>
          <p:nvPr/>
        </p:nvSpPr>
        <p:spPr>
          <a:xfrm>
            <a:off x="14919955" y="9715844"/>
            <a:ext cx="6907813" cy="2677656"/>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Figure 1. Initial test using benzoyl peroxide, TMPTMA, and VHB 4910. The mass ratio of TMPTMA to benzoyl peroxide to VHB 4910 was 10:1:1. Heated for two hours at 70 degrees. As seen above, the benzoyl peroxide did not dissolve and what resulted was polymerized TMPTMA with VHB 4910 hardened within it. </a:t>
            </a:r>
          </a:p>
        </p:txBody>
      </p:sp>
      <p:sp>
        <p:nvSpPr>
          <p:cNvPr id="34" name="TextBox 33">
            <a:extLst>
              <a:ext uri="{FF2B5EF4-FFF2-40B4-BE49-F238E27FC236}">
                <a16:creationId xmlns:a16="http://schemas.microsoft.com/office/drawing/2014/main" id="{D92A88B0-62FE-46D8-804A-3DD86F46B239}"/>
              </a:ext>
            </a:extLst>
          </p:cNvPr>
          <p:cNvSpPr txBox="1"/>
          <p:nvPr/>
        </p:nvSpPr>
        <p:spPr>
          <a:xfrm>
            <a:off x="23082966" y="9719354"/>
            <a:ext cx="8351038" cy="707886"/>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Figure 2. Brittle results from VHB 4910 cross-linked with an AIBN to TMPTMA mass ratio of 1:10. </a:t>
            </a:r>
          </a:p>
        </p:txBody>
      </p:sp>
      <p:sp>
        <p:nvSpPr>
          <p:cNvPr id="53" name="TextBox 52">
            <a:extLst>
              <a:ext uri="{FF2B5EF4-FFF2-40B4-BE49-F238E27FC236}">
                <a16:creationId xmlns:a16="http://schemas.microsoft.com/office/drawing/2014/main" id="{F8ED174F-6B64-43C6-B8B6-70BE47B68422}"/>
              </a:ext>
            </a:extLst>
          </p:cNvPr>
          <p:cNvSpPr txBox="1"/>
          <p:nvPr/>
        </p:nvSpPr>
        <p:spPr>
          <a:xfrm>
            <a:off x="15004723" y="30054396"/>
            <a:ext cx="15375981" cy="1200329"/>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Figure 6. Graphical illustration of interpenetration process. State A is the unmodified VHB 4910. State B is the VHB 4910 after swelling with the ethyl acetate, initiator, and TMPTMA solution. After it is placed within the oven, the state changes from B to C to D as ethyl acetate evaporates. </a:t>
            </a:r>
          </a:p>
        </p:txBody>
      </p:sp>
      <p:grpSp>
        <p:nvGrpSpPr>
          <p:cNvPr id="28" name="Group 27">
            <a:extLst>
              <a:ext uri="{FF2B5EF4-FFF2-40B4-BE49-F238E27FC236}">
                <a16:creationId xmlns:a16="http://schemas.microsoft.com/office/drawing/2014/main" id="{B7AFCD56-2D8D-4FCD-92C6-0BE285EBA31A}"/>
              </a:ext>
            </a:extLst>
          </p:cNvPr>
          <p:cNvGrpSpPr/>
          <p:nvPr/>
        </p:nvGrpSpPr>
        <p:grpSpPr>
          <a:xfrm>
            <a:off x="14836875" y="26120458"/>
            <a:ext cx="15475853" cy="3650997"/>
            <a:chOff x="15174845" y="13478202"/>
            <a:chExt cx="15475853" cy="3650997"/>
          </a:xfrm>
        </p:grpSpPr>
        <p:pic>
          <p:nvPicPr>
            <p:cNvPr id="6" name="Graphic 5">
              <a:extLst>
                <a:ext uri="{FF2B5EF4-FFF2-40B4-BE49-F238E27FC236}">
                  <a16:creationId xmlns:a16="http://schemas.microsoft.com/office/drawing/2014/main" id="{277407A9-800B-4D2F-9306-59E4101AF27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5554406" y="14585090"/>
              <a:ext cx="914400" cy="914400"/>
            </a:xfrm>
            <a:prstGeom prst="rect">
              <a:avLst/>
            </a:prstGeom>
          </p:spPr>
        </p:pic>
        <p:pic>
          <p:nvPicPr>
            <p:cNvPr id="8" name="Graphic 7">
              <a:extLst>
                <a:ext uri="{FF2B5EF4-FFF2-40B4-BE49-F238E27FC236}">
                  <a16:creationId xmlns:a16="http://schemas.microsoft.com/office/drawing/2014/main" id="{CADD2643-EEDA-4EA4-A219-4C0186660AB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8554906" y="13478202"/>
              <a:ext cx="2743200" cy="2743200"/>
            </a:xfrm>
            <a:prstGeom prst="rect">
              <a:avLst/>
            </a:prstGeom>
          </p:spPr>
        </p:pic>
        <p:pic>
          <p:nvPicPr>
            <p:cNvPr id="11" name="Graphic 10">
              <a:extLst>
                <a:ext uri="{FF2B5EF4-FFF2-40B4-BE49-F238E27FC236}">
                  <a16:creationId xmlns:a16="http://schemas.microsoft.com/office/drawing/2014/main" id="{7DB76E1C-FCA7-4472-9B27-DE38374D756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3503875" y="13544471"/>
              <a:ext cx="2514600" cy="2514600"/>
            </a:xfrm>
            <a:prstGeom prst="rect">
              <a:avLst/>
            </a:prstGeom>
          </p:spPr>
        </p:pic>
        <p:pic>
          <p:nvPicPr>
            <p:cNvPr id="15" name="Graphic 14">
              <a:extLst>
                <a:ext uri="{FF2B5EF4-FFF2-40B4-BE49-F238E27FC236}">
                  <a16:creationId xmlns:a16="http://schemas.microsoft.com/office/drawing/2014/main" id="{631CFD1E-0DB3-461D-AAD1-4E1EFD3378C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28419140" y="13941151"/>
              <a:ext cx="1828800" cy="1828800"/>
            </a:xfrm>
            <a:prstGeom prst="rect">
              <a:avLst/>
            </a:prstGeom>
          </p:spPr>
        </p:pic>
        <p:sp>
          <p:nvSpPr>
            <p:cNvPr id="21" name="Arrow: Right 20">
              <a:extLst>
                <a:ext uri="{FF2B5EF4-FFF2-40B4-BE49-F238E27FC236}">
                  <a16:creationId xmlns:a16="http://schemas.microsoft.com/office/drawing/2014/main" id="{3381E3BB-2CD5-4401-9196-A6B020AEE661}"/>
                </a:ext>
              </a:extLst>
            </p:cNvPr>
            <p:cNvSpPr/>
            <p:nvPr/>
          </p:nvSpPr>
          <p:spPr>
            <a:xfrm>
              <a:off x="17024446" y="14828244"/>
              <a:ext cx="914400" cy="316416"/>
            </a:xfrm>
            <a:prstGeom prst="rightArrow">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Arrow: Right 42">
              <a:extLst>
                <a:ext uri="{FF2B5EF4-FFF2-40B4-BE49-F238E27FC236}">
                  <a16:creationId xmlns:a16="http://schemas.microsoft.com/office/drawing/2014/main" id="{FD0BE2AB-DCE7-4D04-A083-EA7013E459C1}"/>
                </a:ext>
              </a:extLst>
            </p:cNvPr>
            <p:cNvSpPr/>
            <p:nvPr/>
          </p:nvSpPr>
          <p:spPr>
            <a:xfrm>
              <a:off x="21985214" y="14758654"/>
              <a:ext cx="914400" cy="316416"/>
            </a:xfrm>
            <a:prstGeom prst="rightArrow">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4" name="Arrow: Right 43">
              <a:extLst>
                <a:ext uri="{FF2B5EF4-FFF2-40B4-BE49-F238E27FC236}">
                  <a16:creationId xmlns:a16="http://schemas.microsoft.com/office/drawing/2014/main" id="{988D9684-380E-40F0-8E5D-3AB638DB0E30}"/>
                </a:ext>
              </a:extLst>
            </p:cNvPr>
            <p:cNvSpPr/>
            <p:nvPr/>
          </p:nvSpPr>
          <p:spPr>
            <a:xfrm>
              <a:off x="26883728" y="14731120"/>
              <a:ext cx="914400" cy="316416"/>
            </a:xfrm>
            <a:prstGeom prst="rightArrow">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86814D4D-8308-455C-A102-51CF96544479}"/>
                </a:ext>
              </a:extLst>
            </p:cNvPr>
            <p:cNvSpPr txBox="1"/>
            <p:nvPr/>
          </p:nvSpPr>
          <p:spPr>
            <a:xfrm>
              <a:off x="18421540" y="16657572"/>
              <a:ext cx="2634316" cy="461665"/>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B</a:t>
              </a:r>
            </a:p>
          </p:txBody>
        </p:sp>
        <p:sp>
          <p:nvSpPr>
            <p:cNvPr id="46" name="TextBox 45">
              <a:extLst>
                <a:ext uri="{FF2B5EF4-FFF2-40B4-BE49-F238E27FC236}">
                  <a16:creationId xmlns:a16="http://schemas.microsoft.com/office/drawing/2014/main" id="{11A1DE29-26C0-4201-B714-FCBE55718749}"/>
                </a:ext>
              </a:extLst>
            </p:cNvPr>
            <p:cNvSpPr txBox="1"/>
            <p:nvPr/>
          </p:nvSpPr>
          <p:spPr>
            <a:xfrm>
              <a:off x="15174845" y="16635149"/>
              <a:ext cx="1657328" cy="461665"/>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A</a:t>
              </a:r>
            </a:p>
          </p:txBody>
        </p:sp>
        <p:sp>
          <p:nvSpPr>
            <p:cNvPr id="47" name="TextBox 46">
              <a:extLst>
                <a:ext uri="{FF2B5EF4-FFF2-40B4-BE49-F238E27FC236}">
                  <a16:creationId xmlns:a16="http://schemas.microsoft.com/office/drawing/2014/main" id="{F32E3C53-2631-423E-8E99-1C306F70B228}"/>
                </a:ext>
              </a:extLst>
            </p:cNvPr>
            <p:cNvSpPr txBox="1"/>
            <p:nvPr/>
          </p:nvSpPr>
          <p:spPr>
            <a:xfrm>
              <a:off x="16913711" y="14321483"/>
              <a:ext cx="1485057"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Swelling</a:t>
              </a:r>
            </a:p>
          </p:txBody>
        </p:sp>
        <p:sp>
          <p:nvSpPr>
            <p:cNvPr id="48" name="TextBox 47">
              <a:extLst>
                <a:ext uri="{FF2B5EF4-FFF2-40B4-BE49-F238E27FC236}">
                  <a16:creationId xmlns:a16="http://schemas.microsoft.com/office/drawing/2014/main" id="{88288EAE-B6E0-4B54-A6D4-8484FE14423F}"/>
                </a:ext>
              </a:extLst>
            </p:cNvPr>
            <p:cNvSpPr txBox="1"/>
            <p:nvPr/>
          </p:nvSpPr>
          <p:spPr>
            <a:xfrm>
              <a:off x="21493835" y="14321483"/>
              <a:ext cx="2634316"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Cross-linking</a:t>
              </a:r>
            </a:p>
          </p:txBody>
        </p:sp>
        <p:sp>
          <p:nvSpPr>
            <p:cNvPr id="50" name="TextBox 49">
              <a:extLst>
                <a:ext uri="{FF2B5EF4-FFF2-40B4-BE49-F238E27FC236}">
                  <a16:creationId xmlns:a16="http://schemas.microsoft.com/office/drawing/2014/main" id="{48ACAD2A-55BA-47CF-BA05-D44F5125FA7C}"/>
                </a:ext>
              </a:extLst>
            </p:cNvPr>
            <p:cNvSpPr txBox="1"/>
            <p:nvPr/>
          </p:nvSpPr>
          <p:spPr>
            <a:xfrm>
              <a:off x="23573958" y="16667534"/>
              <a:ext cx="2634316" cy="461665"/>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C</a:t>
              </a:r>
            </a:p>
          </p:txBody>
        </p:sp>
        <p:sp>
          <p:nvSpPr>
            <p:cNvPr id="51" name="TextBox 50">
              <a:extLst>
                <a:ext uri="{FF2B5EF4-FFF2-40B4-BE49-F238E27FC236}">
                  <a16:creationId xmlns:a16="http://schemas.microsoft.com/office/drawing/2014/main" id="{286B4698-8A9C-45DD-87F7-C31222C93C9A}"/>
                </a:ext>
              </a:extLst>
            </p:cNvPr>
            <p:cNvSpPr txBox="1"/>
            <p:nvPr/>
          </p:nvSpPr>
          <p:spPr>
            <a:xfrm>
              <a:off x="28016382" y="16635149"/>
              <a:ext cx="2634316" cy="461665"/>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D</a:t>
              </a:r>
            </a:p>
          </p:txBody>
        </p:sp>
        <p:sp>
          <p:nvSpPr>
            <p:cNvPr id="54" name="TextBox 53">
              <a:extLst>
                <a:ext uri="{FF2B5EF4-FFF2-40B4-BE49-F238E27FC236}">
                  <a16:creationId xmlns:a16="http://schemas.microsoft.com/office/drawing/2014/main" id="{FE051761-3466-4C9B-BE80-27FFBA079365}"/>
                </a:ext>
              </a:extLst>
            </p:cNvPr>
            <p:cNvSpPr txBox="1"/>
            <p:nvPr/>
          </p:nvSpPr>
          <p:spPr>
            <a:xfrm>
              <a:off x="26415267" y="14321483"/>
              <a:ext cx="2634316"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Cross-linking</a:t>
              </a:r>
            </a:p>
          </p:txBody>
        </p:sp>
      </p:grpSp>
      <p:pic>
        <p:nvPicPr>
          <p:cNvPr id="27" name="Picture 26" descr="A picture containing indoor, food, butter&#10;&#10;Description automatically generated">
            <a:extLst>
              <a:ext uri="{FF2B5EF4-FFF2-40B4-BE49-F238E27FC236}">
                <a16:creationId xmlns:a16="http://schemas.microsoft.com/office/drawing/2014/main" id="{F5FA11C2-E2F8-41E3-A82B-94EB761BA9C8}"/>
              </a:ext>
            </a:extLst>
          </p:cNvPr>
          <p:cNvPicPr>
            <a:picLocks noChangeAspect="1"/>
          </p:cNvPicPr>
          <p:nvPr/>
        </p:nvPicPr>
        <p:blipFill rotWithShape="1">
          <a:blip r:embed="rId14"/>
          <a:srcRect l="37021" t="25673" r="21256" b="36164"/>
          <a:stretch/>
        </p:blipFill>
        <p:spPr>
          <a:xfrm rot="16200000">
            <a:off x="24396812" y="3911866"/>
            <a:ext cx="4973832" cy="606619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0" name="TextBox 59">
            <a:extLst>
              <a:ext uri="{FF2B5EF4-FFF2-40B4-BE49-F238E27FC236}">
                <a16:creationId xmlns:a16="http://schemas.microsoft.com/office/drawing/2014/main" id="{6DE6CA1F-6EA6-4393-8430-727C401FEDAD}"/>
              </a:ext>
            </a:extLst>
          </p:cNvPr>
          <p:cNvSpPr txBox="1"/>
          <p:nvPr/>
        </p:nvSpPr>
        <p:spPr>
          <a:xfrm>
            <a:off x="14975451" y="17967488"/>
            <a:ext cx="6907813" cy="1938992"/>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Figure 3. Results from VHB 4910 cross-linked with AIBN to TMPTMA mass ratio of 1:100, or 1:10 AIBN to VHB 4910 mass ratio. The outside of the modified VHB 4910 is hardened, though there is some flexibility on the inside. </a:t>
            </a:r>
          </a:p>
        </p:txBody>
      </p:sp>
      <p:sp>
        <p:nvSpPr>
          <p:cNvPr id="61" name="TextBox 60">
            <a:extLst>
              <a:ext uri="{FF2B5EF4-FFF2-40B4-BE49-F238E27FC236}">
                <a16:creationId xmlns:a16="http://schemas.microsoft.com/office/drawing/2014/main" id="{E39A9E68-B50F-4F20-84CE-60487B8BFD26}"/>
              </a:ext>
            </a:extLst>
          </p:cNvPr>
          <p:cNvSpPr txBox="1"/>
          <p:nvPr/>
        </p:nvSpPr>
        <p:spPr>
          <a:xfrm>
            <a:off x="23264042" y="17978117"/>
            <a:ext cx="6907813" cy="1569660"/>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Figure 4. More promising results from VHB 4910 cross-linked with Benzoyl Peroxide to TMPTMA mass ratio of 1:100, or 1:10 TMPTMA to VHB 4910 mass ratio. </a:t>
            </a:r>
          </a:p>
        </p:txBody>
      </p:sp>
      <p:pic>
        <p:nvPicPr>
          <p:cNvPr id="63" name="2196261f-d8d9-4347-a284-ef90989d88c8" descr="Image">
            <a:extLst>
              <a:ext uri="{FF2B5EF4-FFF2-40B4-BE49-F238E27FC236}">
                <a16:creationId xmlns:a16="http://schemas.microsoft.com/office/drawing/2014/main" id="{5C9DE4C6-2C08-43F5-8B1E-75B15DF38B7E}"/>
              </a:ext>
            </a:extLst>
          </p:cNvPr>
          <p:cNvPicPr>
            <a:picLocks noChangeAspect="1"/>
          </p:cNvPicPr>
          <p:nvPr/>
        </p:nvPicPr>
        <p:blipFill rotWithShape="1">
          <a:blip r:embed="rId15">
            <a:extLst>
              <a:ext uri="{28A0092B-C50C-407E-A947-70E740481C1C}">
                <a14:useLocalDpi xmlns:a14="http://schemas.microsoft.com/office/drawing/2010/main" val="0"/>
              </a:ext>
            </a:extLst>
          </a:blip>
          <a:srcRect l="49644" t="1043" r="34357"/>
          <a:stretch/>
        </p:blipFill>
        <p:spPr bwMode="auto">
          <a:xfrm rot="5400000">
            <a:off x="21008578" y="14736841"/>
            <a:ext cx="3299924" cy="153083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4" name="TextBox 63">
            <a:extLst>
              <a:ext uri="{FF2B5EF4-FFF2-40B4-BE49-F238E27FC236}">
                <a16:creationId xmlns:a16="http://schemas.microsoft.com/office/drawing/2014/main" id="{A1C9BA02-4746-4230-BA7B-D3B73DFCD38A}"/>
              </a:ext>
            </a:extLst>
          </p:cNvPr>
          <p:cNvSpPr txBox="1"/>
          <p:nvPr/>
        </p:nvSpPr>
        <p:spPr>
          <a:xfrm>
            <a:off x="15037787" y="24582101"/>
            <a:ext cx="15375981" cy="830997"/>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Figure 5. Stretching VHB 4910 cross-linked with AIBN. The AIBN to VHB 4910 mass ratio was 1:20, but the AIBN to TMPTMA mass ratio was also 1:100 AIBN. The samples can experience 200 percent a and return to its original length. </a:t>
            </a:r>
          </a:p>
        </p:txBody>
      </p:sp>
      <p:sp>
        <p:nvSpPr>
          <p:cNvPr id="68" name="TextBox 67">
            <a:extLst>
              <a:ext uri="{FF2B5EF4-FFF2-40B4-BE49-F238E27FC236}">
                <a16:creationId xmlns:a16="http://schemas.microsoft.com/office/drawing/2014/main" id="{1A89587C-9017-4478-A3A8-7261B4F5FB31}"/>
              </a:ext>
            </a:extLst>
          </p:cNvPr>
          <p:cNvSpPr txBox="1"/>
          <p:nvPr/>
        </p:nvSpPr>
        <p:spPr>
          <a:xfrm>
            <a:off x="34152840" y="590308"/>
            <a:ext cx="10346617" cy="2480742"/>
          </a:xfrm>
          <a:prstGeom prst="rect">
            <a:avLst/>
          </a:prstGeom>
          <a:noFill/>
          <a:ln w="12700" cap="rnd" cmpd="sng">
            <a:noFill/>
            <a:round/>
          </a:ln>
          <a:effectLst/>
        </p:spPr>
        <p:style>
          <a:lnRef idx="2">
            <a:schemeClr val="dk1"/>
          </a:lnRef>
          <a:fillRef idx="1">
            <a:schemeClr val="lt1"/>
          </a:fillRef>
          <a:effectRef idx="0">
            <a:schemeClr val="dk1"/>
          </a:effectRef>
          <a:fontRef idx="minor">
            <a:schemeClr val="dk1"/>
          </a:fontRef>
        </p:style>
        <p:txBody>
          <a:bodyPr wrap="square" lIns="414591" tIns="207295" rIns="414591" bIns="207295" rtlCol="0" anchor="t" anchorCtr="0">
            <a:spAutoFit/>
          </a:bodyPr>
          <a:lstStyle/>
          <a:p>
            <a:pPr algn="ctr"/>
            <a:r>
              <a:rPr lang="en-US" sz="6700" dirty="0">
                <a:latin typeface="Times New Roman" panose="02020603050405020304" pitchFamily="18" charset="0"/>
              </a:rPr>
              <a:t>Dr. Hector Medina</a:t>
            </a:r>
          </a:p>
          <a:p>
            <a:pPr algn="ctr"/>
            <a:r>
              <a:rPr lang="en-US" sz="6700" dirty="0">
                <a:latin typeface="Times New Roman" panose="02020603050405020304" pitchFamily="18" charset="0"/>
              </a:rPr>
              <a:t>Isaac Liu </a:t>
            </a:r>
            <a:endParaRPr lang="en-US" sz="6700" dirty="0"/>
          </a:p>
        </p:txBody>
      </p:sp>
      <p:sp>
        <p:nvSpPr>
          <p:cNvPr id="70" name="TextBox 69">
            <a:extLst>
              <a:ext uri="{FF2B5EF4-FFF2-40B4-BE49-F238E27FC236}">
                <a16:creationId xmlns:a16="http://schemas.microsoft.com/office/drawing/2014/main" id="{5073B31D-C30C-4A5A-9704-A9EFB78E10AA}"/>
              </a:ext>
            </a:extLst>
          </p:cNvPr>
          <p:cNvSpPr txBox="1"/>
          <p:nvPr/>
        </p:nvSpPr>
        <p:spPr>
          <a:xfrm>
            <a:off x="32634784" y="3966945"/>
            <a:ext cx="10537032" cy="871393"/>
          </a:xfrm>
          <a:prstGeom prst="rect">
            <a:avLst/>
          </a:prstGeom>
          <a:solidFill>
            <a:srgbClr val="0A254E"/>
          </a:solidFill>
          <a:ln>
            <a:solidFill>
              <a:schemeClr val="tx1"/>
            </a:solidFill>
          </a:ln>
        </p:spPr>
        <p:txBody>
          <a:bodyPr wrap="square" lIns="131445" tIns="65723" rIns="131445" bIns="65723" rtlCol="0">
            <a:spAutoFit/>
          </a:bodyPr>
          <a:lstStyle/>
          <a:p>
            <a:pPr algn="ctr"/>
            <a:r>
              <a:rPr lang="en-US" sz="4800" dirty="0">
                <a:solidFill>
                  <a:schemeClr val="bg1"/>
                </a:solidFill>
                <a:latin typeface="Times New Roman"/>
                <a:cs typeface="Times New Roman"/>
              </a:rPr>
              <a:t>Preliminary Observations</a:t>
            </a:r>
            <a:endParaRPr lang="en-US" sz="6000" dirty="0">
              <a:solidFill>
                <a:schemeClr val="bg1"/>
              </a:solidFill>
              <a:latin typeface="Times New Roman"/>
              <a:cs typeface="Times New Roman"/>
            </a:endParaRPr>
          </a:p>
        </p:txBody>
      </p:sp>
    </p:spTree>
    <p:extLst>
      <p:ext uri="{BB962C8B-B14F-4D97-AF65-F5344CB8AC3E}">
        <p14:creationId xmlns:p14="http://schemas.microsoft.com/office/powerpoint/2010/main" val="32477086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23462</TotalTime>
  <Words>1474</Words>
  <Application>Microsoft Office PowerPoint</Application>
  <PresentationFormat>Custom</PresentationFormat>
  <Paragraphs>90</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Lucida Grande</vt:lpstr>
      <vt:lpstr>Arial</vt:lpstr>
      <vt:lpstr>Calibri</vt:lpstr>
      <vt:lpstr>Courier New</vt:lpstr>
      <vt:lpstr>Garamond</vt:lpstr>
      <vt:lpstr>Times New Roman</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Montalvo</dc:creator>
  <cp:lastModifiedBy>Liu, Isaac</cp:lastModifiedBy>
  <cp:revision>311</cp:revision>
  <dcterms:created xsi:type="dcterms:W3CDTF">2013-10-19T16:33:22Z</dcterms:created>
  <dcterms:modified xsi:type="dcterms:W3CDTF">2021-03-14T03:39:39Z</dcterms:modified>
</cp:coreProperties>
</file>