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61" r:id="rId5"/>
    <p:sldId id="263" r:id="rId6"/>
    <p:sldId id="264" r:id="rId7"/>
    <p:sldId id="259" r:id="rId8"/>
    <p:sldId id="265" r:id="rId9"/>
    <p:sldId id="260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A1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160799-1A4D-44F0-A512-78857FA00BBC}" v="1232" dt="2021-03-15T22:04:20.9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63" d="100"/>
          <a:sy n="63" d="100"/>
        </p:scale>
        <p:origin x="804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rityrosina@gmail.com" userId="8bac93fe8c8a6704" providerId="LiveId" clId="{F9160799-1A4D-44F0-A512-78857FA00BBC}"/>
    <pc:docChg chg="undo custSel addSld modSld">
      <pc:chgData name="charityrosina@gmail.com" userId="8bac93fe8c8a6704" providerId="LiveId" clId="{F9160799-1A4D-44F0-A512-78857FA00BBC}" dt="2021-03-15T22:04:20.918" v="4832" actId="403"/>
      <pc:docMkLst>
        <pc:docMk/>
      </pc:docMkLst>
      <pc:sldChg chg="addSp delSp modSp mod setBg setClrOvrMap delDesignElem">
        <pc:chgData name="charityrosina@gmail.com" userId="8bac93fe8c8a6704" providerId="LiveId" clId="{F9160799-1A4D-44F0-A512-78857FA00BBC}" dt="2021-03-12T20:57:05.474" v="2969" actId="26606"/>
        <pc:sldMkLst>
          <pc:docMk/>
          <pc:sldMk cId="3831953349" sldId="256"/>
        </pc:sldMkLst>
        <pc:spChg chg="mod">
          <ac:chgData name="charityrosina@gmail.com" userId="8bac93fe8c8a6704" providerId="LiveId" clId="{F9160799-1A4D-44F0-A512-78857FA00BBC}" dt="2021-03-12T20:57:05.474" v="2969" actId="26606"/>
          <ac:spMkLst>
            <pc:docMk/>
            <pc:sldMk cId="3831953349" sldId="256"/>
            <ac:spMk id="2" creationId="{BD0CD375-CCAD-4DFE-A420-373ADFE6CE29}"/>
          </ac:spMkLst>
        </pc:spChg>
        <pc:spChg chg="mod">
          <ac:chgData name="charityrosina@gmail.com" userId="8bac93fe8c8a6704" providerId="LiveId" clId="{F9160799-1A4D-44F0-A512-78857FA00BBC}" dt="2021-03-12T20:57:05.474" v="2969" actId="26606"/>
          <ac:spMkLst>
            <pc:docMk/>
            <pc:sldMk cId="3831953349" sldId="256"/>
            <ac:spMk id="3" creationId="{194F4D4B-E30A-4B15-9C0C-F462E7B917AC}"/>
          </ac:spMkLst>
        </pc:spChg>
        <pc:spChg chg="add del">
          <ac:chgData name="charityrosina@gmail.com" userId="8bac93fe8c8a6704" providerId="LiveId" clId="{F9160799-1A4D-44F0-A512-78857FA00BBC}" dt="2021-03-12T20:57:05.474" v="2969" actId="26606"/>
          <ac:spMkLst>
            <pc:docMk/>
            <pc:sldMk cId="3831953349" sldId="256"/>
            <ac:spMk id="5" creationId="{C3D25154-9EF7-4C33-9AAC-7B3BE089FE0A}"/>
          </ac:spMkLst>
        </pc:spChg>
        <pc:spChg chg="add del">
          <ac:chgData name="charityrosina@gmail.com" userId="8bac93fe8c8a6704" providerId="LiveId" clId="{F9160799-1A4D-44F0-A512-78857FA00BBC}" dt="2021-03-12T20:57:05.474" v="2969" actId="26606"/>
          <ac:spMkLst>
            <pc:docMk/>
            <pc:sldMk cId="3831953349" sldId="256"/>
            <ac:spMk id="6" creationId="{1604E8C0-C927-4C06-A96A-BF3323BA76D2}"/>
          </ac:spMkLst>
        </pc:spChg>
        <pc:spChg chg="add del">
          <ac:chgData name="charityrosina@gmail.com" userId="8bac93fe8c8a6704" providerId="LiveId" clId="{F9160799-1A4D-44F0-A512-78857FA00BBC}" dt="2021-03-12T18:29:17.204" v="74" actId="26606"/>
          <ac:spMkLst>
            <pc:docMk/>
            <pc:sldMk cId="3831953349" sldId="256"/>
            <ac:spMk id="8" creationId="{1C69834E-5EEE-4D61-833E-04928896454C}"/>
          </ac:spMkLst>
        </pc:spChg>
        <pc:spChg chg="add del">
          <ac:chgData name="charityrosina@gmail.com" userId="8bac93fe8c8a6704" providerId="LiveId" clId="{F9160799-1A4D-44F0-A512-78857FA00BBC}" dt="2021-03-12T18:29:17.204" v="74" actId="26606"/>
          <ac:spMkLst>
            <pc:docMk/>
            <pc:sldMk cId="3831953349" sldId="256"/>
            <ac:spMk id="10" creationId="{58E5D9BA-46E7-4BFA-9C74-75495BF6F54D}"/>
          </ac:spMkLst>
        </pc:spChg>
        <pc:spChg chg="add del">
          <ac:chgData name="charityrosina@gmail.com" userId="8bac93fe8c8a6704" providerId="LiveId" clId="{F9160799-1A4D-44F0-A512-78857FA00BBC}" dt="2021-03-12T18:29:17.204" v="74" actId="26606"/>
          <ac:spMkLst>
            <pc:docMk/>
            <pc:sldMk cId="3831953349" sldId="256"/>
            <ac:spMk id="12" creationId="{5B033D76-5800-44B6-AFE9-EE2106935115}"/>
          </ac:spMkLst>
        </pc:spChg>
        <pc:spChg chg="add del">
          <ac:chgData name="charityrosina@gmail.com" userId="8bac93fe8c8a6704" providerId="LiveId" clId="{F9160799-1A4D-44F0-A512-78857FA00BBC}" dt="2021-03-12T18:29:17.204" v="74" actId="26606"/>
          <ac:spMkLst>
            <pc:docMk/>
            <pc:sldMk cId="3831953349" sldId="256"/>
            <ac:spMk id="14" creationId="{522D6F85-FFBA-4F81-AEE5-AAA17CB7AA98}"/>
          </ac:spMkLst>
        </pc:spChg>
        <pc:spChg chg="add del">
          <ac:chgData name="charityrosina@gmail.com" userId="8bac93fe8c8a6704" providerId="LiveId" clId="{F9160799-1A4D-44F0-A512-78857FA00BBC}" dt="2021-03-12T20:57:03.124" v="2968" actId="26606"/>
          <ac:spMkLst>
            <pc:docMk/>
            <pc:sldMk cId="3831953349" sldId="256"/>
            <ac:spMk id="15" creationId="{F4664CB4-B2D2-4732-AB2C-939321E99D80}"/>
          </ac:spMkLst>
        </pc:spChg>
        <pc:spChg chg="add del">
          <ac:chgData name="charityrosina@gmail.com" userId="8bac93fe8c8a6704" providerId="LiveId" clId="{F9160799-1A4D-44F0-A512-78857FA00BBC}" dt="2021-03-12T18:29:17.204" v="74" actId="26606"/>
          <ac:spMkLst>
            <pc:docMk/>
            <pc:sldMk cId="3831953349" sldId="256"/>
            <ac:spMk id="16" creationId="{13B31514-E6DF-4357-9EEA-EFB7983080DA}"/>
          </ac:spMkLst>
        </pc:spChg>
        <pc:spChg chg="add del">
          <ac:chgData name="charityrosina@gmail.com" userId="8bac93fe8c8a6704" providerId="LiveId" clId="{F9160799-1A4D-44F0-A512-78857FA00BBC}" dt="2021-03-12T20:57:03.124" v="2968" actId="26606"/>
          <ac:spMkLst>
            <pc:docMk/>
            <pc:sldMk cId="3831953349" sldId="256"/>
            <ac:spMk id="17" creationId="{D03168EC-D910-4109-8158-A433124BB014}"/>
          </ac:spMkLst>
        </pc:spChg>
        <pc:spChg chg="add">
          <ac:chgData name="charityrosina@gmail.com" userId="8bac93fe8c8a6704" providerId="LiveId" clId="{F9160799-1A4D-44F0-A512-78857FA00BBC}" dt="2021-03-12T20:57:05.474" v="2969" actId="26606"/>
          <ac:spMkLst>
            <pc:docMk/>
            <pc:sldMk cId="3831953349" sldId="256"/>
            <ac:spMk id="21" creationId="{F4664CB4-B2D2-4732-AB2C-939321E99D80}"/>
          </ac:spMkLst>
        </pc:spChg>
        <pc:spChg chg="add del">
          <ac:chgData name="charityrosina@gmail.com" userId="8bac93fe8c8a6704" providerId="LiveId" clId="{F9160799-1A4D-44F0-A512-78857FA00BBC}" dt="2021-03-12T20:57:03.124" v="2968" actId="26606"/>
          <ac:spMkLst>
            <pc:docMk/>
            <pc:sldMk cId="3831953349" sldId="256"/>
            <ac:spMk id="22" creationId="{52EB50A5-ED88-4DB9-A0A0-1370FEEE64D0}"/>
          </ac:spMkLst>
        </pc:spChg>
        <pc:spChg chg="add">
          <ac:chgData name="charityrosina@gmail.com" userId="8bac93fe8c8a6704" providerId="LiveId" clId="{F9160799-1A4D-44F0-A512-78857FA00BBC}" dt="2021-03-12T20:57:05.474" v="2969" actId="26606"/>
          <ac:spMkLst>
            <pc:docMk/>
            <pc:sldMk cId="3831953349" sldId="256"/>
            <ac:spMk id="23" creationId="{D03168EC-D910-4109-8158-A433124BB014}"/>
          </ac:spMkLst>
        </pc:spChg>
        <pc:spChg chg="add del">
          <ac:chgData name="charityrosina@gmail.com" userId="8bac93fe8c8a6704" providerId="LiveId" clId="{F9160799-1A4D-44F0-A512-78857FA00BBC}" dt="2021-03-12T20:57:03.124" v="2968" actId="26606"/>
          <ac:spMkLst>
            <pc:docMk/>
            <pc:sldMk cId="3831953349" sldId="256"/>
            <ac:spMk id="24" creationId="{0AA47C27-8894-42A7-8D01-C902DA9B703A}"/>
          </ac:spMkLst>
        </pc:spChg>
        <pc:spChg chg="add del">
          <ac:chgData name="charityrosina@gmail.com" userId="8bac93fe8c8a6704" providerId="LiveId" clId="{F9160799-1A4D-44F0-A512-78857FA00BBC}" dt="2021-03-12T18:29:16.123" v="71" actId="26606"/>
          <ac:spMkLst>
            <pc:docMk/>
            <pc:sldMk cId="3831953349" sldId="256"/>
            <ac:spMk id="25" creationId="{2FDF9410-E530-4E71-A2C0-4C24B489649E}"/>
          </ac:spMkLst>
        </pc:spChg>
        <pc:spChg chg="add">
          <ac:chgData name="charityrosina@gmail.com" userId="8bac93fe8c8a6704" providerId="LiveId" clId="{F9160799-1A4D-44F0-A512-78857FA00BBC}" dt="2021-03-12T20:57:05.474" v="2969" actId="26606"/>
          <ac:spMkLst>
            <pc:docMk/>
            <pc:sldMk cId="3831953349" sldId="256"/>
            <ac:spMk id="30" creationId="{52EB50A5-ED88-4DB9-A0A0-1370FEEE64D0}"/>
          </ac:spMkLst>
        </pc:spChg>
        <pc:spChg chg="add del">
          <ac:chgData name="charityrosina@gmail.com" userId="8bac93fe8c8a6704" providerId="LiveId" clId="{F9160799-1A4D-44F0-A512-78857FA00BBC}" dt="2021-03-12T18:29:17.182" v="73" actId="26606"/>
          <ac:spMkLst>
            <pc:docMk/>
            <pc:sldMk cId="3831953349" sldId="256"/>
            <ac:spMk id="31" creationId="{522D6F85-FFBA-4F81-AEE5-AAA17CB7AA98}"/>
          </ac:spMkLst>
        </pc:spChg>
        <pc:spChg chg="add del">
          <ac:chgData name="charityrosina@gmail.com" userId="8bac93fe8c8a6704" providerId="LiveId" clId="{F9160799-1A4D-44F0-A512-78857FA00BBC}" dt="2021-03-12T18:29:17.182" v="73" actId="26606"/>
          <ac:spMkLst>
            <pc:docMk/>
            <pc:sldMk cId="3831953349" sldId="256"/>
            <ac:spMk id="32" creationId="{1C69834E-5EEE-4D61-833E-04928896454C}"/>
          </ac:spMkLst>
        </pc:spChg>
        <pc:spChg chg="add del">
          <ac:chgData name="charityrosina@gmail.com" userId="8bac93fe8c8a6704" providerId="LiveId" clId="{F9160799-1A4D-44F0-A512-78857FA00BBC}" dt="2021-03-12T18:29:17.182" v="73" actId="26606"/>
          <ac:spMkLst>
            <pc:docMk/>
            <pc:sldMk cId="3831953349" sldId="256"/>
            <ac:spMk id="33" creationId="{13B31514-E6DF-4357-9EEA-EFB7983080DA}"/>
          </ac:spMkLst>
        </pc:spChg>
        <pc:spChg chg="add del">
          <ac:chgData name="charityrosina@gmail.com" userId="8bac93fe8c8a6704" providerId="LiveId" clId="{F9160799-1A4D-44F0-A512-78857FA00BBC}" dt="2021-03-12T18:29:17.182" v="73" actId="26606"/>
          <ac:spMkLst>
            <pc:docMk/>
            <pc:sldMk cId="3831953349" sldId="256"/>
            <ac:spMk id="34" creationId="{58E5D9BA-46E7-4BFA-9C74-75495BF6F54D}"/>
          </ac:spMkLst>
        </pc:spChg>
        <pc:spChg chg="del">
          <ac:chgData name="charityrosina@gmail.com" userId="8bac93fe8c8a6704" providerId="LiveId" clId="{F9160799-1A4D-44F0-A512-78857FA00BBC}" dt="2021-03-12T18:26:48.540" v="4"/>
          <ac:spMkLst>
            <pc:docMk/>
            <pc:sldMk cId="3831953349" sldId="256"/>
            <ac:spMk id="35" creationId="{3A397E3E-B90C-4D82-BAAA-36F7AC6A4565}"/>
          </ac:spMkLst>
        </pc:spChg>
        <pc:spChg chg="add del">
          <ac:chgData name="charityrosina@gmail.com" userId="8bac93fe8c8a6704" providerId="LiveId" clId="{F9160799-1A4D-44F0-A512-78857FA00BBC}" dt="2021-03-12T18:29:17.182" v="73" actId="26606"/>
          <ac:spMkLst>
            <pc:docMk/>
            <pc:sldMk cId="3831953349" sldId="256"/>
            <ac:spMk id="36" creationId="{5B033D76-5800-44B6-AFE9-EE2106935115}"/>
          </ac:spMkLst>
        </pc:spChg>
        <pc:spChg chg="del">
          <ac:chgData name="charityrosina@gmail.com" userId="8bac93fe8c8a6704" providerId="LiveId" clId="{F9160799-1A4D-44F0-A512-78857FA00BBC}" dt="2021-03-12T18:26:48.540" v="4"/>
          <ac:spMkLst>
            <pc:docMk/>
            <pc:sldMk cId="3831953349" sldId="256"/>
            <ac:spMk id="37" creationId="{E16C8D8F-10E9-4498-ABDB-0F923F8B6837}"/>
          </ac:spMkLst>
        </pc:spChg>
        <pc:spChg chg="del">
          <ac:chgData name="charityrosina@gmail.com" userId="8bac93fe8c8a6704" providerId="LiveId" clId="{F9160799-1A4D-44F0-A512-78857FA00BBC}" dt="2021-03-12T18:26:48.540" v="4"/>
          <ac:spMkLst>
            <pc:docMk/>
            <pc:sldMk cId="3831953349" sldId="256"/>
            <ac:spMk id="39" creationId="{1E5A83E3-8A11-4492-BB6E-F5F2240316FB}"/>
          </ac:spMkLst>
        </pc:spChg>
        <pc:spChg chg="del">
          <ac:chgData name="charityrosina@gmail.com" userId="8bac93fe8c8a6704" providerId="LiveId" clId="{F9160799-1A4D-44F0-A512-78857FA00BBC}" dt="2021-03-12T18:26:48.540" v="4"/>
          <ac:spMkLst>
            <pc:docMk/>
            <pc:sldMk cId="3831953349" sldId="256"/>
            <ac:spMk id="41" creationId="{8CF5E676-CA04-4CED-9F1E-5026ED66E66D}"/>
          </ac:spMkLst>
        </pc:spChg>
        <pc:spChg chg="add del">
          <ac:chgData name="charityrosina@gmail.com" userId="8bac93fe8c8a6704" providerId="LiveId" clId="{F9160799-1A4D-44F0-A512-78857FA00BBC}" dt="2021-03-12T20:44:57.564" v="2812"/>
          <ac:spMkLst>
            <pc:docMk/>
            <pc:sldMk cId="3831953349" sldId="256"/>
            <ac:spMk id="42" creationId="{2FDF9410-E530-4E71-A2C0-4C24B489649E}"/>
          </ac:spMkLst>
        </pc:spChg>
        <pc:spChg chg="del">
          <ac:chgData name="charityrosina@gmail.com" userId="8bac93fe8c8a6704" providerId="LiveId" clId="{F9160799-1A4D-44F0-A512-78857FA00BBC}" dt="2021-03-12T18:26:48.540" v="4"/>
          <ac:spMkLst>
            <pc:docMk/>
            <pc:sldMk cId="3831953349" sldId="256"/>
            <ac:spMk id="43" creationId="{6BA9E676-A8FC-4C2F-8D78-C13ED8ABDBA8}"/>
          </ac:spMkLst>
        </pc:spChg>
        <pc:spChg chg="del">
          <ac:chgData name="charityrosina@gmail.com" userId="8bac93fe8c8a6704" providerId="LiveId" clId="{F9160799-1A4D-44F0-A512-78857FA00BBC}" dt="2021-03-12T18:26:48.540" v="4"/>
          <ac:spMkLst>
            <pc:docMk/>
            <pc:sldMk cId="3831953349" sldId="256"/>
            <ac:spMk id="45" creationId="{A2B5CBEA-F125-49B6-8335-227C325B112B}"/>
          </ac:spMkLst>
        </pc:spChg>
        <pc:spChg chg="del">
          <ac:chgData name="charityrosina@gmail.com" userId="8bac93fe8c8a6704" providerId="LiveId" clId="{F9160799-1A4D-44F0-A512-78857FA00BBC}" dt="2021-03-12T18:26:48.540" v="4"/>
          <ac:spMkLst>
            <pc:docMk/>
            <pc:sldMk cId="3831953349" sldId="256"/>
            <ac:spMk id="47" creationId="{EECD79B5-5FC5-495F-BFD6-346C16E787A7}"/>
          </ac:spMkLst>
        </pc:spChg>
        <pc:spChg chg="del">
          <ac:chgData name="charityrosina@gmail.com" userId="8bac93fe8c8a6704" providerId="LiveId" clId="{F9160799-1A4D-44F0-A512-78857FA00BBC}" dt="2021-03-12T18:26:48.540" v="4"/>
          <ac:spMkLst>
            <pc:docMk/>
            <pc:sldMk cId="3831953349" sldId="256"/>
            <ac:spMk id="49" creationId="{2C1D3151-5F97-4860-B56C-C98BD62CC255}"/>
          </ac:spMkLst>
        </pc:spChg>
        <pc:spChg chg="add">
          <ac:chgData name="charityrosina@gmail.com" userId="8bac93fe8c8a6704" providerId="LiveId" clId="{F9160799-1A4D-44F0-A512-78857FA00BBC}" dt="2021-03-12T20:57:05.474" v="2969" actId="26606"/>
          <ac:spMkLst>
            <pc:docMk/>
            <pc:sldMk cId="3831953349" sldId="256"/>
            <ac:spMk id="50" creationId="{0AA47C27-8894-42A7-8D01-C902DA9B703A}"/>
          </ac:spMkLst>
        </pc:spChg>
        <pc:spChg chg="del">
          <ac:chgData name="charityrosina@gmail.com" userId="8bac93fe8c8a6704" providerId="LiveId" clId="{F9160799-1A4D-44F0-A512-78857FA00BBC}" dt="2021-03-12T18:26:48.540" v="4"/>
          <ac:spMkLst>
            <pc:docMk/>
            <pc:sldMk cId="3831953349" sldId="256"/>
            <ac:spMk id="51" creationId="{32D9D048-3063-435A-8C23-26C1907E9619}"/>
          </ac:spMkLst>
        </pc:spChg>
        <pc:spChg chg="del">
          <ac:chgData name="charityrosina@gmail.com" userId="8bac93fe8c8a6704" providerId="LiveId" clId="{F9160799-1A4D-44F0-A512-78857FA00BBC}" dt="2021-03-12T18:26:48.540" v="4"/>
          <ac:spMkLst>
            <pc:docMk/>
            <pc:sldMk cId="3831953349" sldId="256"/>
            <ac:spMk id="53" creationId="{8DE96824-E506-4448-8704-5EC7BF7BC51B}"/>
          </ac:spMkLst>
        </pc:spChg>
        <pc:spChg chg="del">
          <ac:chgData name="charityrosina@gmail.com" userId="8bac93fe8c8a6704" providerId="LiveId" clId="{F9160799-1A4D-44F0-A512-78857FA00BBC}" dt="2021-03-12T18:26:48.540" v="4"/>
          <ac:spMkLst>
            <pc:docMk/>
            <pc:sldMk cId="3831953349" sldId="256"/>
            <ac:spMk id="55" creationId="{4D1A5E71-B6B6-486A-8CDC-C7ABD9B903F6}"/>
          </ac:spMkLst>
        </pc:spChg>
        <pc:spChg chg="del">
          <ac:chgData name="charityrosina@gmail.com" userId="8bac93fe8c8a6704" providerId="LiveId" clId="{F9160799-1A4D-44F0-A512-78857FA00BBC}" dt="2021-03-12T18:26:48.540" v="4"/>
          <ac:spMkLst>
            <pc:docMk/>
            <pc:sldMk cId="3831953349" sldId="256"/>
            <ac:spMk id="57" creationId="{B6C541AE-9B02-44C0-B8C6-B2DEA7ED3813}"/>
          </ac:spMkLst>
        </pc:spChg>
        <pc:grpChg chg="add del">
          <ac:chgData name="charityrosina@gmail.com" userId="8bac93fe8c8a6704" providerId="LiveId" clId="{F9160799-1A4D-44F0-A512-78857FA00BBC}" dt="2021-03-12T20:57:05.474" v="2969" actId="26606"/>
          <ac:grpSpMkLst>
            <pc:docMk/>
            <pc:sldMk cId="3831953349" sldId="256"/>
            <ac:grpSpMk id="7" creationId="{9DCECFD5-4C30-4892-9FF0-540E17955A55}"/>
          </ac:grpSpMkLst>
        </pc:grpChg>
        <pc:grpChg chg="add del">
          <ac:chgData name="charityrosina@gmail.com" userId="8bac93fe8c8a6704" providerId="LiveId" clId="{F9160799-1A4D-44F0-A512-78857FA00BBC}" dt="2021-03-12T20:57:03.124" v="2968" actId="26606"/>
          <ac:grpSpMkLst>
            <pc:docMk/>
            <pc:sldMk cId="3831953349" sldId="256"/>
            <ac:grpSpMk id="26" creationId="{8B4BD81D-EAC7-4C48-A5FD-A1156EC849E9}"/>
          </ac:grpSpMkLst>
        </pc:grpChg>
        <pc:grpChg chg="add">
          <ac:chgData name="charityrosina@gmail.com" userId="8bac93fe8c8a6704" providerId="LiveId" clId="{F9160799-1A4D-44F0-A512-78857FA00BBC}" dt="2021-03-12T20:57:05.474" v="2969" actId="26606"/>
          <ac:grpSpMkLst>
            <pc:docMk/>
            <pc:sldMk cId="3831953349" sldId="256"/>
            <ac:grpSpMk id="52" creationId="{8B4BD81D-EAC7-4C48-A5FD-A1156EC849E9}"/>
          </ac:grpSpMkLst>
        </pc:grpChg>
        <pc:picChg chg="add mod">
          <ac:chgData name="charityrosina@gmail.com" userId="8bac93fe8c8a6704" providerId="LiveId" clId="{F9160799-1A4D-44F0-A512-78857FA00BBC}" dt="2021-03-12T20:57:05.474" v="2969" actId="26606"/>
          <ac:picMkLst>
            <pc:docMk/>
            <pc:sldMk cId="3831953349" sldId="256"/>
            <ac:picMk id="11" creationId="{172186F9-EB58-4D68-8E61-295E2E808ACF}"/>
          </ac:picMkLst>
        </pc:picChg>
        <pc:picChg chg="add del">
          <ac:chgData name="charityrosina@gmail.com" userId="8bac93fe8c8a6704" providerId="LiveId" clId="{F9160799-1A4D-44F0-A512-78857FA00BBC}" dt="2021-03-12T18:29:17.204" v="74" actId="26606"/>
          <ac:picMkLst>
            <pc:docMk/>
            <pc:sldMk cId="3831953349" sldId="256"/>
            <ac:picMk id="18" creationId="{4C401D57-600A-4C91-AC9A-14CA1ED6F7D8}"/>
          </ac:picMkLst>
        </pc:picChg>
        <pc:picChg chg="add del">
          <ac:chgData name="charityrosina@gmail.com" userId="8bac93fe8c8a6704" providerId="LiveId" clId="{F9160799-1A4D-44F0-A512-78857FA00BBC}" dt="2021-03-12T18:29:17.182" v="73" actId="26606"/>
          <ac:picMkLst>
            <pc:docMk/>
            <pc:sldMk cId="3831953349" sldId="256"/>
            <ac:picMk id="38" creationId="{4C401D57-600A-4C91-AC9A-14CA1ED6F7D8}"/>
          </ac:picMkLst>
        </pc:picChg>
        <pc:picChg chg="add del mod">
          <ac:chgData name="charityrosina@gmail.com" userId="8bac93fe8c8a6704" providerId="LiveId" clId="{F9160799-1A4D-44F0-A512-78857FA00BBC}" dt="2021-03-12T20:55:37.344" v="2963"/>
          <ac:picMkLst>
            <pc:docMk/>
            <pc:sldMk cId="3831953349" sldId="256"/>
            <ac:picMk id="48" creationId="{3F7213D3-2049-4EFC-AF10-B17C6F7AB34A}"/>
          </ac:picMkLst>
        </pc:picChg>
        <pc:cxnChg chg="add del">
          <ac:chgData name="charityrosina@gmail.com" userId="8bac93fe8c8a6704" providerId="LiveId" clId="{F9160799-1A4D-44F0-A512-78857FA00BBC}" dt="2021-03-12T18:29:17.204" v="74" actId="26606"/>
          <ac:cxnSpMkLst>
            <pc:docMk/>
            <pc:sldMk cId="3831953349" sldId="256"/>
            <ac:cxnSpMk id="20" creationId="{412BDC66-00FA-4A3F-9BC7-BE05FF7705F8}"/>
          </ac:cxnSpMkLst>
        </pc:cxnChg>
        <pc:cxnChg chg="add del">
          <ac:chgData name="charityrosina@gmail.com" userId="8bac93fe8c8a6704" providerId="LiveId" clId="{F9160799-1A4D-44F0-A512-78857FA00BBC}" dt="2021-03-12T18:29:16.123" v="71" actId="26606"/>
          <ac:cxnSpMkLst>
            <pc:docMk/>
            <pc:sldMk cId="3831953349" sldId="256"/>
            <ac:cxnSpMk id="27" creationId="{53268B1E-8861-4702-9529-5A8FB23A618F}"/>
          </ac:cxnSpMkLst>
        </pc:cxnChg>
        <pc:cxnChg chg="add del">
          <ac:chgData name="charityrosina@gmail.com" userId="8bac93fe8c8a6704" providerId="LiveId" clId="{F9160799-1A4D-44F0-A512-78857FA00BBC}" dt="2021-03-12T18:29:16.123" v="71" actId="26606"/>
          <ac:cxnSpMkLst>
            <pc:docMk/>
            <pc:sldMk cId="3831953349" sldId="256"/>
            <ac:cxnSpMk id="29" creationId="{BC6646AE-8FD6-411E-8640-6CCB250D54FB}"/>
          </ac:cxnSpMkLst>
        </pc:cxnChg>
        <pc:cxnChg chg="add del">
          <ac:chgData name="charityrosina@gmail.com" userId="8bac93fe8c8a6704" providerId="LiveId" clId="{F9160799-1A4D-44F0-A512-78857FA00BBC}" dt="2021-03-12T18:29:17.182" v="73" actId="26606"/>
          <ac:cxnSpMkLst>
            <pc:docMk/>
            <pc:sldMk cId="3831953349" sldId="256"/>
            <ac:cxnSpMk id="40" creationId="{412BDC66-00FA-4A3F-9BC7-BE05FF7705F8}"/>
          </ac:cxnSpMkLst>
        </pc:cxnChg>
        <pc:cxnChg chg="add del">
          <ac:chgData name="charityrosina@gmail.com" userId="8bac93fe8c8a6704" providerId="LiveId" clId="{F9160799-1A4D-44F0-A512-78857FA00BBC}" dt="2021-03-12T20:44:57.564" v="2812"/>
          <ac:cxnSpMkLst>
            <pc:docMk/>
            <pc:sldMk cId="3831953349" sldId="256"/>
            <ac:cxnSpMk id="44" creationId="{53268B1E-8861-4702-9529-5A8FB23A618F}"/>
          </ac:cxnSpMkLst>
        </pc:cxnChg>
        <pc:cxnChg chg="add del">
          <ac:chgData name="charityrosina@gmail.com" userId="8bac93fe8c8a6704" providerId="LiveId" clId="{F9160799-1A4D-44F0-A512-78857FA00BBC}" dt="2021-03-12T20:44:57.564" v="2812"/>
          <ac:cxnSpMkLst>
            <pc:docMk/>
            <pc:sldMk cId="3831953349" sldId="256"/>
            <ac:cxnSpMk id="46" creationId="{BC6646AE-8FD6-411E-8640-6CCB250D54FB}"/>
          </ac:cxnSpMkLst>
        </pc:cxnChg>
      </pc:sldChg>
      <pc:sldChg chg="addSp delSp modSp mod setBg modAnim setClrOvrMap delDesignElem">
        <pc:chgData name="charityrosina@gmail.com" userId="8bac93fe8c8a6704" providerId="LiveId" clId="{F9160799-1A4D-44F0-A512-78857FA00BBC}" dt="2021-03-12T21:51:07.355" v="3601"/>
        <pc:sldMkLst>
          <pc:docMk/>
          <pc:sldMk cId="2379308154" sldId="257"/>
        </pc:sldMkLst>
        <pc:spChg chg="mod ord">
          <ac:chgData name="charityrosina@gmail.com" userId="8bac93fe8c8a6704" providerId="LiveId" clId="{F9160799-1A4D-44F0-A512-78857FA00BBC}" dt="2021-03-12T20:47:54.674" v="2868" actId="26606"/>
          <ac:spMkLst>
            <pc:docMk/>
            <pc:sldMk cId="2379308154" sldId="257"/>
            <ac:spMk id="2" creationId="{28ED585F-8EDE-4B09-B645-66D8826DCBD3}"/>
          </ac:spMkLst>
        </pc:spChg>
        <pc:spChg chg="mod">
          <ac:chgData name="charityrosina@gmail.com" userId="8bac93fe8c8a6704" providerId="LiveId" clId="{F9160799-1A4D-44F0-A512-78857FA00BBC}" dt="2021-03-12T21:19:36.337" v="3330" actId="2711"/>
          <ac:spMkLst>
            <pc:docMk/>
            <pc:sldMk cId="2379308154" sldId="257"/>
            <ac:spMk id="3" creationId="{A3774DD6-E18A-430E-8185-AAFF94C34D0C}"/>
          </ac:spMkLst>
        </pc:spChg>
        <pc:spChg chg="add del">
          <ac:chgData name="charityrosina@gmail.com" userId="8bac93fe8c8a6704" providerId="LiveId" clId="{F9160799-1A4D-44F0-A512-78857FA00BBC}" dt="2021-03-12T20:47:28.324" v="2857" actId="26606"/>
          <ac:spMkLst>
            <pc:docMk/>
            <pc:sldMk cId="2379308154" sldId="257"/>
            <ac:spMk id="5" creationId="{4FCA88C2-C73C-4062-A097-8FBCE3090BEA}"/>
          </ac:spMkLst>
        </pc:spChg>
        <pc:spChg chg="add del">
          <ac:chgData name="charityrosina@gmail.com" userId="8bac93fe8c8a6704" providerId="LiveId" clId="{F9160799-1A4D-44F0-A512-78857FA00BBC}" dt="2021-03-12T20:47:28.324" v="2857" actId="26606"/>
          <ac:spMkLst>
            <pc:docMk/>
            <pc:sldMk cId="2379308154" sldId="257"/>
            <ac:spMk id="6" creationId="{83981C21-E132-4402-B31B-D725C1CE77D2}"/>
          </ac:spMkLst>
        </pc:spChg>
        <pc:spChg chg="add del">
          <ac:chgData name="charityrosina@gmail.com" userId="8bac93fe8c8a6704" providerId="LiveId" clId="{F9160799-1A4D-44F0-A512-78857FA00BBC}" dt="2021-03-12T20:44:57.564" v="2812"/>
          <ac:spMkLst>
            <pc:docMk/>
            <pc:sldMk cId="2379308154" sldId="257"/>
            <ac:spMk id="8" creationId="{29C51009-A09A-4689-8E6C-F8FC99E6A840}"/>
          </ac:spMkLst>
        </pc:spChg>
        <pc:spChg chg="add del">
          <ac:chgData name="charityrosina@gmail.com" userId="8bac93fe8c8a6704" providerId="LiveId" clId="{F9160799-1A4D-44F0-A512-78857FA00BBC}" dt="2021-03-12T20:47:28.324" v="2857" actId="26606"/>
          <ac:spMkLst>
            <pc:docMk/>
            <pc:sldMk cId="2379308154" sldId="257"/>
            <ac:spMk id="12" creationId="{6A685C77-4E84-486A-9AE5-F3635BE98EFB}"/>
          </ac:spMkLst>
        </pc:spChg>
        <pc:spChg chg="add del">
          <ac:chgData name="charityrosina@gmail.com" userId="8bac93fe8c8a6704" providerId="LiveId" clId="{F9160799-1A4D-44F0-A512-78857FA00BBC}" dt="2021-03-12T20:47:28.324" v="2857" actId="26606"/>
          <ac:spMkLst>
            <pc:docMk/>
            <pc:sldMk cId="2379308154" sldId="257"/>
            <ac:spMk id="14" creationId="{E55C1C3E-5158-47F3-8FD9-14B22C3E6EAD}"/>
          </ac:spMkLst>
        </pc:spChg>
        <pc:spChg chg="add del">
          <ac:chgData name="charityrosina@gmail.com" userId="8bac93fe8c8a6704" providerId="LiveId" clId="{F9160799-1A4D-44F0-A512-78857FA00BBC}" dt="2021-03-12T20:47:20.964" v="2848" actId="26606"/>
          <ac:spMkLst>
            <pc:docMk/>
            <pc:sldMk cId="2379308154" sldId="257"/>
            <ac:spMk id="19" creationId="{5118BA95-03E7-41B7-B442-0AF8C0A7FF68}"/>
          </ac:spMkLst>
        </pc:spChg>
        <pc:spChg chg="add del">
          <ac:chgData name="charityrosina@gmail.com" userId="8bac93fe8c8a6704" providerId="LiveId" clId="{F9160799-1A4D-44F0-A512-78857FA00BBC}" dt="2021-03-12T20:47:20.964" v="2848" actId="26606"/>
          <ac:spMkLst>
            <pc:docMk/>
            <pc:sldMk cId="2379308154" sldId="257"/>
            <ac:spMk id="21" creationId="{AD9B3EAD-A2B3-42C4-927C-3455E3E69EE6}"/>
          </ac:spMkLst>
        </pc:spChg>
        <pc:spChg chg="add del">
          <ac:chgData name="charityrosina@gmail.com" userId="8bac93fe8c8a6704" providerId="LiveId" clId="{F9160799-1A4D-44F0-A512-78857FA00BBC}" dt="2021-03-12T20:47:28.294" v="2856" actId="26606"/>
          <ac:spMkLst>
            <pc:docMk/>
            <pc:sldMk cId="2379308154" sldId="257"/>
            <ac:spMk id="25" creationId="{504B0465-3B07-49BF-BEA7-D81476246293}"/>
          </ac:spMkLst>
        </pc:spChg>
        <pc:spChg chg="add del">
          <ac:chgData name="charityrosina@gmail.com" userId="8bac93fe8c8a6704" providerId="LiveId" clId="{F9160799-1A4D-44F0-A512-78857FA00BBC}" dt="2021-03-12T20:47:28.294" v="2856" actId="26606"/>
          <ac:spMkLst>
            <pc:docMk/>
            <pc:sldMk cId="2379308154" sldId="257"/>
            <ac:spMk id="27" creationId="{49B7FFA5-14CB-4A4F-9BCC-CA3AA5D9D276}"/>
          </ac:spMkLst>
        </pc:spChg>
        <pc:spChg chg="add del">
          <ac:chgData name="charityrosina@gmail.com" userId="8bac93fe8c8a6704" providerId="LiveId" clId="{F9160799-1A4D-44F0-A512-78857FA00BBC}" dt="2021-03-12T20:47:23.324" v="2850" actId="26606"/>
          <ac:spMkLst>
            <pc:docMk/>
            <pc:sldMk cId="2379308154" sldId="257"/>
            <ac:spMk id="28" creationId="{2427CF8A-A1AE-4DA2-B4D3-DD0D215DEABB}"/>
          </ac:spMkLst>
        </pc:spChg>
        <pc:spChg chg="add del">
          <ac:chgData name="charityrosina@gmail.com" userId="8bac93fe8c8a6704" providerId="LiveId" clId="{F9160799-1A4D-44F0-A512-78857FA00BBC}" dt="2021-03-12T20:47:23.324" v="2850" actId="26606"/>
          <ac:spMkLst>
            <pc:docMk/>
            <pc:sldMk cId="2379308154" sldId="257"/>
            <ac:spMk id="29" creationId="{A4D3DE63-E06B-473D-8144-78398E35178B}"/>
          </ac:spMkLst>
        </pc:spChg>
        <pc:spChg chg="add del">
          <ac:chgData name="charityrosina@gmail.com" userId="8bac93fe8c8a6704" providerId="LiveId" clId="{F9160799-1A4D-44F0-A512-78857FA00BBC}" dt="2021-03-12T20:47:23.324" v="2850" actId="26606"/>
          <ac:spMkLst>
            <pc:docMk/>
            <pc:sldMk cId="2379308154" sldId="257"/>
            <ac:spMk id="30" creationId="{838C5F6C-2147-447F-84CB-47BEB813B80C}"/>
          </ac:spMkLst>
        </pc:spChg>
        <pc:spChg chg="add del">
          <ac:chgData name="charityrosina@gmail.com" userId="8bac93fe8c8a6704" providerId="LiveId" clId="{F9160799-1A4D-44F0-A512-78857FA00BBC}" dt="2021-03-12T20:47:24.964" v="2852" actId="26606"/>
          <ac:spMkLst>
            <pc:docMk/>
            <pc:sldMk cId="2379308154" sldId="257"/>
            <ac:spMk id="33" creationId="{5118BA95-03E7-41B7-B442-0AF8C0A7FF68}"/>
          </ac:spMkLst>
        </pc:spChg>
        <pc:spChg chg="add del">
          <ac:chgData name="charityrosina@gmail.com" userId="8bac93fe8c8a6704" providerId="LiveId" clId="{F9160799-1A4D-44F0-A512-78857FA00BBC}" dt="2021-03-12T20:47:24.964" v="2852" actId="26606"/>
          <ac:spMkLst>
            <pc:docMk/>
            <pc:sldMk cId="2379308154" sldId="257"/>
            <ac:spMk id="34" creationId="{AD9B3EAD-A2B3-42C4-927C-3455E3E69EE6}"/>
          </ac:spMkLst>
        </pc:spChg>
        <pc:spChg chg="add del">
          <ac:chgData name="charityrosina@gmail.com" userId="8bac93fe8c8a6704" providerId="LiveId" clId="{F9160799-1A4D-44F0-A512-78857FA00BBC}" dt="2021-03-12T20:47:27.464" v="2854" actId="26606"/>
          <ac:spMkLst>
            <pc:docMk/>
            <pc:sldMk cId="2379308154" sldId="257"/>
            <ac:spMk id="37" creationId="{5118BA95-03E7-41B7-B442-0AF8C0A7FF68}"/>
          </ac:spMkLst>
        </pc:spChg>
        <pc:spChg chg="add del">
          <ac:chgData name="charityrosina@gmail.com" userId="8bac93fe8c8a6704" providerId="LiveId" clId="{F9160799-1A4D-44F0-A512-78857FA00BBC}" dt="2021-03-12T20:47:27.464" v="2854" actId="26606"/>
          <ac:spMkLst>
            <pc:docMk/>
            <pc:sldMk cId="2379308154" sldId="257"/>
            <ac:spMk id="40" creationId="{AD9B3EAD-A2B3-42C4-927C-3455E3E69EE6}"/>
          </ac:spMkLst>
        </pc:spChg>
        <pc:spChg chg="add del">
          <ac:chgData name="charityrosina@gmail.com" userId="8bac93fe8c8a6704" providerId="LiveId" clId="{F9160799-1A4D-44F0-A512-78857FA00BBC}" dt="2021-03-12T20:47:28.294" v="2856" actId="26606"/>
          <ac:spMkLst>
            <pc:docMk/>
            <pc:sldMk cId="2379308154" sldId="257"/>
            <ac:spMk id="42" creationId="{E009DD9B-5EE2-4C0D-8B2B-351C8C102205}"/>
          </ac:spMkLst>
        </pc:spChg>
        <pc:spChg chg="add del">
          <ac:chgData name="charityrosina@gmail.com" userId="8bac93fe8c8a6704" providerId="LiveId" clId="{F9160799-1A4D-44F0-A512-78857FA00BBC}" dt="2021-03-12T20:47:28.294" v="2856" actId="26606"/>
          <ac:spMkLst>
            <pc:docMk/>
            <pc:sldMk cId="2379308154" sldId="257"/>
            <ac:spMk id="43" creationId="{E720DB99-7745-4E75-9D96-AAB6D55C531E}"/>
          </ac:spMkLst>
        </pc:spChg>
        <pc:spChg chg="add del">
          <ac:chgData name="charityrosina@gmail.com" userId="8bac93fe8c8a6704" providerId="LiveId" clId="{F9160799-1A4D-44F0-A512-78857FA00BBC}" dt="2021-03-12T20:47:28.294" v="2856" actId="26606"/>
          <ac:spMkLst>
            <pc:docMk/>
            <pc:sldMk cId="2379308154" sldId="257"/>
            <ac:spMk id="44" creationId="{D68803C4-E159-4360-B7BB-74205C8F782D}"/>
          </ac:spMkLst>
        </pc:spChg>
        <pc:spChg chg="add del">
          <ac:chgData name="charityrosina@gmail.com" userId="8bac93fe8c8a6704" providerId="LiveId" clId="{F9160799-1A4D-44F0-A512-78857FA00BBC}" dt="2021-03-12T20:47:28.294" v="2856" actId="26606"/>
          <ac:spMkLst>
            <pc:docMk/>
            <pc:sldMk cId="2379308154" sldId="257"/>
            <ac:spMk id="45" creationId="{04E48745-7512-4EC2-9E20-9092D12150CA}"/>
          </ac:spMkLst>
        </pc:spChg>
        <pc:spChg chg="add del">
          <ac:chgData name="charityrosina@gmail.com" userId="8bac93fe8c8a6704" providerId="LiveId" clId="{F9160799-1A4D-44F0-A512-78857FA00BBC}" dt="2021-03-12T20:47:54.674" v="2868" actId="26606"/>
          <ac:spMkLst>
            <pc:docMk/>
            <pc:sldMk cId="2379308154" sldId="257"/>
            <ac:spMk id="47" creationId="{5118BA95-03E7-41B7-B442-0AF8C0A7FF68}"/>
          </ac:spMkLst>
        </pc:spChg>
        <pc:spChg chg="add del">
          <ac:chgData name="charityrosina@gmail.com" userId="8bac93fe8c8a6704" providerId="LiveId" clId="{F9160799-1A4D-44F0-A512-78857FA00BBC}" dt="2021-03-12T20:47:54.674" v="2868" actId="26606"/>
          <ac:spMkLst>
            <pc:docMk/>
            <pc:sldMk cId="2379308154" sldId="257"/>
            <ac:spMk id="50" creationId="{AD9B3EAD-A2B3-42C4-927C-3455E3E69EE6}"/>
          </ac:spMkLst>
        </pc:spChg>
        <pc:spChg chg="add del">
          <ac:chgData name="charityrosina@gmail.com" userId="8bac93fe8c8a6704" providerId="LiveId" clId="{F9160799-1A4D-44F0-A512-78857FA00BBC}" dt="2021-03-12T20:47:46.554" v="2861" actId="26606"/>
          <ac:spMkLst>
            <pc:docMk/>
            <pc:sldMk cId="2379308154" sldId="257"/>
            <ac:spMk id="55" creationId="{4FCA88C2-C73C-4062-A097-8FBCE3090BEA}"/>
          </ac:spMkLst>
        </pc:spChg>
        <pc:spChg chg="add del">
          <ac:chgData name="charityrosina@gmail.com" userId="8bac93fe8c8a6704" providerId="LiveId" clId="{F9160799-1A4D-44F0-A512-78857FA00BBC}" dt="2021-03-12T20:47:46.554" v="2861" actId="26606"/>
          <ac:spMkLst>
            <pc:docMk/>
            <pc:sldMk cId="2379308154" sldId="257"/>
            <ac:spMk id="57" creationId="{83981C21-E132-4402-B31B-D725C1CE77D2}"/>
          </ac:spMkLst>
        </pc:spChg>
        <pc:spChg chg="add del">
          <ac:chgData name="charityrosina@gmail.com" userId="8bac93fe8c8a6704" providerId="LiveId" clId="{F9160799-1A4D-44F0-A512-78857FA00BBC}" dt="2021-03-12T20:47:46.554" v="2861" actId="26606"/>
          <ac:spMkLst>
            <pc:docMk/>
            <pc:sldMk cId="2379308154" sldId="257"/>
            <ac:spMk id="59" creationId="{6A685C77-4E84-486A-9AE5-F3635BE98EFB}"/>
          </ac:spMkLst>
        </pc:spChg>
        <pc:spChg chg="add del">
          <ac:chgData name="charityrosina@gmail.com" userId="8bac93fe8c8a6704" providerId="LiveId" clId="{F9160799-1A4D-44F0-A512-78857FA00BBC}" dt="2021-03-12T20:47:46.554" v="2861" actId="26606"/>
          <ac:spMkLst>
            <pc:docMk/>
            <pc:sldMk cId="2379308154" sldId="257"/>
            <ac:spMk id="61" creationId="{E55C1C3E-5158-47F3-8FD9-14B22C3E6EAD}"/>
          </ac:spMkLst>
        </pc:spChg>
        <pc:spChg chg="add del">
          <ac:chgData name="charityrosina@gmail.com" userId="8bac93fe8c8a6704" providerId="LiveId" clId="{F9160799-1A4D-44F0-A512-78857FA00BBC}" dt="2021-03-12T20:47:47.414" v="2863" actId="26606"/>
          <ac:spMkLst>
            <pc:docMk/>
            <pc:sldMk cId="2379308154" sldId="257"/>
            <ac:spMk id="63" creationId="{49B7FFA5-14CB-4A4F-9BCC-CA3AA5D9D276}"/>
          </ac:spMkLst>
        </pc:spChg>
        <pc:spChg chg="add del">
          <ac:chgData name="charityrosina@gmail.com" userId="8bac93fe8c8a6704" providerId="LiveId" clId="{F9160799-1A4D-44F0-A512-78857FA00BBC}" dt="2021-03-12T20:47:47.414" v="2863" actId="26606"/>
          <ac:spMkLst>
            <pc:docMk/>
            <pc:sldMk cId="2379308154" sldId="257"/>
            <ac:spMk id="64" creationId="{E009DD9B-5EE2-4C0D-8B2B-351C8C102205}"/>
          </ac:spMkLst>
        </pc:spChg>
        <pc:spChg chg="add del">
          <ac:chgData name="charityrosina@gmail.com" userId="8bac93fe8c8a6704" providerId="LiveId" clId="{F9160799-1A4D-44F0-A512-78857FA00BBC}" dt="2021-03-12T20:47:47.414" v="2863" actId="26606"/>
          <ac:spMkLst>
            <pc:docMk/>
            <pc:sldMk cId="2379308154" sldId="257"/>
            <ac:spMk id="65" creationId="{04E48745-7512-4EC2-9E20-9092D12150CA}"/>
          </ac:spMkLst>
        </pc:spChg>
        <pc:spChg chg="add del">
          <ac:chgData name="charityrosina@gmail.com" userId="8bac93fe8c8a6704" providerId="LiveId" clId="{F9160799-1A4D-44F0-A512-78857FA00BBC}" dt="2021-03-12T20:47:47.414" v="2863" actId="26606"/>
          <ac:spMkLst>
            <pc:docMk/>
            <pc:sldMk cId="2379308154" sldId="257"/>
            <ac:spMk id="66" creationId="{E720DB99-7745-4E75-9D96-AAB6D55C531E}"/>
          </ac:spMkLst>
        </pc:spChg>
        <pc:spChg chg="add del">
          <ac:chgData name="charityrosina@gmail.com" userId="8bac93fe8c8a6704" providerId="LiveId" clId="{F9160799-1A4D-44F0-A512-78857FA00BBC}" dt="2021-03-12T20:47:47.414" v="2863" actId="26606"/>
          <ac:spMkLst>
            <pc:docMk/>
            <pc:sldMk cId="2379308154" sldId="257"/>
            <ac:spMk id="67" creationId="{D68803C4-E159-4360-B7BB-74205C8F782D}"/>
          </ac:spMkLst>
        </pc:spChg>
        <pc:spChg chg="add del">
          <ac:chgData name="charityrosina@gmail.com" userId="8bac93fe8c8a6704" providerId="LiveId" clId="{F9160799-1A4D-44F0-A512-78857FA00BBC}" dt="2021-03-12T20:47:47.414" v="2863" actId="26606"/>
          <ac:spMkLst>
            <pc:docMk/>
            <pc:sldMk cId="2379308154" sldId="257"/>
            <ac:spMk id="68" creationId="{504B0465-3B07-49BF-BEA7-D81476246293}"/>
          </ac:spMkLst>
        </pc:spChg>
        <pc:spChg chg="add del">
          <ac:chgData name="charityrosina@gmail.com" userId="8bac93fe8c8a6704" providerId="LiveId" clId="{F9160799-1A4D-44F0-A512-78857FA00BBC}" dt="2021-03-12T20:47:49.054" v="2865" actId="26606"/>
          <ac:spMkLst>
            <pc:docMk/>
            <pc:sldMk cId="2379308154" sldId="257"/>
            <ac:spMk id="70" creationId="{4FCA88C2-C73C-4062-A097-8FBCE3090BEA}"/>
          </ac:spMkLst>
        </pc:spChg>
        <pc:spChg chg="add del">
          <ac:chgData name="charityrosina@gmail.com" userId="8bac93fe8c8a6704" providerId="LiveId" clId="{F9160799-1A4D-44F0-A512-78857FA00BBC}" dt="2021-03-12T20:47:49.054" v="2865" actId="26606"/>
          <ac:spMkLst>
            <pc:docMk/>
            <pc:sldMk cId="2379308154" sldId="257"/>
            <ac:spMk id="71" creationId="{83981C21-E132-4402-B31B-D725C1CE77D2}"/>
          </ac:spMkLst>
        </pc:spChg>
        <pc:spChg chg="del">
          <ac:chgData name="charityrosina@gmail.com" userId="8bac93fe8c8a6704" providerId="LiveId" clId="{F9160799-1A4D-44F0-A512-78857FA00BBC}" dt="2021-03-12T18:26:48.540" v="4"/>
          <ac:spMkLst>
            <pc:docMk/>
            <pc:sldMk cId="2379308154" sldId="257"/>
            <ac:spMk id="72" creationId="{5A0118C5-4F8D-4CF4-BADD-53FEACC6C42A}"/>
          </ac:spMkLst>
        </pc:spChg>
        <pc:spChg chg="del">
          <ac:chgData name="charityrosina@gmail.com" userId="8bac93fe8c8a6704" providerId="LiveId" clId="{F9160799-1A4D-44F0-A512-78857FA00BBC}" dt="2021-03-12T18:26:48.540" v="4"/>
          <ac:spMkLst>
            <pc:docMk/>
            <pc:sldMk cId="2379308154" sldId="257"/>
            <ac:spMk id="73" creationId="{CAEBFCD5-5356-4326-8D39-8235A46CD7B2}"/>
          </ac:spMkLst>
        </pc:spChg>
        <pc:spChg chg="del">
          <ac:chgData name="charityrosina@gmail.com" userId="8bac93fe8c8a6704" providerId="LiveId" clId="{F9160799-1A4D-44F0-A512-78857FA00BBC}" dt="2021-03-12T18:26:48.540" v="4"/>
          <ac:spMkLst>
            <pc:docMk/>
            <pc:sldMk cId="2379308154" sldId="257"/>
            <ac:spMk id="74" creationId="{F6814848-248A-47DD-88E0-95099D951EF8}"/>
          </ac:spMkLst>
        </pc:spChg>
        <pc:spChg chg="del">
          <ac:chgData name="charityrosina@gmail.com" userId="8bac93fe8c8a6704" providerId="LiveId" clId="{F9160799-1A4D-44F0-A512-78857FA00BBC}" dt="2021-03-12T18:26:48.540" v="4"/>
          <ac:spMkLst>
            <pc:docMk/>
            <pc:sldMk cId="2379308154" sldId="257"/>
            <ac:spMk id="75" creationId="{718BDA89-0D2C-4C4E-99F6-D7A220FE48D3}"/>
          </ac:spMkLst>
        </pc:spChg>
        <pc:spChg chg="add del">
          <ac:chgData name="charityrosina@gmail.com" userId="8bac93fe8c8a6704" providerId="LiveId" clId="{F9160799-1A4D-44F0-A512-78857FA00BBC}" dt="2021-03-12T20:47:49.054" v="2865" actId="26606"/>
          <ac:spMkLst>
            <pc:docMk/>
            <pc:sldMk cId="2379308154" sldId="257"/>
            <ac:spMk id="77" creationId="{6A685C77-4E84-486A-9AE5-F3635BE98EFB}"/>
          </ac:spMkLst>
        </pc:spChg>
        <pc:spChg chg="add del">
          <ac:chgData name="charityrosina@gmail.com" userId="8bac93fe8c8a6704" providerId="LiveId" clId="{F9160799-1A4D-44F0-A512-78857FA00BBC}" dt="2021-03-12T20:47:49.054" v="2865" actId="26606"/>
          <ac:spMkLst>
            <pc:docMk/>
            <pc:sldMk cId="2379308154" sldId="257"/>
            <ac:spMk id="78" creationId="{E55C1C3E-5158-47F3-8FD9-14B22C3E6EAD}"/>
          </ac:spMkLst>
        </pc:spChg>
        <pc:spChg chg="del">
          <ac:chgData name="charityrosina@gmail.com" userId="8bac93fe8c8a6704" providerId="LiveId" clId="{F9160799-1A4D-44F0-A512-78857FA00BBC}" dt="2021-03-12T18:26:48.540" v="4"/>
          <ac:spMkLst>
            <pc:docMk/>
            <pc:sldMk cId="2379308154" sldId="257"/>
            <ac:spMk id="79" creationId="{7CE98B01-ED41-482F-AFA1-19C7FA7C04A7}"/>
          </ac:spMkLst>
        </pc:spChg>
        <pc:spChg chg="del">
          <ac:chgData name="charityrosina@gmail.com" userId="8bac93fe8c8a6704" providerId="LiveId" clId="{F9160799-1A4D-44F0-A512-78857FA00BBC}" dt="2021-03-12T18:26:48.540" v="4"/>
          <ac:spMkLst>
            <pc:docMk/>
            <pc:sldMk cId="2379308154" sldId="257"/>
            <ac:spMk id="80" creationId="{B9CABDD0-8DF6-4974-A224-9A2A81778003}"/>
          </ac:spMkLst>
        </pc:spChg>
        <pc:spChg chg="add del">
          <ac:chgData name="charityrosina@gmail.com" userId="8bac93fe8c8a6704" providerId="LiveId" clId="{F9160799-1A4D-44F0-A512-78857FA00BBC}" dt="2021-03-12T20:47:54.649" v="2867" actId="26606"/>
          <ac:spMkLst>
            <pc:docMk/>
            <pc:sldMk cId="2379308154" sldId="257"/>
            <ac:spMk id="82" creationId="{5118BA95-03E7-41B7-B442-0AF8C0A7FF68}"/>
          </ac:spMkLst>
        </pc:spChg>
        <pc:spChg chg="add del">
          <ac:chgData name="charityrosina@gmail.com" userId="8bac93fe8c8a6704" providerId="LiveId" clId="{F9160799-1A4D-44F0-A512-78857FA00BBC}" dt="2021-03-12T20:47:54.649" v="2867" actId="26606"/>
          <ac:spMkLst>
            <pc:docMk/>
            <pc:sldMk cId="2379308154" sldId="257"/>
            <ac:spMk id="85" creationId="{AD9B3EAD-A2B3-42C4-927C-3455E3E69EE6}"/>
          </ac:spMkLst>
        </pc:spChg>
        <pc:spChg chg="add">
          <ac:chgData name="charityrosina@gmail.com" userId="8bac93fe8c8a6704" providerId="LiveId" clId="{F9160799-1A4D-44F0-A512-78857FA00BBC}" dt="2021-03-12T20:47:54.674" v="2868" actId="26606"/>
          <ac:spMkLst>
            <pc:docMk/>
            <pc:sldMk cId="2379308154" sldId="257"/>
            <ac:spMk id="87" creationId="{56B66E70-9451-4286-A0C2-6CF108FE8143}"/>
          </ac:spMkLst>
        </pc:spChg>
        <pc:spChg chg="add">
          <ac:chgData name="charityrosina@gmail.com" userId="8bac93fe8c8a6704" providerId="LiveId" clId="{F9160799-1A4D-44F0-A512-78857FA00BBC}" dt="2021-03-12T20:47:54.674" v="2868" actId="26606"/>
          <ac:spMkLst>
            <pc:docMk/>
            <pc:sldMk cId="2379308154" sldId="257"/>
            <ac:spMk id="88" creationId="{2A4B0696-68E2-40ED-B597-4B8738754428}"/>
          </ac:spMkLst>
        </pc:spChg>
        <pc:spChg chg="add">
          <ac:chgData name="charityrosina@gmail.com" userId="8bac93fe8c8a6704" providerId="LiveId" clId="{F9160799-1A4D-44F0-A512-78857FA00BBC}" dt="2021-03-12T20:47:54.674" v="2868" actId="26606"/>
          <ac:spMkLst>
            <pc:docMk/>
            <pc:sldMk cId="2379308154" sldId="257"/>
            <ac:spMk id="89" creationId="{A19EF1B4-0F49-44D2-AE21-263819BFBC9B}"/>
          </ac:spMkLst>
        </pc:spChg>
        <pc:grpChg chg="add del">
          <ac:chgData name="charityrosina@gmail.com" userId="8bac93fe8c8a6704" providerId="LiveId" clId="{F9160799-1A4D-44F0-A512-78857FA00BBC}" dt="2021-03-12T20:47:20.964" v="2848" actId="26606"/>
          <ac:grpSpMkLst>
            <pc:docMk/>
            <pc:sldMk cId="2379308154" sldId="257"/>
            <ac:grpSpMk id="23" creationId="{4BF9B298-BC35-4C0F-8301-5D63A1E6D281}"/>
          </ac:grpSpMkLst>
        </pc:grpChg>
        <pc:grpChg chg="add del">
          <ac:chgData name="charityrosina@gmail.com" userId="8bac93fe8c8a6704" providerId="LiveId" clId="{F9160799-1A4D-44F0-A512-78857FA00BBC}" dt="2021-03-12T20:47:23.324" v="2850" actId="26606"/>
          <ac:grpSpMkLst>
            <pc:docMk/>
            <pc:sldMk cId="2379308154" sldId="257"/>
            <ac:grpSpMk id="31" creationId="{4B0F093A-F2F4-4674-8265-42FC6DAFD0DB}"/>
          </ac:grpSpMkLst>
        </pc:grpChg>
        <pc:grpChg chg="add del">
          <ac:chgData name="charityrosina@gmail.com" userId="8bac93fe8c8a6704" providerId="LiveId" clId="{F9160799-1A4D-44F0-A512-78857FA00BBC}" dt="2021-03-12T20:47:24.964" v="2852" actId="26606"/>
          <ac:grpSpMkLst>
            <pc:docMk/>
            <pc:sldMk cId="2379308154" sldId="257"/>
            <ac:grpSpMk id="35" creationId="{4BF9B298-BC35-4C0F-8301-5D63A1E6D281}"/>
          </ac:grpSpMkLst>
        </pc:grpChg>
        <pc:grpChg chg="add del">
          <ac:chgData name="charityrosina@gmail.com" userId="8bac93fe8c8a6704" providerId="LiveId" clId="{F9160799-1A4D-44F0-A512-78857FA00BBC}" dt="2021-03-12T20:47:27.464" v="2854" actId="26606"/>
          <ac:grpSpMkLst>
            <pc:docMk/>
            <pc:sldMk cId="2379308154" sldId="257"/>
            <ac:grpSpMk id="38" creationId="{E799C3D5-7D55-4046-808C-F290F456D6EF}"/>
          </ac:grpSpMkLst>
        </pc:grpChg>
        <pc:grpChg chg="add del">
          <ac:chgData name="charityrosina@gmail.com" userId="8bac93fe8c8a6704" providerId="LiveId" clId="{F9160799-1A4D-44F0-A512-78857FA00BBC}" dt="2021-03-12T20:47:54.674" v="2868" actId="26606"/>
          <ac:grpSpMkLst>
            <pc:docMk/>
            <pc:sldMk cId="2379308154" sldId="257"/>
            <ac:grpSpMk id="48" creationId="{E799C3D5-7D55-4046-808C-F290F456D6EF}"/>
          </ac:grpSpMkLst>
        </pc:grpChg>
        <pc:grpChg chg="del">
          <ac:chgData name="charityrosina@gmail.com" userId="8bac93fe8c8a6704" providerId="LiveId" clId="{F9160799-1A4D-44F0-A512-78857FA00BBC}" dt="2021-03-12T18:26:48.540" v="4"/>
          <ac:grpSpMkLst>
            <pc:docMk/>
            <pc:sldMk cId="2379308154" sldId="257"/>
            <ac:grpSpMk id="76" creationId="{6B67BE95-96EF-433C-9F29-B0732AA6B6AC}"/>
          </ac:grpSpMkLst>
        </pc:grpChg>
        <pc:grpChg chg="del">
          <ac:chgData name="charityrosina@gmail.com" userId="8bac93fe8c8a6704" providerId="LiveId" clId="{F9160799-1A4D-44F0-A512-78857FA00BBC}" dt="2021-03-12T18:26:48.540" v="4"/>
          <ac:grpSpMkLst>
            <pc:docMk/>
            <pc:sldMk cId="2379308154" sldId="257"/>
            <ac:grpSpMk id="81" creationId="{D6E8B984-55B9-4A62-A043-997D00F0AE09}"/>
          </ac:grpSpMkLst>
        </pc:grpChg>
        <pc:grpChg chg="add del">
          <ac:chgData name="charityrosina@gmail.com" userId="8bac93fe8c8a6704" providerId="LiveId" clId="{F9160799-1A4D-44F0-A512-78857FA00BBC}" dt="2021-03-12T20:47:54.649" v="2867" actId="26606"/>
          <ac:grpSpMkLst>
            <pc:docMk/>
            <pc:sldMk cId="2379308154" sldId="257"/>
            <ac:grpSpMk id="83" creationId="{E799C3D5-7D55-4046-808C-F290F456D6EF}"/>
          </ac:grpSpMkLst>
        </pc:grpChg>
        <pc:grpChg chg="add">
          <ac:chgData name="charityrosina@gmail.com" userId="8bac93fe8c8a6704" providerId="LiveId" clId="{F9160799-1A4D-44F0-A512-78857FA00BBC}" dt="2021-03-12T20:47:54.674" v="2868" actId="26606"/>
          <ac:grpSpMkLst>
            <pc:docMk/>
            <pc:sldMk cId="2379308154" sldId="257"/>
            <ac:grpSpMk id="90" creationId="{2B69B0BE-E00A-432A-98D1-A47B82C1636F}"/>
          </ac:grpSpMkLst>
        </pc:grpChg>
        <pc:cxnChg chg="add del">
          <ac:chgData name="charityrosina@gmail.com" userId="8bac93fe8c8a6704" providerId="LiveId" clId="{F9160799-1A4D-44F0-A512-78857FA00BBC}" dt="2021-03-12T20:44:57.564" v="2812"/>
          <ac:cxnSpMkLst>
            <pc:docMk/>
            <pc:sldMk cId="2379308154" sldId="257"/>
            <ac:cxnSpMk id="10" creationId="{9EC65442-F244-409C-BF44-C5D6472E810A}"/>
          </ac:cxnSpMkLst>
        </pc:cxnChg>
      </pc:sldChg>
      <pc:sldChg chg="addSp delSp modSp mod setBg modAnim setClrOvrMap delDesignElem">
        <pc:chgData name="charityrosina@gmail.com" userId="8bac93fe8c8a6704" providerId="LiveId" clId="{F9160799-1A4D-44F0-A512-78857FA00BBC}" dt="2021-03-12T22:01:48.795" v="3710"/>
        <pc:sldMkLst>
          <pc:docMk/>
          <pc:sldMk cId="4291361299" sldId="258"/>
        </pc:sldMkLst>
        <pc:spChg chg="mod ord">
          <ac:chgData name="charityrosina@gmail.com" userId="8bac93fe8c8a6704" providerId="LiveId" clId="{F9160799-1A4D-44F0-A512-78857FA00BBC}" dt="2021-03-12T20:50:30.384" v="2911" actId="26606"/>
          <ac:spMkLst>
            <pc:docMk/>
            <pc:sldMk cId="4291361299" sldId="258"/>
            <ac:spMk id="2" creationId="{3022DCA3-0A2B-401D-8DE8-C2FED8079017}"/>
          </ac:spMkLst>
        </pc:spChg>
        <pc:spChg chg="del">
          <ac:chgData name="charityrosina@gmail.com" userId="8bac93fe8c8a6704" providerId="LiveId" clId="{F9160799-1A4D-44F0-A512-78857FA00BBC}" dt="2021-03-12T18:26:48.540" v="4"/>
          <ac:spMkLst>
            <pc:docMk/>
            <pc:sldMk cId="4291361299" sldId="258"/>
            <ac:spMk id="14" creationId="{718BDA89-0D2C-4C4E-99F6-D7A220FE48D3}"/>
          </ac:spMkLst>
        </pc:spChg>
        <pc:spChg chg="del">
          <ac:chgData name="charityrosina@gmail.com" userId="8bac93fe8c8a6704" providerId="LiveId" clId="{F9160799-1A4D-44F0-A512-78857FA00BBC}" dt="2021-03-12T18:26:48.540" v="4"/>
          <ac:spMkLst>
            <pc:docMk/>
            <pc:sldMk cId="4291361299" sldId="258"/>
            <ac:spMk id="15" creationId="{5A0118C5-4F8D-4CF4-BADD-53FEACC6C42A}"/>
          </ac:spMkLst>
        </pc:spChg>
        <pc:spChg chg="del">
          <ac:chgData name="charityrosina@gmail.com" userId="8bac93fe8c8a6704" providerId="LiveId" clId="{F9160799-1A4D-44F0-A512-78857FA00BBC}" dt="2021-03-12T18:26:48.540" v="4"/>
          <ac:spMkLst>
            <pc:docMk/>
            <pc:sldMk cId="4291361299" sldId="258"/>
            <ac:spMk id="19" creationId="{CAEBFCD5-5356-4326-8D39-8235A46CD7B2}"/>
          </ac:spMkLst>
        </pc:spChg>
        <pc:spChg chg="del">
          <ac:chgData name="charityrosina@gmail.com" userId="8bac93fe8c8a6704" providerId="LiveId" clId="{F9160799-1A4D-44F0-A512-78857FA00BBC}" dt="2021-03-12T18:26:48.540" v="4"/>
          <ac:spMkLst>
            <pc:docMk/>
            <pc:sldMk cId="4291361299" sldId="258"/>
            <ac:spMk id="20" creationId="{7CE98B01-ED41-482F-AFA1-19C7FA7C04A7}"/>
          </ac:spMkLst>
        </pc:spChg>
        <pc:spChg chg="del">
          <ac:chgData name="charityrosina@gmail.com" userId="8bac93fe8c8a6704" providerId="LiveId" clId="{F9160799-1A4D-44F0-A512-78857FA00BBC}" dt="2021-03-12T18:26:48.540" v="4"/>
          <ac:spMkLst>
            <pc:docMk/>
            <pc:sldMk cId="4291361299" sldId="258"/>
            <ac:spMk id="21" creationId="{F6814848-248A-47DD-88E0-95099D951EF8}"/>
          </ac:spMkLst>
        </pc:spChg>
        <pc:spChg chg="del">
          <ac:chgData name="charityrosina@gmail.com" userId="8bac93fe8c8a6704" providerId="LiveId" clId="{F9160799-1A4D-44F0-A512-78857FA00BBC}" dt="2021-03-12T18:26:48.540" v="4"/>
          <ac:spMkLst>
            <pc:docMk/>
            <pc:sldMk cId="4291361299" sldId="258"/>
            <ac:spMk id="22" creationId="{B9CABDD0-8DF6-4974-A224-9A2A81778003}"/>
          </ac:spMkLst>
        </pc:spChg>
        <pc:spChg chg="mod">
          <ac:chgData name="charityrosina@gmail.com" userId="8bac93fe8c8a6704" providerId="LiveId" clId="{F9160799-1A4D-44F0-A512-78857FA00BBC}" dt="2021-03-12T21:31:39.365" v="3419" actId="1076"/>
          <ac:spMkLst>
            <pc:docMk/>
            <pc:sldMk cId="4291361299" sldId="258"/>
            <ac:spMk id="23" creationId="{DD8E135C-84BB-42DE-9B5E-4C10E8394175}"/>
          </ac:spMkLst>
        </pc:spChg>
        <pc:spChg chg="add del">
          <ac:chgData name="charityrosina@gmail.com" userId="8bac93fe8c8a6704" providerId="LiveId" clId="{F9160799-1A4D-44F0-A512-78857FA00BBC}" dt="2021-03-12T20:45:44.144" v="2817" actId="26606"/>
          <ac:spMkLst>
            <pc:docMk/>
            <pc:sldMk cId="4291361299" sldId="258"/>
            <ac:spMk id="25" creationId="{04E48745-7512-4EC2-9E20-9092D12150CA}"/>
          </ac:spMkLst>
        </pc:spChg>
        <pc:spChg chg="add del">
          <ac:chgData name="charityrosina@gmail.com" userId="8bac93fe8c8a6704" providerId="LiveId" clId="{F9160799-1A4D-44F0-A512-78857FA00BBC}" dt="2021-03-12T20:45:44.144" v="2817" actId="26606"/>
          <ac:spMkLst>
            <pc:docMk/>
            <pc:sldMk cId="4291361299" sldId="258"/>
            <ac:spMk id="28" creationId="{E009DD9B-5EE2-4C0D-8B2B-351C8C102205}"/>
          </ac:spMkLst>
        </pc:spChg>
        <pc:spChg chg="add del">
          <ac:chgData name="charityrosina@gmail.com" userId="8bac93fe8c8a6704" providerId="LiveId" clId="{F9160799-1A4D-44F0-A512-78857FA00BBC}" dt="2021-03-12T20:45:44.144" v="2817" actId="26606"/>
          <ac:spMkLst>
            <pc:docMk/>
            <pc:sldMk cId="4291361299" sldId="258"/>
            <ac:spMk id="30" creationId="{E720DB99-7745-4E75-9D96-AAB6D55C531E}"/>
          </ac:spMkLst>
        </pc:spChg>
        <pc:spChg chg="add del">
          <ac:chgData name="charityrosina@gmail.com" userId="8bac93fe8c8a6704" providerId="LiveId" clId="{F9160799-1A4D-44F0-A512-78857FA00BBC}" dt="2021-03-12T20:45:44.144" v="2817" actId="26606"/>
          <ac:spMkLst>
            <pc:docMk/>
            <pc:sldMk cId="4291361299" sldId="258"/>
            <ac:spMk id="32" creationId="{D68803C4-E159-4360-B7BB-74205C8F782D}"/>
          </ac:spMkLst>
        </pc:spChg>
        <pc:spChg chg="add del">
          <ac:chgData name="charityrosina@gmail.com" userId="8bac93fe8c8a6704" providerId="LiveId" clId="{F9160799-1A4D-44F0-A512-78857FA00BBC}" dt="2021-03-12T20:45:44.144" v="2817" actId="26606"/>
          <ac:spMkLst>
            <pc:docMk/>
            <pc:sldMk cId="4291361299" sldId="258"/>
            <ac:spMk id="34" creationId="{504B0465-3B07-49BF-BEA7-D81476246293}"/>
          </ac:spMkLst>
        </pc:spChg>
        <pc:spChg chg="add del">
          <ac:chgData name="charityrosina@gmail.com" userId="8bac93fe8c8a6704" providerId="LiveId" clId="{F9160799-1A4D-44F0-A512-78857FA00BBC}" dt="2021-03-12T20:45:44.144" v="2817" actId="26606"/>
          <ac:spMkLst>
            <pc:docMk/>
            <pc:sldMk cId="4291361299" sldId="258"/>
            <ac:spMk id="36" creationId="{49B7FFA5-14CB-4A4F-9BCC-CA3AA5D9D276}"/>
          </ac:spMkLst>
        </pc:spChg>
        <pc:spChg chg="add del">
          <ac:chgData name="charityrosina@gmail.com" userId="8bac93fe8c8a6704" providerId="LiveId" clId="{F9160799-1A4D-44F0-A512-78857FA00BBC}" dt="2021-03-12T20:44:57.564" v="2812"/>
          <ac:spMkLst>
            <pc:docMk/>
            <pc:sldMk cId="4291361299" sldId="258"/>
            <ac:spMk id="38" creationId="{29C51009-A09A-4689-8E6C-F8FC99E6A840}"/>
          </ac:spMkLst>
        </pc:spChg>
        <pc:spChg chg="add del">
          <ac:chgData name="charityrosina@gmail.com" userId="8bac93fe8c8a6704" providerId="LiveId" clId="{F9160799-1A4D-44F0-A512-78857FA00BBC}" dt="2021-03-12T20:48:04.739" v="2871" actId="26606"/>
          <ac:spMkLst>
            <pc:docMk/>
            <pc:sldMk cId="4291361299" sldId="258"/>
            <ac:spMk id="41" creationId="{3C06EAFD-0C69-4B3B-BEA7-E7E11DDF9C43}"/>
          </ac:spMkLst>
        </pc:spChg>
        <pc:spChg chg="add del">
          <ac:chgData name="charityrosina@gmail.com" userId="8bac93fe8c8a6704" providerId="LiveId" clId="{F9160799-1A4D-44F0-A512-78857FA00BBC}" dt="2021-03-12T20:48:04.739" v="2871" actId="26606"/>
          <ac:spMkLst>
            <pc:docMk/>
            <pc:sldMk cId="4291361299" sldId="258"/>
            <ac:spMk id="43" creationId="{A4066C89-42FB-4624-9AFE-3A31B36491B5}"/>
          </ac:spMkLst>
        </pc:spChg>
        <pc:spChg chg="add del">
          <ac:chgData name="charityrosina@gmail.com" userId="8bac93fe8c8a6704" providerId="LiveId" clId="{F9160799-1A4D-44F0-A512-78857FA00BBC}" dt="2021-03-12T20:48:04.739" v="2871" actId="26606"/>
          <ac:spMkLst>
            <pc:docMk/>
            <pc:sldMk cId="4291361299" sldId="258"/>
            <ac:spMk id="45" creationId="{BA218FBC-B2D6-48CA-9289-C4110162EDAD}"/>
          </ac:spMkLst>
        </pc:spChg>
        <pc:spChg chg="add del">
          <ac:chgData name="charityrosina@gmail.com" userId="8bac93fe8c8a6704" providerId="LiveId" clId="{F9160799-1A4D-44F0-A512-78857FA00BBC}" dt="2021-03-12T20:48:04.739" v="2871" actId="26606"/>
          <ac:spMkLst>
            <pc:docMk/>
            <pc:sldMk cId="4291361299" sldId="258"/>
            <ac:spMk id="47" creationId="{2DED9084-49DA-4911-ACB7-5F9E4DEFA039}"/>
          </ac:spMkLst>
        </pc:spChg>
        <pc:spChg chg="add del">
          <ac:chgData name="charityrosina@gmail.com" userId="8bac93fe8c8a6704" providerId="LiveId" clId="{F9160799-1A4D-44F0-A512-78857FA00BBC}" dt="2021-03-12T20:48:04.684" v="2870" actId="26606"/>
          <ac:spMkLst>
            <pc:docMk/>
            <pc:sldMk cId="4291361299" sldId="258"/>
            <ac:spMk id="52" creationId="{5118BA95-03E7-41B7-B442-0AF8C0A7FF68}"/>
          </ac:spMkLst>
        </pc:spChg>
        <pc:spChg chg="add del">
          <ac:chgData name="charityrosina@gmail.com" userId="8bac93fe8c8a6704" providerId="LiveId" clId="{F9160799-1A4D-44F0-A512-78857FA00BBC}" dt="2021-03-12T20:48:04.684" v="2870" actId="26606"/>
          <ac:spMkLst>
            <pc:docMk/>
            <pc:sldMk cId="4291361299" sldId="258"/>
            <ac:spMk id="58" creationId="{AD9B3EAD-A2B3-42C4-927C-3455E3E69EE6}"/>
          </ac:spMkLst>
        </pc:spChg>
        <pc:spChg chg="add del">
          <ac:chgData name="charityrosina@gmail.com" userId="8bac93fe8c8a6704" providerId="LiveId" clId="{F9160799-1A4D-44F0-A512-78857FA00BBC}" dt="2021-03-12T20:50:20.574" v="2909" actId="26606"/>
          <ac:spMkLst>
            <pc:docMk/>
            <pc:sldMk cId="4291361299" sldId="258"/>
            <ac:spMk id="60" creationId="{49B7FFA5-14CB-4A4F-9BCC-CA3AA5D9D276}"/>
          </ac:spMkLst>
        </pc:spChg>
        <pc:spChg chg="add del">
          <ac:chgData name="charityrosina@gmail.com" userId="8bac93fe8c8a6704" providerId="LiveId" clId="{F9160799-1A4D-44F0-A512-78857FA00BBC}" dt="2021-03-12T20:50:20.574" v="2909" actId="26606"/>
          <ac:spMkLst>
            <pc:docMk/>
            <pc:sldMk cId="4291361299" sldId="258"/>
            <ac:spMk id="61" creationId="{E009DD9B-5EE2-4C0D-8B2B-351C8C102205}"/>
          </ac:spMkLst>
        </pc:spChg>
        <pc:spChg chg="add del">
          <ac:chgData name="charityrosina@gmail.com" userId="8bac93fe8c8a6704" providerId="LiveId" clId="{F9160799-1A4D-44F0-A512-78857FA00BBC}" dt="2021-03-12T20:50:20.574" v="2909" actId="26606"/>
          <ac:spMkLst>
            <pc:docMk/>
            <pc:sldMk cId="4291361299" sldId="258"/>
            <ac:spMk id="62" creationId="{04E48745-7512-4EC2-9E20-9092D12150CA}"/>
          </ac:spMkLst>
        </pc:spChg>
        <pc:spChg chg="add del">
          <ac:chgData name="charityrosina@gmail.com" userId="8bac93fe8c8a6704" providerId="LiveId" clId="{F9160799-1A4D-44F0-A512-78857FA00BBC}" dt="2021-03-12T20:50:20.574" v="2909" actId="26606"/>
          <ac:spMkLst>
            <pc:docMk/>
            <pc:sldMk cId="4291361299" sldId="258"/>
            <ac:spMk id="63" creationId="{E720DB99-7745-4E75-9D96-AAB6D55C531E}"/>
          </ac:spMkLst>
        </pc:spChg>
        <pc:spChg chg="add del">
          <ac:chgData name="charityrosina@gmail.com" userId="8bac93fe8c8a6704" providerId="LiveId" clId="{F9160799-1A4D-44F0-A512-78857FA00BBC}" dt="2021-03-12T20:50:20.574" v="2909" actId="26606"/>
          <ac:spMkLst>
            <pc:docMk/>
            <pc:sldMk cId="4291361299" sldId="258"/>
            <ac:spMk id="64" creationId="{D68803C4-E159-4360-B7BB-74205C8F782D}"/>
          </ac:spMkLst>
        </pc:spChg>
        <pc:spChg chg="add del">
          <ac:chgData name="charityrosina@gmail.com" userId="8bac93fe8c8a6704" providerId="LiveId" clId="{F9160799-1A4D-44F0-A512-78857FA00BBC}" dt="2021-03-12T20:50:20.574" v="2909" actId="26606"/>
          <ac:spMkLst>
            <pc:docMk/>
            <pc:sldMk cId="4291361299" sldId="258"/>
            <ac:spMk id="65" creationId="{504B0465-3B07-49BF-BEA7-D81476246293}"/>
          </ac:spMkLst>
        </pc:spChg>
        <pc:spChg chg="add del">
          <ac:chgData name="charityrosina@gmail.com" userId="8bac93fe8c8a6704" providerId="LiveId" clId="{F9160799-1A4D-44F0-A512-78857FA00BBC}" dt="2021-03-12T20:50:08.049" v="2896" actId="26606"/>
          <ac:spMkLst>
            <pc:docMk/>
            <pc:sldMk cId="4291361299" sldId="258"/>
            <ac:spMk id="70" creationId="{2427CF8A-A1AE-4DA2-B4D3-DD0D215DEABB}"/>
          </ac:spMkLst>
        </pc:spChg>
        <pc:spChg chg="add del">
          <ac:chgData name="charityrosina@gmail.com" userId="8bac93fe8c8a6704" providerId="LiveId" clId="{F9160799-1A4D-44F0-A512-78857FA00BBC}" dt="2021-03-12T20:50:08.049" v="2896" actId="26606"/>
          <ac:spMkLst>
            <pc:docMk/>
            <pc:sldMk cId="4291361299" sldId="258"/>
            <ac:spMk id="72" creationId="{A4D3DE63-E06B-473D-8144-78398E35178B}"/>
          </ac:spMkLst>
        </pc:spChg>
        <pc:spChg chg="add del">
          <ac:chgData name="charityrosina@gmail.com" userId="8bac93fe8c8a6704" providerId="LiveId" clId="{F9160799-1A4D-44F0-A512-78857FA00BBC}" dt="2021-03-12T20:50:08.049" v="2896" actId="26606"/>
          <ac:spMkLst>
            <pc:docMk/>
            <pc:sldMk cId="4291361299" sldId="258"/>
            <ac:spMk id="74" creationId="{838C5F6C-2147-447F-84CB-47BEB813B80C}"/>
          </ac:spMkLst>
        </pc:spChg>
        <pc:spChg chg="add del">
          <ac:chgData name="charityrosina@gmail.com" userId="8bac93fe8c8a6704" providerId="LiveId" clId="{F9160799-1A4D-44F0-A512-78857FA00BBC}" dt="2021-03-12T20:50:20.534" v="2908" actId="26606"/>
          <ac:spMkLst>
            <pc:docMk/>
            <pc:sldMk cId="4291361299" sldId="258"/>
            <ac:spMk id="78" creationId="{49B7FFA5-14CB-4A4F-9BCC-CA3AA5D9D276}"/>
          </ac:spMkLst>
        </pc:spChg>
        <pc:spChg chg="add del">
          <ac:chgData name="charityrosina@gmail.com" userId="8bac93fe8c8a6704" providerId="LiveId" clId="{F9160799-1A4D-44F0-A512-78857FA00BBC}" dt="2021-03-12T20:50:09.494" v="2898" actId="26606"/>
          <ac:spMkLst>
            <pc:docMk/>
            <pc:sldMk cId="4291361299" sldId="258"/>
            <ac:spMk id="80" creationId="{B79D943B-BFCD-4168-988A-16654BEA7901}"/>
          </ac:spMkLst>
        </pc:spChg>
        <pc:spChg chg="add del">
          <ac:chgData name="charityrosina@gmail.com" userId="8bac93fe8c8a6704" providerId="LiveId" clId="{F9160799-1A4D-44F0-A512-78857FA00BBC}" dt="2021-03-12T20:50:13.044" v="2900" actId="26606"/>
          <ac:spMkLst>
            <pc:docMk/>
            <pc:sldMk cId="4291361299" sldId="258"/>
            <ac:spMk id="82" creationId="{9FB3768C-1D21-400E-B059-EFF86063F588}"/>
          </ac:spMkLst>
        </pc:spChg>
        <pc:spChg chg="add del">
          <ac:chgData name="charityrosina@gmail.com" userId="8bac93fe8c8a6704" providerId="LiveId" clId="{F9160799-1A4D-44F0-A512-78857FA00BBC}" dt="2021-03-12T20:50:13.044" v="2900" actId="26606"/>
          <ac:spMkLst>
            <pc:docMk/>
            <pc:sldMk cId="4291361299" sldId="258"/>
            <ac:spMk id="83" creationId="{4D87BCA1-45E6-44B3-B3DA-1F4144DE67CD}"/>
          </ac:spMkLst>
        </pc:spChg>
        <pc:spChg chg="add del">
          <ac:chgData name="charityrosina@gmail.com" userId="8bac93fe8c8a6704" providerId="LiveId" clId="{F9160799-1A4D-44F0-A512-78857FA00BBC}" dt="2021-03-12T20:50:13.534" v="2902" actId="26606"/>
          <ac:spMkLst>
            <pc:docMk/>
            <pc:sldMk cId="4291361299" sldId="258"/>
            <ac:spMk id="87" creationId="{5118BA95-03E7-41B7-B442-0AF8C0A7FF68}"/>
          </ac:spMkLst>
        </pc:spChg>
        <pc:spChg chg="add del">
          <ac:chgData name="charityrosina@gmail.com" userId="8bac93fe8c8a6704" providerId="LiveId" clId="{F9160799-1A4D-44F0-A512-78857FA00BBC}" dt="2021-03-12T20:50:13.534" v="2902" actId="26606"/>
          <ac:spMkLst>
            <pc:docMk/>
            <pc:sldMk cId="4291361299" sldId="258"/>
            <ac:spMk id="88" creationId="{AD9B3EAD-A2B3-42C4-927C-3455E3E69EE6}"/>
          </ac:spMkLst>
        </pc:spChg>
        <pc:spChg chg="mod">
          <ac:chgData name="charityrosina@gmail.com" userId="8bac93fe8c8a6704" providerId="LiveId" clId="{F9160799-1A4D-44F0-A512-78857FA00BBC}" dt="2021-03-12T21:15:44.035" v="3307" actId="207"/>
          <ac:spMkLst>
            <pc:docMk/>
            <pc:sldMk cId="4291361299" sldId="258"/>
            <ac:spMk id="92" creationId="{37A8E3AB-D7B5-40B9-B1F4-A4925C271277}"/>
          </ac:spMkLst>
        </pc:spChg>
        <pc:spChg chg="add del">
          <ac:chgData name="charityrosina@gmail.com" userId="8bac93fe8c8a6704" providerId="LiveId" clId="{F9160799-1A4D-44F0-A512-78857FA00BBC}" dt="2021-03-12T20:50:15.064" v="2904" actId="26606"/>
          <ac:spMkLst>
            <pc:docMk/>
            <pc:sldMk cId="4291361299" sldId="258"/>
            <ac:spMk id="93" creationId="{3C06EAFD-0C69-4B3B-BEA7-E7E11DDF9C43}"/>
          </ac:spMkLst>
        </pc:spChg>
        <pc:spChg chg="add del">
          <ac:chgData name="charityrosina@gmail.com" userId="8bac93fe8c8a6704" providerId="LiveId" clId="{F9160799-1A4D-44F0-A512-78857FA00BBC}" dt="2021-03-12T20:50:15.064" v="2904" actId="26606"/>
          <ac:spMkLst>
            <pc:docMk/>
            <pc:sldMk cId="4291361299" sldId="258"/>
            <ac:spMk id="94" creationId="{A4066C89-42FB-4624-9AFE-3A31B36491B5}"/>
          </ac:spMkLst>
        </pc:spChg>
        <pc:spChg chg="add del">
          <ac:chgData name="charityrosina@gmail.com" userId="8bac93fe8c8a6704" providerId="LiveId" clId="{F9160799-1A4D-44F0-A512-78857FA00BBC}" dt="2021-03-12T20:50:15.064" v="2904" actId="26606"/>
          <ac:spMkLst>
            <pc:docMk/>
            <pc:sldMk cId="4291361299" sldId="258"/>
            <ac:spMk id="95" creationId="{BA218FBC-B2D6-48CA-9289-C4110162EDAD}"/>
          </ac:spMkLst>
        </pc:spChg>
        <pc:spChg chg="add del">
          <ac:chgData name="charityrosina@gmail.com" userId="8bac93fe8c8a6704" providerId="LiveId" clId="{F9160799-1A4D-44F0-A512-78857FA00BBC}" dt="2021-03-12T20:50:15.064" v="2904" actId="26606"/>
          <ac:spMkLst>
            <pc:docMk/>
            <pc:sldMk cId="4291361299" sldId="258"/>
            <ac:spMk id="96" creationId="{2DED9084-49DA-4911-ACB7-5F9E4DEFA039}"/>
          </ac:spMkLst>
        </pc:spChg>
        <pc:spChg chg="mod">
          <ac:chgData name="charityrosina@gmail.com" userId="8bac93fe8c8a6704" providerId="LiveId" clId="{F9160799-1A4D-44F0-A512-78857FA00BBC}" dt="2021-03-12T21:15:44.035" v="3307" actId="207"/>
          <ac:spMkLst>
            <pc:docMk/>
            <pc:sldMk cId="4291361299" sldId="258"/>
            <ac:spMk id="97" creationId="{AC36B725-0A04-45A1-A85A-3F6149E2D124}"/>
          </ac:spMkLst>
        </pc:spChg>
        <pc:spChg chg="add del">
          <ac:chgData name="charityrosina@gmail.com" userId="8bac93fe8c8a6704" providerId="LiveId" clId="{F9160799-1A4D-44F0-A512-78857FA00BBC}" dt="2021-03-12T20:50:17.784" v="2906" actId="26606"/>
          <ac:spMkLst>
            <pc:docMk/>
            <pc:sldMk cId="4291361299" sldId="258"/>
            <ac:spMk id="98" creationId="{5118BA95-03E7-41B7-B442-0AF8C0A7FF68}"/>
          </ac:spMkLst>
        </pc:spChg>
        <pc:spChg chg="add del">
          <ac:chgData name="charityrosina@gmail.com" userId="8bac93fe8c8a6704" providerId="LiveId" clId="{F9160799-1A4D-44F0-A512-78857FA00BBC}" dt="2021-03-12T20:50:17.784" v="2906" actId="26606"/>
          <ac:spMkLst>
            <pc:docMk/>
            <pc:sldMk cId="4291361299" sldId="258"/>
            <ac:spMk id="101" creationId="{AD9B3EAD-A2B3-42C4-927C-3455E3E69EE6}"/>
          </ac:spMkLst>
        </pc:spChg>
        <pc:spChg chg="mod">
          <ac:chgData name="charityrosina@gmail.com" userId="8bac93fe8c8a6704" providerId="LiveId" clId="{F9160799-1A4D-44F0-A512-78857FA00BBC}" dt="2021-03-12T21:15:44.035" v="3307" actId="207"/>
          <ac:spMkLst>
            <pc:docMk/>
            <pc:sldMk cId="4291361299" sldId="258"/>
            <ac:spMk id="102" creationId="{873A3934-86CF-41FE-AD4D-346053A69DEB}"/>
          </ac:spMkLst>
        </pc:spChg>
        <pc:spChg chg="add del">
          <ac:chgData name="charityrosina@gmail.com" userId="8bac93fe8c8a6704" providerId="LiveId" clId="{F9160799-1A4D-44F0-A512-78857FA00BBC}" dt="2021-03-12T20:50:20.534" v="2908" actId="26606"/>
          <ac:spMkLst>
            <pc:docMk/>
            <pc:sldMk cId="4291361299" sldId="258"/>
            <ac:spMk id="103" creationId="{E009DD9B-5EE2-4C0D-8B2B-351C8C102205}"/>
          </ac:spMkLst>
        </pc:spChg>
        <pc:spChg chg="add del">
          <ac:chgData name="charityrosina@gmail.com" userId="8bac93fe8c8a6704" providerId="LiveId" clId="{F9160799-1A4D-44F0-A512-78857FA00BBC}" dt="2021-03-12T20:50:20.534" v="2908" actId="26606"/>
          <ac:spMkLst>
            <pc:docMk/>
            <pc:sldMk cId="4291361299" sldId="258"/>
            <ac:spMk id="104" creationId="{E720DB99-7745-4E75-9D96-AAB6D55C531E}"/>
          </ac:spMkLst>
        </pc:spChg>
        <pc:spChg chg="add del">
          <ac:chgData name="charityrosina@gmail.com" userId="8bac93fe8c8a6704" providerId="LiveId" clId="{F9160799-1A4D-44F0-A512-78857FA00BBC}" dt="2021-03-12T20:50:20.534" v="2908" actId="26606"/>
          <ac:spMkLst>
            <pc:docMk/>
            <pc:sldMk cId="4291361299" sldId="258"/>
            <ac:spMk id="105" creationId="{D68803C4-E159-4360-B7BB-74205C8F782D}"/>
          </ac:spMkLst>
        </pc:spChg>
        <pc:spChg chg="add del">
          <ac:chgData name="charityrosina@gmail.com" userId="8bac93fe8c8a6704" providerId="LiveId" clId="{F9160799-1A4D-44F0-A512-78857FA00BBC}" dt="2021-03-12T20:50:20.534" v="2908" actId="26606"/>
          <ac:spMkLst>
            <pc:docMk/>
            <pc:sldMk cId="4291361299" sldId="258"/>
            <ac:spMk id="106" creationId="{504B0465-3B07-49BF-BEA7-D81476246293}"/>
          </ac:spMkLst>
        </pc:spChg>
        <pc:spChg chg="add del">
          <ac:chgData name="charityrosina@gmail.com" userId="8bac93fe8c8a6704" providerId="LiveId" clId="{F9160799-1A4D-44F0-A512-78857FA00BBC}" dt="2021-03-12T20:50:20.534" v="2908" actId="26606"/>
          <ac:spMkLst>
            <pc:docMk/>
            <pc:sldMk cId="4291361299" sldId="258"/>
            <ac:spMk id="107" creationId="{04E48745-7512-4EC2-9E20-9092D12150CA}"/>
          </ac:spMkLst>
        </pc:spChg>
        <pc:spChg chg="add del">
          <ac:chgData name="charityrosina@gmail.com" userId="8bac93fe8c8a6704" providerId="LiveId" clId="{F9160799-1A4D-44F0-A512-78857FA00BBC}" dt="2021-03-12T20:50:30.384" v="2911" actId="26606"/>
          <ac:spMkLst>
            <pc:docMk/>
            <pc:sldMk cId="4291361299" sldId="258"/>
            <ac:spMk id="109" creationId="{4FCA88C2-C73C-4062-A097-8FBCE3090BEA}"/>
          </ac:spMkLst>
        </pc:spChg>
        <pc:spChg chg="add del">
          <ac:chgData name="charityrosina@gmail.com" userId="8bac93fe8c8a6704" providerId="LiveId" clId="{F9160799-1A4D-44F0-A512-78857FA00BBC}" dt="2021-03-12T20:50:30.384" v="2911" actId="26606"/>
          <ac:spMkLst>
            <pc:docMk/>
            <pc:sldMk cId="4291361299" sldId="258"/>
            <ac:spMk id="110" creationId="{83981C21-E132-4402-B31B-D725C1CE77D2}"/>
          </ac:spMkLst>
        </pc:spChg>
        <pc:spChg chg="add del">
          <ac:chgData name="charityrosina@gmail.com" userId="8bac93fe8c8a6704" providerId="LiveId" clId="{F9160799-1A4D-44F0-A512-78857FA00BBC}" dt="2021-03-12T20:50:30.384" v="2911" actId="26606"/>
          <ac:spMkLst>
            <pc:docMk/>
            <pc:sldMk cId="4291361299" sldId="258"/>
            <ac:spMk id="111" creationId="{6A685C77-4E84-486A-9AE5-F3635BE98EFB}"/>
          </ac:spMkLst>
        </pc:spChg>
        <pc:spChg chg="add del">
          <ac:chgData name="charityrosina@gmail.com" userId="8bac93fe8c8a6704" providerId="LiveId" clId="{F9160799-1A4D-44F0-A512-78857FA00BBC}" dt="2021-03-12T20:50:30.384" v="2911" actId="26606"/>
          <ac:spMkLst>
            <pc:docMk/>
            <pc:sldMk cId="4291361299" sldId="258"/>
            <ac:spMk id="112" creationId="{E55C1C3E-5158-47F3-8FD9-14B22C3E6EAD}"/>
          </ac:spMkLst>
        </pc:spChg>
        <pc:spChg chg="mod">
          <ac:chgData name="charityrosina@gmail.com" userId="8bac93fe8c8a6704" providerId="LiveId" clId="{F9160799-1A4D-44F0-A512-78857FA00BBC}" dt="2021-03-12T21:27:15.045" v="3388" actId="207"/>
          <ac:spMkLst>
            <pc:docMk/>
            <pc:sldMk cId="4291361299" sldId="258"/>
            <ac:spMk id="113" creationId="{3404B583-8804-4759-8F78-9310775ACB02}"/>
          </ac:spMkLst>
        </pc:spChg>
        <pc:spChg chg="mod">
          <ac:chgData name="charityrosina@gmail.com" userId="8bac93fe8c8a6704" providerId="LiveId" clId="{F9160799-1A4D-44F0-A512-78857FA00BBC}" dt="2021-03-12T21:27:28.985" v="3390" actId="207"/>
          <ac:spMkLst>
            <pc:docMk/>
            <pc:sldMk cId="4291361299" sldId="258"/>
            <ac:spMk id="115" creationId="{322F235B-DBC2-4DA8-9E4D-EEAB820515A5}"/>
          </ac:spMkLst>
        </pc:spChg>
        <pc:spChg chg="mod">
          <ac:chgData name="charityrosina@gmail.com" userId="8bac93fe8c8a6704" providerId="LiveId" clId="{F9160799-1A4D-44F0-A512-78857FA00BBC}" dt="2021-03-12T21:27:37.825" v="3392" actId="207"/>
          <ac:spMkLst>
            <pc:docMk/>
            <pc:sldMk cId="4291361299" sldId="258"/>
            <ac:spMk id="116" creationId="{DAF60DC1-1DAC-4604-8612-361D94D3353A}"/>
          </ac:spMkLst>
        </pc:spChg>
        <pc:spChg chg="add">
          <ac:chgData name="charityrosina@gmail.com" userId="8bac93fe8c8a6704" providerId="LiveId" clId="{F9160799-1A4D-44F0-A512-78857FA00BBC}" dt="2021-03-12T20:50:30.384" v="2911" actId="26606"/>
          <ac:spMkLst>
            <pc:docMk/>
            <pc:sldMk cId="4291361299" sldId="258"/>
            <ac:spMk id="117" creationId="{4FCA88C2-C73C-4062-A097-8FBCE3090BEA}"/>
          </ac:spMkLst>
        </pc:spChg>
        <pc:spChg chg="mod">
          <ac:chgData name="charityrosina@gmail.com" userId="8bac93fe8c8a6704" providerId="LiveId" clId="{F9160799-1A4D-44F0-A512-78857FA00BBC}" dt="2021-03-12T21:27:47.985" v="3394" actId="207"/>
          <ac:spMkLst>
            <pc:docMk/>
            <pc:sldMk cId="4291361299" sldId="258"/>
            <ac:spMk id="118" creationId="{1EE4C331-2D0B-4D3C-9730-54650C9F90EE}"/>
          </ac:spMkLst>
        </pc:spChg>
        <pc:spChg chg="add">
          <ac:chgData name="charityrosina@gmail.com" userId="8bac93fe8c8a6704" providerId="LiveId" clId="{F9160799-1A4D-44F0-A512-78857FA00BBC}" dt="2021-03-12T20:50:30.384" v="2911" actId="26606"/>
          <ac:spMkLst>
            <pc:docMk/>
            <pc:sldMk cId="4291361299" sldId="258"/>
            <ac:spMk id="119" creationId="{83981C21-E132-4402-B31B-D725C1CE77D2}"/>
          </ac:spMkLst>
        </pc:spChg>
        <pc:spChg chg="mod">
          <ac:chgData name="charityrosina@gmail.com" userId="8bac93fe8c8a6704" providerId="LiveId" clId="{F9160799-1A4D-44F0-A512-78857FA00BBC}" dt="2021-03-12T21:27:44.235" v="3393" actId="207"/>
          <ac:spMkLst>
            <pc:docMk/>
            <pc:sldMk cId="4291361299" sldId="258"/>
            <ac:spMk id="120" creationId="{9B033F6C-A33E-4470-8CBC-400C1D06BED1}"/>
          </ac:spMkLst>
        </pc:spChg>
        <pc:spChg chg="add">
          <ac:chgData name="charityrosina@gmail.com" userId="8bac93fe8c8a6704" providerId="LiveId" clId="{F9160799-1A4D-44F0-A512-78857FA00BBC}" dt="2021-03-12T20:50:30.384" v="2911" actId="26606"/>
          <ac:spMkLst>
            <pc:docMk/>
            <pc:sldMk cId="4291361299" sldId="258"/>
            <ac:spMk id="121" creationId="{6A685C77-4E84-486A-9AE5-F3635BE98EFB}"/>
          </ac:spMkLst>
        </pc:spChg>
        <pc:spChg chg="mod">
          <ac:chgData name="charityrosina@gmail.com" userId="8bac93fe8c8a6704" providerId="LiveId" clId="{F9160799-1A4D-44F0-A512-78857FA00BBC}" dt="2021-03-12T21:27:00.855" v="3386" actId="207"/>
          <ac:spMkLst>
            <pc:docMk/>
            <pc:sldMk cId="4291361299" sldId="258"/>
            <ac:spMk id="122" creationId="{EAD77793-2E7C-4F85-8731-DB08107056AC}"/>
          </ac:spMkLst>
        </pc:spChg>
        <pc:spChg chg="add">
          <ac:chgData name="charityrosina@gmail.com" userId="8bac93fe8c8a6704" providerId="LiveId" clId="{F9160799-1A4D-44F0-A512-78857FA00BBC}" dt="2021-03-12T20:50:30.384" v="2911" actId="26606"/>
          <ac:spMkLst>
            <pc:docMk/>
            <pc:sldMk cId="4291361299" sldId="258"/>
            <ac:spMk id="123" creationId="{E55C1C3E-5158-47F3-8FD9-14B22C3E6EAD}"/>
          </ac:spMkLst>
        </pc:spChg>
        <pc:spChg chg="mod">
          <ac:chgData name="charityrosina@gmail.com" userId="8bac93fe8c8a6704" providerId="LiveId" clId="{F9160799-1A4D-44F0-A512-78857FA00BBC}" dt="2021-03-12T21:27:32.945" v="3391" actId="207"/>
          <ac:spMkLst>
            <pc:docMk/>
            <pc:sldMk cId="4291361299" sldId="258"/>
            <ac:spMk id="124" creationId="{F639BE18-680C-498B-90C5-7C6B47A351A9}"/>
          </ac:spMkLst>
        </pc:spChg>
        <pc:spChg chg="mod">
          <ac:chgData name="charityrosina@gmail.com" userId="8bac93fe8c8a6704" providerId="LiveId" clId="{F9160799-1A4D-44F0-A512-78857FA00BBC}" dt="2021-03-12T21:27:19.955" v="3389" actId="207"/>
          <ac:spMkLst>
            <pc:docMk/>
            <pc:sldMk cId="4291361299" sldId="258"/>
            <ac:spMk id="125" creationId="{9BAF4668-6AAC-4979-937D-89F74B965C9E}"/>
          </ac:spMkLst>
        </pc:spChg>
        <pc:spChg chg="mod">
          <ac:chgData name="charityrosina@gmail.com" userId="8bac93fe8c8a6704" providerId="LiveId" clId="{F9160799-1A4D-44F0-A512-78857FA00BBC}" dt="2021-03-12T21:28:00.595" v="3396" actId="207"/>
          <ac:spMkLst>
            <pc:docMk/>
            <pc:sldMk cId="4291361299" sldId="258"/>
            <ac:spMk id="126" creationId="{DE73168C-FC7A-46EE-92DF-2A24686CE91B}"/>
          </ac:spMkLst>
        </pc:spChg>
        <pc:spChg chg="mod">
          <ac:chgData name="charityrosina@gmail.com" userId="8bac93fe8c8a6704" providerId="LiveId" clId="{F9160799-1A4D-44F0-A512-78857FA00BBC}" dt="2021-03-12T21:28:05.775" v="3397" actId="207"/>
          <ac:spMkLst>
            <pc:docMk/>
            <pc:sldMk cId="4291361299" sldId="258"/>
            <ac:spMk id="127" creationId="{17A77ED7-6354-4586-82F3-CA71E624F6BE}"/>
          </ac:spMkLst>
        </pc:spChg>
        <pc:spChg chg="mod">
          <ac:chgData name="charityrosina@gmail.com" userId="8bac93fe8c8a6704" providerId="LiveId" clId="{F9160799-1A4D-44F0-A512-78857FA00BBC}" dt="2021-03-12T21:27:55.095" v="3395" actId="207"/>
          <ac:spMkLst>
            <pc:docMk/>
            <pc:sldMk cId="4291361299" sldId="258"/>
            <ac:spMk id="128" creationId="{E13D9CDD-C0F6-4FAA-8598-B9034FA2EC28}"/>
          </ac:spMkLst>
        </pc:spChg>
        <pc:spChg chg="add mod">
          <ac:chgData name="charityrosina@gmail.com" userId="8bac93fe8c8a6704" providerId="LiveId" clId="{F9160799-1A4D-44F0-A512-78857FA00BBC}" dt="2021-03-12T21:31:27.425" v="3416" actId="1076"/>
          <ac:spMkLst>
            <pc:docMk/>
            <pc:sldMk cId="4291361299" sldId="258"/>
            <ac:spMk id="129" creationId="{47EF79FE-A7AC-4F98-BFA2-8965661A60FA}"/>
          </ac:spMkLst>
        </pc:spChg>
        <pc:grpChg chg="del">
          <ac:chgData name="charityrosina@gmail.com" userId="8bac93fe8c8a6704" providerId="LiveId" clId="{F9160799-1A4D-44F0-A512-78857FA00BBC}" dt="2021-03-12T18:26:48.540" v="4"/>
          <ac:grpSpMkLst>
            <pc:docMk/>
            <pc:sldMk cId="4291361299" sldId="258"/>
            <ac:grpSpMk id="16" creationId="{6B67BE95-96EF-433C-9F29-B0732AA6B6AC}"/>
          </ac:grpSpMkLst>
        </pc:grpChg>
        <pc:grpChg chg="del">
          <ac:chgData name="charityrosina@gmail.com" userId="8bac93fe8c8a6704" providerId="LiveId" clId="{F9160799-1A4D-44F0-A512-78857FA00BBC}" dt="2021-03-12T18:26:48.540" v="4"/>
          <ac:grpSpMkLst>
            <pc:docMk/>
            <pc:sldMk cId="4291361299" sldId="258"/>
            <ac:grpSpMk id="24" creationId="{D6E8B984-55B9-4A62-A043-997D00F0AE09}"/>
          </ac:grpSpMkLst>
        </pc:grpChg>
        <pc:grpChg chg="add del">
          <ac:chgData name="charityrosina@gmail.com" userId="8bac93fe8c8a6704" providerId="LiveId" clId="{F9160799-1A4D-44F0-A512-78857FA00BBC}" dt="2021-03-12T20:48:04.684" v="2870" actId="26606"/>
          <ac:grpSpMkLst>
            <pc:docMk/>
            <pc:sldMk cId="4291361299" sldId="258"/>
            <ac:grpSpMk id="54" creationId="{E799C3D5-7D55-4046-808C-F290F456D6EF}"/>
          </ac:grpSpMkLst>
        </pc:grpChg>
        <pc:grpChg chg="add del">
          <ac:chgData name="charityrosina@gmail.com" userId="8bac93fe8c8a6704" providerId="LiveId" clId="{F9160799-1A4D-44F0-A512-78857FA00BBC}" dt="2021-03-12T20:50:08.049" v="2896" actId="26606"/>
          <ac:grpSpMkLst>
            <pc:docMk/>
            <pc:sldMk cId="4291361299" sldId="258"/>
            <ac:grpSpMk id="76" creationId="{4B0F093A-F2F4-4674-8265-42FC6DAFD0DB}"/>
          </ac:grpSpMkLst>
        </pc:grpChg>
        <pc:grpChg chg="add del">
          <ac:chgData name="charityrosina@gmail.com" userId="8bac93fe8c8a6704" providerId="LiveId" clId="{F9160799-1A4D-44F0-A512-78857FA00BBC}" dt="2021-03-12T20:50:13.044" v="2900" actId="26606"/>
          <ac:grpSpMkLst>
            <pc:docMk/>
            <pc:sldMk cId="4291361299" sldId="258"/>
            <ac:grpSpMk id="84" creationId="{9AE62FDA-E44C-440D-A3D3-5C188720D498}"/>
          </ac:grpSpMkLst>
        </pc:grpChg>
        <pc:grpChg chg="add del mod">
          <ac:chgData name="charityrosina@gmail.com" userId="8bac93fe8c8a6704" providerId="LiveId" clId="{F9160799-1A4D-44F0-A512-78857FA00BBC}" dt="2021-03-12T21:28:17.515" v="3400" actId="478"/>
          <ac:grpSpMkLst>
            <pc:docMk/>
            <pc:sldMk cId="4291361299" sldId="258"/>
            <ac:grpSpMk id="86" creationId="{55A0469C-B31D-4C94-BA70-D5516F7EC792}"/>
          </ac:grpSpMkLst>
        </pc:grpChg>
        <pc:grpChg chg="add del">
          <ac:chgData name="charityrosina@gmail.com" userId="8bac93fe8c8a6704" providerId="LiveId" clId="{F9160799-1A4D-44F0-A512-78857FA00BBC}" dt="2021-03-12T20:50:13.534" v="2902" actId="26606"/>
          <ac:grpSpMkLst>
            <pc:docMk/>
            <pc:sldMk cId="4291361299" sldId="258"/>
            <ac:grpSpMk id="89" creationId="{4BF9B298-BC35-4C0F-8301-5D63A1E6D281}"/>
          </ac:grpSpMkLst>
        </pc:grpChg>
        <pc:grpChg chg="add del">
          <ac:chgData name="charityrosina@gmail.com" userId="8bac93fe8c8a6704" providerId="LiveId" clId="{F9160799-1A4D-44F0-A512-78857FA00BBC}" dt="2021-03-12T20:50:17.784" v="2906" actId="26606"/>
          <ac:grpSpMkLst>
            <pc:docMk/>
            <pc:sldMk cId="4291361299" sldId="258"/>
            <ac:grpSpMk id="99" creationId="{E799C3D5-7D55-4046-808C-F290F456D6EF}"/>
          </ac:grpSpMkLst>
        </pc:grpChg>
        <pc:grpChg chg="add mod">
          <ac:chgData name="charityrosina@gmail.com" userId="8bac93fe8c8a6704" providerId="LiveId" clId="{F9160799-1A4D-44F0-A512-78857FA00BBC}" dt="2021-03-12T21:31:31.995" v="3418" actId="1076"/>
          <ac:grpSpMkLst>
            <pc:docMk/>
            <pc:sldMk cId="4291361299" sldId="258"/>
            <ac:grpSpMk id="108" creationId="{4F29E7F2-AF6A-4C97-BB67-CD096F871500}"/>
          </ac:grpSpMkLst>
        </pc:grpChg>
        <pc:grpChg chg="mod">
          <ac:chgData name="charityrosina@gmail.com" userId="8bac93fe8c8a6704" providerId="LiveId" clId="{F9160799-1A4D-44F0-A512-78857FA00BBC}" dt="2021-03-12T21:25:46.945" v="3376"/>
          <ac:grpSpMkLst>
            <pc:docMk/>
            <pc:sldMk cId="4291361299" sldId="258"/>
            <ac:grpSpMk id="114" creationId="{4642297E-7143-4F7D-BBBD-16C12058DCE0}"/>
          </ac:grpSpMkLst>
        </pc:grpChg>
        <pc:picChg chg="add del">
          <ac:chgData name="charityrosina@gmail.com" userId="8bac93fe8c8a6704" providerId="LiveId" clId="{F9160799-1A4D-44F0-A512-78857FA00BBC}" dt="2021-03-12T21:25:23.265" v="3369"/>
          <ac:picMkLst>
            <pc:docMk/>
            <pc:sldMk cId="4291361299" sldId="258"/>
            <ac:picMk id="3" creationId="{47B7A47D-47B0-4BCC-A966-352F3BFEF9B8}"/>
          </ac:picMkLst>
        </pc:picChg>
        <pc:picChg chg="add mod">
          <ac:chgData name="charityrosina@gmail.com" userId="8bac93fe8c8a6704" providerId="LiveId" clId="{F9160799-1A4D-44F0-A512-78857FA00BBC}" dt="2021-03-12T21:31:30.325" v="3417" actId="1076"/>
          <ac:picMkLst>
            <pc:docMk/>
            <pc:sldMk cId="4291361299" sldId="258"/>
            <ac:picMk id="5" creationId="{D41F5C78-5BA2-4ACA-A61A-7B4456DAE038}"/>
          </ac:picMkLst>
        </pc:picChg>
        <pc:cxnChg chg="add del">
          <ac:chgData name="charityrosina@gmail.com" userId="8bac93fe8c8a6704" providerId="LiveId" clId="{F9160799-1A4D-44F0-A512-78857FA00BBC}" dt="2021-03-12T20:44:57.564" v="2812"/>
          <ac:cxnSpMkLst>
            <pc:docMk/>
            <pc:sldMk cId="4291361299" sldId="258"/>
            <ac:cxnSpMk id="39" creationId="{9EC65442-F244-409C-BF44-C5D6472E810A}"/>
          </ac:cxnSpMkLst>
        </pc:cxnChg>
      </pc:sldChg>
      <pc:sldChg chg="addSp delSp modSp mod setBg modAnim setClrOvrMap delDesignElem chgLayout">
        <pc:chgData name="charityrosina@gmail.com" userId="8bac93fe8c8a6704" providerId="LiveId" clId="{F9160799-1A4D-44F0-A512-78857FA00BBC}" dt="2021-03-15T22:02:20.047" v="4813" actId="20577"/>
        <pc:sldMkLst>
          <pc:docMk/>
          <pc:sldMk cId="1860835563" sldId="259"/>
        </pc:sldMkLst>
        <pc:spChg chg="mod ord">
          <ac:chgData name="charityrosina@gmail.com" userId="8bac93fe8c8a6704" providerId="LiveId" clId="{F9160799-1A4D-44F0-A512-78857FA00BBC}" dt="2021-03-15T21:51:55.177" v="4654" actId="26606"/>
          <ac:spMkLst>
            <pc:docMk/>
            <pc:sldMk cId="1860835563" sldId="259"/>
            <ac:spMk id="2" creationId="{3B031163-7A27-42C6-BFE9-1795D2DB07FB}"/>
          </ac:spMkLst>
        </pc:spChg>
        <pc:spChg chg="mod ord">
          <ac:chgData name="charityrosina@gmail.com" userId="8bac93fe8c8a6704" providerId="LiveId" clId="{F9160799-1A4D-44F0-A512-78857FA00BBC}" dt="2021-03-15T22:02:20.047" v="4813" actId="20577"/>
          <ac:spMkLst>
            <pc:docMk/>
            <pc:sldMk cId="1860835563" sldId="259"/>
            <ac:spMk id="3" creationId="{04FC3B7E-6F89-4308-8806-A2D4F24D1DD1}"/>
          </ac:spMkLst>
        </pc:spChg>
        <pc:spChg chg="add del">
          <ac:chgData name="charityrosina@gmail.com" userId="8bac93fe8c8a6704" providerId="LiveId" clId="{F9160799-1A4D-44F0-A512-78857FA00BBC}" dt="2021-03-12T20:46:27.964" v="2832" actId="26606"/>
          <ac:spMkLst>
            <pc:docMk/>
            <pc:sldMk cId="1860835563" sldId="259"/>
            <ac:spMk id="6" creationId="{5118BA95-03E7-41B7-B442-0AF8C0A7FF68}"/>
          </ac:spMkLst>
        </pc:spChg>
        <pc:spChg chg="add del">
          <ac:chgData name="charityrosina@gmail.com" userId="8bac93fe8c8a6704" providerId="LiveId" clId="{F9160799-1A4D-44F0-A512-78857FA00BBC}" dt="2021-03-12T20:46:27.964" v="2832" actId="26606"/>
          <ac:spMkLst>
            <pc:docMk/>
            <pc:sldMk cId="1860835563" sldId="259"/>
            <ac:spMk id="17" creationId="{AD9B3EAD-A2B3-42C4-927C-3455E3E69EE6}"/>
          </ac:spMkLst>
        </pc:spChg>
        <pc:spChg chg="add del">
          <ac:chgData name="charityrosina@gmail.com" userId="8bac93fe8c8a6704" providerId="LiveId" clId="{F9160799-1A4D-44F0-A512-78857FA00BBC}" dt="2021-03-12T20:46:29.004" v="2834" actId="26606"/>
          <ac:spMkLst>
            <pc:docMk/>
            <pc:sldMk cId="1860835563" sldId="259"/>
            <ac:spMk id="19" creationId="{3C06EAFD-0C69-4B3B-BEA7-E7E11DDF9C43}"/>
          </ac:spMkLst>
        </pc:spChg>
        <pc:spChg chg="add del">
          <ac:chgData name="charityrosina@gmail.com" userId="8bac93fe8c8a6704" providerId="LiveId" clId="{F9160799-1A4D-44F0-A512-78857FA00BBC}" dt="2021-03-12T20:46:29.004" v="2834" actId="26606"/>
          <ac:spMkLst>
            <pc:docMk/>
            <pc:sldMk cId="1860835563" sldId="259"/>
            <ac:spMk id="21" creationId="{A4066C89-42FB-4624-9AFE-3A31B36491B5}"/>
          </ac:spMkLst>
        </pc:spChg>
        <pc:spChg chg="add del">
          <ac:chgData name="charityrosina@gmail.com" userId="8bac93fe8c8a6704" providerId="LiveId" clId="{F9160799-1A4D-44F0-A512-78857FA00BBC}" dt="2021-03-12T20:46:29.004" v="2834" actId="26606"/>
          <ac:spMkLst>
            <pc:docMk/>
            <pc:sldMk cId="1860835563" sldId="259"/>
            <ac:spMk id="23" creationId="{BA218FBC-B2D6-48CA-9289-C4110162EDAD}"/>
          </ac:spMkLst>
        </pc:spChg>
        <pc:spChg chg="add del">
          <ac:chgData name="charityrosina@gmail.com" userId="8bac93fe8c8a6704" providerId="LiveId" clId="{F9160799-1A4D-44F0-A512-78857FA00BBC}" dt="2021-03-12T20:46:29.004" v="2834" actId="26606"/>
          <ac:spMkLst>
            <pc:docMk/>
            <pc:sldMk cId="1860835563" sldId="259"/>
            <ac:spMk id="25" creationId="{2DED9084-49DA-4911-ACB7-5F9E4DEFA039}"/>
          </ac:spMkLst>
        </pc:spChg>
        <pc:spChg chg="add del">
          <ac:chgData name="charityrosina@gmail.com" userId="8bac93fe8c8a6704" providerId="LiveId" clId="{F9160799-1A4D-44F0-A512-78857FA00BBC}" dt="2021-03-12T20:46:29.879" v="2836" actId="26606"/>
          <ac:spMkLst>
            <pc:docMk/>
            <pc:sldMk cId="1860835563" sldId="259"/>
            <ac:spMk id="27" creationId="{463E2FE9-FAF3-450E-861A-54D0A8CFBECB}"/>
          </ac:spMkLst>
        </pc:spChg>
        <pc:spChg chg="add del">
          <ac:chgData name="charityrosina@gmail.com" userId="8bac93fe8c8a6704" providerId="LiveId" clId="{F9160799-1A4D-44F0-A512-78857FA00BBC}" dt="2021-03-12T20:46:29.879" v="2836" actId="26606"/>
          <ac:spMkLst>
            <pc:docMk/>
            <pc:sldMk cId="1860835563" sldId="259"/>
            <ac:spMk id="29" creationId="{B4CD5EDE-D3EC-49C1-9A9B-88C47606DB4B}"/>
          </ac:spMkLst>
        </pc:spChg>
        <pc:spChg chg="add del">
          <ac:chgData name="charityrosina@gmail.com" userId="8bac93fe8c8a6704" providerId="LiveId" clId="{F9160799-1A4D-44F0-A512-78857FA00BBC}" dt="2021-03-12T20:46:29.879" v="2836" actId="26606"/>
          <ac:spMkLst>
            <pc:docMk/>
            <pc:sldMk cId="1860835563" sldId="259"/>
            <ac:spMk id="30" creationId="{C33E4ED5-D66B-4F39-9509-117636F0BDD2}"/>
          </ac:spMkLst>
        </pc:spChg>
        <pc:spChg chg="add del">
          <ac:chgData name="charityrosina@gmail.com" userId="8bac93fe8c8a6704" providerId="LiveId" clId="{F9160799-1A4D-44F0-A512-78857FA00BBC}" dt="2021-03-12T20:46:29.879" v="2836" actId="26606"/>
          <ac:spMkLst>
            <pc:docMk/>
            <pc:sldMk cId="1860835563" sldId="259"/>
            <ac:spMk id="31" creationId="{8573AAF9-111A-4C2F-A36D-746158924E9C}"/>
          </ac:spMkLst>
        </pc:spChg>
        <pc:spChg chg="add del">
          <ac:chgData name="charityrosina@gmail.com" userId="8bac93fe8c8a6704" providerId="LiveId" clId="{F9160799-1A4D-44F0-A512-78857FA00BBC}" dt="2021-03-12T20:46:31.029" v="2838" actId="26606"/>
          <ac:spMkLst>
            <pc:docMk/>
            <pc:sldMk cId="1860835563" sldId="259"/>
            <ac:spMk id="33" creationId="{9D2AEDCB-3859-4EAD-AA65-4BDD2802A791}"/>
          </ac:spMkLst>
        </pc:spChg>
        <pc:spChg chg="add del">
          <ac:chgData name="charityrosina@gmail.com" userId="8bac93fe8c8a6704" providerId="LiveId" clId="{F9160799-1A4D-44F0-A512-78857FA00BBC}" dt="2021-03-12T20:46:31.029" v="2838" actId="26606"/>
          <ac:spMkLst>
            <pc:docMk/>
            <pc:sldMk cId="1860835563" sldId="259"/>
            <ac:spMk id="34" creationId="{0B2AA709-28A2-4289-A11E-FD3AA53F0BF9}"/>
          </ac:spMkLst>
        </pc:spChg>
        <pc:spChg chg="add del">
          <ac:chgData name="charityrosina@gmail.com" userId="8bac93fe8c8a6704" providerId="LiveId" clId="{F9160799-1A4D-44F0-A512-78857FA00BBC}" dt="2021-03-12T20:46:31.029" v="2838" actId="26606"/>
          <ac:spMkLst>
            <pc:docMk/>
            <pc:sldMk cId="1860835563" sldId="259"/>
            <ac:spMk id="35" creationId="{1608D5D4-689C-423B-9974-4733A30A4814}"/>
          </ac:spMkLst>
        </pc:spChg>
        <pc:spChg chg="add del">
          <ac:chgData name="charityrosina@gmail.com" userId="8bac93fe8c8a6704" providerId="LiveId" clId="{F9160799-1A4D-44F0-A512-78857FA00BBC}" dt="2021-03-12T20:46:31.029" v="2838" actId="26606"/>
          <ac:spMkLst>
            <pc:docMk/>
            <pc:sldMk cId="1860835563" sldId="259"/>
            <ac:spMk id="36" creationId="{4A8673E8-250A-46DB-9A53-00144B5ABB03}"/>
          </ac:spMkLst>
        </pc:spChg>
        <pc:spChg chg="add del">
          <ac:chgData name="charityrosina@gmail.com" userId="8bac93fe8c8a6704" providerId="LiveId" clId="{F9160799-1A4D-44F0-A512-78857FA00BBC}" dt="2021-03-12T20:49:29.894" v="2893" actId="26606"/>
          <ac:spMkLst>
            <pc:docMk/>
            <pc:sldMk cId="1860835563" sldId="259"/>
            <ac:spMk id="43" creationId="{5118BA95-03E7-41B7-B442-0AF8C0A7FF68}"/>
          </ac:spMkLst>
        </pc:spChg>
        <pc:spChg chg="add del">
          <ac:chgData name="charityrosina@gmail.com" userId="8bac93fe8c8a6704" providerId="LiveId" clId="{F9160799-1A4D-44F0-A512-78857FA00BBC}" dt="2021-03-12T20:49:29.894" v="2893" actId="26606"/>
          <ac:spMkLst>
            <pc:docMk/>
            <pc:sldMk cId="1860835563" sldId="259"/>
            <ac:spMk id="50" creationId="{AD9B3EAD-A2B3-42C4-927C-3455E3E69EE6}"/>
          </ac:spMkLst>
        </pc:spChg>
        <pc:spChg chg="add del">
          <ac:chgData name="charityrosina@gmail.com" userId="8bac93fe8c8a6704" providerId="LiveId" clId="{F9160799-1A4D-44F0-A512-78857FA00BBC}" dt="2021-03-12T20:49:28.804" v="2890" actId="26606"/>
          <ac:spMkLst>
            <pc:docMk/>
            <pc:sldMk cId="1860835563" sldId="259"/>
            <ac:spMk id="52" creationId="{A4066C89-42FB-4624-9AFE-3A31B36491B5}"/>
          </ac:spMkLst>
        </pc:spChg>
        <pc:spChg chg="add del">
          <ac:chgData name="charityrosina@gmail.com" userId="8bac93fe8c8a6704" providerId="LiveId" clId="{F9160799-1A4D-44F0-A512-78857FA00BBC}" dt="2021-03-12T20:49:28.804" v="2890" actId="26606"/>
          <ac:spMkLst>
            <pc:docMk/>
            <pc:sldMk cId="1860835563" sldId="259"/>
            <ac:spMk id="53" creationId="{BA218FBC-B2D6-48CA-9289-C4110162EDAD}"/>
          </ac:spMkLst>
        </pc:spChg>
        <pc:spChg chg="add del">
          <ac:chgData name="charityrosina@gmail.com" userId="8bac93fe8c8a6704" providerId="LiveId" clId="{F9160799-1A4D-44F0-A512-78857FA00BBC}" dt="2021-03-12T20:49:28.804" v="2890" actId="26606"/>
          <ac:spMkLst>
            <pc:docMk/>
            <pc:sldMk cId="1860835563" sldId="259"/>
            <ac:spMk id="54" creationId="{2DED9084-49DA-4911-ACB7-5F9E4DEFA039}"/>
          </ac:spMkLst>
        </pc:spChg>
        <pc:spChg chg="add del">
          <ac:chgData name="charityrosina@gmail.com" userId="8bac93fe8c8a6704" providerId="LiveId" clId="{F9160799-1A4D-44F0-A512-78857FA00BBC}" dt="2021-03-12T20:49:28.804" v="2890" actId="26606"/>
          <ac:spMkLst>
            <pc:docMk/>
            <pc:sldMk cId="1860835563" sldId="259"/>
            <ac:spMk id="55" creationId="{3C06EAFD-0C69-4B3B-BEA7-E7E11DDF9C43}"/>
          </ac:spMkLst>
        </pc:spChg>
        <pc:spChg chg="del">
          <ac:chgData name="charityrosina@gmail.com" userId="8bac93fe8c8a6704" providerId="LiveId" clId="{F9160799-1A4D-44F0-A512-78857FA00BBC}" dt="2021-03-12T18:26:48.540" v="4"/>
          <ac:spMkLst>
            <pc:docMk/>
            <pc:sldMk cId="1860835563" sldId="259"/>
            <ac:spMk id="56" creationId="{5A0118C5-4F8D-4CF4-BADD-53FEACC6C42A}"/>
          </ac:spMkLst>
        </pc:spChg>
        <pc:spChg chg="del">
          <ac:chgData name="charityrosina@gmail.com" userId="8bac93fe8c8a6704" providerId="LiveId" clId="{F9160799-1A4D-44F0-A512-78857FA00BBC}" dt="2021-03-12T18:26:48.540" v="4"/>
          <ac:spMkLst>
            <pc:docMk/>
            <pc:sldMk cId="1860835563" sldId="259"/>
            <ac:spMk id="57" creationId="{4E0A5C5C-2A95-428E-9F6A-0D29EBD57C9F}"/>
          </ac:spMkLst>
        </pc:spChg>
        <pc:spChg chg="del">
          <ac:chgData name="charityrosina@gmail.com" userId="8bac93fe8c8a6704" providerId="LiveId" clId="{F9160799-1A4D-44F0-A512-78857FA00BBC}" dt="2021-03-12T18:26:48.540" v="4"/>
          <ac:spMkLst>
            <pc:docMk/>
            <pc:sldMk cId="1860835563" sldId="259"/>
            <ac:spMk id="58" creationId="{1056F38F-7C4E-461D-8709-7D0024AE1F79}"/>
          </ac:spMkLst>
        </pc:spChg>
        <pc:spChg chg="del">
          <ac:chgData name="charityrosina@gmail.com" userId="8bac93fe8c8a6704" providerId="LiveId" clId="{F9160799-1A4D-44F0-A512-78857FA00BBC}" dt="2021-03-12T18:26:48.540" v="4"/>
          <ac:spMkLst>
            <pc:docMk/>
            <pc:sldMk cId="1860835563" sldId="259"/>
            <ac:spMk id="59" creationId="{C7278469-3C3C-49CE-AEEE-E176A4900B78}"/>
          </ac:spMkLst>
        </pc:spChg>
        <pc:spChg chg="del">
          <ac:chgData name="charityrosina@gmail.com" userId="8bac93fe8c8a6704" providerId="LiveId" clId="{F9160799-1A4D-44F0-A512-78857FA00BBC}" dt="2021-03-12T18:26:48.540" v="4"/>
          <ac:spMkLst>
            <pc:docMk/>
            <pc:sldMk cId="1860835563" sldId="259"/>
            <ac:spMk id="61" creationId="{4C6598AB-1C17-4D54-951C-A082D94ACB7A}"/>
          </ac:spMkLst>
        </pc:spChg>
        <pc:spChg chg="del">
          <ac:chgData name="charityrosina@gmail.com" userId="8bac93fe8c8a6704" providerId="LiveId" clId="{F9160799-1A4D-44F0-A512-78857FA00BBC}" dt="2021-03-12T18:26:48.540" v="4"/>
          <ac:spMkLst>
            <pc:docMk/>
            <pc:sldMk cId="1860835563" sldId="259"/>
            <ac:spMk id="62" creationId="{C83B66D7-137D-4AC1-B172-53D60F08BEB5}"/>
          </ac:spMkLst>
        </pc:spChg>
        <pc:spChg chg="del">
          <ac:chgData name="charityrosina@gmail.com" userId="8bac93fe8c8a6704" providerId="LiveId" clId="{F9160799-1A4D-44F0-A512-78857FA00BBC}" dt="2021-03-12T18:26:48.540" v="4"/>
          <ac:spMkLst>
            <pc:docMk/>
            <pc:sldMk cId="1860835563" sldId="259"/>
            <ac:spMk id="63" creationId="{F6B92503-6984-4D15-8B98-8718709B785D}"/>
          </ac:spMkLst>
        </pc:spChg>
        <pc:spChg chg="del">
          <ac:chgData name="charityrosina@gmail.com" userId="8bac93fe8c8a6704" providerId="LiveId" clId="{F9160799-1A4D-44F0-A512-78857FA00BBC}" dt="2021-03-12T18:26:48.540" v="4"/>
          <ac:spMkLst>
            <pc:docMk/>
            <pc:sldMk cId="1860835563" sldId="259"/>
            <ac:spMk id="64" creationId="{08DDF938-524E-4C18-A47D-C00627832366}"/>
          </ac:spMkLst>
        </pc:spChg>
        <pc:spChg chg="add del">
          <ac:chgData name="charityrosina@gmail.com" userId="8bac93fe8c8a6704" providerId="LiveId" clId="{F9160799-1A4D-44F0-A512-78857FA00BBC}" dt="2021-03-12T20:49:29.864" v="2892" actId="26606"/>
          <ac:spMkLst>
            <pc:docMk/>
            <pc:sldMk cId="1860835563" sldId="259"/>
            <ac:spMk id="66" creationId="{9D2AEDCB-3859-4EAD-AA65-4BDD2802A791}"/>
          </ac:spMkLst>
        </pc:spChg>
        <pc:spChg chg="add del">
          <ac:chgData name="charityrosina@gmail.com" userId="8bac93fe8c8a6704" providerId="LiveId" clId="{F9160799-1A4D-44F0-A512-78857FA00BBC}" dt="2021-03-12T20:49:29.864" v="2892" actId="26606"/>
          <ac:spMkLst>
            <pc:docMk/>
            <pc:sldMk cId="1860835563" sldId="259"/>
            <ac:spMk id="67" creationId="{0B2AA709-28A2-4289-A11E-FD3AA53F0BF9}"/>
          </ac:spMkLst>
        </pc:spChg>
        <pc:spChg chg="add del">
          <ac:chgData name="charityrosina@gmail.com" userId="8bac93fe8c8a6704" providerId="LiveId" clId="{F9160799-1A4D-44F0-A512-78857FA00BBC}" dt="2021-03-12T20:49:29.864" v="2892" actId="26606"/>
          <ac:spMkLst>
            <pc:docMk/>
            <pc:sldMk cId="1860835563" sldId="259"/>
            <ac:spMk id="68" creationId="{1608D5D4-689C-423B-9974-4733A30A4814}"/>
          </ac:spMkLst>
        </pc:spChg>
        <pc:spChg chg="add del">
          <ac:chgData name="charityrosina@gmail.com" userId="8bac93fe8c8a6704" providerId="LiveId" clId="{F9160799-1A4D-44F0-A512-78857FA00BBC}" dt="2021-03-12T20:49:29.864" v="2892" actId="26606"/>
          <ac:spMkLst>
            <pc:docMk/>
            <pc:sldMk cId="1860835563" sldId="259"/>
            <ac:spMk id="69" creationId="{4A8673E8-250A-46DB-9A53-00144B5ABB03}"/>
          </ac:spMkLst>
        </pc:spChg>
        <pc:spChg chg="add del">
          <ac:chgData name="charityrosina@gmail.com" userId="8bac93fe8c8a6704" providerId="LiveId" clId="{F9160799-1A4D-44F0-A512-78857FA00BBC}" dt="2021-03-12T20:49:51.254" v="2894" actId="26606"/>
          <ac:spMkLst>
            <pc:docMk/>
            <pc:sldMk cId="1860835563" sldId="259"/>
            <ac:spMk id="71" creationId="{5118BA95-03E7-41B7-B442-0AF8C0A7FF68}"/>
          </ac:spMkLst>
        </pc:spChg>
        <pc:spChg chg="add del">
          <ac:chgData name="charityrosina@gmail.com" userId="8bac93fe8c8a6704" providerId="LiveId" clId="{F9160799-1A4D-44F0-A512-78857FA00BBC}" dt="2021-03-12T20:49:51.254" v="2894" actId="26606"/>
          <ac:spMkLst>
            <pc:docMk/>
            <pc:sldMk cId="1860835563" sldId="259"/>
            <ac:spMk id="72" creationId="{AD9B3EAD-A2B3-42C4-927C-3455E3E69EE6}"/>
          </ac:spMkLst>
        </pc:spChg>
        <pc:spChg chg="mod">
          <ac:chgData name="charityrosina@gmail.com" userId="8bac93fe8c8a6704" providerId="LiveId" clId="{F9160799-1A4D-44F0-A512-78857FA00BBC}" dt="2021-03-12T21:01:31.054" v="3017"/>
          <ac:spMkLst>
            <pc:docMk/>
            <pc:sldMk cId="1860835563" sldId="259"/>
            <ac:spMk id="76" creationId="{2EF62EA7-1296-4759-934E-2C7B57E4BBAC}"/>
          </ac:spMkLst>
        </pc:spChg>
        <pc:spChg chg="mod">
          <ac:chgData name="charityrosina@gmail.com" userId="8bac93fe8c8a6704" providerId="LiveId" clId="{F9160799-1A4D-44F0-A512-78857FA00BBC}" dt="2021-03-12T21:01:31.054" v="3017"/>
          <ac:spMkLst>
            <pc:docMk/>
            <pc:sldMk cId="1860835563" sldId="259"/>
            <ac:spMk id="77" creationId="{F8EBD3A3-18E3-4029-A736-0A512D21EABB}"/>
          </ac:spMkLst>
        </pc:spChg>
        <pc:spChg chg="mod">
          <ac:chgData name="charityrosina@gmail.com" userId="8bac93fe8c8a6704" providerId="LiveId" clId="{F9160799-1A4D-44F0-A512-78857FA00BBC}" dt="2021-03-12T21:33:03.775" v="3430" actId="207"/>
          <ac:spMkLst>
            <pc:docMk/>
            <pc:sldMk cId="1860835563" sldId="259"/>
            <ac:spMk id="79" creationId="{4D0D80D8-8173-4864-99AA-9F44EF6BA347}"/>
          </ac:spMkLst>
        </pc:spChg>
        <pc:spChg chg="add del">
          <ac:chgData name="charityrosina@gmail.com" userId="8bac93fe8c8a6704" providerId="LiveId" clId="{F9160799-1A4D-44F0-A512-78857FA00BBC}" dt="2021-03-12T20:52:36.724" v="2932" actId="26606"/>
          <ac:spMkLst>
            <pc:docMk/>
            <pc:sldMk cId="1860835563" sldId="259"/>
            <ac:spMk id="80" creationId="{56B66E70-9451-4286-A0C2-6CF108FE8143}"/>
          </ac:spMkLst>
        </pc:spChg>
        <pc:spChg chg="mod">
          <ac:chgData name="charityrosina@gmail.com" userId="8bac93fe8c8a6704" providerId="LiveId" clId="{F9160799-1A4D-44F0-A512-78857FA00BBC}" dt="2021-03-12T21:33:03.775" v="3430" actId="207"/>
          <ac:spMkLst>
            <pc:docMk/>
            <pc:sldMk cId="1860835563" sldId="259"/>
            <ac:spMk id="81" creationId="{462C936D-D9B9-41F2-B52B-37DBB4179B67}"/>
          </ac:spMkLst>
        </pc:spChg>
        <pc:spChg chg="add del">
          <ac:chgData name="charityrosina@gmail.com" userId="8bac93fe8c8a6704" providerId="LiveId" clId="{F9160799-1A4D-44F0-A512-78857FA00BBC}" dt="2021-03-12T20:52:36.724" v="2932" actId="26606"/>
          <ac:spMkLst>
            <pc:docMk/>
            <pc:sldMk cId="1860835563" sldId="259"/>
            <ac:spMk id="82" creationId="{2A4B0696-68E2-40ED-B597-4B8738754428}"/>
          </ac:spMkLst>
        </pc:spChg>
        <pc:spChg chg="mod">
          <ac:chgData name="charityrosina@gmail.com" userId="8bac93fe8c8a6704" providerId="LiveId" clId="{F9160799-1A4D-44F0-A512-78857FA00BBC}" dt="2021-03-12T21:33:03.775" v="3430" actId="207"/>
          <ac:spMkLst>
            <pc:docMk/>
            <pc:sldMk cId="1860835563" sldId="259"/>
            <ac:spMk id="83" creationId="{242B64D5-FD19-4EF9-A5ED-2F54FA2F46CD}"/>
          </ac:spMkLst>
        </pc:spChg>
        <pc:spChg chg="add del">
          <ac:chgData name="charityrosina@gmail.com" userId="8bac93fe8c8a6704" providerId="LiveId" clId="{F9160799-1A4D-44F0-A512-78857FA00BBC}" dt="2021-03-12T20:52:36.724" v="2932" actId="26606"/>
          <ac:spMkLst>
            <pc:docMk/>
            <pc:sldMk cId="1860835563" sldId="259"/>
            <ac:spMk id="84" creationId="{A19EF1B4-0F49-44D2-AE21-263819BFBC9B}"/>
          </ac:spMkLst>
        </pc:spChg>
        <pc:spChg chg="mod">
          <ac:chgData name="charityrosina@gmail.com" userId="8bac93fe8c8a6704" providerId="LiveId" clId="{F9160799-1A4D-44F0-A512-78857FA00BBC}" dt="2021-03-12T21:33:03.775" v="3430" actId="207"/>
          <ac:spMkLst>
            <pc:docMk/>
            <pc:sldMk cId="1860835563" sldId="259"/>
            <ac:spMk id="85" creationId="{ACBEA14D-4CF8-459B-B7A4-12C651D5F6CF}"/>
          </ac:spMkLst>
        </pc:spChg>
        <pc:spChg chg="mod">
          <ac:chgData name="charityrosina@gmail.com" userId="8bac93fe8c8a6704" providerId="LiveId" clId="{F9160799-1A4D-44F0-A512-78857FA00BBC}" dt="2021-03-12T21:33:03.775" v="3430" actId="207"/>
          <ac:spMkLst>
            <pc:docMk/>
            <pc:sldMk cId="1860835563" sldId="259"/>
            <ac:spMk id="89" creationId="{AF1C82FB-67C4-4DB4-932C-BDCD629F2CF4}"/>
          </ac:spMkLst>
        </pc:spChg>
        <pc:spChg chg="mod">
          <ac:chgData name="charityrosina@gmail.com" userId="8bac93fe8c8a6704" providerId="LiveId" clId="{F9160799-1A4D-44F0-A512-78857FA00BBC}" dt="2021-03-12T21:33:03.775" v="3430" actId="207"/>
          <ac:spMkLst>
            <pc:docMk/>
            <pc:sldMk cId="1860835563" sldId="259"/>
            <ac:spMk id="90" creationId="{EBF431CF-412C-4634-9B07-B33B8F943C1B}"/>
          </ac:spMkLst>
        </pc:spChg>
        <pc:spChg chg="mod">
          <ac:chgData name="charityrosina@gmail.com" userId="8bac93fe8c8a6704" providerId="LiveId" clId="{F9160799-1A4D-44F0-A512-78857FA00BBC}" dt="2021-03-12T21:33:08.705" v="3431" actId="207"/>
          <ac:spMkLst>
            <pc:docMk/>
            <pc:sldMk cId="1860835563" sldId="259"/>
            <ac:spMk id="92" creationId="{2EFD54E0-95CE-459D-80DD-6EFC64339016}"/>
          </ac:spMkLst>
        </pc:spChg>
        <pc:spChg chg="add del">
          <ac:chgData name="charityrosina@gmail.com" userId="8bac93fe8c8a6704" providerId="LiveId" clId="{F9160799-1A4D-44F0-A512-78857FA00BBC}" dt="2021-03-12T20:59:37.429" v="3011" actId="26606"/>
          <ac:spMkLst>
            <pc:docMk/>
            <pc:sldMk cId="1860835563" sldId="259"/>
            <ac:spMk id="93" creationId="{B79D943B-BFCD-4168-988A-16654BEA7901}"/>
          </ac:spMkLst>
        </pc:spChg>
        <pc:spChg chg="mod">
          <ac:chgData name="charityrosina@gmail.com" userId="8bac93fe8c8a6704" providerId="LiveId" clId="{F9160799-1A4D-44F0-A512-78857FA00BBC}" dt="2021-03-12T21:33:08.705" v="3431" actId="207"/>
          <ac:spMkLst>
            <pc:docMk/>
            <pc:sldMk cId="1860835563" sldId="259"/>
            <ac:spMk id="94" creationId="{B0A154E8-D70B-4087-8414-6BBE4CAF63AC}"/>
          </ac:spMkLst>
        </pc:spChg>
        <pc:spChg chg="mod">
          <ac:chgData name="charityrosina@gmail.com" userId="8bac93fe8c8a6704" providerId="LiveId" clId="{F9160799-1A4D-44F0-A512-78857FA00BBC}" dt="2021-03-12T21:33:08.705" v="3431" actId="207"/>
          <ac:spMkLst>
            <pc:docMk/>
            <pc:sldMk cId="1860835563" sldId="259"/>
            <ac:spMk id="95" creationId="{6EB90B4D-1EBD-4B11-BC8C-6636D9954852}"/>
          </ac:spMkLst>
        </pc:spChg>
        <pc:spChg chg="mod">
          <ac:chgData name="charityrosina@gmail.com" userId="8bac93fe8c8a6704" providerId="LiveId" clId="{F9160799-1A4D-44F0-A512-78857FA00BBC}" dt="2021-03-12T21:33:08.705" v="3431" actId="207"/>
          <ac:spMkLst>
            <pc:docMk/>
            <pc:sldMk cId="1860835563" sldId="259"/>
            <ac:spMk id="96" creationId="{71E44943-2575-443B-97FD-0750E00C667F}"/>
          </ac:spMkLst>
        </pc:spChg>
        <pc:spChg chg="mod">
          <ac:chgData name="charityrosina@gmail.com" userId="8bac93fe8c8a6704" providerId="LiveId" clId="{F9160799-1A4D-44F0-A512-78857FA00BBC}" dt="2021-03-12T21:33:08.705" v="3431" actId="207"/>
          <ac:spMkLst>
            <pc:docMk/>
            <pc:sldMk cId="1860835563" sldId="259"/>
            <ac:spMk id="97" creationId="{80C2A65F-C3A9-4CB4-8202-EE35E9E875D1}"/>
          </ac:spMkLst>
        </pc:spChg>
        <pc:spChg chg="add del">
          <ac:chgData name="charityrosina@gmail.com" userId="8bac93fe8c8a6704" providerId="LiveId" clId="{F9160799-1A4D-44F0-A512-78857FA00BBC}" dt="2021-03-15T21:18:27.204" v="3984" actId="26606"/>
          <ac:spMkLst>
            <pc:docMk/>
            <pc:sldMk cId="1860835563" sldId="259"/>
            <ac:spMk id="98" creationId="{56B66E70-9451-4286-A0C2-6CF108FE8143}"/>
          </ac:spMkLst>
        </pc:spChg>
        <pc:spChg chg="add del mod">
          <ac:chgData name="charityrosina@gmail.com" userId="8bac93fe8c8a6704" providerId="LiveId" clId="{F9160799-1A4D-44F0-A512-78857FA00BBC}" dt="2021-03-12T21:33:44.135" v="3437" actId="478"/>
          <ac:spMkLst>
            <pc:docMk/>
            <pc:sldMk cId="1860835563" sldId="259"/>
            <ac:spMk id="99" creationId="{56196AC3-BD18-429F-A7E2-F949B150F531}"/>
          </ac:spMkLst>
        </pc:spChg>
        <pc:spChg chg="add del">
          <ac:chgData name="charityrosina@gmail.com" userId="8bac93fe8c8a6704" providerId="LiveId" clId="{F9160799-1A4D-44F0-A512-78857FA00BBC}" dt="2021-03-15T21:18:27.204" v="3984" actId="26606"/>
          <ac:spMkLst>
            <pc:docMk/>
            <pc:sldMk cId="1860835563" sldId="259"/>
            <ac:spMk id="100" creationId="{2A4B0696-68E2-40ED-B597-4B8738754428}"/>
          </ac:spMkLst>
        </pc:spChg>
        <pc:spChg chg="add del">
          <ac:chgData name="charityrosina@gmail.com" userId="8bac93fe8c8a6704" providerId="LiveId" clId="{F9160799-1A4D-44F0-A512-78857FA00BBC}" dt="2021-03-15T21:18:27.204" v="3984" actId="26606"/>
          <ac:spMkLst>
            <pc:docMk/>
            <pc:sldMk cId="1860835563" sldId="259"/>
            <ac:spMk id="102" creationId="{A19EF1B4-0F49-44D2-AE21-263819BFBC9B}"/>
          </ac:spMkLst>
        </pc:spChg>
        <pc:spChg chg="mod">
          <ac:chgData name="charityrosina@gmail.com" userId="8bac93fe8c8a6704" providerId="LiveId" clId="{F9160799-1A4D-44F0-A512-78857FA00BBC}" dt="2021-03-12T21:33:39.945" v="3435" actId="207"/>
          <ac:spMkLst>
            <pc:docMk/>
            <pc:sldMk cId="1860835563" sldId="259"/>
            <ac:spMk id="103" creationId="{C2BD1FE5-6E53-4A14-BDD8-AEF22779C245}"/>
          </ac:spMkLst>
        </pc:spChg>
        <pc:spChg chg="mod">
          <ac:chgData name="charityrosina@gmail.com" userId="8bac93fe8c8a6704" providerId="LiveId" clId="{F9160799-1A4D-44F0-A512-78857FA00BBC}" dt="2021-03-12T21:33:39.945" v="3435" actId="207"/>
          <ac:spMkLst>
            <pc:docMk/>
            <pc:sldMk cId="1860835563" sldId="259"/>
            <ac:spMk id="107" creationId="{184466EB-0C63-44F0-AD2B-7B8AF3376BEF}"/>
          </ac:spMkLst>
        </pc:spChg>
        <pc:spChg chg="mod">
          <ac:chgData name="charityrosina@gmail.com" userId="8bac93fe8c8a6704" providerId="LiveId" clId="{F9160799-1A4D-44F0-A512-78857FA00BBC}" dt="2021-03-12T21:33:39.945" v="3435" actId="207"/>
          <ac:spMkLst>
            <pc:docMk/>
            <pc:sldMk cId="1860835563" sldId="259"/>
            <ac:spMk id="108" creationId="{88A5F06D-A57F-4654-BCF6-236DA9AB521C}"/>
          </ac:spMkLst>
        </pc:spChg>
        <pc:spChg chg="add del">
          <ac:chgData name="charityrosina@gmail.com" userId="8bac93fe8c8a6704" providerId="LiveId" clId="{F9160799-1A4D-44F0-A512-78857FA00BBC}" dt="2021-03-15T21:51:55.177" v="4654" actId="26606"/>
          <ac:spMkLst>
            <pc:docMk/>
            <pc:sldMk cId="1860835563" sldId="259"/>
            <ac:spMk id="111" creationId="{E009DD9B-5EE2-4C0D-8B2B-351C8C102205}"/>
          </ac:spMkLst>
        </pc:spChg>
        <pc:spChg chg="add del">
          <ac:chgData name="charityrosina@gmail.com" userId="8bac93fe8c8a6704" providerId="LiveId" clId="{F9160799-1A4D-44F0-A512-78857FA00BBC}" dt="2021-03-15T21:51:55.177" v="4654" actId="26606"/>
          <ac:spMkLst>
            <pc:docMk/>
            <pc:sldMk cId="1860835563" sldId="259"/>
            <ac:spMk id="113" creationId="{E720DB99-7745-4E75-9D96-AAB6D55C531E}"/>
          </ac:spMkLst>
        </pc:spChg>
        <pc:spChg chg="add del">
          <ac:chgData name="charityrosina@gmail.com" userId="8bac93fe8c8a6704" providerId="LiveId" clId="{F9160799-1A4D-44F0-A512-78857FA00BBC}" dt="2021-03-15T21:51:55.177" v="4654" actId="26606"/>
          <ac:spMkLst>
            <pc:docMk/>
            <pc:sldMk cId="1860835563" sldId="259"/>
            <ac:spMk id="115" creationId="{D68803C4-E159-4360-B7BB-74205C8F782D}"/>
          </ac:spMkLst>
        </pc:spChg>
        <pc:spChg chg="add del">
          <ac:chgData name="charityrosina@gmail.com" userId="8bac93fe8c8a6704" providerId="LiveId" clId="{F9160799-1A4D-44F0-A512-78857FA00BBC}" dt="2021-03-15T21:51:55.177" v="4654" actId="26606"/>
          <ac:spMkLst>
            <pc:docMk/>
            <pc:sldMk cId="1860835563" sldId="259"/>
            <ac:spMk id="117" creationId="{504B0465-3B07-49BF-BEA7-D81476246293}"/>
          </ac:spMkLst>
        </pc:spChg>
        <pc:spChg chg="add del">
          <ac:chgData name="charityrosina@gmail.com" userId="8bac93fe8c8a6704" providerId="LiveId" clId="{F9160799-1A4D-44F0-A512-78857FA00BBC}" dt="2021-03-15T21:51:55.177" v="4654" actId="26606"/>
          <ac:spMkLst>
            <pc:docMk/>
            <pc:sldMk cId="1860835563" sldId="259"/>
            <ac:spMk id="119" creationId="{49B7FFA5-14CB-4A4F-9BCC-CA3AA5D9D276}"/>
          </ac:spMkLst>
        </pc:spChg>
        <pc:spChg chg="add del">
          <ac:chgData name="charityrosina@gmail.com" userId="8bac93fe8c8a6704" providerId="LiveId" clId="{F9160799-1A4D-44F0-A512-78857FA00BBC}" dt="2021-03-15T21:51:55.177" v="4654" actId="26606"/>
          <ac:spMkLst>
            <pc:docMk/>
            <pc:sldMk cId="1860835563" sldId="259"/>
            <ac:spMk id="121" creationId="{04E48745-7512-4EC2-9E20-9092D12150CA}"/>
          </ac:spMkLst>
        </pc:spChg>
        <pc:spChg chg="add del">
          <ac:chgData name="charityrosina@gmail.com" userId="8bac93fe8c8a6704" providerId="LiveId" clId="{F9160799-1A4D-44F0-A512-78857FA00BBC}" dt="2021-03-15T21:51:55.177" v="4654" actId="26606"/>
          <ac:spMkLst>
            <pc:docMk/>
            <pc:sldMk cId="1860835563" sldId="259"/>
            <ac:spMk id="126" creationId="{B79D943B-BFCD-4168-988A-16654BEA7901}"/>
          </ac:spMkLst>
        </pc:spChg>
        <pc:grpChg chg="add del">
          <ac:chgData name="charityrosina@gmail.com" userId="8bac93fe8c8a6704" providerId="LiveId" clId="{F9160799-1A4D-44F0-A512-78857FA00BBC}" dt="2021-03-12T20:46:27.964" v="2832" actId="26606"/>
          <ac:grpSpMkLst>
            <pc:docMk/>
            <pc:sldMk cId="1860835563" sldId="259"/>
            <ac:grpSpMk id="7" creationId="{E799C3D5-7D55-4046-808C-F290F456D6EF}"/>
          </ac:grpSpMkLst>
        </pc:grpChg>
        <pc:grpChg chg="add del">
          <ac:chgData name="charityrosina@gmail.com" userId="8bac93fe8c8a6704" providerId="LiveId" clId="{F9160799-1A4D-44F0-A512-78857FA00BBC}" dt="2021-03-12T20:49:29.894" v="2893" actId="26606"/>
          <ac:grpSpMkLst>
            <pc:docMk/>
            <pc:sldMk cId="1860835563" sldId="259"/>
            <ac:grpSpMk id="44" creationId="{E799C3D5-7D55-4046-808C-F290F456D6EF}"/>
          </ac:grpSpMkLst>
        </pc:grpChg>
        <pc:grpChg chg="del">
          <ac:chgData name="charityrosina@gmail.com" userId="8bac93fe8c8a6704" providerId="LiveId" clId="{F9160799-1A4D-44F0-A512-78857FA00BBC}" dt="2021-03-12T18:26:48.540" v="4"/>
          <ac:grpSpMkLst>
            <pc:docMk/>
            <pc:sldMk cId="1860835563" sldId="259"/>
            <ac:grpSpMk id="60" creationId="{93DC754C-7E09-422D-A8BB-AF632E90DFA2}"/>
          </ac:grpSpMkLst>
        </pc:grpChg>
        <pc:grpChg chg="del">
          <ac:chgData name="charityrosina@gmail.com" userId="8bac93fe8c8a6704" providerId="LiveId" clId="{F9160799-1A4D-44F0-A512-78857FA00BBC}" dt="2021-03-12T18:26:48.540" v="4"/>
          <ac:grpSpMkLst>
            <pc:docMk/>
            <pc:sldMk cId="1860835563" sldId="259"/>
            <ac:grpSpMk id="65" creationId="{3773FAF5-C452-4455-9411-D6AF5EBD4CA9}"/>
          </ac:grpSpMkLst>
        </pc:grpChg>
        <pc:grpChg chg="add del mod">
          <ac:chgData name="charityrosina@gmail.com" userId="8bac93fe8c8a6704" providerId="LiveId" clId="{F9160799-1A4D-44F0-A512-78857FA00BBC}" dt="2021-03-12T21:21:13.065" v="3345" actId="478"/>
          <ac:grpSpMkLst>
            <pc:docMk/>
            <pc:sldMk cId="1860835563" sldId="259"/>
            <ac:grpSpMk id="70" creationId="{F861DC58-6938-442C-8DE7-811F30D6CDCE}"/>
          </ac:grpSpMkLst>
        </pc:grpChg>
        <pc:grpChg chg="add del">
          <ac:chgData name="charityrosina@gmail.com" userId="8bac93fe8c8a6704" providerId="LiveId" clId="{F9160799-1A4D-44F0-A512-78857FA00BBC}" dt="2021-03-12T20:49:51.254" v="2894" actId="26606"/>
          <ac:grpSpMkLst>
            <pc:docMk/>
            <pc:sldMk cId="1860835563" sldId="259"/>
            <ac:grpSpMk id="73" creationId="{4BF9B298-BC35-4C0F-8301-5D63A1E6D281}"/>
          </ac:grpSpMkLst>
        </pc:grpChg>
        <pc:grpChg chg="add del mod">
          <ac:chgData name="charityrosina@gmail.com" userId="8bac93fe8c8a6704" providerId="LiveId" clId="{F9160799-1A4D-44F0-A512-78857FA00BBC}" dt="2021-03-15T21:18:20.618" v="3981" actId="478"/>
          <ac:grpSpMkLst>
            <pc:docMk/>
            <pc:sldMk cId="1860835563" sldId="259"/>
            <ac:grpSpMk id="78" creationId="{ACE14F2A-EA2C-4325-B9A7-7ECB26D7C408}"/>
          </ac:grpSpMkLst>
        </pc:grpChg>
        <pc:grpChg chg="add del">
          <ac:chgData name="charityrosina@gmail.com" userId="8bac93fe8c8a6704" providerId="LiveId" clId="{F9160799-1A4D-44F0-A512-78857FA00BBC}" dt="2021-03-12T20:52:36.724" v="2932" actId="26606"/>
          <ac:grpSpMkLst>
            <pc:docMk/>
            <pc:sldMk cId="1860835563" sldId="259"/>
            <ac:grpSpMk id="86" creationId="{2B69B0BE-E00A-432A-98D1-A47B82C1636F}"/>
          </ac:grpSpMkLst>
        </pc:grpChg>
        <pc:grpChg chg="add del mod">
          <ac:chgData name="charityrosina@gmail.com" userId="8bac93fe8c8a6704" providerId="LiveId" clId="{F9160799-1A4D-44F0-A512-78857FA00BBC}" dt="2021-03-15T21:18:21.798" v="3982" actId="478"/>
          <ac:grpSpMkLst>
            <pc:docMk/>
            <pc:sldMk cId="1860835563" sldId="259"/>
            <ac:grpSpMk id="91" creationId="{11051CAA-75A0-41AD-80F0-D65F8C54BA13}"/>
          </ac:grpSpMkLst>
        </pc:grpChg>
        <pc:grpChg chg="add del mod">
          <ac:chgData name="charityrosina@gmail.com" userId="8bac93fe8c8a6704" providerId="LiveId" clId="{F9160799-1A4D-44F0-A512-78857FA00BBC}" dt="2021-03-15T21:18:22.781" v="3983" actId="478"/>
          <ac:grpSpMkLst>
            <pc:docMk/>
            <pc:sldMk cId="1860835563" sldId="259"/>
            <ac:grpSpMk id="101" creationId="{1598AC98-BC6E-4C2F-BE68-FFB6369C2FFA}"/>
          </ac:grpSpMkLst>
        </pc:grpChg>
        <pc:grpChg chg="add del">
          <ac:chgData name="charityrosina@gmail.com" userId="8bac93fe8c8a6704" providerId="LiveId" clId="{F9160799-1A4D-44F0-A512-78857FA00BBC}" dt="2021-03-15T21:18:27.204" v="3984" actId="26606"/>
          <ac:grpSpMkLst>
            <pc:docMk/>
            <pc:sldMk cId="1860835563" sldId="259"/>
            <ac:grpSpMk id="104" creationId="{2B69B0BE-E00A-432A-98D1-A47B82C1636F}"/>
          </ac:grpSpMkLst>
        </pc:grpChg>
        <pc:picChg chg="add del mod">
          <ac:chgData name="charityrosina@gmail.com" userId="8bac93fe8c8a6704" providerId="LiveId" clId="{F9160799-1A4D-44F0-A512-78857FA00BBC}" dt="2021-03-12T21:21:19.845" v="3346" actId="478"/>
          <ac:picMkLst>
            <pc:docMk/>
            <pc:sldMk cId="1860835563" sldId="259"/>
            <ac:picMk id="4" creationId="{2CA35C6D-9A42-42BE-B519-39CF3DECF2CC}"/>
          </ac:picMkLst>
        </pc:picChg>
      </pc:sldChg>
      <pc:sldChg chg="addSp delSp modSp mod setBg modAnim setClrOvrMap">
        <pc:chgData name="charityrosina@gmail.com" userId="8bac93fe8c8a6704" providerId="LiveId" clId="{F9160799-1A4D-44F0-A512-78857FA00BBC}" dt="2021-03-15T22:04:20.918" v="4832" actId="403"/>
        <pc:sldMkLst>
          <pc:docMk/>
          <pc:sldMk cId="1184526017" sldId="260"/>
        </pc:sldMkLst>
        <pc:spChg chg="mod ord">
          <ac:chgData name="charityrosina@gmail.com" userId="8bac93fe8c8a6704" providerId="LiveId" clId="{F9160799-1A4D-44F0-A512-78857FA00BBC}" dt="2021-03-15T22:03:56.469" v="4826" actId="26606"/>
          <ac:spMkLst>
            <pc:docMk/>
            <pc:sldMk cId="1184526017" sldId="260"/>
            <ac:spMk id="2" creationId="{6FA654F7-A170-48FE-8C7F-70A45ADDA1B1}"/>
          </ac:spMkLst>
        </pc:spChg>
        <pc:spChg chg="mod ord">
          <ac:chgData name="charityrosina@gmail.com" userId="8bac93fe8c8a6704" providerId="LiveId" clId="{F9160799-1A4D-44F0-A512-78857FA00BBC}" dt="2021-03-15T22:04:20.918" v="4832" actId="403"/>
          <ac:spMkLst>
            <pc:docMk/>
            <pc:sldMk cId="1184526017" sldId="260"/>
            <ac:spMk id="3" creationId="{5431A564-AE6E-4AC5-82B1-7C93CD70FCBC}"/>
          </ac:spMkLst>
        </pc:spChg>
        <pc:spChg chg="add del">
          <ac:chgData name="charityrosina@gmail.com" userId="8bac93fe8c8a6704" providerId="LiveId" clId="{F9160799-1A4D-44F0-A512-78857FA00BBC}" dt="2021-03-15T20:55:41.882" v="3733" actId="26606"/>
          <ac:spMkLst>
            <pc:docMk/>
            <pc:sldMk cId="1184526017" sldId="260"/>
            <ac:spMk id="7" creationId="{E009DD9B-5EE2-4C0D-8B2B-351C8C102205}"/>
          </ac:spMkLst>
        </pc:spChg>
        <pc:spChg chg="add del">
          <ac:chgData name="charityrosina@gmail.com" userId="8bac93fe8c8a6704" providerId="LiveId" clId="{F9160799-1A4D-44F0-A512-78857FA00BBC}" dt="2021-03-12T20:53:09.134" v="2946" actId="26606"/>
          <ac:spMkLst>
            <pc:docMk/>
            <pc:sldMk cId="1184526017" sldId="260"/>
            <ac:spMk id="8" creationId="{2427CF8A-A1AE-4DA2-B4D3-DD0D215DEABB}"/>
          </ac:spMkLst>
        </pc:spChg>
        <pc:spChg chg="add del">
          <ac:chgData name="charityrosina@gmail.com" userId="8bac93fe8c8a6704" providerId="LiveId" clId="{F9160799-1A4D-44F0-A512-78857FA00BBC}" dt="2021-03-15T20:55:38.292" v="3731" actId="26606"/>
          <ac:spMkLst>
            <pc:docMk/>
            <pc:sldMk cId="1184526017" sldId="260"/>
            <ac:spMk id="9" creationId="{F79FF99C-BAA9-404F-9C96-6DD456B4F795}"/>
          </ac:spMkLst>
        </pc:spChg>
        <pc:spChg chg="add del">
          <ac:chgData name="charityrosina@gmail.com" userId="8bac93fe8c8a6704" providerId="LiveId" clId="{F9160799-1A4D-44F0-A512-78857FA00BBC}" dt="2021-03-12T20:53:09.134" v="2946" actId="26606"/>
          <ac:spMkLst>
            <pc:docMk/>
            <pc:sldMk cId="1184526017" sldId="260"/>
            <ac:spMk id="10" creationId="{A4D3DE63-E06B-473D-8144-78398E35178B}"/>
          </ac:spMkLst>
        </pc:spChg>
        <pc:spChg chg="add del">
          <ac:chgData name="charityrosina@gmail.com" userId="8bac93fe8c8a6704" providerId="LiveId" clId="{F9160799-1A4D-44F0-A512-78857FA00BBC}" dt="2021-03-15T20:55:38.292" v="3731" actId="26606"/>
          <ac:spMkLst>
            <pc:docMk/>
            <pc:sldMk cId="1184526017" sldId="260"/>
            <ac:spMk id="11" creationId="{49C44AFD-C72D-4D9C-84C6-73E615CED884}"/>
          </ac:spMkLst>
        </pc:spChg>
        <pc:spChg chg="add del">
          <ac:chgData name="charityrosina@gmail.com" userId="8bac93fe8c8a6704" providerId="LiveId" clId="{F9160799-1A4D-44F0-A512-78857FA00BBC}" dt="2021-03-12T20:53:09.134" v="2946" actId="26606"/>
          <ac:spMkLst>
            <pc:docMk/>
            <pc:sldMk cId="1184526017" sldId="260"/>
            <ac:spMk id="12" creationId="{838C5F6C-2147-447F-84CB-47BEB813B80C}"/>
          </ac:spMkLst>
        </pc:spChg>
        <pc:spChg chg="add del">
          <ac:chgData name="charityrosina@gmail.com" userId="8bac93fe8c8a6704" providerId="LiveId" clId="{F9160799-1A4D-44F0-A512-78857FA00BBC}" dt="2021-03-15T22:03:52.017" v="4825" actId="26606"/>
          <ac:spMkLst>
            <pc:docMk/>
            <pc:sldMk cId="1184526017" sldId="260"/>
            <ac:spMk id="15" creationId="{881BB01C-2DAE-48BD-8E81-DAE2E1BC4DA8}"/>
          </ac:spMkLst>
        </pc:spChg>
        <pc:spChg chg="add del">
          <ac:chgData name="charityrosina@gmail.com" userId="8bac93fe8c8a6704" providerId="LiveId" clId="{F9160799-1A4D-44F0-A512-78857FA00BBC}" dt="2021-03-15T20:55:41.882" v="3733" actId="26606"/>
          <ac:spMkLst>
            <pc:docMk/>
            <pc:sldMk cId="1184526017" sldId="260"/>
            <ac:spMk id="16" creationId="{E720DB99-7745-4E75-9D96-AAB6D55C531E}"/>
          </ac:spMkLst>
        </pc:spChg>
        <pc:spChg chg="add del">
          <ac:chgData name="charityrosina@gmail.com" userId="8bac93fe8c8a6704" providerId="LiveId" clId="{F9160799-1A4D-44F0-A512-78857FA00BBC}" dt="2021-03-15T20:55:41.882" v="3733" actId="26606"/>
          <ac:spMkLst>
            <pc:docMk/>
            <pc:sldMk cId="1184526017" sldId="260"/>
            <ac:spMk id="17" creationId="{49B7FFA5-14CB-4A4F-9BCC-CA3AA5D9D276}"/>
          </ac:spMkLst>
        </pc:spChg>
        <pc:spChg chg="add del">
          <ac:chgData name="charityrosina@gmail.com" userId="8bac93fe8c8a6704" providerId="LiveId" clId="{F9160799-1A4D-44F0-A512-78857FA00BBC}" dt="2021-03-15T20:55:41.882" v="3733" actId="26606"/>
          <ac:spMkLst>
            <pc:docMk/>
            <pc:sldMk cId="1184526017" sldId="260"/>
            <ac:spMk id="18" creationId="{D68803C4-E159-4360-B7BB-74205C8F782D}"/>
          </ac:spMkLst>
        </pc:spChg>
        <pc:spChg chg="add del">
          <ac:chgData name="charityrosina@gmail.com" userId="8bac93fe8c8a6704" providerId="LiveId" clId="{F9160799-1A4D-44F0-A512-78857FA00BBC}" dt="2021-03-15T20:55:41.882" v="3733" actId="26606"/>
          <ac:spMkLst>
            <pc:docMk/>
            <pc:sldMk cId="1184526017" sldId="260"/>
            <ac:spMk id="19" creationId="{04E48745-7512-4EC2-9E20-9092D12150CA}"/>
          </ac:spMkLst>
        </pc:spChg>
        <pc:spChg chg="add del">
          <ac:chgData name="charityrosina@gmail.com" userId="8bac93fe8c8a6704" providerId="LiveId" clId="{F9160799-1A4D-44F0-A512-78857FA00BBC}" dt="2021-03-15T20:55:41.882" v="3733" actId="26606"/>
          <ac:spMkLst>
            <pc:docMk/>
            <pc:sldMk cId="1184526017" sldId="260"/>
            <ac:spMk id="20" creationId="{504B0465-3B07-49BF-BEA7-D81476246293}"/>
          </ac:spMkLst>
        </pc:spChg>
        <pc:spChg chg="add del">
          <ac:chgData name="charityrosina@gmail.com" userId="8bac93fe8c8a6704" providerId="LiveId" clId="{F9160799-1A4D-44F0-A512-78857FA00BBC}" dt="2021-03-12T20:53:05.674" v="2941" actId="26606"/>
          <ac:spMkLst>
            <pc:docMk/>
            <pc:sldMk cId="1184526017" sldId="260"/>
            <ac:spMk id="21" creationId="{B79D943B-BFCD-4168-988A-16654BEA7901}"/>
          </ac:spMkLst>
        </pc:spChg>
        <pc:spChg chg="add del">
          <ac:chgData name="charityrosina@gmail.com" userId="8bac93fe8c8a6704" providerId="LiveId" clId="{F9160799-1A4D-44F0-A512-78857FA00BBC}" dt="2021-03-12T20:53:06.874" v="2943" actId="26606"/>
          <ac:spMkLst>
            <pc:docMk/>
            <pc:sldMk cId="1184526017" sldId="260"/>
            <ac:spMk id="23" creationId="{E720DB99-7745-4E75-9D96-AAB6D55C531E}"/>
          </ac:spMkLst>
        </pc:spChg>
        <pc:spChg chg="add del">
          <ac:chgData name="charityrosina@gmail.com" userId="8bac93fe8c8a6704" providerId="LiveId" clId="{F9160799-1A4D-44F0-A512-78857FA00BBC}" dt="2021-03-12T20:53:06.874" v="2943" actId="26606"/>
          <ac:spMkLst>
            <pc:docMk/>
            <pc:sldMk cId="1184526017" sldId="260"/>
            <ac:spMk id="24" creationId="{E009DD9B-5EE2-4C0D-8B2B-351C8C102205}"/>
          </ac:spMkLst>
        </pc:spChg>
        <pc:spChg chg="add del">
          <ac:chgData name="charityrosina@gmail.com" userId="8bac93fe8c8a6704" providerId="LiveId" clId="{F9160799-1A4D-44F0-A512-78857FA00BBC}" dt="2021-03-12T20:53:06.874" v="2943" actId="26606"/>
          <ac:spMkLst>
            <pc:docMk/>
            <pc:sldMk cId="1184526017" sldId="260"/>
            <ac:spMk id="25" creationId="{D68803C4-E159-4360-B7BB-74205C8F782D}"/>
          </ac:spMkLst>
        </pc:spChg>
        <pc:spChg chg="add del">
          <ac:chgData name="charityrosina@gmail.com" userId="8bac93fe8c8a6704" providerId="LiveId" clId="{F9160799-1A4D-44F0-A512-78857FA00BBC}" dt="2021-03-12T20:53:06.874" v="2943" actId="26606"/>
          <ac:spMkLst>
            <pc:docMk/>
            <pc:sldMk cId="1184526017" sldId="260"/>
            <ac:spMk id="27" creationId="{504B0465-3B07-49BF-BEA7-D81476246293}"/>
          </ac:spMkLst>
        </pc:spChg>
        <pc:spChg chg="add del">
          <ac:chgData name="charityrosina@gmail.com" userId="8bac93fe8c8a6704" providerId="LiveId" clId="{F9160799-1A4D-44F0-A512-78857FA00BBC}" dt="2021-03-12T20:53:06.874" v="2943" actId="26606"/>
          <ac:spMkLst>
            <pc:docMk/>
            <pc:sldMk cId="1184526017" sldId="260"/>
            <ac:spMk id="29" creationId="{49B7FFA5-14CB-4A4F-9BCC-CA3AA5D9D276}"/>
          </ac:spMkLst>
        </pc:spChg>
        <pc:spChg chg="add">
          <ac:chgData name="charityrosina@gmail.com" userId="8bac93fe8c8a6704" providerId="LiveId" clId="{F9160799-1A4D-44F0-A512-78857FA00BBC}" dt="2021-03-15T22:03:56.469" v="4826" actId="26606"/>
          <ac:spMkLst>
            <pc:docMk/>
            <pc:sldMk cId="1184526017" sldId="260"/>
            <ac:spMk id="30" creationId="{881BB01C-2DAE-48BD-8E81-DAE2E1BC4DA8}"/>
          </ac:spMkLst>
        </pc:spChg>
        <pc:spChg chg="add del">
          <ac:chgData name="charityrosina@gmail.com" userId="8bac93fe8c8a6704" providerId="LiveId" clId="{F9160799-1A4D-44F0-A512-78857FA00BBC}" dt="2021-03-12T20:53:06.874" v="2943" actId="26606"/>
          <ac:spMkLst>
            <pc:docMk/>
            <pc:sldMk cId="1184526017" sldId="260"/>
            <ac:spMk id="31" creationId="{04E48745-7512-4EC2-9E20-9092D12150CA}"/>
          </ac:spMkLst>
        </pc:spChg>
        <pc:spChg chg="add del">
          <ac:chgData name="charityrosina@gmail.com" userId="8bac93fe8c8a6704" providerId="LiveId" clId="{F9160799-1A4D-44F0-A512-78857FA00BBC}" dt="2021-03-12T20:53:09.084" v="2945" actId="26606"/>
          <ac:spMkLst>
            <pc:docMk/>
            <pc:sldMk cId="1184526017" sldId="260"/>
            <ac:spMk id="33" creationId="{B79D943B-BFCD-4168-988A-16654BEA7901}"/>
          </ac:spMkLst>
        </pc:spChg>
        <pc:spChg chg="add del">
          <ac:chgData name="charityrosina@gmail.com" userId="8bac93fe8c8a6704" providerId="LiveId" clId="{F9160799-1A4D-44F0-A512-78857FA00BBC}" dt="2021-03-12T20:54:02.414" v="2958" actId="26606"/>
          <ac:spMkLst>
            <pc:docMk/>
            <pc:sldMk cId="1184526017" sldId="260"/>
            <ac:spMk id="35" creationId="{4FCA88C2-C73C-4062-A097-8FBCE3090BEA}"/>
          </ac:spMkLst>
        </pc:spChg>
        <pc:spChg chg="add del">
          <ac:chgData name="charityrosina@gmail.com" userId="8bac93fe8c8a6704" providerId="LiveId" clId="{F9160799-1A4D-44F0-A512-78857FA00BBC}" dt="2021-03-12T20:54:02.414" v="2958" actId="26606"/>
          <ac:spMkLst>
            <pc:docMk/>
            <pc:sldMk cId="1184526017" sldId="260"/>
            <ac:spMk id="36" creationId="{83981C21-E132-4402-B31B-D725C1CE77D2}"/>
          </ac:spMkLst>
        </pc:spChg>
        <pc:spChg chg="add del">
          <ac:chgData name="charityrosina@gmail.com" userId="8bac93fe8c8a6704" providerId="LiveId" clId="{F9160799-1A4D-44F0-A512-78857FA00BBC}" dt="2021-03-12T20:54:02.414" v="2958" actId="26606"/>
          <ac:spMkLst>
            <pc:docMk/>
            <pc:sldMk cId="1184526017" sldId="260"/>
            <ac:spMk id="37" creationId="{6A685C77-4E84-486A-9AE5-F3635BE98EFB}"/>
          </ac:spMkLst>
        </pc:spChg>
        <pc:spChg chg="add del">
          <ac:chgData name="charityrosina@gmail.com" userId="8bac93fe8c8a6704" providerId="LiveId" clId="{F9160799-1A4D-44F0-A512-78857FA00BBC}" dt="2021-03-12T20:54:02.414" v="2958" actId="26606"/>
          <ac:spMkLst>
            <pc:docMk/>
            <pc:sldMk cId="1184526017" sldId="260"/>
            <ac:spMk id="38" creationId="{E55C1C3E-5158-47F3-8FD9-14B22C3E6EAD}"/>
          </ac:spMkLst>
        </pc:spChg>
        <pc:spChg chg="add del">
          <ac:chgData name="charityrosina@gmail.com" userId="8bac93fe8c8a6704" providerId="LiveId" clId="{F9160799-1A4D-44F0-A512-78857FA00BBC}" dt="2021-03-12T20:54:00.704" v="2955" actId="26606"/>
          <ac:spMkLst>
            <pc:docMk/>
            <pc:sldMk cId="1184526017" sldId="260"/>
            <ac:spMk id="40" creationId="{A943D298-0548-4C7A-870B-7594104F8214}"/>
          </ac:spMkLst>
        </pc:spChg>
        <pc:spChg chg="add del">
          <ac:chgData name="charityrosina@gmail.com" userId="8bac93fe8c8a6704" providerId="LiveId" clId="{F9160799-1A4D-44F0-A512-78857FA00BBC}" dt="2021-03-12T20:54:00.704" v="2955" actId="26606"/>
          <ac:spMkLst>
            <pc:docMk/>
            <pc:sldMk cId="1184526017" sldId="260"/>
            <ac:spMk id="41" creationId="{FF7B26C5-D249-4988-B86B-5A3D9E7BD900}"/>
          </ac:spMkLst>
        </pc:spChg>
        <pc:spChg chg="add del">
          <ac:chgData name="charityrosina@gmail.com" userId="8bac93fe8c8a6704" providerId="LiveId" clId="{F9160799-1A4D-44F0-A512-78857FA00BBC}" dt="2021-03-12T20:53:39.874" v="2949" actId="26606"/>
          <ac:spMkLst>
            <pc:docMk/>
            <pc:sldMk cId="1184526017" sldId="260"/>
            <ac:spMk id="43" creationId="{F79FF99C-BAA9-404F-9C96-6DD456B4F795}"/>
          </ac:spMkLst>
        </pc:spChg>
        <pc:spChg chg="mod">
          <ac:chgData name="charityrosina@gmail.com" userId="8bac93fe8c8a6704" providerId="LiveId" clId="{F9160799-1A4D-44F0-A512-78857FA00BBC}" dt="2021-03-12T20:59:27.806" v="3007" actId="14100"/>
          <ac:spMkLst>
            <pc:docMk/>
            <pc:sldMk cId="1184526017" sldId="260"/>
            <ac:spMk id="44" creationId="{CA404567-89BC-45B1-BDB7-5A657DF0D914}"/>
          </ac:spMkLst>
        </pc:spChg>
        <pc:spChg chg="add del">
          <ac:chgData name="charityrosina@gmail.com" userId="8bac93fe8c8a6704" providerId="LiveId" clId="{F9160799-1A4D-44F0-A512-78857FA00BBC}" dt="2021-03-12T20:53:39.874" v="2949" actId="26606"/>
          <ac:spMkLst>
            <pc:docMk/>
            <pc:sldMk cId="1184526017" sldId="260"/>
            <ac:spMk id="45" creationId="{49C44AFD-C72D-4D9C-84C6-73E615CED884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50" creationId="{1DD3AF43-F600-4AF1-9183-6994B1FBCE4F}"/>
          </ac:spMkLst>
        </pc:spChg>
        <pc:spChg chg="add del">
          <ac:chgData name="charityrosina@gmail.com" userId="8bac93fe8c8a6704" providerId="LiveId" clId="{F9160799-1A4D-44F0-A512-78857FA00BBC}" dt="2021-03-12T20:53:42.394" v="2951" actId="26606"/>
          <ac:spMkLst>
            <pc:docMk/>
            <pc:sldMk cId="1184526017" sldId="260"/>
            <ac:spMk id="51" creationId="{F3AF35CD-DA30-4E34-B0F3-32C27766DA05}"/>
          </ac:spMkLst>
        </pc:spChg>
        <pc:spChg chg="add del">
          <ac:chgData name="charityrosina@gmail.com" userId="8bac93fe8c8a6704" providerId="LiveId" clId="{F9160799-1A4D-44F0-A512-78857FA00BBC}" dt="2021-03-12T20:54:02.404" v="2957" actId="26606"/>
          <ac:spMkLst>
            <pc:docMk/>
            <pc:sldMk cId="1184526017" sldId="260"/>
            <ac:spMk id="53" creationId="{F3AF35CD-DA30-4E34-B0F3-32C27766DA05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56" creationId="{14477C27-7FD2-4621-8C00-7F0AEB04AB94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57" creationId="{444901CF-BAC7-47E6-B544-C02479E47815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58" creationId="{F9221FFA-50F8-46DE-8A80-8F4C8BDC965D}"/>
          </ac:spMkLst>
        </pc:spChg>
        <pc:spChg chg="add del mod">
          <ac:chgData name="charityrosina@gmail.com" userId="8bac93fe8c8a6704" providerId="LiveId" clId="{F9160799-1A4D-44F0-A512-78857FA00BBC}" dt="2021-03-12T20:59:25.585" v="2999" actId="478"/>
          <ac:spMkLst>
            <pc:docMk/>
            <pc:sldMk cId="1184526017" sldId="260"/>
            <ac:spMk id="59" creationId="{E039C9B2-1D4C-43BE-BA8E-DAAB0E0B7118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60" creationId="{2589FE2D-9D22-43DC-B0FE-6A1925F9477F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61" creationId="{0592F731-6AC5-48D0-AAF2-282D22055CEC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62" creationId="{3E4F6EC2-D88F-461C-9299-A3F007B829F9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63" creationId="{39317217-A15B-4832-9986-11FD82A4A6EB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64" creationId="{2E7B7E7C-6B1D-4A05-9913-F33D3A499074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65" creationId="{BB63EEE4-CA7B-44CD-B579-EEC63024754B}"/>
          </ac:spMkLst>
        </pc:spChg>
        <pc:spChg chg="add del mod">
          <ac:chgData name="charityrosina@gmail.com" userId="8bac93fe8c8a6704" providerId="LiveId" clId="{F9160799-1A4D-44F0-A512-78857FA00BBC}" dt="2021-03-12T20:59:25.985" v="3001" actId="1076"/>
          <ac:spMkLst>
            <pc:docMk/>
            <pc:sldMk cId="1184526017" sldId="260"/>
            <ac:spMk id="66" creationId="{5D2018BF-BD02-4222-B08F-755F22D32FC8}"/>
          </ac:spMkLst>
        </pc:spChg>
        <pc:spChg chg="add del mod">
          <ac:chgData name="charityrosina@gmail.com" userId="8bac93fe8c8a6704" providerId="LiveId" clId="{F9160799-1A4D-44F0-A512-78857FA00BBC}" dt="2021-03-12T20:59:27.094" v="3005" actId="14100"/>
          <ac:spMkLst>
            <pc:docMk/>
            <pc:sldMk cId="1184526017" sldId="260"/>
            <ac:spMk id="67" creationId="{27D68A56-5D43-40D3-8008-30A144ADD8A2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68" creationId="{74D80BAF-9837-4497-B3C4-DFA13AF2D106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69" creationId="{45C6DDC9-0BA4-4635-AED8-EE825B79224A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70" creationId="{F2AB03B9-E06D-460A-878A-A864D2D9BCD1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71" creationId="{E0FC6707-2689-4519-B55C-094F533498BA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72" creationId="{8552D728-ADDA-4C05-82C1-D8667C3E774C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73" creationId="{77055980-517B-443E-9EF0-71E59DE5D370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74" creationId="{0FDD1E18-6E3E-4993-97FB-8295F7716C88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75" creationId="{6438F491-762E-40CE-A411-FB6E98CB14DB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76" creationId="{E64F9A84-D6CB-4B61-B8E5-A34880035E77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77" creationId="{D0674226-C86F-48D3-BC0A-B9E8EDC4DC68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78" creationId="{5979B6A0-3DCA-40B2-957F-3A5C15E2842B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79" creationId="{DA789A52-874E-41E9-8CDC-613E5838456F}"/>
          </ac:spMkLst>
        </pc:spChg>
        <pc:spChg chg="add del mod">
          <ac:chgData name="charityrosina@gmail.com" userId="8bac93fe8c8a6704" providerId="LiveId" clId="{F9160799-1A4D-44F0-A512-78857FA00BBC}" dt="2021-03-12T20:59:25.374" v="2998" actId="1076"/>
          <ac:spMkLst>
            <pc:docMk/>
            <pc:sldMk cId="1184526017" sldId="260"/>
            <ac:spMk id="80" creationId="{5273A9D5-16E2-48F0-9F12-DDAFF49A01F6}"/>
          </ac:spMkLst>
        </pc:spChg>
        <pc:spChg chg="add del mod">
          <ac:chgData name="charityrosina@gmail.com" userId="8bac93fe8c8a6704" providerId="LiveId" clId="{F9160799-1A4D-44F0-A512-78857FA00BBC}" dt="2021-03-12T20:59:24.896" v="2996" actId="14100"/>
          <ac:spMkLst>
            <pc:docMk/>
            <pc:sldMk cId="1184526017" sldId="260"/>
            <ac:spMk id="81" creationId="{44548C28-67F2-4F50-8CFB-DE90671576FC}"/>
          </ac:spMkLst>
        </pc:spChg>
        <pc:spChg chg="add del mod">
          <ac:chgData name="charityrosina@gmail.com" userId="8bac93fe8c8a6704" providerId="LiveId" clId="{F9160799-1A4D-44F0-A512-78857FA00BBC}" dt="2021-03-12T20:59:26.444" v="3003" actId="478"/>
          <ac:spMkLst>
            <pc:docMk/>
            <pc:sldMk cId="1184526017" sldId="260"/>
            <ac:spMk id="82" creationId="{41F9C63D-198B-4C2A-972B-43CDCC62AC29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83" creationId="{36A314FA-0145-4098-B5B0-A83A2F22CAC0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84" creationId="{BF717931-B0B3-4677-AC2A-E45A44EF45B6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85" creationId="{85CFC2C5-518C-4138-8E54-476BE33C3E46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86" creationId="{0A18628A-273B-4216-B0DE-D65D65D98067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87" creationId="{746DB89A-7F5C-431F-A3C5-47D8FA0F92E6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88" creationId="{AC872EDB-73AC-4660-B77C-8AEF4D9AF01C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89" creationId="{31FAE173-006A-42C8-AA42-1507667BE3A6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90" creationId="{D87E9230-F0F7-4892-8813-5682F9650D2C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91" creationId="{7B145E76-835F-47FF-907E-B5FA92D32C42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92" creationId="{47B31C5C-7704-4230-8AF4-2657F3B096B5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93" creationId="{66A03D84-D7EA-4222-BD1E-F20EE2567710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94" creationId="{342FB4F0-3035-4B8F-955F-FC5E1101A5BE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95" creationId="{AF6E8361-05E6-4008-8CA0-E3A900534243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96" creationId="{48CF40C1-C269-413C-BC83-F69CDF9537F9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97" creationId="{7F2BF2BB-9B82-432F-BB83-AADE6BB3DE12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98" creationId="{3450039C-58F9-43BF-B57D-D2EE665F4C5B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99" creationId="{10F2CE08-F766-4DFB-A293-E03C2F289E9F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00" creationId="{F6247B68-A288-4774-9FB3-B9EB579FC83A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01" creationId="{DE038474-C422-4A72-9B97-3B696D0B39A4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02" creationId="{AC946D37-0F5B-4E5B-865A-55FE81FF938F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03" creationId="{A51A7770-A403-4CB8-8029-FF5165C491A2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04" creationId="{FE2F49CC-4FA4-479C-864C-8300484EB954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05" creationId="{E9D8D58F-4411-48B0-9024-5E9A5148F020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06" creationId="{1FB161C1-6489-4307-9C92-E44E358D47D9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07" creationId="{B63A55BA-FF4A-48E1-BC11-AADD5D17CC64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08" creationId="{3160381E-D58F-418F-80EA-3D8569A5FB99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09" creationId="{8FDD5E40-FE00-4904-94A6-1E6206D7019A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10" creationId="{1C6356E4-9CB9-4495-9122-6A52189E2F55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11" creationId="{81331A28-2A62-41ED-91BF-39F5799646C4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12" creationId="{7CD1D0B7-5050-444D-BB6E-3458528F3A9B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13" creationId="{95A894BE-11A7-47F1-BE66-F8F626299A35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14" creationId="{44169263-912E-4051-B5B4-5F2907BBE197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15" creationId="{68B8AC8E-EE7E-44F6-ABF6-B61BA5EBCE94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16" creationId="{C2C6D6E7-A7CC-41E1-B65E-B0F2C2DEB3DF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17" creationId="{E70C02EB-4BC1-4EFE-8794-608AA1ABE5D0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18" creationId="{1C1E9F0C-BDDF-4503-88DF-D7B52588469C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19" creationId="{33A49194-70B3-4C04-A036-4D9CC42B21E9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20" creationId="{44AB6908-AF6C-48EA-A6FC-BAE6E831112A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21" creationId="{AD34A891-8B81-47AA-9BE1-6134AC98415D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22" creationId="{0305F224-6EDA-4148-93A4-4B8E510F1BD0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23" creationId="{E5399435-F75A-4FB7-9E03-A998F6688672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24" creationId="{96BE6C47-8860-48BC-AD11-1E57BB5F444E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25" creationId="{073CBAAC-DE1E-4DC7-A284-273DB7366ECD}"/>
          </ac:spMkLst>
        </pc:spChg>
        <pc:spChg chg="add del mod">
          <ac:chgData name="charityrosina@gmail.com" userId="8bac93fe8c8a6704" providerId="LiveId" clId="{F9160799-1A4D-44F0-A512-78857FA00BBC}" dt="2021-03-12T20:59:24.555" v="2994" actId="478"/>
          <ac:spMkLst>
            <pc:docMk/>
            <pc:sldMk cId="1184526017" sldId="260"/>
            <ac:spMk id="126" creationId="{717C513C-3222-4B93-876D-8A9E2F653ACC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27" creationId="{94D42F9F-93AD-4A84-B560-0D00292AD349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28" creationId="{50C9278A-595C-47F5-9564-8063386C9529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29" creationId="{01662275-8B37-427A-9417-407AAE19E33D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30" creationId="{C24A6E5D-563E-4F6A-B3C9-19F274FCFB0B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31" creationId="{9054DAC5-A51A-46A7-A299-C7A78A4B2E00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32" creationId="{D01A29B3-90CE-4EEE-8A3C-7864850A6012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33" creationId="{54677440-78B1-49AC-AF19-D57CA237B6C6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34" creationId="{5856BC41-3C05-48B2-8C56-0B60882EF216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35" creationId="{97F819DB-09B1-46B2-9836-97BCD8DABA3E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36" creationId="{1BDEF780-0E38-437E-8702-C6DAD2D7A8F2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37" creationId="{C6521F11-8109-4EB0-B099-64C8458DB0ED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38" creationId="{41DF7303-C10A-4CEA-92D8-23228FD98C85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39" creationId="{72F10647-C39C-4915-851E-BFCA6D2DFC68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40" creationId="{DB633EDF-5182-496C-A3D3-484D780E6768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41" creationId="{45257DF9-1E98-45DA-A759-CE2A76BC9826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42" creationId="{117BEA78-9764-4AD3-95DB-4B5FC56D2EF5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43" creationId="{0A122367-5488-4C88-9C87-FE2B427956FA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44" creationId="{A1A044FD-3297-4C29-8301-2A8A10932898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45" creationId="{D2FAEBAE-2079-4428-9AE1-06D4E941A166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46" creationId="{A12EBA3A-D083-4297-BDBB-B2CC2C0997E5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47" creationId="{20F1B64A-991E-4E68-AE52-A9D4C6181C3C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48" creationId="{5F4A44D1-B44A-417A-960A-B928A1B8CA8D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49" creationId="{F5DCD721-0494-4018-B304-6AD026B62A16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50" creationId="{50C6F695-FD43-47AF-BA7B-A414CE6A6160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51" creationId="{0AE27085-E92A-4F65-A0A7-9CB831696F73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52" creationId="{0C5377B6-EDE4-402F-91DB-03AC3E5F08DC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53" creationId="{7417BFA7-9F38-4B59-A875-3C27B33DBEFF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54" creationId="{994BB4E2-D28C-43AE-8E2A-8484077FAECE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55" creationId="{7809E27B-38E4-4340-AB72-52016D155593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56" creationId="{8EF13A62-16A5-4940-BA04-2A4AB200F154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57" creationId="{B50392A6-E37E-495B-96BE-5676F849AEA2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58" creationId="{FA5C028D-BFE9-4187-BA01-9AC23C5C33F9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59" creationId="{933A5B7F-DB6A-4458-99D1-332DA0C0CCEF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60" creationId="{33ABA8FC-4ACC-4BED-8178-A9E096035B55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61" creationId="{BA360BCF-8A91-4B02-88D0-C21BB4566774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62" creationId="{A59F8C52-3B2F-4A43-A123-58BA50EBBE0F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63" creationId="{B0AE4D55-DE4F-46DC-AED6-6CD4BBFF2EF0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64" creationId="{2AF0028F-9059-4366-BC94-1ACB0CB2CDE5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65" creationId="{785DA2C3-22DC-4988-9595-DA637FF668B9}"/>
          </ac:spMkLst>
        </pc:spChg>
        <pc:spChg chg="mod">
          <ac:chgData name="charityrosina@gmail.com" userId="8bac93fe8c8a6704" providerId="LiveId" clId="{F9160799-1A4D-44F0-A512-78857FA00BBC}" dt="2021-03-12T20:57:59.995" v="2972"/>
          <ac:spMkLst>
            <pc:docMk/>
            <pc:sldMk cId="1184526017" sldId="260"/>
            <ac:spMk id="166" creationId="{702C89C2-6BA6-4CDE-968E-DDC72B8D2C6D}"/>
          </ac:spMkLst>
        </pc:spChg>
        <pc:grpChg chg="add del">
          <ac:chgData name="charityrosina@gmail.com" userId="8bac93fe8c8a6704" providerId="LiveId" clId="{F9160799-1A4D-44F0-A512-78857FA00BBC}" dt="2021-03-15T20:55:38.292" v="3731" actId="26606"/>
          <ac:grpSpMkLst>
            <pc:docMk/>
            <pc:sldMk cId="1184526017" sldId="260"/>
            <ac:grpSpMk id="13" creationId="{1D25B14F-36E0-41E8-956F-CABEF1ADD65F}"/>
          </ac:grpSpMkLst>
        </pc:grpChg>
        <pc:grpChg chg="add del">
          <ac:chgData name="charityrosina@gmail.com" userId="8bac93fe8c8a6704" providerId="LiveId" clId="{F9160799-1A4D-44F0-A512-78857FA00BBC}" dt="2021-03-12T20:53:09.134" v="2946" actId="26606"/>
          <ac:grpSpMkLst>
            <pc:docMk/>
            <pc:sldMk cId="1184526017" sldId="260"/>
            <ac:grpSpMk id="14" creationId="{4B0F093A-F2F4-4674-8265-42FC6DAFD0DB}"/>
          </ac:grpSpMkLst>
        </pc:grpChg>
        <pc:grpChg chg="add del">
          <ac:chgData name="charityrosina@gmail.com" userId="8bac93fe8c8a6704" providerId="LiveId" clId="{F9160799-1A4D-44F0-A512-78857FA00BBC}" dt="2021-03-15T22:03:52.017" v="4825" actId="26606"/>
          <ac:grpSpMkLst>
            <pc:docMk/>
            <pc:sldMk cId="1184526017" sldId="260"/>
            <ac:grpSpMk id="22" creationId="{AD55FF18-1979-4730-A345-E74E328F0777}"/>
          </ac:grpSpMkLst>
        </pc:grpChg>
        <pc:grpChg chg="add">
          <ac:chgData name="charityrosina@gmail.com" userId="8bac93fe8c8a6704" providerId="LiveId" clId="{F9160799-1A4D-44F0-A512-78857FA00BBC}" dt="2021-03-15T22:03:56.469" v="4826" actId="26606"/>
          <ac:grpSpMkLst>
            <pc:docMk/>
            <pc:sldMk cId="1184526017" sldId="260"/>
            <ac:grpSpMk id="32" creationId="{AD55FF18-1979-4730-A345-E74E328F0777}"/>
          </ac:grpSpMkLst>
        </pc:grpChg>
        <pc:grpChg chg="add del mod">
          <ac:chgData name="charityrosina@gmail.com" userId="8bac93fe8c8a6704" providerId="LiveId" clId="{F9160799-1A4D-44F0-A512-78857FA00BBC}" dt="2021-03-12T20:59:29.114" v="3010" actId="1076"/>
          <ac:grpSpMkLst>
            <pc:docMk/>
            <pc:sldMk cId="1184526017" sldId="260"/>
            <ac:grpSpMk id="39" creationId="{170672FC-C04B-4ED1-8A50-ED161176B7F2}"/>
          </ac:grpSpMkLst>
        </pc:grpChg>
        <pc:grpChg chg="add del">
          <ac:chgData name="charityrosina@gmail.com" userId="8bac93fe8c8a6704" providerId="LiveId" clId="{F9160799-1A4D-44F0-A512-78857FA00BBC}" dt="2021-03-12T20:54:00.704" v="2955" actId="26606"/>
          <ac:grpSpMkLst>
            <pc:docMk/>
            <pc:sldMk cId="1184526017" sldId="260"/>
            <ac:grpSpMk id="42" creationId="{46FDAED0-8B04-4181-B3D3-EA0A93C6659B}"/>
          </ac:grpSpMkLst>
        </pc:grpChg>
        <pc:grpChg chg="add del">
          <ac:chgData name="charityrosina@gmail.com" userId="8bac93fe8c8a6704" providerId="LiveId" clId="{F9160799-1A4D-44F0-A512-78857FA00BBC}" dt="2021-03-12T20:53:39.874" v="2949" actId="26606"/>
          <ac:grpSpMkLst>
            <pc:docMk/>
            <pc:sldMk cId="1184526017" sldId="260"/>
            <ac:grpSpMk id="47" creationId="{1D25B14F-36E0-41E8-956F-CABEF1ADD65F}"/>
          </ac:grpSpMkLst>
        </pc:grpChg>
        <pc:grpChg chg="add del">
          <ac:chgData name="charityrosina@gmail.com" userId="8bac93fe8c8a6704" providerId="LiveId" clId="{F9160799-1A4D-44F0-A512-78857FA00BBC}" dt="2021-03-12T20:53:42.394" v="2951" actId="26606"/>
          <ac:grpSpMkLst>
            <pc:docMk/>
            <pc:sldMk cId="1184526017" sldId="260"/>
            <ac:grpSpMk id="52" creationId="{BCFC42DC-2C46-47C4-BC61-530557385DBD}"/>
          </ac:grpSpMkLst>
        </pc:grpChg>
        <pc:grpChg chg="add del">
          <ac:chgData name="charityrosina@gmail.com" userId="8bac93fe8c8a6704" providerId="LiveId" clId="{F9160799-1A4D-44F0-A512-78857FA00BBC}" dt="2021-03-12T20:54:02.404" v="2957" actId="26606"/>
          <ac:grpSpMkLst>
            <pc:docMk/>
            <pc:sldMk cId="1184526017" sldId="260"/>
            <ac:grpSpMk id="54" creationId="{BCFC42DC-2C46-47C4-BC61-530557385DBD}"/>
          </ac:grpSpMkLst>
        </pc:grpChg>
        <pc:picChg chg="add del mod ord">
          <ac:chgData name="charityrosina@gmail.com" userId="8bac93fe8c8a6704" providerId="LiveId" clId="{F9160799-1A4D-44F0-A512-78857FA00BBC}" dt="2021-03-15T22:04:11.868" v="4830" actId="14100"/>
          <ac:picMkLst>
            <pc:docMk/>
            <pc:sldMk cId="1184526017" sldId="260"/>
            <ac:picMk id="4" creationId="{9BB9E379-B555-4FBA-9909-E23F3B58DCAA}"/>
          </ac:picMkLst>
        </pc:picChg>
        <pc:picChg chg="add mod ord">
          <ac:chgData name="charityrosina@gmail.com" userId="8bac93fe8c8a6704" providerId="LiveId" clId="{F9160799-1A4D-44F0-A512-78857FA00BBC}" dt="2021-03-15T22:03:56.469" v="4826" actId="26606"/>
          <ac:picMkLst>
            <pc:docMk/>
            <pc:sldMk cId="1184526017" sldId="260"/>
            <ac:picMk id="5" creationId="{CFD45806-4192-4944-9667-0B48638676BE}"/>
          </ac:picMkLst>
        </pc:picChg>
      </pc:sldChg>
      <pc:sldChg chg="addSp delSp modSp mod setBg modAnim setClrOvrMap">
        <pc:chgData name="charityrosina@gmail.com" userId="8bac93fe8c8a6704" providerId="LiveId" clId="{F9160799-1A4D-44F0-A512-78857FA00BBC}" dt="2021-03-12T21:53:04.975" v="3626"/>
        <pc:sldMkLst>
          <pc:docMk/>
          <pc:sldMk cId="2448089898" sldId="261"/>
        </pc:sldMkLst>
        <pc:spChg chg="mod">
          <ac:chgData name="charityrosina@gmail.com" userId="8bac93fe8c8a6704" providerId="LiveId" clId="{F9160799-1A4D-44F0-A512-78857FA00BBC}" dt="2021-03-12T20:52:13.484" v="2931" actId="26606"/>
          <ac:spMkLst>
            <pc:docMk/>
            <pc:sldMk cId="2448089898" sldId="261"/>
            <ac:spMk id="2" creationId="{788DB5E8-FB3C-4A6D-8D1F-1AEA4523B0B7}"/>
          </ac:spMkLst>
        </pc:spChg>
        <pc:spChg chg="mod">
          <ac:chgData name="charityrosina@gmail.com" userId="8bac93fe8c8a6704" providerId="LiveId" clId="{F9160799-1A4D-44F0-A512-78857FA00BBC}" dt="2021-03-12T21:20:08.325" v="3332" actId="2711"/>
          <ac:spMkLst>
            <pc:docMk/>
            <pc:sldMk cId="2448089898" sldId="261"/>
            <ac:spMk id="3" creationId="{B34D9F73-C184-4021-9076-52E276B3B79A}"/>
          </ac:spMkLst>
        </pc:spChg>
        <pc:spChg chg="add del mod">
          <ac:chgData name="charityrosina@gmail.com" userId="8bac93fe8c8a6704" providerId="LiveId" clId="{F9160799-1A4D-44F0-A512-78857FA00BBC}" dt="2021-03-12T21:11:06.675" v="3208"/>
          <ac:spMkLst>
            <pc:docMk/>
            <pc:sldMk cId="2448089898" sldId="261"/>
            <ac:spMk id="4" creationId="{E0B61B75-C8C6-447A-862D-CC0CE23839BE}"/>
          </ac:spMkLst>
        </pc:spChg>
        <pc:spChg chg="add del">
          <ac:chgData name="charityrosina@gmail.com" userId="8bac93fe8c8a6704" providerId="LiveId" clId="{F9160799-1A4D-44F0-A512-78857FA00BBC}" dt="2021-03-12T20:50:26.614" v="2910" actId="26606"/>
          <ac:spMkLst>
            <pc:docMk/>
            <pc:sldMk cId="2448089898" sldId="261"/>
            <ac:spMk id="8" creationId="{9FB3768C-1D21-400E-B059-EFF86063F588}"/>
          </ac:spMkLst>
        </pc:spChg>
        <pc:spChg chg="add del">
          <ac:chgData name="charityrosina@gmail.com" userId="8bac93fe8c8a6704" providerId="LiveId" clId="{F9160799-1A4D-44F0-A512-78857FA00BBC}" dt="2021-03-12T20:50:26.614" v="2910" actId="26606"/>
          <ac:spMkLst>
            <pc:docMk/>
            <pc:sldMk cId="2448089898" sldId="261"/>
            <ac:spMk id="10" creationId="{4D87BCA1-45E6-44B3-B3DA-1F4144DE67CD}"/>
          </ac:spMkLst>
        </pc:spChg>
        <pc:spChg chg="add del">
          <ac:chgData name="charityrosina@gmail.com" userId="8bac93fe8c8a6704" providerId="LiveId" clId="{F9160799-1A4D-44F0-A512-78857FA00BBC}" dt="2021-03-12T20:50:40.484" v="2916" actId="26606"/>
          <ac:spMkLst>
            <pc:docMk/>
            <pc:sldMk cId="2448089898" sldId="261"/>
            <ac:spMk id="19" creationId="{4FCA88C2-C73C-4062-A097-8FBCE3090BEA}"/>
          </ac:spMkLst>
        </pc:spChg>
        <pc:spChg chg="add del">
          <ac:chgData name="charityrosina@gmail.com" userId="8bac93fe8c8a6704" providerId="LiveId" clId="{F9160799-1A4D-44F0-A512-78857FA00BBC}" dt="2021-03-12T20:50:40.484" v="2916" actId="26606"/>
          <ac:spMkLst>
            <pc:docMk/>
            <pc:sldMk cId="2448089898" sldId="261"/>
            <ac:spMk id="21" creationId="{83981C21-E132-4402-B31B-D725C1CE77D2}"/>
          </ac:spMkLst>
        </pc:spChg>
        <pc:spChg chg="add del">
          <ac:chgData name="charityrosina@gmail.com" userId="8bac93fe8c8a6704" providerId="LiveId" clId="{F9160799-1A4D-44F0-A512-78857FA00BBC}" dt="2021-03-12T20:50:40.484" v="2916" actId="26606"/>
          <ac:spMkLst>
            <pc:docMk/>
            <pc:sldMk cId="2448089898" sldId="261"/>
            <ac:spMk id="23" creationId="{6A685C77-4E84-486A-9AE5-F3635BE98EFB}"/>
          </ac:spMkLst>
        </pc:spChg>
        <pc:spChg chg="add del">
          <ac:chgData name="charityrosina@gmail.com" userId="8bac93fe8c8a6704" providerId="LiveId" clId="{F9160799-1A4D-44F0-A512-78857FA00BBC}" dt="2021-03-12T20:50:40.484" v="2916" actId="26606"/>
          <ac:spMkLst>
            <pc:docMk/>
            <pc:sldMk cId="2448089898" sldId="261"/>
            <ac:spMk id="25" creationId="{E55C1C3E-5158-47F3-8FD9-14B22C3E6EAD}"/>
          </ac:spMkLst>
        </pc:spChg>
        <pc:spChg chg="add del">
          <ac:chgData name="charityrosina@gmail.com" userId="8bac93fe8c8a6704" providerId="LiveId" clId="{F9160799-1A4D-44F0-A512-78857FA00BBC}" dt="2021-03-12T20:50:39.415" v="2913" actId="26606"/>
          <ac:spMkLst>
            <pc:docMk/>
            <pc:sldMk cId="2448089898" sldId="261"/>
            <ac:spMk id="30" creationId="{E009DD9B-5EE2-4C0D-8B2B-351C8C102205}"/>
          </ac:spMkLst>
        </pc:spChg>
        <pc:spChg chg="add del">
          <ac:chgData name="charityrosina@gmail.com" userId="8bac93fe8c8a6704" providerId="LiveId" clId="{F9160799-1A4D-44F0-A512-78857FA00BBC}" dt="2021-03-12T20:50:39.415" v="2913" actId="26606"/>
          <ac:spMkLst>
            <pc:docMk/>
            <pc:sldMk cId="2448089898" sldId="261"/>
            <ac:spMk id="32" creationId="{E720DB99-7745-4E75-9D96-AAB6D55C531E}"/>
          </ac:spMkLst>
        </pc:spChg>
        <pc:spChg chg="add del">
          <ac:chgData name="charityrosina@gmail.com" userId="8bac93fe8c8a6704" providerId="LiveId" clId="{F9160799-1A4D-44F0-A512-78857FA00BBC}" dt="2021-03-12T20:50:39.415" v="2913" actId="26606"/>
          <ac:spMkLst>
            <pc:docMk/>
            <pc:sldMk cId="2448089898" sldId="261"/>
            <ac:spMk id="34" creationId="{D68803C4-E159-4360-B7BB-74205C8F782D}"/>
          </ac:spMkLst>
        </pc:spChg>
        <pc:spChg chg="add del">
          <ac:chgData name="charityrosina@gmail.com" userId="8bac93fe8c8a6704" providerId="LiveId" clId="{F9160799-1A4D-44F0-A512-78857FA00BBC}" dt="2021-03-12T20:50:39.415" v="2913" actId="26606"/>
          <ac:spMkLst>
            <pc:docMk/>
            <pc:sldMk cId="2448089898" sldId="261"/>
            <ac:spMk id="36" creationId="{504B0465-3B07-49BF-BEA7-D81476246293}"/>
          </ac:spMkLst>
        </pc:spChg>
        <pc:spChg chg="add del">
          <ac:chgData name="charityrosina@gmail.com" userId="8bac93fe8c8a6704" providerId="LiveId" clId="{F9160799-1A4D-44F0-A512-78857FA00BBC}" dt="2021-03-12T20:50:39.415" v="2913" actId="26606"/>
          <ac:spMkLst>
            <pc:docMk/>
            <pc:sldMk cId="2448089898" sldId="261"/>
            <ac:spMk id="38" creationId="{49B7FFA5-14CB-4A4F-9BCC-CA3AA5D9D276}"/>
          </ac:spMkLst>
        </pc:spChg>
        <pc:spChg chg="add del">
          <ac:chgData name="charityrosina@gmail.com" userId="8bac93fe8c8a6704" providerId="LiveId" clId="{F9160799-1A4D-44F0-A512-78857FA00BBC}" dt="2021-03-12T20:50:39.415" v="2913" actId="26606"/>
          <ac:spMkLst>
            <pc:docMk/>
            <pc:sldMk cId="2448089898" sldId="261"/>
            <ac:spMk id="40" creationId="{04E48745-7512-4EC2-9E20-9092D12150CA}"/>
          </ac:spMkLst>
        </pc:spChg>
        <pc:spChg chg="mod">
          <ac:chgData name="charityrosina@gmail.com" userId="8bac93fe8c8a6704" providerId="LiveId" clId="{F9160799-1A4D-44F0-A512-78857FA00BBC}" dt="2021-03-12T20:57:33.315" v="2970"/>
          <ac:spMkLst>
            <pc:docMk/>
            <pc:sldMk cId="2448089898" sldId="261"/>
            <ac:spMk id="41" creationId="{0D5F6975-1A58-4092-A505-ACE3B20119FD}"/>
          </ac:spMkLst>
        </pc:spChg>
        <pc:spChg chg="add del">
          <ac:chgData name="charityrosina@gmail.com" userId="8bac93fe8c8a6704" providerId="LiveId" clId="{F9160799-1A4D-44F0-A512-78857FA00BBC}" dt="2021-03-12T20:50:40.434" v="2915" actId="26606"/>
          <ac:spMkLst>
            <pc:docMk/>
            <pc:sldMk cId="2448089898" sldId="261"/>
            <ac:spMk id="42" creationId="{56B66E70-9451-4286-A0C2-6CF108FE8143}"/>
          </ac:spMkLst>
        </pc:spChg>
        <pc:spChg chg="add del">
          <ac:chgData name="charityrosina@gmail.com" userId="8bac93fe8c8a6704" providerId="LiveId" clId="{F9160799-1A4D-44F0-A512-78857FA00BBC}" dt="2021-03-12T20:50:40.434" v="2915" actId="26606"/>
          <ac:spMkLst>
            <pc:docMk/>
            <pc:sldMk cId="2448089898" sldId="261"/>
            <ac:spMk id="43" creationId="{2A4B0696-68E2-40ED-B597-4B8738754428}"/>
          </ac:spMkLst>
        </pc:spChg>
        <pc:spChg chg="add del">
          <ac:chgData name="charityrosina@gmail.com" userId="8bac93fe8c8a6704" providerId="LiveId" clId="{F9160799-1A4D-44F0-A512-78857FA00BBC}" dt="2021-03-12T20:50:40.434" v="2915" actId="26606"/>
          <ac:spMkLst>
            <pc:docMk/>
            <pc:sldMk cId="2448089898" sldId="261"/>
            <ac:spMk id="44" creationId="{A19EF1B4-0F49-44D2-AE21-263819BFBC9B}"/>
          </ac:spMkLst>
        </pc:spChg>
        <pc:spChg chg="mod">
          <ac:chgData name="charityrosina@gmail.com" userId="8bac93fe8c8a6704" providerId="LiveId" clId="{F9160799-1A4D-44F0-A512-78857FA00BBC}" dt="2021-03-12T20:57:33.315" v="2970"/>
          <ac:spMkLst>
            <pc:docMk/>
            <pc:sldMk cId="2448089898" sldId="261"/>
            <ac:spMk id="47" creationId="{616EE5A5-B234-4D83-9A52-6657D7D8BA71}"/>
          </ac:spMkLst>
        </pc:spChg>
        <pc:spChg chg="add del">
          <ac:chgData name="charityrosina@gmail.com" userId="8bac93fe8c8a6704" providerId="LiveId" clId="{F9160799-1A4D-44F0-A512-78857FA00BBC}" dt="2021-03-12T20:52:13.484" v="2931" actId="26606"/>
          <ac:spMkLst>
            <pc:docMk/>
            <pc:sldMk cId="2448089898" sldId="261"/>
            <ac:spMk id="48" creationId="{E009DD9B-5EE2-4C0D-8B2B-351C8C102205}"/>
          </ac:spMkLst>
        </pc:spChg>
        <pc:spChg chg="add del">
          <ac:chgData name="charityrosina@gmail.com" userId="8bac93fe8c8a6704" providerId="LiveId" clId="{F9160799-1A4D-44F0-A512-78857FA00BBC}" dt="2021-03-12T20:52:13.484" v="2931" actId="26606"/>
          <ac:spMkLst>
            <pc:docMk/>
            <pc:sldMk cId="2448089898" sldId="261"/>
            <ac:spMk id="49" creationId="{E720DB99-7745-4E75-9D96-AAB6D55C531E}"/>
          </ac:spMkLst>
        </pc:spChg>
        <pc:spChg chg="add del">
          <ac:chgData name="charityrosina@gmail.com" userId="8bac93fe8c8a6704" providerId="LiveId" clId="{F9160799-1A4D-44F0-A512-78857FA00BBC}" dt="2021-03-12T20:52:13.484" v="2931" actId="26606"/>
          <ac:spMkLst>
            <pc:docMk/>
            <pc:sldMk cId="2448089898" sldId="261"/>
            <ac:spMk id="50" creationId="{D68803C4-E159-4360-B7BB-74205C8F782D}"/>
          </ac:spMkLst>
        </pc:spChg>
        <pc:spChg chg="add del">
          <ac:chgData name="charityrosina@gmail.com" userId="8bac93fe8c8a6704" providerId="LiveId" clId="{F9160799-1A4D-44F0-A512-78857FA00BBC}" dt="2021-03-12T20:52:13.484" v="2931" actId="26606"/>
          <ac:spMkLst>
            <pc:docMk/>
            <pc:sldMk cId="2448089898" sldId="261"/>
            <ac:spMk id="51" creationId="{504B0465-3B07-49BF-BEA7-D81476246293}"/>
          </ac:spMkLst>
        </pc:spChg>
        <pc:spChg chg="add del">
          <ac:chgData name="charityrosina@gmail.com" userId="8bac93fe8c8a6704" providerId="LiveId" clId="{F9160799-1A4D-44F0-A512-78857FA00BBC}" dt="2021-03-12T20:52:13.484" v="2931" actId="26606"/>
          <ac:spMkLst>
            <pc:docMk/>
            <pc:sldMk cId="2448089898" sldId="261"/>
            <ac:spMk id="52" creationId="{49B7FFA5-14CB-4A4F-9BCC-CA3AA5D9D276}"/>
          </ac:spMkLst>
        </pc:spChg>
        <pc:spChg chg="add del">
          <ac:chgData name="charityrosina@gmail.com" userId="8bac93fe8c8a6704" providerId="LiveId" clId="{F9160799-1A4D-44F0-A512-78857FA00BBC}" dt="2021-03-12T20:52:13.484" v="2931" actId="26606"/>
          <ac:spMkLst>
            <pc:docMk/>
            <pc:sldMk cId="2448089898" sldId="261"/>
            <ac:spMk id="53" creationId="{04E48745-7512-4EC2-9E20-9092D12150CA}"/>
          </ac:spMkLst>
        </pc:spChg>
        <pc:spChg chg="mod">
          <ac:chgData name="charityrosina@gmail.com" userId="8bac93fe8c8a6704" providerId="LiveId" clId="{F9160799-1A4D-44F0-A512-78857FA00BBC}" dt="2021-03-12T20:57:33.315" v="2970"/>
          <ac:spMkLst>
            <pc:docMk/>
            <pc:sldMk cId="2448089898" sldId="261"/>
            <ac:spMk id="54" creationId="{577EE07D-D0BA-4FFF-B689-D6A23907BFAC}"/>
          </ac:spMkLst>
        </pc:spChg>
        <pc:spChg chg="mod">
          <ac:chgData name="charityrosina@gmail.com" userId="8bac93fe8c8a6704" providerId="LiveId" clId="{F9160799-1A4D-44F0-A512-78857FA00BBC}" dt="2021-03-12T20:57:33.315" v="2970"/>
          <ac:spMkLst>
            <pc:docMk/>
            <pc:sldMk cId="2448089898" sldId="261"/>
            <ac:spMk id="55" creationId="{224F4832-484B-43CC-AA86-9E836E496E02}"/>
          </ac:spMkLst>
        </pc:spChg>
        <pc:spChg chg="mod">
          <ac:chgData name="charityrosina@gmail.com" userId="8bac93fe8c8a6704" providerId="LiveId" clId="{F9160799-1A4D-44F0-A512-78857FA00BBC}" dt="2021-03-12T20:57:33.315" v="2970"/>
          <ac:spMkLst>
            <pc:docMk/>
            <pc:sldMk cId="2448089898" sldId="261"/>
            <ac:spMk id="56" creationId="{A47FDD9D-E5B8-40A9-B4B4-234DAE453F76}"/>
          </ac:spMkLst>
        </pc:spChg>
        <pc:spChg chg="mod">
          <ac:chgData name="charityrosina@gmail.com" userId="8bac93fe8c8a6704" providerId="LiveId" clId="{F9160799-1A4D-44F0-A512-78857FA00BBC}" dt="2021-03-12T20:57:33.315" v="2970"/>
          <ac:spMkLst>
            <pc:docMk/>
            <pc:sldMk cId="2448089898" sldId="261"/>
            <ac:spMk id="57" creationId="{BABE66C6-6A81-4653-A3B6-863BCB3ED143}"/>
          </ac:spMkLst>
        </pc:spChg>
        <pc:spChg chg="add del">
          <ac:chgData name="charityrosina@gmail.com" userId="8bac93fe8c8a6704" providerId="LiveId" clId="{F9160799-1A4D-44F0-A512-78857FA00BBC}" dt="2021-03-12T20:52:13.484" v="2931" actId="26606"/>
          <ac:spMkLst>
            <pc:docMk/>
            <pc:sldMk cId="2448089898" sldId="261"/>
            <ac:spMk id="58" creationId="{2427CF8A-A1AE-4DA2-B4D3-DD0D215DEABB}"/>
          </ac:spMkLst>
        </pc:spChg>
        <pc:spChg chg="mod">
          <ac:chgData name="charityrosina@gmail.com" userId="8bac93fe8c8a6704" providerId="LiveId" clId="{F9160799-1A4D-44F0-A512-78857FA00BBC}" dt="2021-03-12T20:57:33.315" v="2970"/>
          <ac:spMkLst>
            <pc:docMk/>
            <pc:sldMk cId="2448089898" sldId="261"/>
            <ac:spMk id="59" creationId="{E1BBDF8F-F7F0-4FEF-A3DF-214E22F166F5}"/>
          </ac:spMkLst>
        </pc:spChg>
        <pc:spChg chg="add del">
          <ac:chgData name="charityrosina@gmail.com" userId="8bac93fe8c8a6704" providerId="LiveId" clId="{F9160799-1A4D-44F0-A512-78857FA00BBC}" dt="2021-03-12T20:52:13.484" v="2931" actId="26606"/>
          <ac:spMkLst>
            <pc:docMk/>
            <pc:sldMk cId="2448089898" sldId="261"/>
            <ac:spMk id="60" creationId="{A4D3DE63-E06B-473D-8144-78398E35178B}"/>
          </ac:spMkLst>
        </pc:spChg>
        <pc:spChg chg="mod">
          <ac:chgData name="charityrosina@gmail.com" userId="8bac93fe8c8a6704" providerId="LiveId" clId="{F9160799-1A4D-44F0-A512-78857FA00BBC}" dt="2021-03-12T20:57:33.315" v="2970"/>
          <ac:spMkLst>
            <pc:docMk/>
            <pc:sldMk cId="2448089898" sldId="261"/>
            <ac:spMk id="61" creationId="{C67F1B7E-1F6F-49B3-9C82-0184FF0ECA4F}"/>
          </ac:spMkLst>
        </pc:spChg>
        <pc:spChg chg="add del">
          <ac:chgData name="charityrosina@gmail.com" userId="8bac93fe8c8a6704" providerId="LiveId" clId="{F9160799-1A4D-44F0-A512-78857FA00BBC}" dt="2021-03-12T20:52:13.484" v="2931" actId="26606"/>
          <ac:spMkLst>
            <pc:docMk/>
            <pc:sldMk cId="2448089898" sldId="261"/>
            <ac:spMk id="62" creationId="{838C5F6C-2147-447F-84CB-47BEB813B80C}"/>
          </ac:spMkLst>
        </pc:spChg>
        <pc:spChg chg="mod">
          <ac:chgData name="charityrosina@gmail.com" userId="8bac93fe8c8a6704" providerId="LiveId" clId="{F9160799-1A4D-44F0-A512-78857FA00BBC}" dt="2021-03-12T21:20:26.885" v="3336" actId="20577"/>
          <ac:spMkLst>
            <pc:docMk/>
            <pc:sldMk cId="2448089898" sldId="261"/>
            <ac:spMk id="67" creationId="{524249E4-B73B-4DDB-BEC5-5910CB13F777}"/>
          </ac:spMkLst>
        </pc:spChg>
        <pc:spChg chg="mod">
          <ac:chgData name="charityrosina@gmail.com" userId="8bac93fe8c8a6704" providerId="LiveId" clId="{F9160799-1A4D-44F0-A512-78857FA00BBC}" dt="2021-03-12T21:20:28.485" v="3337" actId="20577"/>
          <ac:spMkLst>
            <pc:docMk/>
            <pc:sldMk cId="2448089898" sldId="261"/>
            <ac:spMk id="68" creationId="{A40D1154-5022-4BD7-903A-3ECF2B8BEEE6}"/>
          </ac:spMkLst>
        </pc:spChg>
        <pc:spChg chg="mod">
          <ac:chgData name="charityrosina@gmail.com" userId="8bac93fe8c8a6704" providerId="LiveId" clId="{F9160799-1A4D-44F0-A512-78857FA00BBC}" dt="2021-03-12T21:20:29.675" v="3338" actId="20577"/>
          <ac:spMkLst>
            <pc:docMk/>
            <pc:sldMk cId="2448089898" sldId="261"/>
            <ac:spMk id="69" creationId="{85C956E9-2083-48DB-8322-3833128D61E6}"/>
          </ac:spMkLst>
        </pc:spChg>
        <pc:spChg chg="mod">
          <ac:chgData name="charityrosina@gmail.com" userId="8bac93fe8c8a6704" providerId="LiveId" clId="{F9160799-1A4D-44F0-A512-78857FA00BBC}" dt="2021-03-12T21:20:33.755" v="3340" actId="20577"/>
          <ac:spMkLst>
            <pc:docMk/>
            <pc:sldMk cId="2448089898" sldId="261"/>
            <ac:spMk id="70" creationId="{FAC3638E-1CB5-4384-95E5-6FCEE89406CC}"/>
          </ac:spMkLst>
        </pc:spChg>
        <pc:spChg chg="mod">
          <ac:chgData name="charityrosina@gmail.com" userId="8bac93fe8c8a6704" providerId="LiveId" clId="{F9160799-1A4D-44F0-A512-78857FA00BBC}" dt="2021-03-12T21:20:32.155" v="3339" actId="20577"/>
          <ac:spMkLst>
            <pc:docMk/>
            <pc:sldMk cId="2448089898" sldId="261"/>
            <ac:spMk id="71" creationId="{4FABEDE7-7A36-4222-A46C-904F40785239}"/>
          </ac:spMkLst>
        </pc:spChg>
        <pc:spChg chg="mod">
          <ac:chgData name="charityrosina@gmail.com" userId="8bac93fe8c8a6704" providerId="LiveId" clId="{F9160799-1A4D-44F0-A512-78857FA00BBC}" dt="2021-03-12T21:20:19.315" v="3334" actId="2711"/>
          <ac:spMkLst>
            <pc:docMk/>
            <pc:sldMk cId="2448089898" sldId="261"/>
            <ac:spMk id="73" creationId="{A106E553-AAC5-40BD-BBBF-BFFB1604E194}"/>
          </ac:spMkLst>
        </pc:spChg>
        <pc:spChg chg="mod">
          <ac:chgData name="charityrosina@gmail.com" userId="8bac93fe8c8a6704" providerId="LiveId" clId="{F9160799-1A4D-44F0-A512-78857FA00BBC}" dt="2021-03-12T21:20:19.315" v="3334" actId="2711"/>
          <ac:spMkLst>
            <pc:docMk/>
            <pc:sldMk cId="2448089898" sldId="261"/>
            <ac:spMk id="74" creationId="{6D970E00-E1A0-48DC-8C49-2181DAD85618}"/>
          </ac:spMkLst>
        </pc:spChg>
        <pc:spChg chg="mod">
          <ac:chgData name="charityrosina@gmail.com" userId="8bac93fe8c8a6704" providerId="LiveId" clId="{F9160799-1A4D-44F0-A512-78857FA00BBC}" dt="2021-03-12T21:20:19.315" v="3334" actId="2711"/>
          <ac:spMkLst>
            <pc:docMk/>
            <pc:sldMk cId="2448089898" sldId="261"/>
            <ac:spMk id="75" creationId="{6880B571-71A6-408F-8FCC-834242CB47A2}"/>
          </ac:spMkLst>
        </pc:spChg>
        <pc:spChg chg="del mod">
          <ac:chgData name="charityrosina@gmail.com" userId="8bac93fe8c8a6704" providerId="LiveId" clId="{F9160799-1A4D-44F0-A512-78857FA00BBC}" dt="2021-03-12T21:11:58.935" v="3222" actId="21"/>
          <ac:spMkLst>
            <pc:docMk/>
            <pc:sldMk cId="2448089898" sldId="261"/>
            <ac:spMk id="76" creationId="{95BA7F97-7DFC-47EA-B12B-36C0AAFCAF73}"/>
          </ac:spMkLst>
        </pc:spChg>
        <pc:spChg chg="mod">
          <ac:chgData name="charityrosina@gmail.com" userId="8bac93fe8c8a6704" providerId="LiveId" clId="{F9160799-1A4D-44F0-A512-78857FA00BBC}" dt="2021-03-12T21:20:19.315" v="3334" actId="2711"/>
          <ac:spMkLst>
            <pc:docMk/>
            <pc:sldMk cId="2448089898" sldId="261"/>
            <ac:spMk id="77" creationId="{31B135D6-CDFF-419D-8291-7E01C43EF28A}"/>
          </ac:spMkLst>
        </pc:spChg>
        <pc:grpChg chg="add del">
          <ac:chgData name="charityrosina@gmail.com" userId="8bac93fe8c8a6704" providerId="LiveId" clId="{F9160799-1A4D-44F0-A512-78857FA00BBC}" dt="2021-03-12T20:50:26.614" v="2910" actId="26606"/>
          <ac:grpSpMkLst>
            <pc:docMk/>
            <pc:sldMk cId="2448089898" sldId="261"/>
            <ac:grpSpMk id="12" creationId="{9AE62FDA-E44C-440D-A3D3-5C188720D498}"/>
          </ac:grpSpMkLst>
        </pc:grpChg>
        <pc:grpChg chg="add del mod">
          <ac:chgData name="charityrosina@gmail.com" userId="8bac93fe8c8a6704" providerId="LiveId" clId="{F9160799-1A4D-44F0-A512-78857FA00BBC}" dt="2021-03-12T21:17:49.225" v="3318" actId="478"/>
          <ac:grpSpMkLst>
            <pc:docMk/>
            <pc:sldMk cId="2448089898" sldId="261"/>
            <ac:grpSpMk id="39" creationId="{F0DB51BA-B9AF-415C-ACD1-CDA900D5ECE6}"/>
          </ac:grpSpMkLst>
        </pc:grpChg>
        <pc:grpChg chg="add del">
          <ac:chgData name="charityrosina@gmail.com" userId="8bac93fe8c8a6704" providerId="LiveId" clId="{F9160799-1A4D-44F0-A512-78857FA00BBC}" dt="2021-03-12T20:50:40.434" v="2915" actId="26606"/>
          <ac:grpSpMkLst>
            <pc:docMk/>
            <pc:sldMk cId="2448089898" sldId="261"/>
            <ac:grpSpMk id="45" creationId="{2B69B0BE-E00A-432A-98D1-A47B82C1636F}"/>
          </ac:grpSpMkLst>
        </pc:grpChg>
        <pc:grpChg chg="add mod ord">
          <ac:chgData name="charityrosina@gmail.com" userId="8bac93fe8c8a6704" providerId="LiveId" clId="{F9160799-1A4D-44F0-A512-78857FA00BBC}" dt="2021-03-12T21:13:59.685" v="3292" actId="1076"/>
          <ac:grpSpMkLst>
            <pc:docMk/>
            <pc:sldMk cId="2448089898" sldId="261"/>
            <ac:grpSpMk id="63" creationId="{07E417F1-7B07-4051-8FE5-284F810239C5}"/>
          </ac:grpSpMkLst>
        </pc:grpChg>
        <pc:grpChg chg="add del">
          <ac:chgData name="charityrosina@gmail.com" userId="8bac93fe8c8a6704" providerId="LiveId" clId="{F9160799-1A4D-44F0-A512-78857FA00BBC}" dt="2021-03-12T20:52:13.484" v="2931" actId="26606"/>
          <ac:grpSpMkLst>
            <pc:docMk/>
            <pc:sldMk cId="2448089898" sldId="261"/>
            <ac:grpSpMk id="64" creationId="{4B0F093A-F2F4-4674-8265-42FC6DAFD0DB}"/>
          </ac:grpSpMkLst>
        </pc:grpChg>
        <pc:grpChg chg="add mod">
          <ac:chgData name="charityrosina@gmail.com" userId="8bac93fe8c8a6704" providerId="LiveId" clId="{F9160799-1A4D-44F0-A512-78857FA00BBC}" dt="2021-03-12T21:15:18.845" v="3303" actId="1076"/>
          <ac:grpSpMkLst>
            <pc:docMk/>
            <pc:sldMk cId="2448089898" sldId="261"/>
            <ac:grpSpMk id="72" creationId="{29E21C00-80BF-49ED-A893-3ACB1C92F685}"/>
          </ac:grpSpMkLst>
        </pc:grpChg>
        <pc:picChg chg="add mod modCrop">
          <ac:chgData name="charityrosina@gmail.com" userId="8bac93fe8c8a6704" providerId="LiveId" clId="{F9160799-1A4D-44F0-A512-78857FA00BBC}" dt="2021-03-12T21:38:01.735" v="3474" actId="1076"/>
          <ac:picMkLst>
            <pc:docMk/>
            <pc:sldMk cId="2448089898" sldId="261"/>
            <ac:picMk id="6" creationId="{A240BC87-E4AD-4867-BAA8-170ECC39C644}"/>
          </ac:picMkLst>
        </pc:picChg>
      </pc:sldChg>
      <pc:sldChg chg="addSp delSp modSp new mod setBg modClrScheme addAnim delAnim modAnim delDesignElem chgLayout">
        <pc:chgData name="charityrosina@gmail.com" userId="8bac93fe8c8a6704" providerId="LiveId" clId="{F9160799-1A4D-44F0-A512-78857FA00BBC}" dt="2021-03-12T21:55:09.410" v="3662"/>
        <pc:sldMkLst>
          <pc:docMk/>
          <pc:sldMk cId="2801650798" sldId="262"/>
        </pc:sldMkLst>
        <pc:spChg chg="add del mod ord">
          <ac:chgData name="charityrosina@gmail.com" userId="8bac93fe8c8a6704" providerId="LiveId" clId="{F9160799-1A4D-44F0-A512-78857FA00BBC}" dt="2021-03-12T18:28:42.876" v="69" actId="700"/>
          <ac:spMkLst>
            <pc:docMk/>
            <pc:sldMk cId="2801650798" sldId="262"/>
            <ac:spMk id="2" creationId="{221E47C8-1D04-40E7-9FBD-00C3CED68C62}"/>
          </ac:spMkLst>
        </pc:spChg>
        <pc:spChg chg="del mod ord">
          <ac:chgData name="charityrosina@gmail.com" userId="8bac93fe8c8a6704" providerId="LiveId" clId="{F9160799-1A4D-44F0-A512-78857FA00BBC}" dt="2021-03-12T18:54:50.770" v="1723" actId="21"/>
          <ac:spMkLst>
            <pc:docMk/>
            <pc:sldMk cId="2801650798" sldId="262"/>
            <ac:spMk id="3" creationId="{D3ECD4DD-4BF5-4C9A-8C73-04A33BB1A413}"/>
          </ac:spMkLst>
        </pc:spChg>
        <pc:spChg chg="add del mod ord">
          <ac:chgData name="charityrosina@gmail.com" userId="8bac93fe8c8a6704" providerId="LiveId" clId="{F9160799-1A4D-44F0-A512-78857FA00BBC}" dt="2021-03-12T18:28:34.389" v="68" actId="700"/>
          <ac:spMkLst>
            <pc:docMk/>
            <pc:sldMk cId="2801650798" sldId="262"/>
            <ac:spMk id="4" creationId="{7116DDE4-ECA3-430C-9CEE-24B0998C2EA8}"/>
          </ac:spMkLst>
        </pc:spChg>
        <pc:spChg chg="add del mod ord">
          <ac:chgData name="charityrosina@gmail.com" userId="8bac93fe8c8a6704" providerId="LiveId" clId="{F9160799-1A4D-44F0-A512-78857FA00BBC}" dt="2021-03-12T18:54:56.962" v="1724" actId="700"/>
          <ac:spMkLst>
            <pc:docMk/>
            <pc:sldMk cId="2801650798" sldId="262"/>
            <ac:spMk id="5" creationId="{1DCE6E21-A39C-4610-BBD7-54630F16124E}"/>
          </ac:spMkLst>
        </pc:spChg>
        <pc:spChg chg="add mod ord">
          <ac:chgData name="charityrosina@gmail.com" userId="8bac93fe8c8a6704" providerId="LiveId" clId="{F9160799-1A4D-44F0-A512-78857FA00BBC}" dt="2021-03-12T21:34:54.225" v="3454" actId="313"/>
          <ac:spMkLst>
            <pc:docMk/>
            <pc:sldMk cId="2801650798" sldId="262"/>
            <ac:spMk id="6" creationId="{70316311-8AD8-4AA1-9F24-DB310F395430}"/>
          </ac:spMkLst>
        </pc:spChg>
        <pc:spChg chg="add del">
          <ac:chgData name="charityrosina@gmail.com" userId="8bac93fe8c8a6704" providerId="LiveId" clId="{F9160799-1A4D-44F0-A512-78857FA00BBC}" dt="2021-03-12T20:46:56.339" v="2842" actId="26606"/>
          <ac:spMkLst>
            <pc:docMk/>
            <pc:sldMk cId="2801650798" sldId="262"/>
            <ac:spMk id="8" creationId="{9A3D0CE2-91FF-49B3-A5D8-181E900D7501}"/>
          </ac:spMkLst>
        </pc:spChg>
        <pc:spChg chg="add del">
          <ac:chgData name="charityrosina@gmail.com" userId="8bac93fe8c8a6704" providerId="LiveId" clId="{F9160799-1A4D-44F0-A512-78857FA00BBC}" dt="2021-03-12T20:46:56.339" v="2842" actId="26606"/>
          <ac:spMkLst>
            <pc:docMk/>
            <pc:sldMk cId="2801650798" sldId="262"/>
            <ac:spMk id="9" creationId="{58AEBD96-C315-4F53-9D9E-0E20E993EBFA}"/>
          </ac:spMkLst>
        </pc:spChg>
        <pc:spChg chg="add del">
          <ac:chgData name="charityrosina@gmail.com" userId="8bac93fe8c8a6704" providerId="LiveId" clId="{F9160799-1A4D-44F0-A512-78857FA00BBC}" dt="2021-03-12T20:46:56.339" v="2842" actId="26606"/>
          <ac:spMkLst>
            <pc:docMk/>
            <pc:sldMk cId="2801650798" sldId="262"/>
            <ac:spMk id="10" creationId="{78916AAA-66F6-4DFA-88ED-7E27CF6B8DAD}"/>
          </ac:spMkLst>
        </pc:spChg>
        <pc:spChg chg="add del">
          <ac:chgData name="charityrosina@gmail.com" userId="8bac93fe8c8a6704" providerId="LiveId" clId="{F9160799-1A4D-44F0-A512-78857FA00BBC}" dt="2021-03-12T20:44:57.564" v="2812"/>
          <ac:spMkLst>
            <pc:docMk/>
            <pc:sldMk cId="2801650798" sldId="262"/>
            <ac:spMk id="11" creationId="{23522FE7-5A29-4EF6-B1EF-2CA55748A772}"/>
          </ac:spMkLst>
        </pc:spChg>
        <pc:spChg chg="add del">
          <ac:chgData name="charityrosina@gmail.com" userId="8bac93fe8c8a6704" providerId="LiveId" clId="{F9160799-1A4D-44F0-A512-78857FA00BBC}" dt="2021-03-12T20:46:56.339" v="2842" actId="26606"/>
          <ac:spMkLst>
            <pc:docMk/>
            <pc:sldMk cId="2801650798" sldId="262"/>
            <ac:spMk id="16" creationId="{48FDEBDB-5859-4B9E-8810-2C5CFED093F3}"/>
          </ac:spMkLst>
        </pc:spChg>
        <pc:spChg chg="add del">
          <ac:chgData name="charityrosina@gmail.com" userId="8bac93fe8c8a6704" providerId="LiveId" clId="{F9160799-1A4D-44F0-A512-78857FA00BBC}" dt="2021-03-12T20:44:57.564" v="2812"/>
          <ac:spMkLst>
            <pc:docMk/>
            <pc:sldMk cId="2801650798" sldId="262"/>
            <ac:spMk id="19" creationId="{2FDF9410-E530-4E71-A2C0-4C24B489649E}"/>
          </ac:spMkLst>
        </pc:spChg>
        <pc:spChg chg="add del">
          <ac:chgData name="charityrosina@gmail.com" userId="8bac93fe8c8a6704" providerId="LiveId" clId="{F9160799-1A4D-44F0-A512-78857FA00BBC}" dt="2021-03-12T20:47:00.884" v="2844" actId="26606"/>
          <ac:spMkLst>
            <pc:docMk/>
            <pc:sldMk cId="2801650798" sldId="262"/>
            <ac:spMk id="22" creationId="{9A3D0CE2-91FF-49B3-A5D8-181E900D7501}"/>
          </ac:spMkLst>
        </pc:spChg>
        <pc:spChg chg="add del">
          <ac:chgData name="charityrosina@gmail.com" userId="8bac93fe8c8a6704" providerId="LiveId" clId="{F9160799-1A4D-44F0-A512-78857FA00BBC}" dt="2021-03-12T20:47:00.884" v="2844" actId="26606"/>
          <ac:spMkLst>
            <pc:docMk/>
            <pc:sldMk cId="2801650798" sldId="262"/>
            <ac:spMk id="24" creationId="{58AEBD96-C315-4F53-9D9E-0E20E993EBFA}"/>
          </ac:spMkLst>
        </pc:spChg>
        <pc:spChg chg="add del">
          <ac:chgData name="charityrosina@gmail.com" userId="8bac93fe8c8a6704" providerId="LiveId" clId="{F9160799-1A4D-44F0-A512-78857FA00BBC}" dt="2021-03-12T20:47:00.884" v="2844" actId="26606"/>
          <ac:spMkLst>
            <pc:docMk/>
            <pc:sldMk cId="2801650798" sldId="262"/>
            <ac:spMk id="25" creationId="{78916AAA-66F6-4DFA-88ED-7E27CF6B8DAD}"/>
          </ac:spMkLst>
        </pc:spChg>
        <pc:spChg chg="add del">
          <ac:chgData name="charityrosina@gmail.com" userId="8bac93fe8c8a6704" providerId="LiveId" clId="{F9160799-1A4D-44F0-A512-78857FA00BBC}" dt="2021-03-12T20:47:00.884" v="2844" actId="26606"/>
          <ac:spMkLst>
            <pc:docMk/>
            <pc:sldMk cId="2801650798" sldId="262"/>
            <ac:spMk id="28" creationId="{E15AAB4E-1AF6-4A73-9822-087B0F4ED5A8}"/>
          </ac:spMkLst>
        </pc:spChg>
        <pc:spChg chg="add del">
          <ac:chgData name="charityrosina@gmail.com" userId="8bac93fe8c8a6704" providerId="LiveId" clId="{F9160799-1A4D-44F0-A512-78857FA00BBC}" dt="2021-03-12T20:47:00.884" v="2844" actId="26606"/>
          <ac:spMkLst>
            <pc:docMk/>
            <pc:sldMk cId="2801650798" sldId="262"/>
            <ac:spMk id="29" creationId="{3FD794DA-8ACE-4EC4-8EB7-A34B9F6C19EE}"/>
          </ac:spMkLst>
        </pc:spChg>
        <pc:spChg chg="add del">
          <ac:chgData name="charityrosina@gmail.com" userId="8bac93fe8c8a6704" providerId="LiveId" clId="{F9160799-1A4D-44F0-A512-78857FA00BBC}" dt="2021-03-12T20:52:44.834" v="2936" actId="26606"/>
          <ac:spMkLst>
            <pc:docMk/>
            <pc:sldMk cId="2801650798" sldId="262"/>
            <ac:spMk id="31" creationId="{9A3D0CE2-91FF-49B3-A5D8-181E900D7501}"/>
          </ac:spMkLst>
        </pc:spChg>
        <pc:spChg chg="add del">
          <ac:chgData name="charityrosina@gmail.com" userId="8bac93fe8c8a6704" providerId="LiveId" clId="{F9160799-1A4D-44F0-A512-78857FA00BBC}" dt="2021-03-12T20:52:44.834" v="2936" actId="26606"/>
          <ac:spMkLst>
            <pc:docMk/>
            <pc:sldMk cId="2801650798" sldId="262"/>
            <ac:spMk id="32" creationId="{58AEBD96-C315-4F53-9D9E-0E20E993EBFA}"/>
          </ac:spMkLst>
        </pc:spChg>
        <pc:spChg chg="add del">
          <ac:chgData name="charityrosina@gmail.com" userId="8bac93fe8c8a6704" providerId="LiveId" clId="{F9160799-1A4D-44F0-A512-78857FA00BBC}" dt="2021-03-12T20:52:44.834" v="2936" actId="26606"/>
          <ac:spMkLst>
            <pc:docMk/>
            <pc:sldMk cId="2801650798" sldId="262"/>
            <ac:spMk id="33" creationId="{78916AAA-66F6-4DFA-88ED-7E27CF6B8DAD}"/>
          </ac:spMkLst>
        </pc:spChg>
        <pc:spChg chg="add del">
          <ac:chgData name="charityrosina@gmail.com" userId="8bac93fe8c8a6704" providerId="LiveId" clId="{F9160799-1A4D-44F0-A512-78857FA00BBC}" dt="2021-03-12T20:52:44.834" v="2936" actId="26606"/>
          <ac:spMkLst>
            <pc:docMk/>
            <pc:sldMk cId="2801650798" sldId="262"/>
            <ac:spMk id="36" creationId="{48FDEBDB-5859-4B9E-8810-2C5CFED093F3}"/>
          </ac:spMkLst>
        </pc:spChg>
        <pc:spChg chg="add del">
          <ac:chgData name="charityrosina@gmail.com" userId="8bac93fe8c8a6704" providerId="LiveId" clId="{F9160799-1A4D-44F0-A512-78857FA00BBC}" dt="2021-03-12T20:52:44.734" v="2935" actId="26606"/>
          <ac:spMkLst>
            <pc:docMk/>
            <pc:sldMk cId="2801650798" sldId="262"/>
            <ac:spMk id="42" creationId="{9A3D0CE2-91FF-49B3-A5D8-181E900D7501}"/>
          </ac:spMkLst>
        </pc:spChg>
        <pc:spChg chg="add del">
          <ac:chgData name="charityrosina@gmail.com" userId="8bac93fe8c8a6704" providerId="LiveId" clId="{F9160799-1A4D-44F0-A512-78857FA00BBC}" dt="2021-03-12T20:52:44.734" v="2935" actId="26606"/>
          <ac:spMkLst>
            <pc:docMk/>
            <pc:sldMk cId="2801650798" sldId="262"/>
            <ac:spMk id="44" creationId="{58AEBD96-C315-4F53-9D9E-0E20E993EBFA}"/>
          </ac:spMkLst>
        </pc:spChg>
        <pc:spChg chg="add del">
          <ac:chgData name="charityrosina@gmail.com" userId="8bac93fe8c8a6704" providerId="LiveId" clId="{F9160799-1A4D-44F0-A512-78857FA00BBC}" dt="2021-03-12T20:52:44.734" v="2935" actId="26606"/>
          <ac:spMkLst>
            <pc:docMk/>
            <pc:sldMk cId="2801650798" sldId="262"/>
            <ac:spMk id="46" creationId="{78916AAA-66F6-4DFA-88ED-7E27CF6B8DAD}"/>
          </ac:spMkLst>
        </pc:spChg>
        <pc:spChg chg="add del">
          <ac:chgData name="charityrosina@gmail.com" userId="8bac93fe8c8a6704" providerId="LiveId" clId="{F9160799-1A4D-44F0-A512-78857FA00BBC}" dt="2021-03-12T20:52:44.734" v="2935" actId="26606"/>
          <ac:spMkLst>
            <pc:docMk/>
            <pc:sldMk cId="2801650798" sldId="262"/>
            <ac:spMk id="52" creationId="{C3D25154-9EF7-4C33-9AAC-7B3BE089FE0A}"/>
          </ac:spMkLst>
        </pc:spChg>
        <pc:spChg chg="add del">
          <ac:chgData name="charityrosina@gmail.com" userId="8bac93fe8c8a6704" providerId="LiveId" clId="{F9160799-1A4D-44F0-A512-78857FA00BBC}" dt="2021-03-12T20:52:44.734" v="2935" actId="26606"/>
          <ac:spMkLst>
            <pc:docMk/>
            <pc:sldMk cId="2801650798" sldId="262"/>
            <ac:spMk id="54" creationId="{1604E8C0-C927-4C06-A96A-BF3323BA76D2}"/>
          </ac:spMkLst>
        </pc:spChg>
        <pc:spChg chg="add del">
          <ac:chgData name="charityrosina@gmail.com" userId="8bac93fe8c8a6704" providerId="LiveId" clId="{F9160799-1A4D-44F0-A512-78857FA00BBC}" dt="2021-03-12T21:23:09.965" v="3364" actId="26606"/>
          <ac:spMkLst>
            <pc:docMk/>
            <pc:sldMk cId="2801650798" sldId="262"/>
            <ac:spMk id="63" creationId="{9A3D0CE2-91FF-49B3-A5D8-181E900D7501}"/>
          </ac:spMkLst>
        </pc:spChg>
        <pc:spChg chg="add del">
          <ac:chgData name="charityrosina@gmail.com" userId="8bac93fe8c8a6704" providerId="LiveId" clId="{F9160799-1A4D-44F0-A512-78857FA00BBC}" dt="2021-03-12T21:23:09.965" v="3364" actId="26606"/>
          <ac:spMkLst>
            <pc:docMk/>
            <pc:sldMk cId="2801650798" sldId="262"/>
            <ac:spMk id="64" creationId="{58AEBD96-C315-4F53-9D9E-0E20E993EBFA}"/>
          </ac:spMkLst>
        </pc:spChg>
        <pc:spChg chg="add del">
          <ac:chgData name="charityrosina@gmail.com" userId="8bac93fe8c8a6704" providerId="LiveId" clId="{F9160799-1A4D-44F0-A512-78857FA00BBC}" dt="2021-03-12T21:23:09.965" v="3364" actId="26606"/>
          <ac:spMkLst>
            <pc:docMk/>
            <pc:sldMk cId="2801650798" sldId="262"/>
            <ac:spMk id="65" creationId="{78916AAA-66F6-4DFA-88ED-7E27CF6B8DAD}"/>
          </ac:spMkLst>
        </pc:spChg>
        <pc:spChg chg="add del">
          <ac:chgData name="charityrosina@gmail.com" userId="8bac93fe8c8a6704" providerId="LiveId" clId="{F9160799-1A4D-44F0-A512-78857FA00BBC}" dt="2021-03-12T21:23:09.965" v="3364" actId="26606"/>
          <ac:spMkLst>
            <pc:docMk/>
            <pc:sldMk cId="2801650798" sldId="262"/>
            <ac:spMk id="67" creationId="{68C84B8E-16E8-4E54-B4AC-84CE51595508}"/>
          </ac:spMkLst>
        </pc:spChg>
        <pc:spChg chg="add del">
          <ac:chgData name="charityrosina@gmail.com" userId="8bac93fe8c8a6704" providerId="LiveId" clId="{F9160799-1A4D-44F0-A512-78857FA00BBC}" dt="2021-03-12T21:23:09.965" v="3364" actId="26606"/>
          <ac:spMkLst>
            <pc:docMk/>
            <pc:sldMk cId="2801650798" sldId="262"/>
            <ac:spMk id="68" creationId="{ECE9EEEA-5DB7-4DC7-AF9F-74D1C19B7E2E}"/>
          </ac:spMkLst>
        </pc:spChg>
        <pc:spChg chg="add del">
          <ac:chgData name="charityrosina@gmail.com" userId="8bac93fe8c8a6704" providerId="LiveId" clId="{F9160799-1A4D-44F0-A512-78857FA00BBC}" dt="2021-03-12T21:23:09.965" v="3364" actId="26606"/>
          <ac:spMkLst>
            <pc:docMk/>
            <pc:sldMk cId="2801650798" sldId="262"/>
            <ac:spMk id="69" creationId="{DF199147-B958-49C0-9BE2-65BDD892F2BB}"/>
          </ac:spMkLst>
        </pc:spChg>
        <pc:spChg chg="add del">
          <ac:chgData name="charityrosina@gmail.com" userId="8bac93fe8c8a6704" providerId="LiveId" clId="{F9160799-1A4D-44F0-A512-78857FA00BBC}" dt="2021-03-12T21:23:09.965" v="3364" actId="26606"/>
          <ac:spMkLst>
            <pc:docMk/>
            <pc:sldMk cId="2801650798" sldId="262"/>
            <ac:spMk id="70" creationId="{EF70505D-EC2C-4D1A-86DE-2583778074ED}"/>
          </ac:spMkLst>
        </pc:spChg>
        <pc:spChg chg="add del">
          <ac:chgData name="charityrosina@gmail.com" userId="8bac93fe8c8a6704" providerId="LiveId" clId="{F9160799-1A4D-44F0-A512-78857FA00BBC}" dt="2021-03-12T20:53:01.444" v="2939" actId="26606"/>
          <ac:spMkLst>
            <pc:docMk/>
            <pc:sldMk cId="2801650798" sldId="262"/>
            <ac:spMk id="75" creationId="{9A3D0CE2-91FF-49B3-A5D8-181E900D7501}"/>
          </ac:spMkLst>
        </pc:spChg>
        <pc:spChg chg="add del">
          <ac:chgData name="charityrosina@gmail.com" userId="8bac93fe8c8a6704" providerId="LiveId" clId="{F9160799-1A4D-44F0-A512-78857FA00BBC}" dt="2021-03-12T21:23:09.965" v="3364" actId="26606"/>
          <ac:spMkLst>
            <pc:docMk/>
            <pc:sldMk cId="2801650798" sldId="262"/>
            <ac:spMk id="76" creationId="{7049A7D3-684C-4C59-A4B6-7B308A6AD34D}"/>
          </ac:spMkLst>
        </pc:spChg>
        <pc:spChg chg="add del">
          <ac:chgData name="charityrosina@gmail.com" userId="8bac93fe8c8a6704" providerId="LiveId" clId="{F9160799-1A4D-44F0-A512-78857FA00BBC}" dt="2021-03-12T20:53:01.444" v="2939" actId="26606"/>
          <ac:spMkLst>
            <pc:docMk/>
            <pc:sldMk cId="2801650798" sldId="262"/>
            <ac:spMk id="77" creationId="{58AEBD96-C315-4F53-9D9E-0E20E993EBFA}"/>
          </ac:spMkLst>
        </pc:spChg>
        <pc:spChg chg="add del">
          <ac:chgData name="charityrosina@gmail.com" userId="8bac93fe8c8a6704" providerId="LiveId" clId="{F9160799-1A4D-44F0-A512-78857FA00BBC}" dt="2021-03-12T21:23:09.965" v="3364" actId="26606"/>
          <ac:spMkLst>
            <pc:docMk/>
            <pc:sldMk cId="2801650798" sldId="262"/>
            <ac:spMk id="78" creationId="{D7B1087B-C592-40E7-B532-60B453A2FE6A}"/>
          </ac:spMkLst>
        </pc:spChg>
        <pc:spChg chg="add del">
          <ac:chgData name="charityrosina@gmail.com" userId="8bac93fe8c8a6704" providerId="LiveId" clId="{F9160799-1A4D-44F0-A512-78857FA00BBC}" dt="2021-03-12T20:53:01.444" v="2939" actId="26606"/>
          <ac:spMkLst>
            <pc:docMk/>
            <pc:sldMk cId="2801650798" sldId="262"/>
            <ac:spMk id="79" creationId="{78916AAA-66F6-4DFA-88ED-7E27CF6B8DAD}"/>
          </ac:spMkLst>
        </pc:spChg>
        <pc:spChg chg="add del">
          <ac:chgData name="charityrosina@gmail.com" userId="8bac93fe8c8a6704" providerId="LiveId" clId="{F9160799-1A4D-44F0-A512-78857FA00BBC}" dt="2021-03-12T21:23:09.965" v="3364" actId="26606"/>
          <ac:spMkLst>
            <pc:docMk/>
            <pc:sldMk cId="2801650798" sldId="262"/>
            <ac:spMk id="80" creationId="{14AE7447-E8F8-4A0F-9E3D-94842BFF886E}"/>
          </ac:spMkLst>
        </pc:spChg>
        <pc:spChg chg="add del">
          <ac:chgData name="charityrosina@gmail.com" userId="8bac93fe8c8a6704" providerId="LiveId" clId="{F9160799-1A4D-44F0-A512-78857FA00BBC}" dt="2021-03-12T20:53:01.444" v="2939" actId="26606"/>
          <ac:spMkLst>
            <pc:docMk/>
            <pc:sldMk cId="2801650798" sldId="262"/>
            <ac:spMk id="85" creationId="{4BC66A0E-E5D5-4E7D-9B93-33945A88C2A2}"/>
          </ac:spMkLst>
        </pc:spChg>
        <pc:spChg chg="add del">
          <ac:chgData name="charityrosina@gmail.com" userId="8bac93fe8c8a6704" providerId="LiveId" clId="{F9160799-1A4D-44F0-A512-78857FA00BBC}" dt="2021-03-12T21:23:09.965" v="3364" actId="26606"/>
          <ac:spMkLst>
            <pc:docMk/>
            <pc:sldMk cId="2801650798" sldId="262"/>
            <ac:spMk id="86" creationId="{ACFC9F99-71D6-4DF9-B2C0-482CA48027EF}"/>
          </ac:spMkLst>
        </pc:spChg>
        <pc:spChg chg="add del">
          <ac:chgData name="charityrosina@gmail.com" userId="8bac93fe8c8a6704" providerId="LiveId" clId="{F9160799-1A4D-44F0-A512-78857FA00BBC}" dt="2021-03-12T20:53:01.444" v="2939" actId="26606"/>
          <ac:spMkLst>
            <pc:docMk/>
            <pc:sldMk cId="2801650798" sldId="262"/>
            <ac:spMk id="87" creationId="{5F90B9E6-5D91-4146-881E-1C680D9C758F}"/>
          </ac:spMkLst>
        </pc:spChg>
        <pc:spChg chg="add del">
          <ac:chgData name="charityrosina@gmail.com" userId="8bac93fe8c8a6704" providerId="LiveId" clId="{F9160799-1A4D-44F0-A512-78857FA00BBC}" dt="2021-03-12T21:23:09.965" v="3364" actId="26606"/>
          <ac:spMkLst>
            <pc:docMk/>
            <pc:sldMk cId="2801650798" sldId="262"/>
            <ac:spMk id="88" creationId="{ECBE5340-BE73-4DAB-AFDF-C881F20362C4}"/>
          </ac:spMkLst>
        </pc:spChg>
        <pc:spChg chg="add del">
          <ac:chgData name="charityrosina@gmail.com" userId="8bac93fe8c8a6704" providerId="LiveId" clId="{F9160799-1A4D-44F0-A512-78857FA00BBC}" dt="2021-03-12T20:53:01.444" v="2939" actId="26606"/>
          <ac:spMkLst>
            <pc:docMk/>
            <pc:sldMk cId="2801650798" sldId="262"/>
            <ac:spMk id="89" creationId="{A24B8EE7-D55B-4678-8F34-54296AEC75E4}"/>
          </ac:spMkLst>
        </pc:spChg>
        <pc:spChg chg="add del">
          <ac:chgData name="charityrosina@gmail.com" userId="8bac93fe8c8a6704" providerId="LiveId" clId="{F9160799-1A4D-44F0-A512-78857FA00BBC}" dt="2021-03-12T21:23:09.965" v="3364" actId="26606"/>
          <ac:spMkLst>
            <pc:docMk/>
            <pc:sldMk cId="2801650798" sldId="262"/>
            <ac:spMk id="90" creationId="{5720947B-77B2-42A1-9A56-15C4986CC7F0}"/>
          </ac:spMkLst>
        </pc:spChg>
        <pc:spChg chg="add del">
          <ac:chgData name="charityrosina@gmail.com" userId="8bac93fe8c8a6704" providerId="LiveId" clId="{F9160799-1A4D-44F0-A512-78857FA00BBC}" dt="2021-03-12T21:23:09.965" v="3364" actId="26606"/>
          <ac:spMkLst>
            <pc:docMk/>
            <pc:sldMk cId="2801650798" sldId="262"/>
            <ac:spMk id="92" creationId="{2EA837CD-9522-4466-A676-886EADB5CD65}"/>
          </ac:spMkLst>
        </pc:spChg>
        <pc:spChg chg="add del">
          <ac:chgData name="charityrosina@gmail.com" userId="8bac93fe8c8a6704" providerId="LiveId" clId="{F9160799-1A4D-44F0-A512-78857FA00BBC}" dt="2021-03-12T21:23:09.965" v="3364" actId="26606"/>
          <ac:spMkLst>
            <pc:docMk/>
            <pc:sldMk cId="2801650798" sldId="262"/>
            <ac:spMk id="98" creationId="{436BC73A-B72C-4630-9867-1F19BE9A5E90}"/>
          </ac:spMkLst>
        </pc:spChg>
        <pc:grpChg chg="add del">
          <ac:chgData name="charityrosina@gmail.com" userId="8bac93fe8c8a6704" providerId="LiveId" clId="{F9160799-1A4D-44F0-A512-78857FA00BBC}" dt="2021-03-12T20:46:56.339" v="2842" actId="26606"/>
          <ac:grpSpMkLst>
            <pc:docMk/>
            <pc:sldMk cId="2801650798" sldId="262"/>
            <ac:grpSpMk id="12" creationId="{A137D43F-BAD6-47F1-AA65-AEEA38A2FF30}"/>
          </ac:grpSpMkLst>
        </pc:grpChg>
        <pc:grpChg chg="add del">
          <ac:chgData name="charityrosina@gmail.com" userId="8bac93fe8c8a6704" providerId="LiveId" clId="{F9160799-1A4D-44F0-A512-78857FA00BBC}" dt="2021-03-12T20:47:00.884" v="2844" actId="26606"/>
          <ac:grpSpMkLst>
            <pc:docMk/>
            <pc:sldMk cId="2801650798" sldId="262"/>
            <ac:grpSpMk id="26" creationId="{A137D43F-BAD6-47F1-AA65-AEEA38A2FF30}"/>
          </ac:grpSpMkLst>
        </pc:grpChg>
        <pc:grpChg chg="add del">
          <ac:chgData name="charityrosina@gmail.com" userId="8bac93fe8c8a6704" providerId="LiveId" clId="{F9160799-1A4D-44F0-A512-78857FA00BBC}" dt="2021-03-12T20:52:44.834" v="2936" actId="26606"/>
          <ac:grpSpMkLst>
            <pc:docMk/>
            <pc:sldMk cId="2801650798" sldId="262"/>
            <ac:grpSpMk id="34" creationId="{A137D43F-BAD6-47F1-AA65-AEEA38A2FF30}"/>
          </ac:grpSpMkLst>
        </pc:grpChg>
        <pc:grpChg chg="add del">
          <ac:chgData name="charityrosina@gmail.com" userId="8bac93fe8c8a6704" providerId="LiveId" clId="{F9160799-1A4D-44F0-A512-78857FA00BBC}" dt="2021-03-12T20:52:44.734" v="2935" actId="26606"/>
          <ac:grpSpMkLst>
            <pc:docMk/>
            <pc:sldMk cId="2801650798" sldId="262"/>
            <ac:grpSpMk id="48" creationId="{A137D43F-BAD6-47F1-AA65-AEEA38A2FF30}"/>
          </ac:grpSpMkLst>
        </pc:grpChg>
        <pc:grpChg chg="add del">
          <ac:chgData name="charityrosina@gmail.com" userId="8bac93fe8c8a6704" providerId="LiveId" clId="{F9160799-1A4D-44F0-A512-78857FA00BBC}" dt="2021-03-12T20:52:44.734" v="2935" actId="26606"/>
          <ac:grpSpMkLst>
            <pc:docMk/>
            <pc:sldMk cId="2801650798" sldId="262"/>
            <ac:grpSpMk id="56" creationId="{9DCECFD5-4C30-4892-9FF0-540E17955A55}"/>
          </ac:grpSpMkLst>
        </pc:grpChg>
        <pc:grpChg chg="add del">
          <ac:chgData name="charityrosina@gmail.com" userId="8bac93fe8c8a6704" providerId="LiveId" clId="{F9160799-1A4D-44F0-A512-78857FA00BBC}" dt="2021-03-12T21:23:09.965" v="3364" actId="26606"/>
          <ac:grpSpMkLst>
            <pc:docMk/>
            <pc:sldMk cId="2801650798" sldId="262"/>
            <ac:grpSpMk id="60" creationId="{2DF20BDF-18D7-4E94-9BA1-9CEB40470CB6}"/>
          </ac:grpSpMkLst>
        </pc:grpChg>
        <pc:grpChg chg="add del">
          <ac:chgData name="charityrosina@gmail.com" userId="8bac93fe8c8a6704" providerId="LiveId" clId="{F9160799-1A4D-44F0-A512-78857FA00BBC}" dt="2021-03-12T21:23:09.965" v="3364" actId="26606"/>
          <ac:grpSpMkLst>
            <pc:docMk/>
            <pc:sldMk cId="2801650798" sldId="262"/>
            <ac:grpSpMk id="66" creationId="{A137D43F-BAD6-47F1-AA65-AEEA38A2FF30}"/>
          </ac:grpSpMkLst>
        </pc:grpChg>
        <pc:grpChg chg="add del">
          <ac:chgData name="charityrosina@gmail.com" userId="8bac93fe8c8a6704" providerId="LiveId" clId="{F9160799-1A4D-44F0-A512-78857FA00BBC}" dt="2021-03-12T20:53:01.444" v="2939" actId="26606"/>
          <ac:grpSpMkLst>
            <pc:docMk/>
            <pc:sldMk cId="2801650798" sldId="262"/>
            <ac:grpSpMk id="81" creationId="{A137D43F-BAD6-47F1-AA65-AEEA38A2FF30}"/>
          </ac:grpSpMkLst>
        </pc:grpChg>
        <pc:grpChg chg="add del">
          <ac:chgData name="charityrosina@gmail.com" userId="8bac93fe8c8a6704" providerId="LiveId" clId="{F9160799-1A4D-44F0-A512-78857FA00BBC}" dt="2021-03-12T21:23:09.965" v="3364" actId="26606"/>
          <ac:grpSpMkLst>
            <pc:docMk/>
            <pc:sldMk cId="2801650798" sldId="262"/>
            <ac:grpSpMk id="82" creationId="{85981F80-69EE-4E2B-82A8-47FDFD7720AC}"/>
          </ac:grpSpMkLst>
        </pc:grpChg>
        <pc:grpChg chg="add del">
          <ac:chgData name="charityrosina@gmail.com" userId="8bac93fe8c8a6704" providerId="LiveId" clId="{F9160799-1A4D-44F0-A512-78857FA00BBC}" dt="2021-03-12T21:23:09.965" v="3364" actId="26606"/>
          <ac:grpSpMkLst>
            <pc:docMk/>
            <pc:sldMk cId="2801650798" sldId="262"/>
            <ac:grpSpMk id="94" creationId="{AE57180A-3011-4004-ABDD-E768CFCE459C}"/>
          </ac:grpSpMkLst>
        </pc:grpChg>
        <pc:picChg chg="add del">
          <ac:chgData name="charityrosina@gmail.com" userId="8bac93fe8c8a6704" providerId="LiveId" clId="{F9160799-1A4D-44F0-A512-78857FA00BBC}" dt="2021-03-12T20:44:57.564" v="2812"/>
          <ac:picMkLst>
            <pc:docMk/>
            <pc:sldMk cId="2801650798" sldId="262"/>
            <ac:picMk id="13" creationId="{C2192E09-EBC7-416C-B887-DFF915D7F43D}"/>
          </ac:picMkLst>
        </pc:picChg>
        <pc:picChg chg="add mod">
          <ac:chgData name="charityrosina@gmail.com" userId="8bac93fe8c8a6704" providerId="LiveId" clId="{F9160799-1A4D-44F0-A512-78857FA00BBC}" dt="2021-03-12T21:23:09.965" v="3364" actId="26606"/>
          <ac:picMkLst>
            <pc:docMk/>
            <pc:sldMk cId="2801650798" sldId="262"/>
            <ac:picMk id="71" creationId="{288D669A-CFEB-481F-9792-08CEDEFE9812}"/>
          </ac:picMkLst>
        </pc:picChg>
        <pc:cxnChg chg="add del">
          <ac:chgData name="charityrosina@gmail.com" userId="8bac93fe8c8a6704" providerId="LiveId" clId="{F9160799-1A4D-44F0-A512-78857FA00BBC}" dt="2021-03-12T20:44:57.564" v="2812"/>
          <ac:cxnSpMkLst>
            <pc:docMk/>
            <pc:sldMk cId="2801650798" sldId="262"/>
            <ac:cxnSpMk id="15" creationId="{2924498D-E084-44BE-A196-CFCE35564350}"/>
          </ac:cxnSpMkLst>
        </pc:cxnChg>
        <pc:cxnChg chg="add del">
          <ac:chgData name="charityrosina@gmail.com" userId="8bac93fe8c8a6704" providerId="LiveId" clId="{F9160799-1A4D-44F0-A512-78857FA00BBC}" dt="2021-03-12T20:44:57.564" v="2812"/>
          <ac:cxnSpMkLst>
            <pc:docMk/>
            <pc:sldMk cId="2801650798" sldId="262"/>
            <ac:cxnSpMk id="17" creationId="{3BBC7667-C352-4842-9AFD-E5C16AD002F4}"/>
          </ac:cxnSpMkLst>
        </pc:cxnChg>
        <pc:cxnChg chg="add del">
          <ac:chgData name="charityrosina@gmail.com" userId="8bac93fe8c8a6704" providerId="LiveId" clId="{F9160799-1A4D-44F0-A512-78857FA00BBC}" dt="2021-03-12T20:46:56.339" v="2842" actId="26606"/>
          <ac:cxnSpMkLst>
            <pc:docMk/>
            <pc:sldMk cId="2801650798" sldId="262"/>
            <ac:cxnSpMk id="20" creationId="{B1D1A340-723B-4014-B5FE-204F06273136}"/>
          </ac:cxnSpMkLst>
        </pc:cxnChg>
        <pc:cxnChg chg="add del">
          <ac:chgData name="charityrosina@gmail.com" userId="8bac93fe8c8a6704" providerId="LiveId" clId="{F9160799-1A4D-44F0-A512-78857FA00BBC}" dt="2021-03-12T20:44:57.564" v="2812"/>
          <ac:cxnSpMkLst>
            <pc:docMk/>
            <pc:sldMk cId="2801650798" sldId="262"/>
            <ac:cxnSpMk id="21" creationId="{53268B1E-8861-4702-9529-5A8FB23A618F}"/>
          </ac:cxnSpMkLst>
        </pc:cxnChg>
        <pc:cxnChg chg="add del">
          <ac:chgData name="charityrosina@gmail.com" userId="8bac93fe8c8a6704" providerId="LiveId" clId="{F9160799-1A4D-44F0-A512-78857FA00BBC}" dt="2021-03-12T20:44:57.564" v="2812"/>
          <ac:cxnSpMkLst>
            <pc:docMk/>
            <pc:sldMk cId="2801650798" sldId="262"/>
            <ac:cxnSpMk id="23" creationId="{BC6646AE-8FD6-411E-8640-6CCB250D54FB}"/>
          </ac:cxnSpMkLst>
        </pc:cxnChg>
        <pc:cxnChg chg="add del">
          <ac:chgData name="charityrosina@gmail.com" userId="8bac93fe8c8a6704" providerId="LiveId" clId="{F9160799-1A4D-44F0-A512-78857FA00BBC}" dt="2021-03-12T20:52:44.834" v="2936" actId="26606"/>
          <ac:cxnSpMkLst>
            <pc:docMk/>
            <pc:sldMk cId="2801650798" sldId="262"/>
            <ac:cxnSpMk id="37" creationId="{B1D1A340-723B-4014-B5FE-204F06273136}"/>
          </ac:cxnSpMkLst>
        </pc:cxnChg>
      </pc:sldChg>
      <pc:sldChg chg="addSp delSp modSp new mod setBg modAnim setClrOvrMap">
        <pc:chgData name="charityrosina@gmail.com" userId="8bac93fe8c8a6704" providerId="LiveId" clId="{F9160799-1A4D-44F0-A512-78857FA00BBC}" dt="2021-03-15T21:57:43.967" v="4718" actId="27636"/>
        <pc:sldMkLst>
          <pc:docMk/>
          <pc:sldMk cId="655993548" sldId="263"/>
        </pc:sldMkLst>
        <pc:spChg chg="mod">
          <ac:chgData name="charityrosina@gmail.com" userId="8bac93fe8c8a6704" providerId="LiveId" clId="{F9160799-1A4D-44F0-A512-78857FA00BBC}" dt="2021-03-12T20:48:52.654" v="2874" actId="26606"/>
          <ac:spMkLst>
            <pc:docMk/>
            <pc:sldMk cId="655993548" sldId="263"/>
            <ac:spMk id="2" creationId="{63B41B82-D158-4360-A1A0-AAAB8B48D6F9}"/>
          </ac:spMkLst>
        </pc:spChg>
        <pc:spChg chg="mod">
          <ac:chgData name="charityrosina@gmail.com" userId="8bac93fe8c8a6704" providerId="LiveId" clId="{F9160799-1A4D-44F0-A512-78857FA00BBC}" dt="2021-03-15T21:57:43.967" v="4718" actId="27636"/>
          <ac:spMkLst>
            <pc:docMk/>
            <pc:sldMk cId="655993548" sldId="263"/>
            <ac:spMk id="3" creationId="{1592A59C-2864-4BF6-ACD1-5CCC7F90BD3A}"/>
          </ac:spMkLst>
        </pc:spChg>
        <pc:spChg chg="add del">
          <ac:chgData name="charityrosina@gmail.com" userId="8bac93fe8c8a6704" providerId="LiveId" clId="{F9160799-1A4D-44F0-A512-78857FA00BBC}" dt="2021-03-12T20:46:00.234" v="2820" actId="26606"/>
          <ac:spMkLst>
            <pc:docMk/>
            <pc:sldMk cId="655993548" sldId="263"/>
            <ac:spMk id="8" creationId="{56B66E70-9451-4286-A0C2-6CF108FE8143}"/>
          </ac:spMkLst>
        </pc:spChg>
        <pc:spChg chg="add del">
          <ac:chgData name="charityrosina@gmail.com" userId="8bac93fe8c8a6704" providerId="LiveId" clId="{F9160799-1A4D-44F0-A512-78857FA00BBC}" dt="2021-03-12T20:46:00.234" v="2820" actId="26606"/>
          <ac:spMkLst>
            <pc:docMk/>
            <pc:sldMk cId="655993548" sldId="263"/>
            <ac:spMk id="10" creationId="{2A4B0696-68E2-40ED-B597-4B8738754428}"/>
          </ac:spMkLst>
        </pc:spChg>
        <pc:spChg chg="add del">
          <ac:chgData name="charityrosina@gmail.com" userId="8bac93fe8c8a6704" providerId="LiveId" clId="{F9160799-1A4D-44F0-A512-78857FA00BBC}" dt="2021-03-12T20:46:00.234" v="2820" actId="26606"/>
          <ac:spMkLst>
            <pc:docMk/>
            <pc:sldMk cId="655993548" sldId="263"/>
            <ac:spMk id="12" creationId="{A19EF1B4-0F49-44D2-AE21-263819BFBC9B}"/>
          </ac:spMkLst>
        </pc:spChg>
        <pc:spChg chg="add del">
          <ac:chgData name="charityrosina@gmail.com" userId="8bac93fe8c8a6704" providerId="LiveId" clId="{F9160799-1A4D-44F0-A512-78857FA00BBC}" dt="2021-03-12T20:48:52.654" v="2874" actId="26606"/>
          <ac:spMkLst>
            <pc:docMk/>
            <pc:sldMk cId="655993548" sldId="263"/>
            <ac:spMk id="16" creationId="{49B7FFA5-14CB-4A4F-9BCC-CA3AA5D9D276}"/>
          </ac:spMkLst>
        </pc:spChg>
        <pc:spChg chg="add del">
          <ac:chgData name="charityrosina@gmail.com" userId="8bac93fe8c8a6704" providerId="LiveId" clId="{F9160799-1A4D-44F0-A512-78857FA00BBC}" dt="2021-03-12T20:46:01.484" v="2822" actId="26606"/>
          <ac:spMkLst>
            <pc:docMk/>
            <pc:sldMk cId="655993548" sldId="263"/>
            <ac:spMk id="18" creationId="{3C06EAFD-0C69-4B3B-BEA7-E7E11DDF9C43}"/>
          </ac:spMkLst>
        </pc:spChg>
        <pc:spChg chg="add del">
          <ac:chgData name="charityrosina@gmail.com" userId="8bac93fe8c8a6704" providerId="LiveId" clId="{F9160799-1A4D-44F0-A512-78857FA00BBC}" dt="2021-03-12T20:46:01.484" v="2822" actId="26606"/>
          <ac:spMkLst>
            <pc:docMk/>
            <pc:sldMk cId="655993548" sldId="263"/>
            <ac:spMk id="19" creationId="{A4066C89-42FB-4624-9AFE-3A31B36491B5}"/>
          </ac:spMkLst>
        </pc:spChg>
        <pc:spChg chg="add del">
          <ac:chgData name="charityrosina@gmail.com" userId="8bac93fe8c8a6704" providerId="LiveId" clId="{F9160799-1A4D-44F0-A512-78857FA00BBC}" dt="2021-03-12T20:46:01.484" v="2822" actId="26606"/>
          <ac:spMkLst>
            <pc:docMk/>
            <pc:sldMk cId="655993548" sldId="263"/>
            <ac:spMk id="20" creationId="{BA218FBC-B2D6-48CA-9289-C4110162EDAD}"/>
          </ac:spMkLst>
        </pc:spChg>
        <pc:spChg chg="add del">
          <ac:chgData name="charityrosina@gmail.com" userId="8bac93fe8c8a6704" providerId="LiveId" clId="{F9160799-1A4D-44F0-A512-78857FA00BBC}" dt="2021-03-12T20:46:01.484" v="2822" actId="26606"/>
          <ac:spMkLst>
            <pc:docMk/>
            <pc:sldMk cId="655993548" sldId="263"/>
            <ac:spMk id="21" creationId="{2DED9084-49DA-4911-ACB7-5F9E4DEFA039}"/>
          </ac:spMkLst>
        </pc:spChg>
        <pc:spChg chg="add del">
          <ac:chgData name="charityrosina@gmail.com" userId="8bac93fe8c8a6704" providerId="LiveId" clId="{F9160799-1A4D-44F0-A512-78857FA00BBC}" dt="2021-03-12T20:46:01.944" v="2824" actId="26606"/>
          <ac:spMkLst>
            <pc:docMk/>
            <pc:sldMk cId="655993548" sldId="263"/>
            <ac:spMk id="23" creationId="{3C4C5769-E723-4A1E-B4F6-F6BB27AE733F}"/>
          </ac:spMkLst>
        </pc:spChg>
        <pc:spChg chg="add del">
          <ac:chgData name="charityrosina@gmail.com" userId="8bac93fe8c8a6704" providerId="LiveId" clId="{F9160799-1A4D-44F0-A512-78857FA00BBC}" dt="2021-03-12T20:46:01.944" v="2824" actId="26606"/>
          <ac:spMkLst>
            <pc:docMk/>
            <pc:sldMk cId="655993548" sldId="263"/>
            <ac:spMk id="24" creationId="{E878380D-0E99-4278-9939-702074B88FAF}"/>
          </ac:spMkLst>
        </pc:spChg>
        <pc:spChg chg="add del">
          <ac:chgData name="charityrosina@gmail.com" userId="8bac93fe8c8a6704" providerId="LiveId" clId="{F9160799-1A4D-44F0-A512-78857FA00BBC}" dt="2021-03-12T20:46:01.944" v="2824" actId="26606"/>
          <ac:spMkLst>
            <pc:docMk/>
            <pc:sldMk cId="655993548" sldId="263"/>
            <ac:spMk id="25" creationId="{75A92D53-A461-451B-87E6-8746F6FCEFDC}"/>
          </ac:spMkLst>
        </pc:spChg>
        <pc:spChg chg="add del">
          <ac:chgData name="charityrosina@gmail.com" userId="8bac93fe8c8a6704" providerId="LiveId" clId="{F9160799-1A4D-44F0-A512-78857FA00BBC}" dt="2021-03-12T20:46:01.944" v="2824" actId="26606"/>
          <ac:spMkLst>
            <pc:docMk/>
            <pc:sldMk cId="655993548" sldId="263"/>
            <ac:spMk id="26" creationId="{F003ABC2-0D2A-42E5-9778-D9E8DBB5470E}"/>
          </ac:spMkLst>
        </pc:spChg>
        <pc:spChg chg="add del">
          <ac:chgData name="charityrosina@gmail.com" userId="8bac93fe8c8a6704" providerId="LiveId" clId="{F9160799-1A4D-44F0-A512-78857FA00BBC}" dt="2021-03-12T20:46:02.957" v="2826" actId="26606"/>
          <ac:spMkLst>
            <pc:docMk/>
            <pc:sldMk cId="655993548" sldId="263"/>
            <ac:spMk id="28" creationId="{2427CF8A-A1AE-4DA2-B4D3-DD0D215DEABB}"/>
          </ac:spMkLst>
        </pc:spChg>
        <pc:spChg chg="add del">
          <ac:chgData name="charityrosina@gmail.com" userId="8bac93fe8c8a6704" providerId="LiveId" clId="{F9160799-1A4D-44F0-A512-78857FA00BBC}" dt="2021-03-12T20:46:02.957" v="2826" actId="26606"/>
          <ac:spMkLst>
            <pc:docMk/>
            <pc:sldMk cId="655993548" sldId="263"/>
            <ac:spMk id="29" creationId="{A4D3DE63-E06B-473D-8144-78398E35178B}"/>
          </ac:spMkLst>
        </pc:spChg>
        <pc:spChg chg="add del">
          <ac:chgData name="charityrosina@gmail.com" userId="8bac93fe8c8a6704" providerId="LiveId" clId="{F9160799-1A4D-44F0-A512-78857FA00BBC}" dt="2021-03-12T20:46:02.957" v="2826" actId="26606"/>
          <ac:spMkLst>
            <pc:docMk/>
            <pc:sldMk cId="655993548" sldId="263"/>
            <ac:spMk id="30" creationId="{838C5F6C-2147-447F-84CB-47BEB813B80C}"/>
          </ac:spMkLst>
        </pc:spChg>
        <pc:spChg chg="add del">
          <ac:chgData name="charityrosina@gmail.com" userId="8bac93fe8c8a6704" providerId="LiveId" clId="{F9160799-1A4D-44F0-A512-78857FA00BBC}" dt="2021-03-12T20:46:08.674" v="2828" actId="26606"/>
          <ac:spMkLst>
            <pc:docMk/>
            <pc:sldMk cId="655993548" sldId="263"/>
            <ac:spMk id="33" creationId="{4FCA88C2-C73C-4062-A097-8FBCE3090BEA}"/>
          </ac:spMkLst>
        </pc:spChg>
        <pc:spChg chg="add del">
          <ac:chgData name="charityrosina@gmail.com" userId="8bac93fe8c8a6704" providerId="LiveId" clId="{F9160799-1A4D-44F0-A512-78857FA00BBC}" dt="2021-03-12T20:46:08.674" v="2828" actId="26606"/>
          <ac:spMkLst>
            <pc:docMk/>
            <pc:sldMk cId="655993548" sldId="263"/>
            <ac:spMk id="34" creationId="{83981C21-E132-4402-B31B-D725C1CE77D2}"/>
          </ac:spMkLst>
        </pc:spChg>
        <pc:spChg chg="add del">
          <ac:chgData name="charityrosina@gmail.com" userId="8bac93fe8c8a6704" providerId="LiveId" clId="{F9160799-1A4D-44F0-A512-78857FA00BBC}" dt="2021-03-12T20:46:08.674" v="2828" actId="26606"/>
          <ac:spMkLst>
            <pc:docMk/>
            <pc:sldMk cId="655993548" sldId="263"/>
            <ac:spMk id="35" creationId="{6A685C77-4E84-486A-9AE5-F3635BE98EFB}"/>
          </ac:spMkLst>
        </pc:spChg>
        <pc:spChg chg="add del">
          <ac:chgData name="charityrosina@gmail.com" userId="8bac93fe8c8a6704" providerId="LiveId" clId="{F9160799-1A4D-44F0-A512-78857FA00BBC}" dt="2021-03-12T20:46:08.674" v="2828" actId="26606"/>
          <ac:spMkLst>
            <pc:docMk/>
            <pc:sldMk cId="655993548" sldId="263"/>
            <ac:spMk id="36" creationId="{E55C1C3E-5158-47F3-8FD9-14B22C3E6EAD}"/>
          </ac:spMkLst>
        </pc:spChg>
        <pc:spChg chg="add del">
          <ac:chgData name="charityrosina@gmail.com" userId="8bac93fe8c8a6704" providerId="LiveId" clId="{F9160799-1A4D-44F0-A512-78857FA00BBC}" dt="2021-03-12T20:48:52.654" v="2874" actId="26606"/>
          <ac:spMkLst>
            <pc:docMk/>
            <pc:sldMk cId="655993548" sldId="263"/>
            <ac:spMk id="38" creationId="{E009DD9B-5EE2-4C0D-8B2B-351C8C102205}"/>
          </ac:spMkLst>
        </pc:spChg>
        <pc:spChg chg="add del">
          <ac:chgData name="charityrosina@gmail.com" userId="8bac93fe8c8a6704" providerId="LiveId" clId="{F9160799-1A4D-44F0-A512-78857FA00BBC}" dt="2021-03-12T20:48:52.654" v="2874" actId="26606"/>
          <ac:spMkLst>
            <pc:docMk/>
            <pc:sldMk cId="655993548" sldId="263"/>
            <ac:spMk id="39" creationId="{E720DB99-7745-4E75-9D96-AAB6D55C531E}"/>
          </ac:spMkLst>
        </pc:spChg>
        <pc:spChg chg="add del">
          <ac:chgData name="charityrosina@gmail.com" userId="8bac93fe8c8a6704" providerId="LiveId" clId="{F9160799-1A4D-44F0-A512-78857FA00BBC}" dt="2021-03-12T20:48:52.654" v="2874" actId="26606"/>
          <ac:spMkLst>
            <pc:docMk/>
            <pc:sldMk cId="655993548" sldId="263"/>
            <ac:spMk id="40" creationId="{D68803C4-E159-4360-B7BB-74205C8F782D}"/>
          </ac:spMkLst>
        </pc:spChg>
        <pc:spChg chg="add del">
          <ac:chgData name="charityrosina@gmail.com" userId="8bac93fe8c8a6704" providerId="LiveId" clId="{F9160799-1A4D-44F0-A512-78857FA00BBC}" dt="2021-03-12T20:48:52.654" v="2874" actId="26606"/>
          <ac:spMkLst>
            <pc:docMk/>
            <pc:sldMk cId="655993548" sldId="263"/>
            <ac:spMk id="41" creationId="{504B0465-3B07-49BF-BEA7-D81476246293}"/>
          </ac:spMkLst>
        </pc:spChg>
        <pc:spChg chg="add del">
          <ac:chgData name="charityrosina@gmail.com" userId="8bac93fe8c8a6704" providerId="LiveId" clId="{F9160799-1A4D-44F0-A512-78857FA00BBC}" dt="2021-03-12T20:48:52.654" v="2874" actId="26606"/>
          <ac:spMkLst>
            <pc:docMk/>
            <pc:sldMk cId="655993548" sldId="263"/>
            <ac:spMk id="42" creationId="{04E48745-7512-4EC2-9E20-9092D12150CA}"/>
          </ac:spMkLst>
        </pc:spChg>
        <pc:spChg chg="mod">
          <ac:chgData name="charityrosina@gmail.com" userId="8bac93fe8c8a6704" providerId="LiveId" clId="{F9160799-1A4D-44F0-A512-78857FA00BBC}" dt="2021-03-12T21:03:33.174" v="3025" actId="207"/>
          <ac:spMkLst>
            <pc:docMk/>
            <pc:sldMk cId="655993548" sldId="263"/>
            <ac:spMk id="43" creationId="{4472A158-0D47-4FE5-B88A-4473C3A8A79E}"/>
          </ac:spMkLst>
        </pc:spChg>
        <pc:spChg chg="mod">
          <ac:chgData name="charityrosina@gmail.com" userId="8bac93fe8c8a6704" providerId="LiveId" clId="{F9160799-1A4D-44F0-A512-78857FA00BBC}" dt="2021-03-12T21:03:33.174" v="3025" actId="207"/>
          <ac:spMkLst>
            <pc:docMk/>
            <pc:sldMk cId="655993548" sldId="263"/>
            <ac:spMk id="44" creationId="{067F7E0D-2759-4A72-81A9-F026931AC8C5}"/>
          </ac:spMkLst>
        </pc:spChg>
        <pc:spChg chg="mod">
          <ac:chgData name="charityrosina@gmail.com" userId="8bac93fe8c8a6704" providerId="LiveId" clId="{F9160799-1A4D-44F0-A512-78857FA00BBC}" dt="2021-03-12T21:03:33.174" v="3025" actId="207"/>
          <ac:spMkLst>
            <pc:docMk/>
            <pc:sldMk cId="655993548" sldId="263"/>
            <ac:spMk id="45" creationId="{F33E9C51-BE87-48EE-88A4-DA0AEA0DACF0}"/>
          </ac:spMkLst>
        </pc:spChg>
        <pc:spChg chg="add">
          <ac:chgData name="charityrosina@gmail.com" userId="8bac93fe8c8a6704" providerId="LiveId" clId="{F9160799-1A4D-44F0-A512-78857FA00BBC}" dt="2021-03-12T20:48:52.654" v="2874" actId="26606"/>
          <ac:spMkLst>
            <pc:docMk/>
            <pc:sldMk cId="655993548" sldId="263"/>
            <ac:spMk id="47" creationId="{4FCA88C2-C73C-4062-A097-8FBCE3090BEA}"/>
          </ac:spMkLst>
        </pc:spChg>
        <pc:spChg chg="mod">
          <ac:chgData name="charityrosina@gmail.com" userId="8bac93fe8c8a6704" providerId="LiveId" clId="{F9160799-1A4D-44F0-A512-78857FA00BBC}" dt="2021-03-12T21:16:01.525" v="3310" actId="207"/>
          <ac:spMkLst>
            <pc:docMk/>
            <pc:sldMk cId="655993548" sldId="263"/>
            <ac:spMk id="48" creationId="{9013FEE5-62E0-4305-BE0F-1543C055C798}"/>
          </ac:spMkLst>
        </pc:spChg>
        <pc:spChg chg="add">
          <ac:chgData name="charityrosina@gmail.com" userId="8bac93fe8c8a6704" providerId="LiveId" clId="{F9160799-1A4D-44F0-A512-78857FA00BBC}" dt="2021-03-12T20:48:52.654" v="2874" actId="26606"/>
          <ac:spMkLst>
            <pc:docMk/>
            <pc:sldMk cId="655993548" sldId="263"/>
            <ac:spMk id="49" creationId="{83981C21-E132-4402-B31B-D725C1CE77D2}"/>
          </ac:spMkLst>
        </pc:spChg>
        <pc:spChg chg="mod">
          <ac:chgData name="charityrosina@gmail.com" userId="8bac93fe8c8a6704" providerId="LiveId" clId="{F9160799-1A4D-44F0-A512-78857FA00BBC}" dt="2021-03-12T21:16:01.525" v="3310" actId="207"/>
          <ac:spMkLst>
            <pc:docMk/>
            <pc:sldMk cId="655993548" sldId="263"/>
            <ac:spMk id="50" creationId="{AC43E40B-6DB6-40D4-93A2-166FB05F92A2}"/>
          </ac:spMkLst>
        </pc:spChg>
        <pc:spChg chg="add">
          <ac:chgData name="charityrosina@gmail.com" userId="8bac93fe8c8a6704" providerId="LiveId" clId="{F9160799-1A4D-44F0-A512-78857FA00BBC}" dt="2021-03-12T20:48:52.654" v="2874" actId="26606"/>
          <ac:spMkLst>
            <pc:docMk/>
            <pc:sldMk cId="655993548" sldId="263"/>
            <ac:spMk id="51" creationId="{6A685C77-4E84-486A-9AE5-F3635BE98EFB}"/>
          </ac:spMkLst>
        </pc:spChg>
        <pc:spChg chg="mod">
          <ac:chgData name="charityrosina@gmail.com" userId="8bac93fe8c8a6704" providerId="LiveId" clId="{F9160799-1A4D-44F0-A512-78857FA00BBC}" dt="2021-03-12T21:16:01.525" v="3310" actId="207"/>
          <ac:spMkLst>
            <pc:docMk/>
            <pc:sldMk cId="655993548" sldId="263"/>
            <ac:spMk id="52" creationId="{E0A88218-A1B7-4097-9899-5E0855459516}"/>
          </ac:spMkLst>
        </pc:spChg>
        <pc:spChg chg="add">
          <ac:chgData name="charityrosina@gmail.com" userId="8bac93fe8c8a6704" providerId="LiveId" clId="{F9160799-1A4D-44F0-A512-78857FA00BBC}" dt="2021-03-12T20:48:52.654" v="2874" actId="26606"/>
          <ac:spMkLst>
            <pc:docMk/>
            <pc:sldMk cId="655993548" sldId="263"/>
            <ac:spMk id="53" creationId="{E55C1C3E-5158-47F3-8FD9-14B22C3E6EAD}"/>
          </ac:spMkLst>
        </pc:spChg>
        <pc:spChg chg="mod">
          <ac:chgData name="charityrosina@gmail.com" userId="8bac93fe8c8a6704" providerId="LiveId" clId="{F9160799-1A4D-44F0-A512-78857FA00BBC}" dt="2021-03-12T21:16:01.525" v="3310" actId="207"/>
          <ac:spMkLst>
            <pc:docMk/>
            <pc:sldMk cId="655993548" sldId="263"/>
            <ac:spMk id="54" creationId="{E9DCBEDD-7F9E-4D71-A2E6-4E4E40ACD8A2}"/>
          </ac:spMkLst>
        </pc:spChg>
        <pc:spChg chg="mod">
          <ac:chgData name="charityrosina@gmail.com" userId="8bac93fe8c8a6704" providerId="LiveId" clId="{F9160799-1A4D-44F0-A512-78857FA00BBC}" dt="2021-03-12T21:16:01.525" v="3310" actId="207"/>
          <ac:spMkLst>
            <pc:docMk/>
            <pc:sldMk cId="655993548" sldId="263"/>
            <ac:spMk id="55" creationId="{E21B8363-9773-4208-983A-626A25FA6C9E}"/>
          </ac:spMkLst>
        </pc:spChg>
        <pc:spChg chg="mod">
          <ac:chgData name="charityrosina@gmail.com" userId="8bac93fe8c8a6704" providerId="LiveId" clId="{F9160799-1A4D-44F0-A512-78857FA00BBC}" dt="2021-03-12T21:16:05.485" v="3311" actId="207"/>
          <ac:spMkLst>
            <pc:docMk/>
            <pc:sldMk cId="655993548" sldId="263"/>
            <ac:spMk id="57" creationId="{E85DF815-1B87-4146-ABF7-381574098180}"/>
          </ac:spMkLst>
        </pc:spChg>
        <pc:spChg chg="mod">
          <ac:chgData name="charityrosina@gmail.com" userId="8bac93fe8c8a6704" providerId="LiveId" clId="{F9160799-1A4D-44F0-A512-78857FA00BBC}" dt="2021-03-12T21:16:05.485" v="3311" actId="207"/>
          <ac:spMkLst>
            <pc:docMk/>
            <pc:sldMk cId="655993548" sldId="263"/>
            <ac:spMk id="58" creationId="{696C8301-8A9E-41D6-9DD5-A01EB214EBF8}"/>
          </ac:spMkLst>
        </pc:spChg>
        <pc:spChg chg="mod">
          <ac:chgData name="charityrosina@gmail.com" userId="8bac93fe8c8a6704" providerId="LiveId" clId="{F9160799-1A4D-44F0-A512-78857FA00BBC}" dt="2021-03-12T21:16:05.485" v="3311" actId="207"/>
          <ac:spMkLst>
            <pc:docMk/>
            <pc:sldMk cId="655993548" sldId="263"/>
            <ac:spMk id="59" creationId="{D1B03E81-8796-4A64-A0B9-1332DF8DF68F}"/>
          </ac:spMkLst>
        </pc:spChg>
        <pc:spChg chg="mod">
          <ac:chgData name="charityrosina@gmail.com" userId="8bac93fe8c8a6704" providerId="LiveId" clId="{F9160799-1A4D-44F0-A512-78857FA00BBC}" dt="2021-03-12T21:16:05.485" v="3311" actId="207"/>
          <ac:spMkLst>
            <pc:docMk/>
            <pc:sldMk cId="655993548" sldId="263"/>
            <ac:spMk id="60" creationId="{BAC62BA4-1363-457F-8422-B4DD5106C4A9}"/>
          </ac:spMkLst>
        </pc:spChg>
        <pc:spChg chg="mod">
          <ac:chgData name="charityrosina@gmail.com" userId="8bac93fe8c8a6704" providerId="LiveId" clId="{F9160799-1A4D-44F0-A512-78857FA00BBC}" dt="2021-03-12T21:17:52.110" v="3319"/>
          <ac:spMkLst>
            <pc:docMk/>
            <pc:sldMk cId="655993548" sldId="263"/>
            <ac:spMk id="62" creationId="{43013D1C-E20E-4DEB-9AA1-F03168A06894}"/>
          </ac:spMkLst>
        </pc:spChg>
        <pc:spChg chg="mod">
          <ac:chgData name="charityrosina@gmail.com" userId="8bac93fe8c8a6704" providerId="LiveId" clId="{F9160799-1A4D-44F0-A512-78857FA00BBC}" dt="2021-03-12T21:17:52.110" v="3319"/>
          <ac:spMkLst>
            <pc:docMk/>
            <pc:sldMk cId="655993548" sldId="263"/>
            <ac:spMk id="63" creationId="{962075B2-F2EB-4F55-BAE6-4C1D2E3FC231}"/>
          </ac:spMkLst>
        </pc:spChg>
        <pc:spChg chg="mod">
          <ac:chgData name="charityrosina@gmail.com" userId="8bac93fe8c8a6704" providerId="LiveId" clId="{F9160799-1A4D-44F0-A512-78857FA00BBC}" dt="2021-03-12T21:17:52.110" v="3319"/>
          <ac:spMkLst>
            <pc:docMk/>
            <pc:sldMk cId="655993548" sldId="263"/>
            <ac:spMk id="64" creationId="{60AC50C3-F5EE-49B7-ACFF-BE7D1A97A888}"/>
          </ac:spMkLst>
        </pc:spChg>
        <pc:spChg chg="mod">
          <ac:chgData name="charityrosina@gmail.com" userId="8bac93fe8c8a6704" providerId="LiveId" clId="{F9160799-1A4D-44F0-A512-78857FA00BBC}" dt="2021-03-12T21:17:52.110" v="3319"/>
          <ac:spMkLst>
            <pc:docMk/>
            <pc:sldMk cId="655993548" sldId="263"/>
            <ac:spMk id="65" creationId="{43094BF8-937C-4CD6-96DF-6F38D4C66783}"/>
          </ac:spMkLst>
        </pc:spChg>
        <pc:spChg chg="mod">
          <ac:chgData name="charityrosina@gmail.com" userId="8bac93fe8c8a6704" providerId="LiveId" clId="{F9160799-1A4D-44F0-A512-78857FA00BBC}" dt="2021-03-12T21:17:52.110" v="3319"/>
          <ac:spMkLst>
            <pc:docMk/>
            <pc:sldMk cId="655993548" sldId="263"/>
            <ac:spMk id="66" creationId="{25750E96-1F14-48BE-83D5-F22FAF3D2547}"/>
          </ac:spMkLst>
        </pc:spChg>
        <pc:spChg chg="mod">
          <ac:chgData name="charityrosina@gmail.com" userId="8bac93fe8c8a6704" providerId="LiveId" clId="{F9160799-1A4D-44F0-A512-78857FA00BBC}" dt="2021-03-12T21:17:52.110" v="3319"/>
          <ac:spMkLst>
            <pc:docMk/>
            <pc:sldMk cId="655993548" sldId="263"/>
            <ac:spMk id="67" creationId="{4A14AD60-AB3C-48DF-AAFF-160B2AC6C1A1}"/>
          </ac:spMkLst>
        </pc:spChg>
        <pc:spChg chg="mod">
          <ac:chgData name="charityrosina@gmail.com" userId="8bac93fe8c8a6704" providerId="LiveId" clId="{F9160799-1A4D-44F0-A512-78857FA00BBC}" dt="2021-03-12T21:17:52.110" v="3319"/>
          <ac:spMkLst>
            <pc:docMk/>
            <pc:sldMk cId="655993548" sldId="263"/>
            <ac:spMk id="68" creationId="{92F75160-B6A4-4F13-B592-C677504A7E81}"/>
          </ac:spMkLst>
        </pc:spChg>
        <pc:spChg chg="mod">
          <ac:chgData name="charityrosina@gmail.com" userId="8bac93fe8c8a6704" providerId="LiveId" clId="{F9160799-1A4D-44F0-A512-78857FA00BBC}" dt="2021-03-12T21:17:52.110" v="3319"/>
          <ac:spMkLst>
            <pc:docMk/>
            <pc:sldMk cId="655993548" sldId="263"/>
            <ac:spMk id="69" creationId="{E5193BD3-C37C-4465-9732-05B44ADFC4DA}"/>
          </ac:spMkLst>
        </pc:spChg>
        <pc:spChg chg="mod">
          <ac:chgData name="charityrosina@gmail.com" userId="8bac93fe8c8a6704" providerId="LiveId" clId="{F9160799-1A4D-44F0-A512-78857FA00BBC}" dt="2021-03-12T21:18:12.585" v="3322"/>
          <ac:spMkLst>
            <pc:docMk/>
            <pc:sldMk cId="655993548" sldId="263"/>
            <ac:spMk id="71" creationId="{14856996-EC9A-4EA0-AD8D-15F772A07574}"/>
          </ac:spMkLst>
        </pc:spChg>
        <pc:spChg chg="mod">
          <ac:chgData name="charityrosina@gmail.com" userId="8bac93fe8c8a6704" providerId="LiveId" clId="{F9160799-1A4D-44F0-A512-78857FA00BBC}" dt="2021-03-12T21:18:12.585" v="3322"/>
          <ac:spMkLst>
            <pc:docMk/>
            <pc:sldMk cId="655993548" sldId="263"/>
            <ac:spMk id="72" creationId="{0DB084E2-0291-405F-A312-559562C9DE9B}"/>
          </ac:spMkLst>
        </pc:spChg>
        <pc:spChg chg="mod">
          <ac:chgData name="charityrosina@gmail.com" userId="8bac93fe8c8a6704" providerId="LiveId" clId="{F9160799-1A4D-44F0-A512-78857FA00BBC}" dt="2021-03-12T21:18:12.585" v="3322"/>
          <ac:spMkLst>
            <pc:docMk/>
            <pc:sldMk cId="655993548" sldId="263"/>
            <ac:spMk id="73" creationId="{78F881A3-6779-4D1E-8D3C-470CD3D845A1}"/>
          </ac:spMkLst>
        </pc:spChg>
        <pc:spChg chg="mod">
          <ac:chgData name="charityrosina@gmail.com" userId="8bac93fe8c8a6704" providerId="LiveId" clId="{F9160799-1A4D-44F0-A512-78857FA00BBC}" dt="2021-03-12T21:18:12.585" v="3322"/>
          <ac:spMkLst>
            <pc:docMk/>
            <pc:sldMk cId="655993548" sldId="263"/>
            <ac:spMk id="74" creationId="{C4658949-90BD-48DF-A3AC-2A12307E235D}"/>
          </ac:spMkLst>
        </pc:spChg>
        <pc:spChg chg="mod">
          <ac:chgData name="charityrosina@gmail.com" userId="8bac93fe8c8a6704" providerId="LiveId" clId="{F9160799-1A4D-44F0-A512-78857FA00BBC}" dt="2021-03-12T21:18:12.585" v="3322"/>
          <ac:spMkLst>
            <pc:docMk/>
            <pc:sldMk cId="655993548" sldId="263"/>
            <ac:spMk id="75" creationId="{20EB8440-93ED-4718-94B9-DECEBC200BAA}"/>
          </ac:spMkLst>
        </pc:spChg>
        <pc:spChg chg="mod">
          <ac:chgData name="charityrosina@gmail.com" userId="8bac93fe8c8a6704" providerId="LiveId" clId="{F9160799-1A4D-44F0-A512-78857FA00BBC}" dt="2021-03-12T21:18:12.585" v="3322"/>
          <ac:spMkLst>
            <pc:docMk/>
            <pc:sldMk cId="655993548" sldId="263"/>
            <ac:spMk id="76" creationId="{E215BDDD-3605-4843-B12B-32BC37B4D540}"/>
          </ac:spMkLst>
        </pc:spChg>
        <pc:grpChg chg="add del">
          <ac:chgData name="charityrosina@gmail.com" userId="8bac93fe8c8a6704" providerId="LiveId" clId="{F9160799-1A4D-44F0-A512-78857FA00BBC}" dt="2021-03-12T20:46:00.234" v="2820" actId="26606"/>
          <ac:grpSpMkLst>
            <pc:docMk/>
            <pc:sldMk cId="655993548" sldId="263"/>
            <ac:grpSpMk id="14" creationId="{2B69B0BE-E00A-432A-98D1-A47B82C1636F}"/>
          </ac:grpSpMkLst>
        </pc:grpChg>
        <pc:grpChg chg="add del">
          <ac:chgData name="charityrosina@gmail.com" userId="8bac93fe8c8a6704" providerId="LiveId" clId="{F9160799-1A4D-44F0-A512-78857FA00BBC}" dt="2021-03-12T20:46:02.957" v="2826" actId="26606"/>
          <ac:grpSpMkLst>
            <pc:docMk/>
            <pc:sldMk cId="655993548" sldId="263"/>
            <ac:grpSpMk id="31" creationId="{4B0F093A-F2F4-4674-8265-42FC6DAFD0DB}"/>
          </ac:grpSpMkLst>
        </pc:grpChg>
        <pc:grpChg chg="add del mod">
          <ac:chgData name="charityrosina@gmail.com" userId="8bac93fe8c8a6704" providerId="LiveId" clId="{F9160799-1A4D-44F0-A512-78857FA00BBC}" dt="2021-03-12T21:16:14.805" v="3314" actId="478"/>
          <ac:grpSpMkLst>
            <pc:docMk/>
            <pc:sldMk cId="655993548" sldId="263"/>
            <ac:grpSpMk id="37" creationId="{25C93B91-FA99-4368-A43F-F643F042F6CF}"/>
          </ac:grpSpMkLst>
        </pc:grpChg>
        <pc:grpChg chg="add del mod">
          <ac:chgData name="charityrosina@gmail.com" userId="8bac93fe8c8a6704" providerId="LiveId" clId="{F9160799-1A4D-44F0-A512-78857FA00BBC}" dt="2021-03-12T21:17:55.351" v="3321" actId="478"/>
          <ac:grpSpMkLst>
            <pc:docMk/>
            <pc:sldMk cId="655993548" sldId="263"/>
            <ac:grpSpMk id="46" creationId="{B875903A-D314-4619-A611-A96AE182DFBB}"/>
          </ac:grpSpMkLst>
        </pc:grpChg>
        <pc:grpChg chg="add del mod">
          <ac:chgData name="charityrosina@gmail.com" userId="8bac93fe8c8a6704" providerId="LiveId" clId="{F9160799-1A4D-44F0-A512-78857FA00BBC}" dt="2021-03-12T21:16:31.165" v="3315" actId="478"/>
          <ac:grpSpMkLst>
            <pc:docMk/>
            <pc:sldMk cId="655993548" sldId="263"/>
            <ac:grpSpMk id="56" creationId="{0FC49D39-6C92-40D3-9FB1-F0A68F90FE6D}"/>
          </ac:grpSpMkLst>
        </pc:grpChg>
        <pc:grpChg chg="add del mod">
          <ac:chgData name="charityrosina@gmail.com" userId="8bac93fe8c8a6704" providerId="LiveId" clId="{F9160799-1A4D-44F0-A512-78857FA00BBC}" dt="2021-03-12T21:18:16.335" v="3324" actId="478"/>
          <ac:grpSpMkLst>
            <pc:docMk/>
            <pc:sldMk cId="655993548" sldId="263"/>
            <ac:grpSpMk id="61" creationId="{82239482-F88F-4598-AC1E-4A24F61BB619}"/>
          </ac:grpSpMkLst>
        </pc:grpChg>
        <pc:grpChg chg="add mod">
          <ac:chgData name="charityrosina@gmail.com" userId="8bac93fe8c8a6704" providerId="LiveId" clId="{F9160799-1A4D-44F0-A512-78857FA00BBC}" dt="2021-03-12T21:18:18.705" v="3325" actId="1076"/>
          <ac:grpSpMkLst>
            <pc:docMk/>
            <pc:sldMk cId="655993548" sldId="263"/>
            <ac:grpSpMk id="70" creationId="{8B8A06C6-EAA7-4AC9-8CA3-00947CBB01F4}"/>
          </ac:grpSpMkLst>
        </pc:grpChg>
      </pc:sldChg>
      <pc:sldChg chg="addSp delSp modSp new mod setBg modAnim setClrOvrMap">
        <pc:chgData name="charityrosina@gmail.com" userId="8bac93fe8c8a6704" providerId="LiveId" clId="{F9160799-1A4D-44F0-A512-78857FA00BBC}" dt="2021-03-12T22:00:54.725" v="3702"/>
        <pc:sldMkLst>
          <pc:docMk/>
          <pc:sldMk cId="2681304533" sldId="264"/>
        </pc:sldMkLst>
        <pc:spChg chg="mod ord">
          <ac:chgData name="charityrosina@gmail.com" userId="8bac93fe8c8a6704" providerId="LiveId" clId="{F9160799-1A4D-44F0-A512-78857FA00BBC}" dt="2021-03-12T21:41:54.826" v="3495" actId="26606"/>
          <ac:spMkLst>
            <pc:docMk/>
            <pc:sldMk cId="2681304533" sldId="264"/>
            <ac:spMk id="2" creationId="{BF64A76F-DD50-4249-8B4E-A682B3616557}"/>
          </ac:spMkLst>
        </pc:spChg>
        <pc:spChg chg="mod ord">
          <ac:chgData name="charityrosina@gmail.com" userId="8bac93fe8c8a6704" providerId="LiveId" clId="{F9160799-1A4D-44F0-A512-78857FA00BBC}" dt="2021-03-12T21:41:54.826" v="3495" actId="26606"/>
          <ac:spMkLst>
            <pc:docMk/>
            <pc:sldMk cId="2681304533" sldId="264"/>
            <ac:spMk id="3" creationId="{5F12677A-7D90-462F-A825-2CFAAD9EE759}"/>
          </ac:spMkLst>
        </pc:spChg>
        <pc:spChg chg="add del mod">
          <ac:chgData name="charityrosina@gmail.com" userId="8bac93fe8c8a6704" providerId="LiveId" clId="{F9160799-1A4D-44F0-A512-78857FA00BBC}" dt="2021-03-12T21:40:06.985" v="3476" actId="21"/>
          <ac:spMkLst>
            <pc:docMk/>
            <pc:sldMk cId="2681304533" sldId="264"/>
            <ac:spMk id="6" creationId="{35D51930-2A5D-4929-9005-3D3B903E81CD}"/>
          </ac:spMkLst>
        </pc:spChg>
        <pc:spChg chg="add del">
          <ac:chgData name="charityrosina@gmail.com" userId="8bac93fe8c8a6704" providerId="LiveId" clId="{F9160799-1A4D-44F0-A512-78857FA00BBC}" dt="2021-03-12T20:48:56.364" v="2875" actId="26606"/>
          <ac:spMkLst>
            <pc:docMk/>
            <pc:sldMk cId="2681304533" sldId="264"/>
            <ac:spMk id="8" creationId="{B79D943B-BFCD-4168-988A-16654BEA7901}"/>
          </ac:spMkLst>
        </pc:spChg>
        <pc:spChg chg="add mod">
          <ac:chgData name="charityrosina@gmail.com" userId="8bac93fe8c8a6704" providerId="LiveId" clId="{F9160799-1A4D-44F0-A512-78857FA00BBC}" dt="2021-03-12T21:47:02.925" v="3599" actId="1076"/>
          <ac:spMkLst>
            <pc:docMk/>
            <pc:sldMk cId="2681304533" sldId="264"/>
            <ac:spMk id="12" creationId="{AAF28971-4965-4F5F-BDC6-A4D009B48FFD}"/>
          </ac:spMkLst>
        </pc:spChg>
        <pc:spChg chg="add del">
          <ac:chgData name="charityrosina@gmail.com" userId="8bac93fe8c8a6704" providerId="LiveId" clId="{F9160799-1A4D-44F0-A512-78857FA00BBC}" dt="2021-03-12T20:49:18.574" v="2888" actId="26606"/>
          <ac:spMkLst>
            <pc:docMk/>
            <pc:sldMk cId="2681304533" sldId="264"/>
            <ac:spMk id="13" creationId="{4FCA88C2-C73C-4062-A097-8FBCE3090BEA}"/>
          </ac:spMkLst>
        </pc:spChg>
        <pc:spChg chg="add del">
          <ac:chgData name="charityrosina@gmail.com" userId="8bac93fe8c8a6704" providerId="LiveId" clId="{F9160799-1A4D-44F0-A512-78857FA00BBC}" dt="2021-03-12T20:49:18.574" v="2888" actId="26606"/>
          <ac:spMkLst>
            <pc:docMk/>
            <pc:sldMk cId="2681304533" sldId="264"/>
            <ac:spMk id="15" creationId="{83981C21-E132-4402-B31B-D725C1CE77D2}"/>
          </ac:spMkLst>
        </pc:spChg>
        <pc:spChg chg="add del">
          <ac:chgData name="charityrosina@gmail.com" userId="8bac93fe8c8a6704" providerId="LiveId" clId="{F9160799-1A4D-44F0-A512-78857FA00BBC}" dt="2021-03-12T20:49:18.574" v="2888" actId="26606"/>
          <ac:spMkLst>
            <pc:docMk/>
            <pc:sldMk cId="2681304533" sldId="264"/>
            <ac:spMk id="17" creationId="{6A685C77-4E84-486A-9AE5-F3635BE98EFB}"/>
          </ac:spMkLst>
        </pc:spChg>
        <pc:spChg chg="add del">
          <ac:chgData name="charityrosina@gmail.com" userId="8bac93fe8c8a6704" providerId="LiveId" clId="{F9160799-1A4D-44F0-A512-78857FA00BBC}" dt="2021-03-12T20:49:18.574" v="2888" actId="26606"/>
          <ac:spMkLst>
            <pc:docMk/>
            <pc:sldMk cId="2681304533" sldId="264"/>
            <ac:spMk id="19" creationId="{E55C1C3E-5158-47F3-8FD9-14B22C3E6EAD}"/>
          </ac:spMkLst>
        </pc:spChg>
        <pc:spChg chg="add del">
          <ac:chgData name="charityrosina@gmail.com" userId="8bac93fe8c8a6704" providerId="LiveId" clId="{F9160799-1A4D-44F0-A512-78857FA00BBC}" dt="2021-03-12T20:49:09.704" v="2877" actId="26606"/>
          <ac:spMkLst>
            <pc:docMk/>
            <pc:sldMk cId="2681304533" sldId="264"/>
            <ac:spMk id="24" creationId="{4FCA88C2-C73C-4062-A097-8FBCE3090BEA}"/>
          </ac:spMkLst>
        </pc:spChg>
        <pc:spChg chg="add del">
          <ac:chgData name="charityrosina@gmail.com" userId="8bac93fe8c8a6704" providerId="LiveId" clId="{F9160799-1A4D-44F0-A512-78857FA00BBC}" dt="2021-03-12T20:49:09.704" v="2877" actId="26606"/>
          <ac:spMkLst>
            <pc:docMk/>
            <pc:sldMk cId="2681304533" sldId="264"/>
            <ac:spMk id="26" creationId="{83981C21-E132-4402-B31B-D725C1CE77D2}"/>
          </ac:spMkLst>
        </pc:spChg>
        <pc:spChg chg="add del">
          <ac:chgData name="charityrosina@gmail.com" userId="8bac93fe8c8a6704" providerId="LiveId" clId="{F9160799-1A4D-44F0-A512-78857FA00BBC}" dt="2021-03-12T20:49:09.704" v="2877" actId="26606"/>
          <ac:spMkLst>
            <pc:docMk/>
            <pc:sldMk cId="2681304533" sldId="264"/>
            <ac:spMk id="28" creationId="{6A685C77-4E84-486A-9AE5-F3635BE98EFB}"/>
          </ac:spMkLst>
        </pc:spChg>
        <pc:spChg chg="add del">
          <ac:chgData name="charityrosina@gmail.com" userId="8bac93fe8c8a6704" providerId="LiveId" clId="{F9160799-1A4D-44F0-A512-78857FA00BBC}" dt="2021-03-12T20:49:09.704" v="2877" actId="26606"/>
          <ac:spMkLst>
            <pc:docMk/>
            <pc:sldMk cId="2681304533" sldId="264"/>
            <ac:spMk id="30" creationId="{E55C1C3E-5158-47F3-8FD9-14B22C3E6EAD}"/>
          </ac:spMkLst>
        </pc:spChg>
        <pc:spChg chg="add del">
          <ac:chgData name="charityrosina@gmail.com" userId="8bac93fe8c8a6704" providerId="LiveId" clId="{F9160799-1A4D-44F0-A512-78857FA00BBC}" dt="2021-03-12T20:49:10.404" v="2879" actId="26606"/>
          <ac:spMkLst>
            <pc:docMk/>
            <pc:sldMk cId="2681304533" sldId="264"/>
            <ac:spMk id="32" creationId="{4FCA88C2-C73C-4062-A097-8FBCE3090BEA}"/>
          </ac:spMkLst>
        </pc:spChg>
        <pc:spChg chg="add del">
          <ac:chgData name="charityrosina@gmail.com" userId="8bac93fe8c8a6704" providerId="LiveId" clId="{F9160799-1A4D-44F0-A512-78857FA00BBC}" dt="2021-03-12T20:49:10.404" v="2879" actId="26606"/>
          <ac:spMkLst>
            <pc:docMk/>
            <pc:sldMk cId="2681304533" sldId="264"/>
            <ac:spMk id="33" creationId="{83981C21-E132-4402-B31B-D725C1CE77D2}"/>
          </ac:spMkLst>
        </pc:spChg>
        <pc:spChg chg="add del">
          <ac:chgData name="charityrosina@gmail.com" userId="8bac93fe8c8a6704" providerId="LiveId" clId="{F9160799-1A4D-44F0-A512-78857FA00BBC}" dt="2021-03-12T20:49:10.404" v="2879" actId="26606"/>
          <ac:spMkLst>
            <pc:docMk/>
            <pc:sldMk cId="2681304533" sldId="264"/>
            <ac:spMk id="34" creationId="{6A685C77-4E84-486A-9AE5-F3635BE98EFB}"/>
          </ac:spMkLst>
        </pc:spChg>
        <pc:spChg chg="add del">
          <ac:chgData name="charityrosina@gmail.com" userId="8bac93fe8c8a6704" providerId="LiveId" clId="{F9160799-1A4D-44F0-A512-78857FA00BBC}" dt="2021-03-12T20:49:10.404" v="2879" actId="26606"/>
          <ac:spMkLst>
            <pc:docMk/>
            <pc:sldMk cId="2681304533" sldId="264"/>
            <ac:spMk id="35" creationId="{E55C1C3E-5158-47F3-8FD9-14B22C3E6EAD}"/>
          </ac:spMkLst>
        </pc:spChg>
        <pc:spChg chg="add del">
          <ac:chgData name="charityrosina@gmail.com" userId="8bac93fe8c8a6704" providerId="LiveId" clId="{F9160799-1A4D-44F0-A512-78857FA00BBC}" dt="2021-03-12T20:49:12.324" v="2881" actId="26606"/>
          <ac:spMkLst>
            <pc:docMk/>
            <pc:sldMk cId="2681304533" sldId="264"/>
            <ac:spMk id="37" creationId="{4FCA88C2-C73C-4062-A097-8FBCE3090BEA}"/>
          </ac:spMkLst>
        </pc:spChg>
        <pc:spChg chg="add del">
          <ac:chgData name="charityrosina@gmail.com" userId="8bac93fe8c8a6704" providerId="LiveId" clId="{F9160799-1A4D-44F0-A512-78857FA00BBC}" dt="2021-03-12T20:49:12.324" v="2881" actId="26606"/>
          <ac:spMkLst>
            <pc:docMk/>
            <pc:sldMk cId="2681304533" sldId="264"/>
            <ac:spMk id="38" creationId="{83981C21-E132-4402-B31B-D725C1CE77D2}"/>
          </ac:spMkLst>
        </pc:spChg>
        <pc:spChg chg="add del">
          <ac:chgData name="charityrosina@gmail.com" userId="8bac93fe8c8a6704" providerId="LiveId" clId="{F9160799-1A4D-44F0-A512-78857FA00BBC}" dt="2021-03-12T20:49:12.324" v="2881" actId="26606"/>
          <ac:spMkLst>
            <pc:docMk/>
            <pc:sldMk cId="2681304533" sldId="264"/>
            <ac:spMk id="39" creationId="{6A685C77-4E84-486A-9AE5-F3635BE98EFB}"/>
          </ac:spMkLst>
        </pc:spChg>
        <pc:spChg chg="add del">
          <ac:chgData name="charityrosina@gmail.com" userId="8bac93fe8c8a6704" providerId="LiveId" clId="{F9160799-1A4D-44F0-A512-78857FA00BBC}" dt="2021-03-12T20:49:12.324" v="2881" actId="26606"/>
          <ac:spMkLst>
            <pc:docMk/>
            <pc:sldMk cId="2681304533" sldId="264"/>
            <ac:spMk id="40" creationId="{E55C1C3E-5158-47F3-8FD9-14B22C3E6EAD}"/>
          </ac:spMkLst>
        </pc:spChg>
        <pc:spChg chg="add del">
          <ac:chgData name="charityrosina@gmail.com" userId="8bac93fe8c8a6704" providerId="LiveId" clId="{F9160799-1A4D-44F0-A512-78857FA00BBC}" dt="2021-03-12T20:49:14.398" v="2883" actId="26606"/>
          <ac:spMkLst>
            <pc:docMk/>
            <pc:sldMk cId="2681304533" sldId="264"/>
            <ac:spMk id="42" creationId="{5118BA95-03E7-41B7-B442-0AF8C0A7FF68}"/>
          </ac:spMkLst>
        </pc:spChg>
        <pc:spChg chg="add del">
          <ac:chgData name="charityrosina@gmail.com" userId="8bac93fe8c8a6704" providerId="LiveId" clId="{F9160799-1A4D-44F0-A512-78857FA00BBC}" dt="2021-03-12T20:49:14.398" v="2883" actId="26606"/>
          <ac:spMkLst>
            <pc:docMk/>
            <pc:sldMk cId="2681304533" sldId="264"/>
            <ac:spMk id="43" creationId="{AD9B3EAD-A2B3-42C4-927C-3455E3E69EE6}"/>
          </ac:spMkLst>
        </pc:spChg>
        <pc:spChg chg="add del">
          <ac:chgData name="charityrosina@gmail.com" userId="8bac93fe8c8a6704" providerId="LiveId" clId="{F9160799-1A4D-44F0-A512-78857FA00BBC}" dt="2021-03-12T20:49:16.854" v="2885" actId="26606"/>
          <ac:spMkLst>
            <pc:docMk/>
            <pc:sldMk cId="2681304533" sldId="264"/>
            <ac:spMk id="47" creationId="{56B66E70-9451-4286-A0C2-6CF108FE8143}"/>
          </ac:spMkLst>
        </pc:spChg>
        <pc:spChg chg="add del">
          <ac:chgData name="charityrosina@gmail.com" userId="8bac93fe8c8a6704" providerId="LiveId" clId="{F9160799-1A4D-44F0-A512-78857FA00BBC}" dt="2021-03-12T20:49:16.854" v="2885" actId="26606"/>
          <ac:spMkLst>
            <pc:docMk/>
            <pc:sldMk cId="2681304533" sldId="264"/>
            <ac:spMk id="48" creationId="{2A4B0696-68E2-40ED-B597-4B8738754428}"/>
          </ac:spMkLst>
        </pc:spChg>
        <pc:spChg chg="add del">
          <ac:chgData name="charityrosina@gmail.com" userId="8bac93fe8c8a6704" providerId="LiveId" clId="{F9160799-1A4D-44F0-A512-78857FA00BBC}" dt="2021-03-12T20:49:16.854" v="2885" actId="26606"/>
          <ac:spMkLst>
            <pc:docMk/>
            <pc:sldMk cId="2681304533" sldId="264"/>
            <ac:spMk id="49" creationId="{A19EF1B4-0F49-44D2-AE21-263819BFBC9B}"/>
          </ac:spMkLst>
        </pc:spChg>
        <pc:spChg chg="mod">
          <ac:chgData name="charityrosina@gmail.com" userId="8bac93fe8c8a6704" providerId="LiveId" clId="{F9160799-1A4D-44F0-A512-78857FA00BBC}" dt="2021-03-12T21:23:57.305" v="3365"/>
          <ac:spMkLst>
            <pc:docMk/>
            <pc:sldMk cId="2681304533" sldId="264"/>
            <ac:spMk id="52" creationId="{F99CF656-9EEC-4AEA-A1E9-76FB33539948}"/>
          </ac:spMkLst>
        </pc:spChg>
        <pc:spChg chg="add del">
          <ac:chgData name="charityrosina@gmail.com" userId="8bac93fe8c8a6704" providerId="LiveId" clId="{F9160799-1A4D-44F0-A512-78857FA00BBC}" dt="2021-03-12T20:49:18.534" v="2887" actId="26606"/>
          <ac:spMkLst>
            <pc:docMk/>
            <pc:sldMk cId="2681304533" sldId="264"/>
            <ac:spMk id="53" creationId="{3C06EAFD-0C69-4B3B-BEA7-E7E11DDF9C43}"/>
          </ac:spMkLst>
        </pc:spChg>
        <pc:spChg chg="add del">
          <ac:chgData name="charityrosina@gmail.com" userId="8bac93fe8c8a6704" providerId="LiveId" clId="{F9160799-1A4D-44F0-A512-78857FA00BBC}" dt="2021-03-12T20:49:18.534" v="2887" actId="26606"/>
          <ac:spMkLst>
            <pc:docMk/>
            <pc:sldMk cId="2681304533" sldId="264"/>
            <ac:spMk id="54" creationId="{A4066C89-42FB-4624-9AFE-3A31B36491B5}"/>
          </ac:spMkLst>
        </pc:spChg>
        <pc:spChg chg="add del">
          <ac:chgData name="charityrosina@gmail.com" userId="8bac93fe8c8a6704" providerId="LiveId" clId="{F9160799-1A4D-44F0-A512-78857FA00BBC}" dt="2021-03-12T20:49:18.534" v="2887" actId="26606"/>
          <ac:spMkLst>
            <pc:docMk/>
            <pc:sldMk cId="2681304533" sldId="264"/>
            <ac:spMk id="55" creationId="{BA218FBC-B2D6-48CA-9289-C4110162EDAD}"/>
          </ac:spMkLst>
        </pc:spChg>
        <pc:spChg chg="add del">
          <ac:chgData name="charityrosina@gmail.com" userId="8bac93fe8c8a6704" providerId="LiveId" clId="{F9160799-1A4D-44F0-A512-78857FA00BBC}" dt="2021-03-12T20:49:18.534" v="2887" actId="26606"/>
          <ac:spMkLst>
            <pc:docMk/>
            <pc:sldMk cId="2681304533" sldId="264"/>
            <ac:spMk id="56" creationId="{2DED9084-49DA-4911-ACB7-5F9E4DEFA039}"/>
          </ac:spMkLst>
        </pc:spChg>
        <pc:spChg chg="mod">
          <ac:chgData name="charityrosina@gmail.com" userId="8bac93fe8c8a6704" providerId="LiveId" clId="{F9160799-1A4D-44F0-A512-78857FA00BBC}" dt="2021-03-12T21:23:57.305" v="3365"/>
          <ac:spMkLst>
            <pc:docMk/>
            <pc:sldMk cId="2681304533" sldId="264"/>
            <ac:spMk id="57" creationId="{9753B3D1-A455-46A4-9086-F7B494377155}"/>
          </ac:spMkLst>
        </pc:spChg>
        <pc:spChg chg="add del">
          <ac:chgData name="charityrosina@gmail.com" userId="8bac93fe8c8a6704" providerId="LiveId" clId="{F9160799-1A4D-44F0-A512-78857FA00BBC}" dt="2021-03-12T21:41:54.826" v="3495" actId="26606"/>
          <ac:spMkLst>
            <pc:docMk/>
            <pc:sldMk cId="2681304533" sldId="264"/>
            <ac:spMk id="58" creationId="{4FCA88C2-C73C-4062-A097-8FBCE3090BEA}"/>
          </ac:spMkLst>
        </pc:spChg>
        <pc:spChg chg="add del">
          <ac:chgData name="charityrosina@gmail.com" userId="8bac93fe8c8a6704" providerId="LiveId" clId="{F9160799-1A4D-44F0-A512-78857FA00BBC}" dt="2021-03-12T21:41:54.826" v="3495" actId="26606"/>
          <ac:spMkLst>
            <pc:docMk/>
            <pc:sldMk cId="2681304533" sldId="264"/>
            <ac:spMk id="59" creationId="{83981C21-E132-4402-B31B-D725C1CE77D2}"/>
          </ac:spMkLst>
        </pc:spChg>
        <pc:spChg chg="add del">
          <ac:chgData name="charityrosina@gmail.com" userId="8bac93fe8c8a6704" providerId="LiveId" clId="{F9160799-1A4D-44F0-A512-78857FA00BBC}" dt="2021-03-12T21:41:54.826" v="3495" actId="26606"/>
          <ac:spMkLst>
            <pc:docMk/>
            <pc:sldMk cId="2681304533" sldId="264"/>
            <ac:spMk id="60" creationId="{6A685C77-4E84-486A-9AE5-F3635BE98EFB}"/>
          </ac:spMkLst>
        </pc:spChg>
        <pc:spChg chg="add del">
          <ac:chgData name="charityrosina@gmail.com" userId="8bac93fe8c8a6704" providerId="LiveId" clId="{F9160799-1A4D-44F0-A512-78857FA00BBC}" dt="2021-03-12T21:41:54.826" v="3495" actId="26606"/>
          <ac:spMkLst>
            <pc:docMk/>
            <pc:sldMk cId="2681304533" sldId="264"/>
            <ac:spMk id="61" creationId="{E55C1C3E-5158-47F3-8FD9-14B22C3E6EAD}"/>
          </ac:spMkLst>
        </pc:spChg>
        <pc:spChg chg="mod">
          <ac:chgData name="charityrosina@gmail.com" userId="8bac93fe8c8a6704" providerId="LiveId" clId="{F9160799-1A4D-44F0-A512-78857FA00BBC}" dt="2021-03-12T21:23:57.305" v="3365"/>
          <ac:spMkLst>
            <pc:docMk/>
            <pc:sldMk cId="2681304533" sldId="264"/>
            <ac:spMk id="62" creationId="{6324F925-506F-4CDD-A5E5-32997CAB4A4D}"/>
          </ac:spMkLst>
        </pc:spChg>
        <pc:spChg chg="mod">
          <ac:chgData name="charityrosina@gmail.com" userId="8bac93fe8c8a6704" providerId="LiveId" clId="{F9160799-1A4D-44F0-A512-78857FA00BBC}" dt="2021-03-12T21:23:57.305" v="3365"/>
          <ac:spMkLst>
            <pc:docMk/>
            <pc:sldMk cId="2681304533" sldId="264"/>
            <ac:spMk id="63" creationId="{FD78A949-9C1B-42B5-8B5A-64D65B85AE17}"/>
          </ac:spMkLst>
        </pc:spChg>
        <pc:spChg chg="mod">
          <ac:chgData name="charityrosina@gmail.com" userId="8bac93fe8c8a6704" providerId="LiveId" clId="{F9160799-1A4D-44F0-A512-78857FA00BBC}" dt="2021-03-12T21:23:57.305" v="3365"/>
          <ac:spMkLst>
            <pc:docMk/>
            <pc:sldMk cId="2681304533" sldId="264"/>
            <ac:spMk id="64" creationId="{FB7C76F7-523F-4F4A-AF41-69C8033D8F51}"/>
          </ac:spMkLst>
        </pc:spChg>
        <pc:spChg chg="add del">
          <ac:chgData name="charityrosina@gmail.com" userId="8bac93fe8c8a6704" providerId="LiveId" clId="{F9160799-1A4D-44F0-A512-78857FA00BBC}" dt="2021-03-12T21:41:39.855" v="3487" actId="26606"/>
          <ac:spMkLst>
            <pc:docMk/>
            <pc:sldMk cId="2681304533" sldId="264"/>
            <ac:spMk id="65" creationId="{1C7FF924-8DA0-4BE9-8C7E-095B0EC13A44}"/>
          </ac:spMkLst>
        </pc:spChg>
        <pc:spChg chg="add del">
          <ac:chgData name="charityrosina@gmail.com" userId="8bac93fe8c8a6704" providerId="LiveId" clId="{F9160799-1A4D-44F0-A512-78857FA00BBC}" dt="2021-03-12T21:41:37.035" v="3483" actId="26606"/>
          <ac:spMkLst>
            <pc:docMk/>
            <pc:sldMk cId="2681304533" sldId="264"/>
            <ac:spMk id="66" creationId="{E009DD9B-5EE2-4C0D-8B2B-351C8C102205}"/>
          </ac:spMkLst>
        </pc:spChg>
        <pc:spChg chg="add del">
          <ac:chgData name="charityrosina@gmail.com" userId="8bac93fe8c8a6704" providerId="LiveId" clId="{F9160799-1A4D-44F0-A512-78857FA00BBC}" dt="2021-03-12T21:41:37.035" v="3483" actId="26606"/>
          <ac:spMkLst>
            <pc:docMk/>
            <pc:sldMk cId="2681304533" sldId="264"/>
            <ac:spMk id="68" creationId="{E720DB99-7745-4E75-9D96-AAB6D55C531E}"/>
          </ac:spMkLst>
        </pc:spChg>
        <pc:spChg chg="add del">
          <ac:chgData name="charityrosina@gmail.com" userId="8bac93fe8c8a6704" providerId="LiveId" clId="{F9160799-1A4D-44F0-A512-78857FA00BBC}" dt="2021-03-12T21:41:37.035" v="3483" actId="26606"/>
          <ac:spMkLst>
            <pc:docMk/>
            <pc:sldMk cId="2681304533" sldId="264"/>
            <ac:spMk id="70" creationId="{D68803C4-E159-4360-B7BB-74205C8F782D}"/>
          </ac:spMkLst>
        </pc:spChg>
        <pc:spChg chg="add del">
          <ac:chgData name="charityrosina@gmail.com" userId="8bac93fe8c8a6704" providerId="LiveId" clId="{F9160799-1A4D-44F0-A512-78857FA00BBC}" dt="2021-03-12T21:41:54.826" v="3495" actId="26606"/>
          <ac:spMkLst>
            <pc:docMk/>
            <pc:sldMk cId="2681304533" sldId="264"/>
            <ac:spMk id="71" creationId="{F3AF35CD-DA30-4E34-B0F3-32C27766DA05}"/>
          </ac:spMkLst>
        </pc:spChg>
        <pc:spChg chg="add del">
          <ac:chgData name="charityrosina@gmail.com" userId="8bac93fe8c8a6704" providerId="LiveId" clId="{F9160799-1A4D-44F0-A512-78857FA00BBC}" dt="2021-03-12T21:41:37.035" v="3483" actId="26606"/>
          <ac:spMkLst>
            <pc:docMk/>
            <pc:sldMk cId="2681304533" sldId="264"/>
            <ac:spMk id="72" creationId="{504B0465-3B07-49BF-BEA7-D81476246293}"/>
          </ac:spMkLst>
        </pc:spChg>
        <pc:spChg chg="add del">
          <ac:chgData name="charityrosina@gmail.com" userId="8bac93fe8c8a6704" providerId="LiveId" clId="{F9160799-1A4D-44F0-A512-78857FA00BBC}" dt="2021-03-12T21:41:41.035" v="3489" actId="26606"/>
          <ac:spMkLst>
            <pc:docMk/>
            <pc:sldMk cId="2681304533" sldId="264"/>
            <ac:spMk id="73" creationId="{E009DD9B-5EE2-4C0D-8B2B-351C8C102205}"/>
          </ac:spMkLst>
        </pc:spChg>
        <pc:spChg chg="add del">
          <ac:chgData name="charityrosina@gmail.com" userId="8bac93fe8c8a6704" providerId="LiveId" clId="{F9160799-1A4D-44F0-A512-78857FA00BBC}" dt="2021-03-12T21:41:37.035" v="3483" actId="26606"/>
          <ac:spMkLst>
            <pc:docMk/>
            <pc:sldMk cId="2681304533" sldId="264"/>
            <ac:spMk id="74" creationId="{49B7FFA5-14CB-4A4F-9BCC-CA3AA5D9D276}"/>
          </ac:spMkLst>
        </pc:spChg>
        <pc:spChg chg="add del">
          <ac:chgData name="charityrosina@gmail.com" userId="8bac93fe8c8a6704" providerId="LiveId" clId="{F9160799-1A4D-44F0-A512-78857FA00BBC}" dt="2021-03-12T21:41:41.035" v="3489" actId="26606"/>
          <ac:spMkLst>
            <pc:docMk/>
            <pc:sldMk cId="2681304533" sldId="264"/>
            <ac:spMk id="75" creationId="{E720DB99-7745-4E75-9D96-AAB6D55C531E}"/>
          </ac:spMkLst>
        </pc:spChg>
        <pc:spChg chg="add del">
          <ac:chgData name="charityrosina@gmail.com" userId="8bac93fe8c8a6704" providerId="LiveId" clId="{F9160799-1A4D-44F0-A512-78857FA00BBC}" dt="2021-03-12T21:41:37.035" v="3483" actId="26606"/>
          <ac:spMkLst>
            <pc:docMk/>
            <pc:sldMk cId="2681304533" sldId="264"/>
            <ac:spMk id="76" creationId="{04E48745-7512-4EC2-9E20-9092D12150CA}"/>
          </ac:spMkLst>
        </pc:spChg>
        <pc:spChg chg="add del">
          <ac:chgData name="charityrosina@gmail.com" userId="8bac93fe8c8a6704" providerId="LiveId" clId="{F9160799-1A4D-44F0-A512-78857FA00BBC}" dt="2021-03-12T21:41:41.035" v="3489" actId="26606"/>
          <ac:spMkLst>
            <pc:docMk/>
            <pc:sldMk cId="2681304533" sldId="264"/>
            <ac:spMk id="77" creationId="{D68803C4-E159-4360-B7BB-74205C8F782D}"/>
          </ac:spMkLst>
        </pc:spChg>
        <pc:spChg chg="add del">
          <ac:chgData name="charityrosina@gmail.com" userId="8bac93fe8c8a6704" providerId="LiveId" clId="{F9160799-1A4D-44F0-A512-78857FA00BBC}" dt="2021-03-12T21:41:41.035" v="3489" actId="26606"/>
          <ac:spMkLst>
            <pc:docMk/>
            <pc:sldMk cId="2681304533" sldId="264"/>
            <ac:spMk id="78" creationId="{504B0465-3B07-49BF-BEA7-D81476246293}"/>
          </ac:spMkLst>
        </pc:spChg>
        <pc:spChg chg="add del">
          <ac:chgData name="charityrosina@gmail.com" userId="8bac93fe8c8a6704" providerId="LiveId" clId="{F9160799-1A4D-44F0-A512-78857FA00BBC}" dt="2021-03-12T21:41:41.035" v="3489" actId="26606"/>
          <ac:spMkLst>
            <pc:docMk/>
            <pc:sldMk cId="2681304533" sldId="264"/>
            <ac:spMk id="79" creationId="{49B7FFA5-14CB-4A4F-9BCC-CA3AA5D9D276}"/>
          </ac:spMkLst>
        </pc:spChg>
        <pc:spChg chg="add del">
          <ac:chgData name="charityrosina@gmail.com" userId="8bac93fe8c8a6704" providerId="LiveId" clId="{F9160799-1A4D-44F0-A512-78857FA00BBC}" dt="2021-03-12T21:41:41.035" v="3489" actId="26606"/>
          <ac:spMkLst>
            <pc:docMk/>
            <pc:sldMk cId="2681304533" sldId="264"/>
            <ac:spMk id="80" creationId="{04E48745-7512-4EC2-9E20-9092D12150CA}"/>
          </ac:spMkLst>
        </pc:spChg>
        <pc:spChg chg="add del">
          <ac:chgData name="charityrosina@gmail.com" userId="8bac93fe8c8a6704" providerId="LiveId" clId="{F9160799-1A4D-44F0-A512-78857FA00BBC}" dt="2021-03-12T21:41:42.995" v="3491" actId="26606"/>
          <ac:spMkLst>
            <pc:docMk/>
            <pc:sldMk cId="2681304533" sldId="264"/>
            <ac:spMk id="82" creationId="{1C7FF924-8DA0-4BE9-8C7E-095B0EC13A44}"/>
          </ac:spMkLst>
        </pc:spChg>
        <pc:grpChg chg="add del">
          <ac:chgData name="charityrosina@gmail.com" userId="8bac93fe8c8a6704" providerId="LiveId" clId="{F9160799-1A4D-44F0-A512-78857FA00BBC}" dt="2021-03-12T20:49:14.398" v="2883" actId="26606"/>
          <ac:grpSpMkLst>
            <pc:docMk/>
            <pc:sldMk cId="2681304533" sldId="264"/>
            <ac:grpSpMk id="44" creationId="{4BF9B298-BC35-4C0F-8301-5D63A1E6D281}"/>
          </ac:grpSpMkLst>
        </pc:grpChg>
        <pc:grpChg chg="add del mod">
          <ac:chgData name="charityrosina@gmail.com" userId="8bac93fe8c8a6704" providerId="LiveId" clId="{F9160799-1A4D-44F0-A512-78857FA00BBC}" dt="2021-03-12T21:46:57.955" v="3598" actId="688"/>
          <ac:grpSpMkLst>
            <pc:docMk/>
            <pc:sldMk cId="2681304533" sldId="264"/>
            <ac:grpSpMk id="46" creationId="{CC797023-3863-40DD-AAEF-F7B1ECDE5F9A}"/>
          </ac:grpSpMkLst>
        </pc:grpChg>
        <pc:grpChg chg="add del">
          <ac:chgData name="charityrosina@gmail.com" userId="8bac93fe8c8a6704" providerId="LiveId" clId="{F9160799-1A4D-44F0-A512-78857FA00BBC}" dt="2021-03-12T20:49:16.854" v="2885" actId="26606"/>
          <ac:grpSpMkLst>
            <pc:docMk/>
            <pc:sldMk cId="2681304533" sldId="264"/>
            <ac:grpSpMk id="50" creationId="{2B69B0BE-E00A-432A-98D1-A47B82C1636F}"/>
          </ac:grpSpMkLst>
        </pc:grpChg>
        <pc:grpChg chg="add del">
          <ac:chgData name="charityrosina@gmail.com" userId="8bac93fe8c8a6704" providerId="LiveId" clId="{F9160799-1A4D-44F0-A512-78857FA00BBC}" dt="2021-03-12T21:41:39.855" v="3487" actId="26606"/>
          <ac:grpSpMkLst>
            <pc:docMk/>
            <pc:sldMk cId="2681304533" sldId="264"/>
            <ac:grpSpMk id="67" creationId="{5029B4A8-2CF0-48DC-B29E-F3B62EDDC445}"/>
          </ac:grpSpMkLst>
        </pc:grpChg>
        <pc:grpChg chg="add del">
          <ac:chgData name="charityrosina@gmail.com" userId="8bac93fe8c8a6704" providerId="LiveId" clId="{F9160799-1A4D-44F0-A512-78857FA00BBC}" dt="2021-03-12T21:41:54.826" v="3495" actId="26606"/>
          <ac:grpSpMkLst>
            <pc:docMk/>
            <pc:sldMk cId="2681304533" sldId="264"/>
            <ac:grpSpMk id="81" creationId="{BCFC42DC-2C46-47C4-BC61-530557385DBD}"/>
          </ac:grpSpMkLst>
        </pc:grpChg>
        <pc:grpChg chg="add del">
          <ac:chgData name="charityrosina@gmail.com" userId="8bac93fe8c8a6704" providerId="LiveId" clId="{F9160799-1A4D-44F0-A512-78857FA00BBC}" dt="2021-03-12T21:41:42.995" v="3491" actId="26606"/>
          <ac:grpSpMkLst>
            <pc:docMk/>
            <pc:sldMk cId="2681304533" sldId="264"/>
            <ac:grpSpMk id="83" creationId="{5029B4A8-2CF0-48DC-B29E-F3B62EDDC445}"/>
          </ac:grpSpMkLst>
        </pc:grpChg>
        <pc:picChg chg="add del mod">
          <ac:chgData name="charityrosina@gmail.com" userId="8bac93fe8c8a6704" providerId="LiveId" clId="{F9160799-1A4D-44F0-A512-78857FA00BBC}" dt="2021-03-12T21:22:48.105" v="3360" actId="478"/>
          <ac:picMkLst>
            <pc:docMk/>
            <pc:sldMk cId="2681304533" sldId="264"/>
            <ac:picMk id="5" creationId="{E9CECC15-8A81-4832-AEB7-89152EE19ECE}"/>
          </ac:picMkLst>
        </pc:picChg>
        <pc:picChg chg="add del mod">
          <ac:chgData name="charityrosina@gmail.com" userId="8bac93fe8c8a6704" providerId="LiveId" clId="{F9160799-1A4D-44F0-A512-78857FA00BBC}" dt="2021-03-12T21:41:18.645" v="3478" actId="478"/>
          <ac:picMkLst>
            <pc:docMk/>
            <pc:sldMk cId="2681304533" sldId="264"/>
            <ac:picMk id="9" creationId="{5F84BBF6-5CF9-48A7-AD54-BCE709774587}"/>
          </ac:picMkLst>
        </pc:picChg>
        <pc:picChg chg="add del mod">
          <ac:chgData name="charityrosina@gmail.com" userId="8bac93fe8c8a6704" providerId="LiveId" clId="{F9160799-1A4D-44F0-A512-78857FA00BBC}" dt="2021-03-12T21:42:30.925" v="3497" actId="478"/>
          <ac:picMkLst>
            <pc:docMk/>
            <pc:sldMk cId="2681304533" sldId="264"/>
            <ac:picMk id="11" creationId="{BE479A1D-F2B0-4829-82B9-4AD24962315C}"/>
          </ac:picMkLst>
        </pc:picChg>
      </pc:sldChg>
      <pc:sldChg chg="addSp delSp modSp new mod setBg modAnim setClrOvrMap">
        <pc:chgData name="charityrosina@gmail.com" userId="8bac93fe8c8a6704" providerId="LiveId" clId="{F9160799-1A4D-44F0-A512-78857FA00BBC}" dt="2021-03-15T22:02:49.213" v="4821" actId="20577"/>
        <pc:sldMkLst>
          <pc:docMk/>
          <pc:sldMk cId="1116399484" sldId="265"/>
        </pc:sldMkLst>
        <pc:spChg chg="mod">
          <ac:chgData name="charityrosina@gmail.com" userId="8bac93fe8c8a6704" providerId="LiveId" clId="{F9160799-1A4D-44F0-A512-78857FA00BBC}" dt="2021-03-15T21:52:39.912" v="4668" actId="26606"/>
          <ac:spMkLst>
            <pc:docMk/>
            <pc:sldMk cId="1116399484" sldId="265"/>
            <ac:spMk id="2" creationId="{8B2D572D-1515-4AF7-88BA-CC13D256E774}"/>
          </ac:spMkLst>
        </pc:spChg>
        <pc:spChg chg="add del mod">
          <ac:chgData name="charityrosina@gmail.com" userId="8bac93fe8c8a6704" providerId="LiveId" clId="{F9160799-1A4D-44F0-A512-78857FA00BBC}" dt="2021-03-15T22:02:49.213" v="4821" actId="20577"/>
          <ac:spMkLst>
            <pc:docMk/>
            <pc:sldMk cId="1116399484" sldId="265"/>
            <ac:spMk id="3" creationId="{87EF8A1A-960A-406E-94E4-A2A6A789F28F}"/>
          </ac:spMkLst>
        </pc:spChg>
        <pc:spChg chg="add del mod">
          <ac:chgData name="charityrosina@gmail.com" userId="8bac93fe8c8a6704" providerId="LiveId" clId="{F9160799-1A4D-44F0-A512-78857FA00BBC}" dt="2021-03-15T21:17:50.619" v="3975"/>
          <ac:spMkLst>
            <pc:docMk/>
            <pc:sldMk cId="1116399484" sldId="265"/>
            <ac:spMk id="4" creationId="{E4129BE0-AC67-4D7A-94FA-B9B114BAB672}"/>
          </ac:spMkLst>
        </pc:spChg>
        <pc:spChg chg="add del mod">
          <ac:chgData name="charityrosina@gmail.com" userId="8bac93fe8c8a6704" providerId="LiveId" clId="{F9160799-1A4D-44F0-A512-78857FA00BBC}" dt="2021-03-15T21:17:54.511" v="3977"/>
          <ac:spMkLst>
            <pc:docMk/>
            <pc:sldMk cId="1116399484" sldId="265"/>
            <ac:spMk id="5" creationId="{A3C611C6-41AC-4D9B-B55E-AEE5DCB36841}"/>
          </ac:spMkLst>
        </pc:spChg>
        <pc:spChg chg="mod">
          <ac:chgData name="charityrosina@gmail.com" userId="8bac93fe8c8a6704" providerId="LiveId" clId="{F9160799-1A4D-44F0-A512-78857FA00BBC}" dt="2021-03-15T21:18:06.145" v="3978"/>
          <ac:spMkLst>
            <pc:docMk/>
            <pc:sldMk cId="1116399484" sldId="265"/>
            <ac:spMk id="7" creationId="{8CE4C368-D6C6-4107-9BFD-A5CE9EBC095C}"/>
          </ac:spMkLst>
        </pc:spChg>
        <pc:spChg chg="mod">
          <ac:chgData name="charityrosina@gmail.com" userId="8bac93fe8c8a6704" providerId="LiveId" clId="{F9160799-1A4D-44F0-A512-78857FA00BBC}" dt="2021-03-15T21:18:06.145" v="3978"/>
          <ac:spMkLst>
            <pc:docMk/>
            <pc:sldMk cId="1116399484" sldId="265"/>
            <ac:spMk id="8" creationId="{C56523A1-3D99-4B6A-8C1A-E3681E73DD26}"/>
          </ac:spMkLst>
        </pc:spChg>
        <pc:spChg chg="mod">
          <ac:chgData name="charityrosina@gmail.com" userId="8bac93fe8c8a6704" providerId="LiveId" clId="{F9160799-1A4D-44F0-A512-78857FA00BBC}" dt="2021-03-15T21:18:06.145" v="3978"/>
          <ac:spMkLst>
            <pc:docMk/>
            <pc:sldMk cId="1116399484" sldId="265"/>
            <ac:spMk id="9" creationId="{415EB93E-0217-4921-94EC-D67DBA3CAD5A}"/>
          </ac:spMkLst>
        </pc:spChg>
        <pc:spChg chg="mod">
          <ac:chgData name="charityrosina@gmail.com" userId="8bac93fe8c8a6704" providerId="LiveId" clId="{F9160799-1A4D-44F0-A512-78857FA00BBC}" dt="2021-03-15T21:18:06.145" v="3978"/>
          <ac:spMkLst>
            <pc:docMk/>
            <pc:sldMk cId="1116399484" sldId="265"/>
            <ac:spMk id="10" creationId="{3B2EE489-BD8A-4C3A-A16D-C1C081E5075A}"/>
          </ac:spMkLst>
        </pc:spChg>
        <pc:spChg chg="mod">
          <ac:chgData name="charityrosina@gmail.com" userId="8bac93fe8c8a6704" providerId="LiveId" clId="{F9160799-1A4D-44F0-A512-78857FA00BBC}" dt="2021-03-15T21:18:06.145" v="3978"/>
          <ac:spMkLst>
            <pc:docMk/>
            <pc:sldMk cId="1116399484" sldId="265"/>
            <ac:spMk id="11" creationId="{90DDAD9A-B9D5-4891-AE82-47E799ABEFDE}"/>
          </ac:spMkLst>
        </pc:spChg>
        <pc:spChg chg="mod">
          <ac:chgData name="charityrosina@gmail.com" userId="8bac93fe8c8a6704" providerId="LiveId" clId="{F9160799-1A4D-44F0-A512-78857FA00BBC}" dt="2021-03-15T21:18:06.145" v="3978"/>
          <ac:spMkLst>
            <pc:docMk/>
            <pc:sldMk cId="1116399484" sldId="265"/>
            <ac:spMk id="12" creationId="{686ED405-72EA-4CB6-A8F5-AD4AF5A3C0C9}"/>
          </ac:spMkLst>
        </pc:spChg>
        <pc:spChg chg="mod">
          <ac:chgData name="charityrosina@gmail.com" userId="8bac93fe8c8a6704" providerId="LiveId" clId="{F9160799-1A4D-44F0-A512-78857FA00BBC}" dt="2021-03-15T21:18:12.021" v="3979"/>
          <ac:spMkLst>
            <pc:docMk/>
            <pc:sldMk cId="1116399484" sldId="265"/>
            <ac:spMk id="14" creationId="{4F1B4AC3-C545-42A1-A4CD-41F35BAD5198}"/>
          </ac:spMkLst>
        </pc:spChg>
        <pc:spChg chg="mod">
          <ac:chgData name="charityrosina@gmail.com" userId="8bac93fe8c8a6704" providerId="LiveId" clId="{F9160799-1A4D-44F0-A512-78857FA00BBC}" dt="2021-03-15T21:18:12.021" v="3979"/>
          <ac:spMkLst>
            <pc:docMk/>
            <pc:sldMk cId="1116399484" sldId="265"/>
            <ac:spMk id="15" creationId="{AB21AA12-B346-4E29-BD77-F2552795C05D}"/>
          </ac:spMkLst>
        </pc:spChg>
        <pc:spChg chg="mod">
          <ac:chgData name="charityrosina@gmail.com" userId="8bac93fe8c8a6704" providerId="LiveId" clId="{F9160799-1A4D-44F0-A512-78857FA00BBC}" dt="2021-03-15T21:18:12.021" v="3979"/>
          <ac:spMkLst>
            <pc:docMk/>
            <pc:sldMk cId="1116399484" sldId="265"/>
            <ac:spMk id="16" creationId="{3152076E-D462-4158-A7D0-250DBC12D065}"/>
          </ac:spMkLst>
        </pc:spChg>
        <pc:spChg chg="mod">
          <ac:chgData name="charityrosina@gmail.com" userId="8bac93fe8c8a6704" providerId="LiveId" clId="{F9160799-1A4D-44F0-A512-78857FA00BBC}" dt="2021-03-15T21:18:12.021" v="3979"/>
          <ac:spMkLst>
            <pc:docMk/>
            <pc:sldMk cId="1116399484" sldId="265"/>
            <ac:spMk id="17" creationId="{492D57DB-0327-40BB-832A-BA8464A266D1}"/>
          </ac:spMkLst>
        </pc:spChg>
        <pc:spChg chg="mod">
          <ac:chgData name="charityrosina@gmail.com" userId="8bac93fe8c8a6704" providerId="LiveId" clId="{F9160799-1A4D-44F0-A512-78857FA00BBC}" dt="2021-03-15T21:18:12.021" v="3979"/>
          <ac:spMkLst>
            <pc:docMk/>
            <pc:sldMk cId="1116399484" sldId="265"/>
            <ac:spMk id="18" creationId="{45CAA3B8-CAAA-4661-83C6-91D7C7C2ADF3}"/>
          </ac:spMkLst>
        </pc:spChg>
        <pc:spChg chg="mod">
          <ac:chgData name="charityrosina@gmail.com" userId="8bac93fe8c8a6704" providerId="LiveId" clId="{F9160799-1A4D-44F0-A512-78857FA00BBC}" dt="2021-03-15T21:18:17.613" v="3980"/>
          <ac:spMkLst>
            <pc:docMk/>
            <pc:sldMk cId="1116399484" sldId="265"/>
            <ac:spMk id="20" creationId="{9DAEAD7A-15AC-4CD5-8985-793707CDC062}"/>
          </ac:spMkLst>
        </pc:spChg>
        <pc:spChg chg="mod">
          <ac:chgData name="charityrosina@gmail.com" userId="8bac93fe8c8a6704" providerId="LiveId" clId="{F9160799-1A4D-44F0-A512-78857FA00BBC}" dt="2021-03-15T21:18:17.613" v="3980"/>
          <ac:spMkLst>
            <pc:docMk/>
            <pc:sldMk cId="1116399484" sldId="265"/>
            <ac:spMk id="21" creationId="{18F36C73-FDAB-46DC-8EBB-69E71386865C}"/>
          </ac:spMkLst>
        </pc:spChg>
        <pc:spChg chg="mod">
          <ac:chgData name="charityrosina@gmail.com" userId="8bac93fe8c8a6704" providerId="LiveId" clId="{F9160799-1A4D-44F0-A512-78857FA00BBC}" dt="2021-03-15T21:18:17.613" v="3980"/>
          <ac:spMkLst>
            <pc:docMk/>
            <pc:sldMk cId="1116399484" sldId="265"/>
            <ac:spMk id="22" creationId="{D3993BAF-A9D1-438F-A5C4-AED86675DD0E}"/>
          </ac:spMkLst>
        </pc:spChg>
        <pc:spChg chg="add del">
          <ac:chgData name="charityrosina@gmail.com" userId="8bac93fe8c8a6704" providerId="LiveId" clId="{F9160799-1A4D-44F0-A512-78857FA00BBC}" dt="2021-03-15T21:52:06.589" v="4657" actId="26606"/>
          <ac:spMkLst>
            <pc:docMk/>
            <pc:sldMk cId="1116399484" sldId="265"/>
            <ac:spMk id="23" creationId="{B79D943B-BFCD-4168-988A-16654BEA7901}"/>
          </ac:spMkLst>
        </pc:spChg>
        <pc:spChg chg="add del">
          <ac:chgData name="charityrosina@gmail.com" userId="8bac93fe8c8a6704" providerId="LiveId" clId="{F9160799-1A4D-44F0-A512-78857FA00BBC}" dt="2021-03-15T21:52:06.557" v="4656" actId="26606"/>
          <ac:spMkLst>
            <pc:docMk/>
            <pc:sldMk cId="1116399484" sldId="265"/>
            <ac:spMk id="28" creationId="{4FCA88C2-C73C-4062-A097-8FBCE3090BEA}"/>
          </ac:spMkLst>
        </pc:spChg>
        <pc:spChg chg="add del">
          <ac:chgData name="charityrosina@gmail.com" userId="8bac93fe8c8a6704" providerId="LiveId" clId="{F9160799-1A4D-44F0-A512-78857FA00BBC}" dt="2021-03-15T21:52:06.557" v="4656" actId="26606"/>
          <ac:spMkLst>
            <pc:docMk/>
            <pc:sldMk cId="1116399484" sldId="265"/>
            <ac:spMk id="30" creationId="{83981C21-E132-4402-B31B-D725C1CE77D2}"/>
          </ac:spMkLst>
        </pc:spChg>
        <pc:spChg chg="add del">
          <ac:chgData name="charityrosina@gmail.com" userId="8bac93fe8c8a6704" providerId="LiveId" clId="{F9160799-1A4D-44F0-A512-78857FA00BBC}" dt="2021-03-15T21:52:06.557" v="4656" actId="26606"/>
          <ac:spMkLst>
            <pc:docMk/>
            <pc:sldMk cId="1116399484" sldId="265"/>
            <ac:spMk id="32" creationId="{6A685C77-4E84-486A-9AE5-F3635BE98EFB}"/>
          </ac:spMkLst>
        </pc:spChg>
        <pc:spChg chg="add del">
          <ac:chgData name="charityrosina@gmail.com" userId="8bac93fe8c8a6704" providerId="LiveId" clId="{F9160799-1A4D-44F0-A512-78857FA00BBC}" dt="2021-03-15T21:52:06.557" v="4656" actId="26606"/>
          <ac:spMkLst>
            <pc:docMk/>
            <pc:sldMk cId="1116399484" sldId="265"/>
            <ac:spMk id="34" creationId="{E55C1C3E-5158-47F3-8FD9-14B22C3E6EAD}"/>
          </ac:spMkLst>
        </pc:spChg>
        <pc:spChg chg="add del">
          <ac:chgData name="charityrosina@gmail.com" userId="8bac93fe8c8a6704" providerId="LiveId" clId="{F9160799-1A4D-44F0-A512-78857FA00BBC}" dt="2021-03-15T21:52:39.912" v="4668" actId="26606"/>
          <ac:spMkLst>
            <pc:docMk/>
            <pc:sldMk cId="1116399484" sldId="265"/>
            <ac:spMk id="37" creationId="{56B66E70-9451-4286-A0C2-6CF108FE8143}"/>
          </ac:spMkLst>
        </pc:spChg>
        <pc:spChg chg="add del">
          <ac:chgData name="charityrosina@gmail.com" userId="8bac93fe8c8a6704" providerId="LiveId" clId="{F9160799-1A4D-44F0-A512-78857FA00BBC}" dt="2021-03-15T21:52:39.912" v="4668" actId="26606"/>
          <ac:spMkLst>
            <pc:docMk/>
            <pc:sldMk cId="1116399484" sldId="265"/>
            <ac:spMk id="38" creationId="{2A4B0696-68E2-40ED-B597-4B8738754428}"/>
          </ac:spMkLst>
        </pc:spChg>
        <pc:spChg chg="add del">
          <ac:chgData name="charityrosina@gmail.com" userId="8bac93fe8c8a6704" providerId="LiveId" clId="{F9160799-1A4D-44F0-A512-78857FA00BBC}" dt="2021-03-15T21:52:39.912" v="4668" actId="26606"/>
          <ac:spMkLst>
            <pc:docMk/>
            <pc:sldMk cId="1116399484" sldId="265"/>
            <ac:spMk id="39" creationId="{A19EF1B4-0F49-44D2-AE21-263819BFBC9B}"/>
          </ac:spMkLst>
        </pc:spChg>
        <pc:spChg chg="add">
          <ac:chgData name="charityrosina@gmail.com" userId="8bac93fe8c8a6704" providerId="LiveId" clId="{F9160799-1A4D-44F0-A512-78857FA00BBC}" dt="2021-03-15T21:52:39.912" v="4668" actId="26606"/>
          <ac:spMkLst>
            <pc:docMk/>
            <pc:sldMk cId="1116399484" sldId="265"/>
            <ac:spMk id="42" creationId="{E009DD9B-5EE2-4C0D-8B2B-351C8C102205}"/>
          </ac:spMkLst>
        </pc:spChg>
        <pc:spChg chg="add">
          <ac:chgData name="charityrosina@gmail.com" userId="8bac93fe8c8a6704" providerId="LiveId" clId="{F9160799-1A4D-44F0-A512-78857FA00BBC}" dt="2021-03-15T21:52:39.912" v="4668" actId="26606"/>
          <ac:spMkLst>
            <pc:docMk/>
            <pc:sldMk cId="1116399484" sldId="265"/>
            <ac:spMk id="43" creationId="{E720DB99-7745-4E75-9D96-AAB6D55C531E}"/>
          </ac:spMkLst>
        </pc:spChg>
        <pc:spChg chg="add">
          <ac:chgData name="charityrosina@gmail.com" userId="8bac93fe8c8a6704" providerId="LiveId" clId="{F9160799-1A4D-44F0-A512-78857FA00BBC}" dt="2021-03-15T21:52:39.912" v="4668" actId="26606"/>
          <ac:spMkLst>
            <pc:docMk/>
            <pc:sldMk cId="1116399484" sldId="265"/>
            <ac:spMk id="44" creationId="{D68803C4-E159-4360-B7BB-74205C8F782D}"/>
          </ac:spMkLst>
        </pc:spChg>
        <pc:spChg chg="add del">
          <ac:chgData name="charityrosina@gmail.com" userId="8bac93fe8c8a6704" providerId="LiveId" clId="{F9160799-1A4D-44F0-A512-78857FA00BBC}" dt="2021-03-15T21:52:36.470" v="4664" actId="26606"/>
          <ac:spMkLst>
            <pc:docMk/>
            <pc:sldMk cId="1116399484" sldId="265"/>
            <ac:spMk id="45" creationId="{56B66E70-9451-4286-A0C2-6CF108FE8143}"/>
          </ac:spMkLst>
        </pc:spChg>
        <pc:spChg chg="add">
          <ac:chgData name="charityrosina@gmail.com" userId="8bac93fe8c8a6704" providerId="LiveId" clId="{F9160799-1A4D-44F0-A512-78857FA00BBC}" dt="2021-03-15T21:52:39.912" v="4668" actId="26606"/>
          <ac:spMkLst>
            <pc:docMk/>
            <pc:sldMk cId="1116399484" sldId="265"/>
            <ac:spMk id="46" creationId="{504B0465-3B07-49BF-BEA7-D81476246293}"/>
          </ac:spMkLst>
        </pc:spChg>
        <pc:spChg chg="add del">
          <ac:chgData name="charityrosina@gmail.com" userId="8bac93fe8c8a6704" providerId="LiveId" clId="{F9160799-1A4D-44F0-A512-78857FA00BBC}" dt="2021-03-15T21:52:36.470" v="4664" actId="26606"/>
          <ac:spMkLst>
            <pc:docMk/>
            <pc:sldMk cId="1116399484" sldId="265"/>
            <ac:spMk id="47" creationId="{2A4B0696-68E2-40ED-B597-4B8738754428}"/>
          </ac:spMkLst>
        </pc:spChg>
        <pc:spChg chg="add">
          <ac:chgData name="charityrosina@gmail.com" userId="8bac93fe8c8a6704" providerId="LiveId" clId="{F9160799-1A4D-44F0-A512-78857FA00BBC}" dt="2021-03-15T21:52:39.912" v="4668" actId="26606"/>
          <ac:spMkLst>
            <pc:docMk/>
            <pc:sldMk cId="1116399484" sldId="265"/>
            <ac:spMk id="48" creationId="{04E48745-7512-4EC2-9E20-9092D12150CA}"/>
          </ac:spMkLst>
        </pc:spChg>
        <pc:spChg chg="add del">
          <ac:chgData name="charityrosina@gmail.com" userId="8bac93fe8c8a6704" providerId="LiveId" clId="{F9160799-1A4D-44F0-A512-78857FA00BBC}" dt="2021-03-15T21:52:36.470" v="4664" actId="26606"/>
          <ac:spMkLst>
            <pc:docMk/>
            <pc:sldMk cId="1116399484" sldId="265"/>
            <ac:spMk id="49" creationId="{A19EF1B4-0F49-44D2-AE21-263819BFBC9B}"/>
          </ac:spMkLst>
        </pc:spChg>
        <pc:spChg chg="add">
          <ac:chgData name="charityrosina@gmail.com" userId="8bac93fe8c8a6704" providerId="LiveId" clId="{F9160799-1A4D-44F0-A512-78857FA00BBC}" dt="2021-03-15T21:52:39.912" v="4668" actId="26606"/>
          <ac:spMkLst>
            <pc:docMk/>
            <pc:sldMk cId="1116399484" sldId="265"/>
            <ac:spMk id="53" creationId="{49B7FFA5-14CB-4A4F-9BCC-CA3AA5D9D276}"/>
          </ac:spMkLst>
        </pc:spChg>
        <pc:spChg chg="add del">
          <ac:chgData name="charityrosina@gmail.com" userId="8bac93fe8c8a6704" providerId="LiveId" clId="{F9160799-1A4D-44F0-A512-78857FA00BBC}" dt="2021-03-15T21:52:37.352" v="4666" actId="26606"/>
          <ac:spMkLst>
            <pc:docMk/>
            <pc:sldMk cId="1116399484" sldId="265"/>
            <ac:spMk id="55" creationId="{04E48745-7512-4EC2-9E20-9092D12150CA}"/>
          </ac:spMkLst>
        </pc:spChg>
        <pc:spChg chg="add del">
          <ac:chgData name="charityrosina@gmail.com" userId="8bac93fe8c8a6704" providerId="LiveId" clId="{F9160799-1A4D-44F0-A512-78857FA00BBC}" dt="2021-03-15T21:52:37.352" v="4666" actId="26606"/>
          <ac:spMkLst>
            <pc:docMk/>
            <pc:sldMk cId="1116399484" sldId="265"/>
            <ac:spMk id="56" creationId="{E009DD9B-5EE2-4C0D-8B2B-351C8C102205}"/>
          </ac:spMkLst>
        </pc:spChg>
        <pc:spChg chg="add del">
          <ac:chgData name="charityrosina@gmail.com" userId="8bac93fe8c8a6704" providerId="LiveId" clId="{F9160799-1A4D-44F0-A512-78857FA00BBC}" dt="2021-03-15T21:52:37.352" v="4666" actId="26606"/>
          <ac:spMkLst>
            <pc:docMk/>
            <pc:sldMk cId="1116399484" sldId="265"/>
            <ac:spMk id="57" creationId="{E720DB99-7745-4E75-9D96-AAB6D55C531E}"/>
          </ac:spMkLst>
        </pc:spChg>
        <pc:spChg chg="add del">
          <ac:chgData name="charityrosina@gmail.com" userId="8bac93fe8c8a6704" providerId="LiveId" clId="{F9160799-1A4D-44F0-A512-78857FA00BBC}" dt="2021-03-15T21:52:37.352" v="4666" actId="26606"/>
          <ac:spMkLst>
            <pc:docMk/>
            <pc:sldMk cId="1116399484" sldId="265"/>
            <ac:spMk id="58" creationId="{D68803C4-E159-4360-B7BB-74205C8F782D}"/>
          </ac:spMkLst>
        </pc:spChg>
        <pc:spChg chg="add del">
          <ac:chgData name="charityrosina@gmail.com" userId="8bac93fe8c8a6704" providerId="LiveId" clId="{F9160799-1A4D-44F0-A512-78857FA00BBC}" dt="2021-03-15T21:52:37.352" v="4666" actId="26606"/>
          <ac:spMkLst>
            <pc:docMk/>
            <pc:sldMk cId="1116399484" sldId="265"/>
            <ac:spMk id="59" creationId="{504B0465-3B07-49BF-BEA7-D81476246293}"/>
          </ac:spMkLst>
        </pc:spChg>
        <pc:spChg chg="add del">
          <ac:chgData name="charityrosina@gmail.com" userId="8bac93fe8c8a6704" providerId="LiveId" clId="{F9160799-1A4D-44F0-A512-78857FA00BBC}" dt="2021-03-15T21:52:37.352" v="4666" actId="26606"/>
          <ac:spMkLst>
            <pc:docMk/>
            <pc:sldMk cId="1116399484" sldId="265"/>
            <ac:spMk id="60" creationId="{49B7FFA5-14CB-4A4F-9BCC-CA3AA5D9D276}"/>
          </ac:spMkLst>
        </pc:spChg>
        <pc:grpChg chg="add del mod">
          <ac:chgData name="charityrosina@gmail.com" userId="8bac93fe8c8a6704" providerId="LiveId" clId="{F9160799-1A4D-44F0-A512-78857FA00BBC}" dt="2021-03-15T21:51:37.221" v="4649" actId="478"/>
          <ac:grpSpMkLst>
            <pc:docMk/>
            <pc:sldMk cId="1116399484" sldId="265"/>
            <ac:grpSpMk id="6" creationId="{13E79484-B2F1-42F0-8F1F-84CF4B669309}"/>
          </ac:grpSpMkLst>
        </pc:grpChg>
        <pc:grpChg chg="add del mod">
          <ac:chgData name="charityrosina@gmail.com" userId="8bac93fe8c8a6704" providerId="LiveId" clId="{F9160799-1A4D-44F0-A512-78857FA00BBC}" dt="2021-03-15T21:51:38.705" v="4650" actId="478"/>
          <ac:grpSpMkLst>
            <pc:docMk/>
            <pc:sldMk cId="1116399484" sldId="265"/>
            <ac:grpSpMk id="13" creationId="{E822D122-0806-49A0-9EB9-9205A7D4F68A}"/>
          </ac:grpSpMkLst>
        </pc:grpChg>
        <pc:grpChg chg="add del mod">
          <ac:chgData name="charityrosina@gmail.com" userId="8bac93fe8c8a6704" providerId="LiveId" clId="{F9160799-1A4D-44F0-A512-78857FA00BBC}" dt="2021-03-15T21:51:39.945" v="4651" actId="478"/>
          <ac:grpSpMkLst>
            <pc:docMk/>
            <pc:sldMk cId="1116399484" sldId="265"/>
            <ac:grpSpMk id="19" creationId="{5F995E89-B4CF-43EB-8448-402A49C5DBA3}"/>
          </ac:grpSpMkLst>
        </pc:grpChg>
        <pc:grpChg chg="add del">
          <ac:chgData name="charityrosina@gmail.com" userId="8bac93fe8c8a6704" providerId="LiveId" clId="{F9160799-1A4D-44F0-A512-78857FA00BBC}" dt="2021-03-15T21:52:39.912" v="4668" actId="26606"/>
          <ac:grpSpMkLst>
            <pc:docMk/>
            <pc:sldMk cId="1116399484" sldId="265"/>
            <ac:grpSpMk id="40" creationId="{2B69B0BE-E00A-432A-98D1-A47B82C1636F}"/>
          </ac:grpSpMkLst>
        </pc:grpChg>
        <pc:grpChg chg="add del">
          <ac:chgData name="charityrosina@gmail.com" userId="8bac93fe8c8a6704" providerId="LiveId" clId="{F9160799-1A4D-44F0-A512-78857FA00BBC}" dt="2021-03-15T21:52:36.470" v="4664" actId="26606"/>
          <ac:grpSpMkLst>
            <pc:docMk/>
            <pc:sldMk cId="1116399484" sldId="265"/>
            <ac:grpSpMk id="51" creationId="{2B69B0BE-E00A-432A-98D1-A47B82C1636F}"/>
          </ac:grpSpMkLst>
        </pc:grpChg>
        <pc:picChg chg="add mod">
          <ac:chgData name="charityrosina@gmail.com" userId="8bac93fe8c8a6704" providerId="LiveId" clId="{F9160799-1A4D-44F0-A512-78857FA00BBC}" dt="2021-03-15T22:02:37.383" v="4814" actId="1076"/>
          <ac:picMkLst>
            <pc:docMk/>
            <pc:sldMk cId="1116399484" sldId="265"/>
            <ac:picMk id="24" creationId="{13056C32-05E0-4B46-8978-FE6A1ED92748}"/>
          </ac:picMkLst>
        </pc:picChg>
      </pc:sldChg>
    </pc:docChg>
  </pc:docChgLst>
  <pc:docChgLst>
    <pc:chgData name="charityrosina@gmail.com" userId="8bac93fe8c8a6704" providerId="LiveId" clId="{7734C4D0-989B-4FA7-B5C3-8D64431693B6}"/>
    <pc:docChg chg="undo custSel addSld modSld">
      <pc:chgData name="charityrosina@gmail.com" userId="8bac93fe8c8a6704" providerId="LiveId" clId="{7734C4D0-989B-4FA7-B5C3-8D64431693B6}" dt="2021-02-09T07:11:10.307" v="436" actId="20577"/>
      <pc:docMkLst>
        <pc:docMk/>
      </pc:docMkLst>
      <pc:sldChg chg="modSp mod">
        <pc:chgData name="charityrosina@gmail.com" userId="8bac93fe8c8a6704" providerId="LiveId" clId="{7734C4D0-989B-4FA7-B5C3-8D64431693B6}" dt="2021-02-09T07:09:03.143" v="305" actId="20577"/>
        <pc:sldMkLst>
          <pc:docMk/>
          <pc:sldMk cId="2379308154" sldId="257"/>
        </pc:sldMkLst>
        <pc:spChg chg="mod">
          <ac:chgData name="charityrosina@gmail.com" userId="8bac93fe8c8a6704" providerId="LiveId" clId="{7734C4D0-989B-4FA7-B5C3-8D64431693B6}" dt="2021-02-09T07:09:03.143" v="305" actId="20577"/>
          <ac:spMkLst>
            <pc:docMk/>
            <pc:sldMk cId="2379308154" sldId="257"/>
            <ac:spMk id="3" creationId="{A3774DD6-E18A-430E-8185-AAFF94C34D0C}"/>
          </ac:spMkLst>
        </pc:spChg>
      </pc:sldChg>
      <pc:sldChg chg="addSp delSp modSp mod setBg">
        <pc:chgData name="charityrosina@gmail.com" userId="8bac93fe8c8a6704" providerId="LiveId" clId="{7734C4D0-989B-4FA7-B5C3-8D64431693B6}" dt="2021-02-09T07:09:18.530" v="327" actId="20577"/>
        <pc:sldMkLst>
          <pc:docMk/>
          <pc:sldMk cId="4291361299" sldId="258"/>
        </pc:sldMkLst>
        <pc:spChg chg="mod">
          <ac:chgData name="charityrosina@gmail.com" userId="8bac93fe8c8a6704" providerId="LiveId" clId="{7734C4D0-989B-4FA7-B5C3-8D64431693B6}" dt="2021-02-09T07:09:18.530" v="327" actId="20577"/>
          <ac:spMkLst>
            <pc:docMk/>
            <pc:sldMk cId="4291361299" sldId="258"/>
            <ac:spMk id="2" creationId="{3022DCA3-0A2B-401D-8DE8-C2FED8079017}"/>
          </ac:spMkLst>
        </pc:spChg>
        <pc:spChg chg="add del">
          <ac:chgData name="charityrosina@gmail.com" userId="8bac93fe8c8a6704" providerId="LiveId" clId="{7734C4D0-989B-4FA7-B5C3-8D64431693B6}" dt="2021-02-09T07:05:48.390" v="88" actId="26606"/>
          <ac:spMkLst>
            <pc:docMk/>
            <pc:sldMk cId="4291361299" sldId="258"/>
            <ac:spMk id="3" creationId="{DD8E135C-84BB-42DE-9B5E-4C10E8394175}"/>
          </ac:spMkLst>
        </pc:spChg>
        <pc:spChg chg="add del">
          <ac:chgData name="charityrosina@gmail.com" userId="8bac93fe8c8a6704" providerId="LiveId" clId="{7734C4D0-989B-4FA7-B5C3-8D64431693B6}" dt="2021-02-09T07:05:48.367" v="87" actId="26606"/>
          <ac:spMkLst>
            <pc:docMk/>
            <pc:sldMk cId="4291361299" sldId="258"/>
            <ac:spMk id="8" creationId="{FB5B0058-AF13-4859-B429-4EDDE2A26F7F}"/>
          </ac:spMkLst>
        </pc:spChg>
        <pc:spChg chg="add">
          <ac:chgData name="charityrosina@gmail.com" userId="8bac93fe8c8a6704" providerId="LiveId" clId="{7734C4D0-989B-4FA7-B5C3-8D64431693B6}" dt="2021-02-09T07:05:48.390" v="88" actId="26606"/>
          <ac:spMkLst>
            <pc:docMk/>
            <pc:sldMk cId="4291361299" sldId="258"/>
            <ac:spMk id="14" creationId="{718BDA89-0D2C-4C4E-99F6-D7A220FE48D3}"/>
          </ac:spMkLst>
        </pc:spChg>
        <pc:spChg chg="add">
          <ac:chgData name="charityrosina@gmail.com" userId="8bac93fe8c8a6704" providerId="LiveId" clId="{7734C4D0-989B-4FA7-B5C3-8D64431693B6}" dt="2021-02-09T07:05:48.390" v="88" actId="26606"/>
          <ac:spMkLst>
            <pc:docMk/>
            <pc:sldMk cId="4291361299" sldId="258"/>
            <ac:spMk id="15" creationId="{5A0118C5-4F8D-4CF4-BADD-53FEACC6C42A}"/>
          </ac:spMkLst>
        </pc:spChg>
        <pc:spChg chg="add">
          <ac:chgData name="charityrosina@gmail.com" userId="8bac93fe8c8a6704" providerId="LiveId" clId="{7734C4D0-989B-4FA7-B5C3-8D64431693B6}" dt="2021-02-09T07:05:48.390" v="88" actId="26606"/>
          <ac:spMkLst>
            <pc:docMk/>
            <pc:sldMk cId="4291361299" sldId="258"/>
            <ac:spMk id="19" creationId="{CAEBFCD5-5356-4326-8D39-8235A46CD7B2}"/>
          </ac:spMkLst>
        </pc:spChg>
        <pc:spChg chg="add">
          <ac:chgData name="charityrosina@gmail.com" userId="8bac93fe8c8a6704" providerId="LiveId" clId="{7734C4D0-989B-4FA7-B5C3-8D64431693B6}" dt="2021-02-09T07:05:48.390" v="88" actId="26606"/>
          <ac:spMkLst>
            <pc:docMk/>
            <pc:sldMk cId="4291361299" sldId="258"/>
            <ac:spMk id="20" creationId="{7CE98B01-ED41-482F-AFA1-19C7FA7C04A7}"/>
          </ac:spMkLst>
        </pc:spChg>
        <pc:spChg chg="add">
          <ac:chgData name="charityrosina@gmail.com" userId="8bac93fe8c8a6704" providerId="LiveId" clId="{7734C4D0-989B-4FA7-B5C3-8D64431693B6}" dt="2021-02-09T07:05:48.390" v="88" actId="26606"/>
          <ac:spMkLst>
            <pc:docMk/>
            <pc:sldMk cId="4291361299" sldId="258"/>
            <ac:spMk id="21" creationId="{F6814848-248A-47DD-88E0-95099D951EF8}"/>
          </ac:spMkLst>
        </pc:spChg>
        <pc:spChg chg="add">
          <ac:chgData name="charityrosina@gmail.com" userId="8bac93fe8c8a6704" providerId="LiveId" clId="{7734C4D0-989B-4FA7-B5C3-8D64431693B6}" dt="2021-02-09T07:05:48.390" v="88" actId="26606"/>
          <ac:spMkLst>
            <pc:docMk/>
            <pc:sldMk cId="4291361299" sldId="258"/>
            <ac:spMk id="22" creationId="{B9CABDD0-8DF6-4974-A224-9A2A81778003}"/>
          </ac:spMkLst>
        </pc:spChg>
        <pc:spChg chg="add">
          <ac:chgData name="charityrosina@gmail.com" userId="8bac93fe8c8a6704" providerId="LiveId" clId="{7734C4D0-989B-4FA7-B5C3-8D64431693B6}" dt="2021-02-09T07:05:48.390" v="88" actId="26606"/>
          <ac:spMkLst>
            <pc:docMk/>
            <pc:sldMk cId="4291361299" sldId="258"/>
            <ac:spMk id="23" creationId="{DD8E135C-84BB-42DE-9B5E-4C10E8394175}"/>
          </ac:spMkLst>
        </pc:spChg>
        <pc:grpChg chg="add">
          <ac:chgData name="charityrosina@gmail.com" userId="8bac93fe8c8a6704" providerId="LiveId" clId="{7734C4D0-989B-4FA7-B5C3-8D64431693B6}" dt="2021-02-09T07:05:48.390" v="88" actId="26606"/>
          <ac:grpSpMkLst>
            <pc:docMk/>
            <pc:sldMk cId="4291361299" sldId="258"/>
            <ac:grpSpMk id="16" creationId="{6B67BE95-96EF-433C-9F29-B0732AA6B6AC}"/>
          </ac:grpSpMkLst>
        </pc:grpChg>
        <pc:grpChg chg="add">
          <ac:chgData name="charityrosina@gmail.com" userId="8bac93fe8c8a6704" providerId="LiveId" clId="{7734C4D0-989B-4FA7-B5C3-8D64431693B6}" dt="2021-02-09T07:05:48.390" v="88" actId="26606"/>
          <ac:grpSpMkLst>
            <pc:docMk/>
            <pc:sldMk cId="4291361299" sldId="258"/>
            <ac:grpSpMk id="24" creationId="{D6E8B984-55B9-4A62-A043-997D00F0AE09}"/>
          </ac:grpSpMkLst>
        </pc:grpChg>
        <pc:cxnChg chg="add del">
          <ac:chgData name="charityrosina@gmail.com" userId="8bac93fe8c8a6704" providerId="LiveId" clId="{7734C4D0-989B-4FA7-B5C3-8D64431693B6}" dt="2021-02-09T07:05:48.367" v="87" actId="26606"/>
          <ac:cxnSpMkLst>
            <pc:docMk/>
            <pc:sldMk cId="4291361299" sldId="258"/>
            <ac:cxnSpMk id="10" creationId="{EC4521DE-248E-440D-AAD6-FD9E7D34B3BF}"/>
          </ac:cxnSpMkLst>
        </pc:cxnChg>
        <pc:cxnChg chg="add del">
          <ac:chgData name="charityrosina@gmail.com" userId="8bac93fe8c8a6704" providerId="LiveId" clId="{7734C4D0-989B-4FA7-B5C3-8D64431693B6}" dt="2021-02-09T07:05:48.367" v="87" actId="26606"/>
          <ac:cxnSpMkLst>
            <pc:docMk/>
            <pc:sldMk cId="4291361299" sldId="258"/>
            <ac:cxnSpMk id="12" creationId="{442C13FA-4C0F-42D0-9626-5BA6040D8C31}"/>
          </ac:cxnSpMkLst>
        </pc:cxnChg>
      </pc:sldChg>
      <pc:sldChg chg="addSp delSp modSp new mod setBg setClrOvrMap">
        <pc:chgData name="charityrosina@gmail.com" userId="8bac93fe8c8a6704" providerId="LiveId" clId="{7734C4D0-989B-4FA7-B5C3-8D64431693B6}" dt="2021-02-09T07:08:33.659" v="299" actId="26606"/>
        <pc:sldMkLst>
          <pc:docMk/>
          <pc:sldMk cId="1860835563" sldId="259"/>
        </pc:sldMkLst>
        <pc:spChg chg="mod">
          <ac:chgData name="charityrosina@gmail.com" userId="8bac93fe8c8a6704" providerId="LiveId" clId="{7734C4D0-989B-4FA7-B5C3-8D64431693B6}" dt="2021-02-09T07:08:33.659" v="299" actId="26606"/>
          <ac:spMkLst>
            <pc:docMk/>
            <pc:sldMk cId="1860835563" sldId="259"/>
            <ac:spMk id="2" creationId="{3B031163-7A27-42C6-BFE9-1795D2DB07FB}"/>
          </ac:spMkLst>
        </pc:spChg>
        <pc:spChg chg="mod">
          <ac:chgData name="charityrosina@gmail.com" userId="8bac93fe8c8a6704" providerId="LiveId" clId="{7734C4D0-989B-4FA7-B5C3-8D64431693B6}" dt="2021-02-09T07:08:33.659" v="299" actId="26606"/>
          <ac:spMkLst>
            <pc:docMk/>
            <pc:sldMk cId="1860835563" sldId="259"/>
            <ac:spMk id="3" creationId="{04FC3B7E-6F89-4308-8806-A2D4F24D1DD1}"/>
          </ac:spMkLst>
        </pc:spChg>
        <pc:spChg chg="add del">
          <ac:chgData name="charityrosina@gmail.com" userId="8bac93fe8c8a6704" providerId="LiveId" clId="{7734C4D0-989B-4FA7-B5C3-8D64431693B6}" dt="2021-02-09T07:08:32.503" v="296" actId="26606"/>
          <ac:spMkLst>
            <pc:docMk/>
            <pc:sldMk cId="1860835563" sldId="259"/>
            <ac:spMk id="8" creationId="{5A0118C5-4F8D-4CF4-BADD-53FEACC6C42A}"/>
          </ac:spMkLst>
        </pc:spChg>
        <pc:spChg chg="add del">
          <ac:chgData name="charityrosina@gmail.com" userId="8bac93fe8c8a6704" providerId="LiveId" clId="{7734C4D0-989B-4FA7-B5C3-8D64431693B6}" dt="2021-02-09T07:08:31.406" v="294" actId="26606"/>
          <ac:spMkLst>
            <pc:docMk/>
            <pc:sldMk cId="1860835563" sldId="259"/>
            <ac:spMk id="9" creationId="{C5E6CFF1-2F42-4E10-9A97-F116F46F53FE}"/>
          </ac:spMkLst>
        </pc:spChg>
        <pc:spChg chg="add del">
          <ac:chgData name="charityrosina@gmail.com" userId="8bac93fe8c8a6704" providerId="LiveId" clId="{7734C4D0-989B-4FA7-B5C3-8D64431693B6}" dt="2021-02-09T07:08:32.503" v="296" actId="26606"/>
          <ac:spMkLst>
            <pc:docMk/>
            <pc:sldMk cId="1860835563" sldId="259"/>
            <ac:spMk id="10" creationId="{4E0A5C5C-2A95-428E-9F6A-0D29EBD57C9F}"/>
          </ac:spMkLst>
        </pc:spChg>
        <pc:spChg chg="add del">
          <ac:chgData name="charityrosina@gmail.com" userId="8bac93fe8c8a6704" providerId="LiveId" clId="{7734C4D0-989B-4FA7-B5C3-8D64431693B6}" dt="2021-02-09T07:08:32.503" v="296" actId="26606"/>
          <ac:spMkLst>
            <pc:docMk/>
            <pc:sldMk cId="1860835563" sldId="259"/>
            <ac:spMk id="12" creationId="{1056F38F-7C4E-461D-8709-7D0024AE1F79}"/>
          </ac:spMkLst>
        </pc:spChg>
        <pc:spChg chg="add del">
          <ac:chgData name="charityrosina@gmail.com" userId="8bac93fe8c8a6704" providerId="LiveId" clId="{7734C4D0-989B-4FA7-B5C3-8D64431693B6}" dt="2021-02-09T07:08:32.503" v="296" actId="26606"/>
          <ac:spMkLst>
            <pc:docMk/>
            <pc:sldMk cId="1860835563" sldId="259"/>
            <ac:spMk id="14" creationId="{C7278469-3C3C-49CE-AEEE-E176A4900B78}"/>
          </ac:spMkLst>
        </pc:spChg>
        <pc:spChg chg="add del">
          <ac:chgData name="charityrosina@gmail.com" userId="8bac93fe8c8a6704" providerId="LiveId" clId="{7734C4D0-989B-4FA7-B5C3-8D64431693B6}" dt="2021-02-09T07:08:32.503" v="296" actId="26606"/>
          <ac:spMkLst>
            <pc:docMk/>
            <pc:sldMk cId="1860835563" sldId="259"/>
            <ac:spMk id="20" creationId="{4C6598AB-1C17-4D54-951C-A082D94ACB7A}"/>
          </ac:spMkLst>
        </pc:spChg>
        <pc:spChg chg="add del">
          <ac:chgData name="charityrosina@gmail.com" userId="8bac93fe8c8a6704" providerId="LiveId" clId="{7734C4D0-989B-4FA7-B5C3-8D64431693B6}" dt="2021-02-09T07:08:32.503" v="296" actId="26606"/>
          <ac:spMkLst>
            <pc:docMk/>
            <pc:sldMk cId="1860835563" sldId="259"/>
            <ac:spMk id="22" creationId="{C83B66D7-137D-4AC1-B172-53D60F08BEB5}"/>
          </ac:spMkLst>
        </pc:spChg>
        <pc:spChg chg="add del">
          <ac:chgData name="charityrosina@gmail.com" userId="8bac93fe8c8a6704" providerId="LiveId" clId="{7734C4D0-989B-4FA7-B5C3-8D64431693B6}" dt="2021-02-09T07:08:32.503" v="296" actId="26606"/>
          <ac:spMkLst>
            <pc:docMk/>
            <pc:sldMk cId="1860835563" sldId="259"/>
            <ac:spMk id="24" creationId="{F6B92503-6984-4D15-8B98-8718709B785D}"/>
          </ac:spMkLst>
        </pc:spChg>
        <pc:spChg chg="add del">
          <ac:chgData name="charityrosina@gmail.com" userId="8bac93fe8c8a6704" providerId="LiveId" clId="{7734C4D0-989B-4FA7-B5C3-8D64431693B6}" dt="2021-02-09T07:08:32.503" v="296" actId="26606"/>
          <ac:spMkLst>
            <pc:docMk/>
            <pc:sldMk cId="1860835563" sldId="259"/>
            <ac:spMk id="26" creationId="{08DDF938-524E-4C18-A47D-C00627832366}"/>
          </ac:spMkLst>
        </pc:spChg>
        <pc:spChg chg="add del">
          <ac:chgData name="charityrosina@gmail.com" userId="8bac93fe8c8a6704" providerId="LiveId" clId="{7734C4D0-989B-4FA7-B5C3-8D64431693B6}" dt="2021-02-09T07:08:33.632" v="298" actId="26606"/>
          <ac:spMkLst>
            <pc:docMk/>
            <pc:sldMk cId="1860835563" sldId="259"/>
            <ac:spMk id="38" creationId="{5A0118C5-4F8D-4CF4-BADD-53FEACC6C42A}"/>
          </ac:spMkLst>
        </pc:spChg>
        <pc:spChg chg="add del">
          <ac:chgData name="charityrosina@gmail.com" userId="8bac93fe8c8a6704" providerId="LiveId" clId="{7734C4D0-989B-4FA7-B5C3-8D64431693B6}" dt="2021-02-09T07:08:33.632" v="298" actId="26606"/>
          <ac:spMkLst>
            <pc:docMk/>
            <pc:sldMk cId="1860835563" sldId="259"/>
            <ac:spMk id="39" creationId="{CAEBFCD5-5356-4326-8D39-8235A46CD7B2}"/>
          </ac:spMkLst>
        </pc:spChg>
        <pc:spChg chg="add del">
          <ac:chgData name="charityrosina@gmail.com" userId="8bac93fe8c8a6704" providerId="LiveId" clId="{7734C4D0-989B-4FA7-B5C3-8D64431693B6}" dt="2021-02-09T07:08:33.632" v="298" actId="26606"/>
          <ac:spMkLst>
            <pc:docMk/>
            <pc:sldMk cId="1860835563" sldId="259"/>
            <ac:spMk id="40" creationId="{F6814848-248A-47DD-88E0-95099D951EF8}"/>
          </ac:spMkLst>
        </pc:spChg>
        <pc:spChg chg="add del">
          <ac:chgData name="charityrosina@gmail.com" userId="8bac93fe8c8a6704" providerId="LiveId" clId="{7734C4D0-989B-4FA7-B5C3-8D64431693B6}" dt="2021-02-09T07:08:33.632" v="298" actId="26606"/>
          <ac:spMkLst>
            <pc:docMk/>
            <pc:sldMk cId="1860835563" sldId="259"/>
            <ac:spMk id="41" creationId="{718BDA89-0D2C-4C4E-99F6-D7A220FE48D3}"/>
          </ac:spMkLst>
        </pc:spChg>
        <pc:spChg chg="add del">
          <ac:chgData name="charityrosina@gmail.com" userId="8bac93fe8c8a6704" providerId="LiveId" clId="{7734C4D0-989B-4FA7-B5C3-8D64431693B6}" dt="2021-02-09T07:08:33.632" v="298" actId="26606"/>
          <ac:spMkLst>
            <pc:docMk/>
            <pc:sldMk cId="1860835563" sldId="259"/>
            <ac:spMk id="45" creationId="{7CE98B01-ED41-482F-AFA1-19C7FA7C04A7}"/>
          </ac:spMkLst>
        </pc:spChg>
        <pc:spChg chg="add del">
          <ac:chgData name="charityrosina@gmail.com" userId="8bac93fe8c8a6704" providerId="LiveId" clId="{7734C4D0-989B-4FA7-B5C3-8D64431693B6}" dt="2021-02-09T07:08:33.632" v="298" actId="26606"/>
          <ac:spMkLst>
            <pc:docMk/>
            <pc:sldMk cId="1860835563" sldId="259"/>
            <ac:spMk id="46" creationId="{B9CABDD0-8DF6-4974-A224-9A2A81778003}"/>
          </ac:spMkLst>
        </pc:spChg>
        <pc:spChg chg="add">
          <ac:chgData name="charityrosina@gmail.com" userId="8bac93fe8c8a6704" providerId="LiveId" clId="{7734C4D0-989B-4FA7-B5C3-8D64431693B6}" dt="2021-02-09T07:08:33.659" v="299" actId="26606"/>
          <ac:spMkLst>
            <pc:docMk/>
            <pc:sldMk cId="1860835563" sldId="259"/>
            <ac:spMk id="56" creationId="{5A0118C5-4F8D-4CF4-BADD-53FEACC6C42A}"/>
          </ac:spMkLst>
        </pc:spChg>
        <pc:spChg chg="add">
          <ac:chgData name="charityrosina@gmail.com" userId="8bac93fe8c8a6704" providerId="LiveId" clId="{7734C4D0-989B-4FA7-B5C3-8D64431693B6}" dt="2021-02-09T07:08:33.659" v="299" actId="26606"/>
          <ac:spMkLst>
            <pc:docMk/>
            <pc:sldMk cId="1860835563" sldId="259"/>
            <ac:spMk id="57" creationId="{4E0A5C5C-2A95-428E-9F6A-0D29EBD57C9F}"/>
          </ac:spMkLst>
        </pc:spChg>
        <pc:spChg chg="add">
          <ac:chgData name="charityrosina@gmail.com" userId="8bac93fe8c8a6704" providerId="LiveId" clId="{7734C4D0-989B-4FA7-B5C3-8D64431693B6}" dt="2021-02-09T07:08:33.659" v="299" actId="26606"/>
          <ac:spMkLst>
            <pc:docMk/>
            <pc:sldMk cId="1860835563" sldId="259"/>
            <ac:spMk id="58" creationId="{1056F38F-7C4E-461D-8709-7D0024AE1F79}"/>
          </ac:spMkLst>
        </pc:spChg>
        <pc:spChg chg="add">
          <ac:chgData name="charityrosina@gmail.com" userId="8bac93fe8c8a6704" providerId="LiveId" clId="{7734C4D0-989B-4FA7-B5C3-8D64431693B6}" dt="2021-02-09T07:08:33.659" v="299" actId="26606"/>
          <ac:spMkLst>
            <pc:docMk/>
            <pc:sldMk cId="1860835563" sldId="259"/>
            <ac:spMk id="59" creationId="{C7278469-3C3C-49CE-AEEE-E176A4900B78}"/>
          </ac:spMkLst>
        </pc:spChg>
        <pc:spChg chg="add">
          <ac:chgData name="charityrosina@gmail.com" userId="8bac93fe8c8a6704" providerId="LiveId" clId="{7734C4D0-989B-4FA7-B5C3-8D64431693B6}" dt="2021-02-09T07:08:33.659" v="299" actId="26606"/>
          <ac:spMkLst>
            <pc:docMk/>
            <pc:sldMk cId="1860835563" sldId="259"/>
            <ac:spMk id="61" creationId="{4C6598AB-1C17-4D54-951C-A082D94ACB7A}"/>
          </ac:spMkLst>
        </pc:spChg>
        <pc:spChg chg="add">
          <ac:chgData name="charityrosina@gmail.com" userId="8bac93fe8c8a6704" providerId="LiveId" clId="{7734C4D0-989B-4FA7-B5C3-8D64431693B6}" dt="2021-02-09T07:08:33.659" v="299" actId="26606"/>
          <ac:spMkLst>
            <pc:docMk/>
            <pc:sldMk cId="1860835563" sldId="259"/>
            <ac:spMk id="62" creationId="{C83B66D7-137D-4AC1-B172-53D60F08BEB5}"/>
          </ac:spMkLst>
        </pc:spChg>
        <pc:spChg chg="add">
          <ac:chgData name="charityrosina@gmail.com" userId="8bac93fe8c8a6704" providerId="LiveId" clId="{7734C4D0-989B-4FA7-B5C3-8D64431693B6}" dt="2021-02-09T07:08:33.659" v="299" actId="26606"/>
          <ac:spMkLst>
            <pc:docMk/>
            <pc:sldMk cId="1860835563" sldId="259"/>
            <ac:spMk id="63" creationId="{F6B92503-6984-4D15-8B98-8718709B785D}"/>
          </ac:spMkLst>
        </pc:spChg>
        <pc:spChg chg="add">
          <ac:chgData name="charityrosina@gmail.com" userId="8bac93fe8c8a6704" providerId="LiveId" clId="{7734C4D0-989B-4FA7-B5C3-8D64431693B6}" dt="2021-02-09T07:08:33.659" v="299" actId="26606"/>
          <ac:spMkLst>
            <pc:docMk/>
            <pc:sldMk cId="1860835563" sldId="259"/>
            <ac:spMk id="64" creationId="{08DDF938-524E-4C18-A47D-C00627832366}"/>
          </ac:spMkLst>
        </pc:spChg>
        <pc:grpChg chg="add del">
          <ac:chgData name="charityrosina@gmail.com" userId="8bac93fe8c8a6704" providerId="LiveId" clId="{7734C4D0-989B-4FA7-B5C3-8D64431693B6}" dt="2021-02-09T07:08:32.503" v="296" actId="26606"/>
          <ac:grpSpMkLst>
            <pc:docMk/>
            <pc:sldMk cId="1860835563" sldId="259"/>
            <ac:grpSpMk id="16" creationId="{93DC754C-7E09-422D-A8BB-AF632E90DFA2}"/>
          </ac:grpSpMkLst>
        </pc:grpChg>
        <pc:grpChg chg="add del">
          <ac:chgData name="charityrosina@gmail.com" userId="8bac93fe8c8a6704" providerId="LiveId" clId="{7734C4D0-989B-4FA7-B5C3-8D64431693B6}" dt="2021-02-09T07:08:32.503" v="296" actId="26606"/>
          <ac:grpSpMkLst>
            <pc:docMk/>
            <pc:sldMk cId="1860835563" sldId="259"/>
            <ac:grpSpMk id="28" creationId="{3773FAF5-C452-4455-9411-D6AF5EBD4CA9}"/>
          </ac:grpSpMkLst>
        </pc:grpChg>
        <pc:grpChg chg="add del">
          <ac:chgData name="charityrosina@gmail.com" userId="8bac93fe8c8a6704" providerId="LiveId" clId="{7734C4D0-989B-4FA7-B5C3-8D64431693B6}" dt="2021-02-09T07:08:33.632" v="298" actId="26606"/>
          <ac:grpSpMkLst>
            <pc:docMk/>
            <pc:sldMk cId="1860835563" sldId="259"/>
            <ac:grpSpMk id="42" creationId="{6B67BE95-96EF-433C-9F29-B0732AA6B6AC}"/>
          </ac:grpSpMkLst>
        </pc:grpChg>
        <pc:grpChg chg="add del">
          <ac:chgData name="charityrosina@gmail.com" userId="8bac93fe8c8a6704" providerId="LiveId" clId="{7734C4D0-989B-4FA7-B5C3-8D64431693B6}" dt="2021-02-09T07:08:33.632" v="298" actId="26606"/>
          <ac:grpSpMkLst>
            <pc:docMk/>
            <pc:sldMk cId="1860835563" sldId="259"/>
            <ac:grpSpMk id="47" creationId="{D6E8B984-55B9-4A62-A043-997D00F0AE09}"/>
          </ac:grpSpMkLst>
        </pc:grpChg>
        <pc:grpChg chg="add">
          <ac:chgData name="charityrosina@gmail.com" userId="8bac93fe8c8a6704" providerId="LiveId" clId="{7734C4D0-989B-4FA7-B5C3-8D64431693B6}" dt="2021-02-09T07:08:33.659" v="299" actId="26606"/>
          <ac:grpSpMkLst>
            <pc:docMk/>
            <pc:sldMk cId="1860835563" sldId="259"/>
            <ac:grpSpMk id="60" creationId="{93DC754C-7E09-422D-A8BB-AF632E90DFA2}"/>
          </ac:grpSpMkLst>
        </pc:grpChg>
        <pc:grpChg chg="add">
          <ac:chgData name="charityrosina@gmail.com" userId="8bac93fe8c8a6704" providerId="LiveId" clId="{7734C4D0-989B-4FA7-B5C3-8D64431693B6}" dt="2021-02-09T07:08:33.659" v="299" actId="26606"/>
          <ac:grpSpMkLst>
            <pc:docMk/>
            <pc:sldMk cId="1860835563" sldId="259"/>
            <ac:grpSpMk id="65" creationId="{3773FAF5-C452-4455-9411-D6AF5EBD4CA9}"/>
          </ac:grpSpMkLst>
        </pc:grpChg>
        <pc:picChg chg="add del">
          <ac:chgData name="charityrosina@gmail.com" userId="8bac93fe8c8a6704" providerId="LiveId" clId="{7734C4D0-989B-4FA7-B5C3-8D64431693B6}" dt="2021-02-09T07:08:31.406" v="294" actId="26606"/>
          <ac:picMkLst>
            <pc:docMk/>
            <pc:sldMk cId="1860835563" sldId="259"/>
            <ac:picMk id="5" creationId="{6D588EE5-7CFA-4943-85F1-30E20AC7FACC}"/>
          </ac:picMkLst>
        </pc:picChg>
        <pc:cxnChg chg="add del">
          <ac:chgData name="charityrosina@gmail.com" userId="8bac93fe8c8a6704" providerId="LiveId" clId="{7734C4D0-989B-4FA7-B5C3-8D64431693B6}" dt="2021-02-09T07:08:31.406" v="294" actId="26606"/>
          <ac:cxnSpMkLst>
            <pc:docMk/>
            <pc:sldMk cId="1860835563" sldId="259"/>
            <ac:cxnSpMk id="11" creationId="{96A8629B-8289-498B-939B-1CA0C106182C}"/>
          </ac:cxnSpMkLst>
        </pc:cxnChg>
      </pc:sldChg>
      <pc:sldChg chg="modSp new mod">
        <pc:chgData name="charityrosina@gmail.com" userId="8bac93fe8c8a6704" providerId="LiveId" clId="{7734C4D0-989B-4FA7-B5C3-8D64431693B6}" dt="2021-02-09T07:05:14.160" v="20" actId="20577"/>
        <pc:sldMkLst>
          <pc:docMk/>
          <pc:sldMk cId="1184526017" sldId="260"/>
        </pc:sldMkLst>
        <pc:spChg chg="mod">
          <ac:chgData name="charityrosina@gmail.com" userId="8bac93fe8c8a6704" providerId="LiveId" clId="{7734C4D0-989B-4FA7-B5C3-8D64431693B6}" dt="2021-02-09T07:05:14.160" v="20" actId="20577"/>
          <ac:spMkLst>
            <pc:docMk/>
            <pc:sldMk cId="1184526017" sldId="260"/>
            <ac:spMk id="2" creationId="{6FA654F7-A170-48FE-8C7F-70A45ADDA1B1}"/>
          </ac:spMkLst>
        </pc:spChg>
      </pc:sldChg>
      <pc:sldChg chg="modSp new mod">
        <pc:chgData name="charityrosina@gmail.com" userId="8bac93fe8c8a6704" providerId="LiveId" clId="{7734C4D0-989B-4FA7-B5C3-8D64431693B6}" dt="2021-02-09T07:11:10.307" v="436" actId="20577"/>
        <pc:sldMkLst>
          <pc:docMk/>
          <pc:sldMk cId="2448089898" sldId="261"/>
        </pc:sldMkLst>
        <pc:spChg chg="mod">
          <ac:chgData name="charityrosina@gmail.com" userId="8bac93fe8c8a6704" providerId="LiveId" clId="{7734C4D0-989B-4FA7-B5C3-8D64431693B6}" dt="2021-02-09T07:09:11.645" v="315" actId="20577"/>
          <ac:spMkLst>
            <pc:docMk/>
            <pc:sldMk cId="2448089898" sldId="261"/>
            <ac:spMk id="2" creationId="{788DB5E8-FB3C-4A6D-8D1F-1AEA4523B0B7}"/>
          </ac:spMkLst>
        </pc:spChg>
        <pc:spChg chg="mod">
          <ac:chgData name="charityrosina@gmail.com" userId="8bac93fe8c8a6704" providerId="LiveId" clId="{7734C4D0-989B-4FA7-B5C3-8D64431693B6}" dt="2021-02-09T07:11:10.307" v="436" actId="20577"/>
          <ac:spMkLst>
            <pc:docMk/>
            <pc:sldMk cId="2448089898" sldId="261"/>
            <ac:spMk id="3" creationId="{B34D9F73-C184-4021-9076-52E276B3B79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7643-6301-497F-B176-B6A025255DB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63CEC380-7B70-4624-8C3D-85E6A0B07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127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7643-6301-497F-B176-B6A025255DB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C380-7B70-4624-8C3D-85E6A0B07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857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7643-6301-497F-B176-B6A025255DB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C380-7B70-4624-8C3D-85E6A0B07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303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7643-6301-497F-B176-B6A025255DB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C380-7B70-4624-8C3D-85E6A0B07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02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7E497643-6301-497F-B176-B6A025255DB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63CEC380-7B70-4624-8C3D-85E6A0B07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489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7643-6301-497F-B176-B6A025255DB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C380-7B70-4624-8C3D-85E6A0B07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165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7643-6301-497F-B176-B6A025255DB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C380-7B70-4624-8C3D-85E6A0B07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821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7643-6301-497F-B176-B6A025255DB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C380-7B70-4624-8C3D-85E6A0B07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021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7643-6301-497F-B176-B6A025255DB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C380-7B70-4624-8C3D-85E6A0B07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837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7643-6301-497F-B176-B6A025255DB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C380-7B70-4624-8C3D-85E6A0B07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413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97643-6301-497F-B176-B6A025255DB5}" type="datetimeFigureOut">
              <a:rPr lang="en-US" smtClean="0"/>
              <a:t>3/15/2021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EC380-7B70-4624-8C3D-85E6A0B07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803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7E497643-6301-497F-B176-B6A025255DB5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63CEC380-7B70-4624-8C3D-85E6A0B075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631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1.png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0.png"/><Relationship Id="rId4" Type="http://schemas.microsoft.com/office/2007/relationships/hdphoto" Target="../media/hdphoto2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17">
            <a:extLst>
              <a:ext uri="{FF2B5EF4-FFF2-40B4-BE49-F238E27FC236}">
                <a16:creationId xmlns:a16="http://schemas.microsoft.com/office/drawing/2014/main" id="{F4664CB4-B2D2-4732-AB2C-939321E99D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3" name="Rectangle 19">
            <a:extLst>
              <a:ext uri="{FF2B5EF4-FFF2-40B4-BE49-F238E27FC236}">
                <a16:creationId xmlns:a16="http://schemas.microsoft.com/office/drawing/2014/main" id="{D03168EC-D910-4109-8158-A433124BB0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928117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1">
            <a:extLst>
              <a:ext uri="{FF2B5EF4-FFF2-40B4-BE49-F238E27FC236}">
                <a16:creationId xmlns:a16="http://schemas.microsoft.com/office/drawing/2014/main" id="{52EB50A5-ED88-4DB9-A0A0-1370FEEE6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3" y="1110053"/>
            <a:ext cx="6631431" cy="458030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0CD375-CCAD-4DFE-A420-373ADFE6CE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8156" y="1432223"/>
            <a:ext cx="5965470" cy="3357976"/>
          </a:xfrm>
        </p:spPr>
        <p:txBody>
          <a:bodyPr anchor="ctr">
            <a:normAutofit/>
          </a:bodyPr>
          <a:lstStyle/>
          <a:p>
            <a:r>
              <a:rPr lang="en-US" sz="8000" dirty="0"/>
              <a:t>The Evolution of Chinese Language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4F4D4B-E30A-4B15-9C0C-F462E7B917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8156" y="4790199"/>
            <a:ext cx="5965470" cy="668769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Bu Lei </a:t>
            </a:r>
            <a:r>
              <a:rPr lang="en-US" sz="2000" dirty="0" err="1">
                <a:solidFill>
                  <a:srgbClr val="000000"/>
                </a:solidFill>
              </a:rPr>
              <a:t>na</a:t>
            </a:r>
            <a:r>
              <a:rPr lang="en-US" sz="2000" dirty="0">
                <a:solidFill>
                  <a:srgbClr val="000000"/>
                </a:solidFill>
              </a:rPr>
              <a:t> (Charity </a:t>
            </a:r>
            <a:r>
              <a:rPr lang="en-US" sz="2000">
                <a:solidFill>
                  <a:srgbClr val="000000"/>
                </a:solidFill>
              </a:rPr>
              <a:t>Bullis</a:t>
            </a:r>
            <a:r>
              <a:rPr lang="en-US" sz="2000" dirty="0">
                <a:solidFill>
                  <a:srgbClr val="000000"/>
                </a:solidFill>
              </a:rPr>
              <a:t>)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72186F9-EB58-4D68-8E61-295E2E808AC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5117" y="1630850"/>
            <a:ext cx="3416725" cy="3559089"/>
          </a:xfrm>
          <a:prstGeom prst="rect">
            <a:avLst/>
          </a:prstGeom>
        </p:spPr>
      </p:pic>
      <p:sp>
        <p:nvSpPr>
          <p:cNvPr id="50" name="Rectangle 23">
            <a:extLst>
              <a:ext uri="{FF2B5EF4-FFF2-40B4-BE49-F238E27FC236}">
                <a16:creationId xmlns:a16="http://schemas.microsoft.com/office/drawing/2014/main" id="{0AA47C27-8894-42A7-8D01-C902DA9B70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5780565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2" name="Group 25">
            <a:extLst>
              <a:ext uri="{FF2B5EF4-FFF2-40B4-BE49-F238E27FC236}">
                <a16:creationId xmlns:a16="http://schemas.microsoft.com/office/drawing/2014/main" id="{8B4BD81D-EAC7-4C48-A5FD-A1156EC849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6920" y="5257800"/>
            <a:ext cx="1080904" cy="1080902"/>
            <a:chOff x="9685338" y="4460675"/>
            <a:chExt cx="1080904" cy="1080902"/>
          </a:xfrm>
        </p:grpSpPr>
        <p:sp>
          <p:nvSpPr>
            <p:cNvPr id="54" name="Oval 26">
              <a:extLst>
                <a:ext uri="{FF2B5EF4-FFF2-40B4-BE49-F238E27FC236}">
                  <a16:creationId xmlns:a16="http://schemas.microsoft.com/office/drawing/2014/main" id="{9CAF43F4-8892-4C5D-A8ED-C423F51756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5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56" name="Oval 27">
              <a:extLst>
                <a:ext uri="{FF2B5EF4-FFF2-40B4-BE49-F238E27FC236}">
                  <a16:creationId xmlns:a16="http://schemas.microsoft.com/office/drawing/2014/main" id="{2D028E2F-5F35-49A4-86F5-81814931EB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31953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Rectangle 41">
            <a:extLst>
              <a:ext uri="{FF2B5EF4-FFF2-40B4-BE49-F238E27FC236}">
                <a16:creationId xmlns:a16="http://schemas.microsoft.com/office/drawing/2014/main" id="{9A3D0CE2-91FF-49B3-A5D8-181E900D7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4" name="Rectangle 43">
            <a:extLst>
              <a:ext uri="{FF2B5EF4-FFF2-40B4-BE49-F238E27FC236}">
                <a16:creationId xmlns:a16="http://schemas.microsoft.com/office/drawing/2014/main" id="{58AEBD96-C315-4F53-9D9E-0E20E993EB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5" name="Rectangle 45">
            <a:extLst>
              <a:ext uri="{FF2B5EF4-FFF2-40B4-BE49-F238E27FC236}">
                <a16:creationId xmlns:a16="http://schemas.microsoft.com/office/drawing/2014/main" id="{78916AAA-66F6-4DFA-88ED-7E27CF6B8D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66" name="Group 47">
            <a:extLst>
              <a:ext uri="{FF2B5EF4-FFF2-40B4-BE49-F238E27FC236}">
                <a16:creationId xmlns:a16="http://schemas.microsoft.com/office/drawing/2014/main" id="{A137D43F-BAD6-47F1-AA65-AEEA38A2FF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D512C9B2-6B22-4211-A940-FCD7C2CD0B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85F7DB84-CDE7-46F8-90DD-9D048A7D52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 useBgFill="1">
        <p:nvSpPr>
          <p:cNvPr id="67" name="Rectangle 51">
            <a:extLst>
              <a:ext uri="{FF2B5EF4-FFF2-40B4-BE49-F238E27FC236}">
                <a16:creationId xmlns:a16="http://schemas.microsoft.com/office/drawing/2014/main" id="{68C84B8E-16E8-4E54-B4AC-84CE51595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70316311-8AD8-4AA1-9F24-DB310F395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1560" y="1110054"/>
            <a:ext cx="6558608" cy="45803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0000"/>
              </a:lnSpc>
            </a:pPr>
            <a:r>
              <a:rPr lang="en-US" sz="880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  <a:t>Any Questions?</a:t>
            </a:r>
            <a:br>
              <a:rPr lang="en-US" sz="880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</a:br>
            <a:r>
              <a:rPr lang="en-US" sz="2800" dirty="0">
                <a:solidFill>
                  <a:schemeClr val="bg1"/>
                </a:solidFill>
              </a:rPr>
              <a:t>side</a:t>
            </a:r>
            <a:br>
              <a:rPr lang="en-US" sz="880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</a:br>
            <a:r>
              <a:rPr lang="zh-CN" altLang="en-US" sz="8800" dirty="0">
                <a:blipFill dpi="0" rotWithShape="1">
                  <a:blip r:embed="rId4"/>
                  <a:srcRect/>
                  <a:tile tx="6350" ty="-127000" sx="65000" sy="64000" flip="none" algn="tl"/>
                </a:blipFill>
              </a:rPr>
              <a:t>谢谢</a:t>
            </a:r>
            <a:endParaRPr lang="en-US" sz="8800" dirty="0">
              <a:blipFill dpi="0" rotWithShape="1">
                <a:blip r:embed="rId4"/>
                <a:srcRect/>
                <a:tile tx="6350" ty="-127000" sx="65000" sy="64000" flip="none" algn="tl"/>
              </a:blipFill>
            </a:endParaRPr>
          </a:p>
        </p:txBody>
      </p:sp>
      <p:sp>
        <p:nvSpPr>
          <p:cNvPr id="68" name="Rectangle 53">
            <a:extLst>
              <a:ext uri="{FF2B5EF4-FFF2-40B4-BE49-F238E27FC236}">
                <a16:creationId xmlns:a16="http://schemas.microsoft.com/office/drawing/2014/main" id="{ECE9EEEA-5DB7-4DC7-AF9F-74D1C19B7E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928117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55">
            <a:extLst>
              <a:ext uri="{FF2B5EF4-FFF2-40B4-BE49-F238E27FC236}">
                <a16:creationId xmlns:a16="http://schemas.microsoft.com/office/drawing/2014/main" id="{DF199147-B958-49C0-9BE2-65BDD892F2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85470" y="1110053"/>
            <a:ext cx="3386371" cy="4580301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57">
            <a:extLst>
              <a:ext uri="{FF2B5EF4-FFF2-40B4-BE49-F238E27FC236}">
                <a16:creationId xmlns:a16="http://schemas.microsoft.com/office/drawing/2014/main" id="{EF70505D-EC2C-4D1A-86DE-2583778074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20834" y="5780565"/>
            <a:ext cx="10351008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2DF20BDF-18D7-4E94-9BA1-9CEB40470C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646920" y="5257800"/>
            <a:ext cx="1080904" cy="1080902"/>
            <a:chOff x="9646920" y="5257800"/>
            <a:chExt cx="1080904" cy="1080902"/>
          </a:xfrm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98F42242-4089-4E5D-95C3-C113C73DA9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46920" y="5257800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796F87F1-ABB5-42FB-86BD-EED111CD33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755011" y="5365890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pic>
        <p:nvPicPr>
          <p:cNvPr id="71" name="Picture 70" descr="Logo&#10;&#10;Description automatically generated with medium confidence">
            <a:extLst>
              <a:ext uri="{FF2B5EF4-FFF2-40B4-BE49-F238E27FC236}">
                <a16:creationId xmlns:a16="http://schemas.microsoft.com/office/drawing/2014/main" id="{288D669A-CFEB-481F-9792-08CEDEFE981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7503" y="2105634"/>
            <a:ext cx="281940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650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7" name="Rectangle 54">
            <a:extLst>
              <a:ext uri="{FF2B5EF4-FFF2-40B4-BE49-F238E27FC236}">
                <a16:creationId xmlns:a16="http://schemas.microsoft.com/office/drawing/2014/main" id="{56B66E70-9451-4286-A0C2-6CF108FE81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8" name="Rectangle 56">
            <a:extLst>
              <a:ext uri="{FF2B5EF4-FFF2-40B4-BE49-F238E27FC236}">
                <a16:creationId xmlns:a16="http://schemas.microsoft.com/office/drawing/2014/main" id="{2A4B0696-68E2-40ED-B597-4B87387544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43865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89" name="Rectangle 58">
            <a:extLst>
              <a:ext uri="{FF2B5EF4-FFF2-40B4-BE49-F238E27FC236}">
                <a16:creationId xmlns:a16="http://schemas.microsoft.com/office/drawing/2014/main" id="{A19EF1B4-0F49-44D2-AE21-263819BFBC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38656" y="0"/>
            <a:ext cx="4653776" cy="6858000"/>
          </a:xfrm>
          <a:prstGeom prst="rect">
            <a:avLst/>
          </a:prstGeom>
          <a:blipFill dpi="0" rotWithShape="1">
            <a:blip r:embed="rId2">
              <a:alphaModFix amt="4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ED585F-8EDE-4B09-B645-66D8826DC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2119" y="643466"/>
            <a:ext cx="3348017" cy="5571067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tx1"/>
                </a:solidFill>
              </a:rPr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774DD6-E18A-430E-8185-AAFF94C34D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2315" y="643467"/>
            <a:ext cx="4534781" cy="5571066"/>
          </a:xfrm>
        </p:spPr>
        <p:txBody>
          <a:bodyPr anchor="ctr"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venir Next LT Pro" panose="020B0504020202020204" pitchFamily="34" charset="0"/>
              </a:rPr>
              <a:t>Origin: Three Myths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venir Next LT Pro" panose="020B0504020202020204" pitchFamily="34" charset="0"/>
              </a:rPr>
              <a:t>Evolution of Chinese Characters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venir Next LT Pro" panose="020B0504020202020204" pitchFamily="34" charset="0"/>
              </a:rPr>
              <a:t>Modernization of Chinese Language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venir Next LT Pro" panose="020B0504020202020204" pitchFamily="34" charset="0"/>
              </a:rPr>
              <a:t>Aspects of Grammar 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venir Next LT Pro" panose="020B0504020202020204" pitchFamily="34" charset="0"/>
              </a:rPr>
              <a:t>Christian Worldview</a:t>
            </a:r>
          </a:p>
        </p:txBody>
      </p:sp>
      <p:grpSp>
        <p:nvGrpSpPr>
          <p:cNvPr id="90" name="Group 60">
            <a:extLst>
              <a:ext uri="{FF2B5EF4-FFF2-40B4-BE49-F238E27FC236}">
                <a16:creationId xmlns:a16="http://schemas.microsoft.com/office/drawing/2014/main" id="{2B69B0BE-E00A-432A-98D1-A47B82C163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401725" y="6229681"/>
            <a:chExt cx="457200" cy="457200"/>
          </a:xfrm>
        </p:grpSpPr>
        <p:sp>
          <p:nvSpPr>
            <p:cNvPr id="62" name="Oval 61">
              <a:extLst>
                <a:ext uri="{FF2B5EF4-FFF2-40B4-BE49-F238E27FC236}">
                  <a16:creationId xmlns:a16="http://schemas.microsoft.com/office/drawing/2014/main" id="{0AF8A5ED-19F8-4707-8EEC-7115E6B112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01725" y="6229681"/>
              <a:ext cx="457200" cy="45720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1" name="Oval 62">
              <a:extLst>
                <a:ext uri="{FF2B5EF4-FFF2-40B4-BE49-F238E27FC236}">
                  <a16:creationId xmlns:a16="http://schemas.microsoft.com/office/drawing/2014/main" id="{C5F50C1C-978D-45B5-B716-7DA91773CD5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430918" y="6258874"/>
              <a:ext cx="398813" cy="398815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9308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7" name="Rectangle 116">
            <a:extLst>
              <a:ext uri="{FF2B5EF4-FFF2-40B4-BE49-F238E27FC236}">
                <a16:creationId xmlns:a16="http://schemas.microsoft.com/office/drawing/2014/main" id="{4FCA88C2-C73C-4062-A097-8FBCE3090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83981C21-E132-4402-B31B-D725C1CE7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53241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Rectangle 120">
            <a:extLst>
              <a:ext uri="{FF2B5EF4-FFF2-40B4-BE49-F238E27FC236}">
                <a16:creationId xmlns:a16="http://schemas.microsoft.com/office/drawing/2014/main" id="{6A685C77-4E84-486A-9AE5-F3635BE98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2" y="822324"/>
            <a:ext cx="5149596" cy="5228279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022DCA3-0A2B-401D-8DE8-C2FED8079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4" y="1465790"/>
            <a:ext cx="3860798" cy="3941345"/>
          </a:xfrm>
        </p:spPr>
        <p:txBody>
          <a:bodyPr>
            <a:normAutofit/>
          </a:bodyPr>
          <a:lstStyle/>
          <a:p>
            <a:r>
              <a:rPr lang="en-US" sz="6000" dirty="0"/>
              <a:t>Origin: Three Myths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DD8E135C-84BB-42DE-9B5E-4C10E8394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5266" y="990176"/>
            <a:ext cx="5132665" cy="4048046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>
                <a:latin typeface="Avenir Next LT Pro" panose="020B0504020202020204" pitchFamily="34" charset="0"/>
              </a:rPr>
              <a:t>Fu Xi created Chinese characters developed from trigrams (symbols representing nature)</a:t>
            </a:r>
          </a:p>
          <a:p>
            <a:pPr>
              <a:lnSpc>
                <a:spcPct val="100000"/>
              </a:lnSpc>
            </a:pPr>
            <a:r>
              <a:rPr lang="en-US" dirty="0">
                <a:latin typeface="Avenir Next LT Pro" panose="020B0504020202020204" pitchFamily="34" charset="0"/>
              </a:rPr>
              <a:t>Shen </a:t>
            </a:r>
            <a:r>
              <a:rPr lang="en-US" dirty="0" err="1">
                <a:latin typeface="Avenir Next LT Pro" panose="020B0504020202020204" pitchFamily="34" charset="0"/>
              </a:rPr>
              <a:t>Nung</a:t>
            </a:r>
            <a:r>
              <a:rPr lang="en-US" dirty="0">
                <a:latin typeface="Avenir Next LT Pro" panose="020B0504020202020204" pitchFamily="34" charset="0"/>
              </a:rPr>
              <a:t> designed Chinese characters by use of knots</a:t>
            </a:r>
          </a:p>
          <a:p>
            <a:pPr>
              <a:lnSpc>
                <a:spcPct val="100000"/>
              </a:lnSpc>
            </a:pPr>
            <a:r>
              <a:rPr lang="en-US" dirty="0" err="1">
                <a:latin typeface="Avenir Next LT Pro" panose="020B0504020202020204" pitchFamily="34" charset="0"/>
              </a:rPr>
              <a:t>Cang</a:t>
            </a:r>
            <a:r>
              <a:rPr lang="en-US" dirty="0">
                <a:latin typeface="Avenir Next LT Pro" panose="020B0504020202020204" pitchFamily="34" charset="0"/>
              </a:rPr>
              <a:t> </a:t>
            </a:r>
            <a:r>
              <a:rPr lang="en-US" dirty="0" err="1">
                <a:latin typeface="Avenir Next LT Pro" panose="020B0504020202020204" pitchFamily="34" charset="0"/>
              </a:rPr>
              <a:t>Jie</a:t>
            </a:r>
            <a:r>
              <a:rPr lang="en-US" dirty="0">
                <a:latin typeface="Avenir Next LT Pro" panose="020B0504020202020204" pitchFamily="34" charset="0"/>
              </a:rPr>
              <a:t> invented Chinese characters through observations of the world</a:t>
            </a:r>
          </a:p>
        </p:txBody>
      </p:sp>
      <p:sp>
        <p:nvSpPr>
          <p:cNvPr id="123" name="Rectangle 122">
            <a:extLst>
              <a:ext uri="{FF2B5EF4-FFF2-40B4-BE49-F238E27FC236}">
                <a16:creationId xmlns:a16="http://schemas.microsoft.com/office/drawing/2014/main" id="{E55C1C3E-5158-47F3-8FD9-14B22C3E6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121662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D41F5C78-5BA2-4ACA-A61A-7B4456DAE0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0747" y="4773266"/>
            <a:ext cx="769131" cy="769131"/>
          </a:xfrm>
          <a:prstGeom prst="rect">
            <a:avLst/>
          </a:prstGeom>
        </p:spPr>
      </p:pic>
      <p:grpSp>
        <p:nvGrpSpPr>
          <p:cNvPr id="108" name="Google Shape;39954;p67">
            <a:extLst>
              <a:ext uri="{FF2B5EF4-FFF2-40B4-BE49-F238E27FC236}">
                <a16:creationId xmlns:a16="http://schemas.microsoft.com/office/drawing/2014/main" id="{4F29E7F2-AF6A-4C97-BB67-CD096F871500}"/>
              </a:ext>
            </a:extLst>
          </p:cNvPr>
          <p:cNvGrpSpPr/>
          <p:nvPr/>
        </p:nvGrpSpPr>
        <p:grpSpPr>
          <a:xfrm>
            <a:off x="9749580" y="4815250"/>
            <a:ext cx="818860" cy="673238"/>
            <a:chOff x="6015419" y="3716859"/>
            <a:chExt cx="557671" cy="511283"/>
          </a:xfrm>
        </p:grpSpPr>
        <p:sp>
          <p:nvSpPr>
            <p:cNvPr id="113" name="Google Shape;39955;p67">
              <a:extLst>
                <a:ext uri="{FF2B5EF4-FFF2-40B4-BE49-F238E27FC236}">
                  <a16:creationId xmlns:a16="http://schemas.microsoft.com/office/drawing/2014/main" id="{3404B583-8804-4759-8F78-9310775ACB02}"/>
                </a:ext>
              </a:extLst>
            </p:cNvPr>
            <p:cNvSpPr/>
            <p:nvPr/>
          </p:nvSpPr>
          <p:spPr>
            <a:xfrm>
              <a:off x="6015419" y="3716859"/>
              <a:ext cx="557671" cy="511283"/>
            </a:xfrm>
            <a:custGeom>
              <a:avLst/>
              <a:gdLst/>
              <a:ahLst/>
              <a:cxnLst/>
              <a:rect l="l" t="t" r="r" b="b"/>
              <a:pathLst>
                <a:path w="96650" h="88649" extrusionOk="0">
                  <a:moveTo>
                    <a:pt x="48692" y="0"/>
                  </a:moveTo>
                  <a:cubicBezTo>
                    <a:pt x="46526" y="0"/>
                    <a:pt x="44332" y="152"/>
                    <a:pt x="42124" y="465"/>
                  </a:cubicBezTo>
                  <a:cubicBezTo>
                    <a:pt x="17336" y="3960"/>
                    <a:pt x="1" y="26441"/>
                    <a:pt x="3443" y="50679"/>
                  </a:cubicBezTo>
                  <a:cubicBezTo>
                    <a:pt x="6564" y="72751"/>
                    <a:pt x="25836" y="88649"/>
                    <a:pt x="48004" y="88649"/>
                  </a:cubicBezTo>
                  <a:cubicBezTo>
                    <a:pt x="50160" y="88649"/>
                    <a:pt x="52345" y="88498"/>
                    <a:pt x="54544" y="88188"/>
                  </a:cubicBezTo>
                  <a:cubicBezTo>
                    <a:pt x="79332" y="84675"/>
                    <a:pt x="96649" y="62194"/>
                    <a:pt x="93225" y="37975"/>
                  </a:cubicBezTo>
                  <a:cubicBezTo>
                    <a:pt x="90105" y="15895"/>
                    <a:pt x="70848" y="0"/>
                    <a:pt x="48692" y="0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grpSp>
          <p:nvGrpSpPr>
            <p:cNvPr id="114" name="Google Shape;39956;p67">
              <a:extLst>
                <a:ext uri="{FF2B5EF4-FFF2-40B4-BE49-F238E27FC236}">
                  <a16:creationId xmlns:a16="http://schemas.microsoft.com/office/drawing/2014/main" id="{4642297E-7143-4F7D-BBBD-16C12058DCE0}"/>
                </a:ext>
              </a:extLst>
            </p:cNvPr>
            <p:cNvGrpSpPr/>
            <p:nvPr/>
          </p:nvGrpSpPr>
          <p:grpSpPr>
            <a:xfrm>
              <a:off x="6036094" y="3716980"/>
              <a:ext cx="529860" cy="510468"/>
              <a:chOff x="6036094" y="3716980"/>
              <a:chExt cx="529860" cy="510468"/>
            </a:xfrm>
          </p:grpSpPr>
          <p:sp>
            <p:nvSpPr>
              <p:cNvPr id="115" name="Google Shape;39957;p67">
                <a:extLst>
                  <a:ext uri="{FF2B5EF4-FFF2-40B4-BE49-F238E27FC236}">
                    <a16:creationId xmlns:a16="http://schemas.microsoft.com/office/drawing/2014/main" id="{322F235B-DBC2-4DA8-9E4D-EEAB820515A5}"/>
                  </a:ext>
                </a:extLst>
              </p:cNvPr>
              <p:cNvSpPr/>
              <p:nvPr/>
            </p:nvSpPr>
            <p:spPr>
              <a:xfrm>
                <a:off x="6220140" y="3716980"/>
                <a:ext cx="80065" cy="64273"/>
              </a:xfrm>
              <a:custGeom>
                <a:avLst/>
                <a:gdLst/>
                <a:ahLst/>
                <a:cxnLst/>
                <a:rect l="l" t="t" r="r" b="b"/>
                <a:pathLst>
                  <a:path w="13876" h="11144" extrusionOk="0">
                    <a:moveTo>
                      <a:pt x="11055" y="0"/>
                    </a:moveTo>
                    <a:cubicBezTo>
                      <a:pt x="9600" y="71"/>
                      <a:pt x="8127" y="213"/>
                      <a:pt x="6654" y="426"/>
                    </a:cubicBezTo>
                    <a:cubicBezTo>
                      <a:pt x="4401" y="746"/>
                      <a:pt x="2165" y="1225"/>
                      <a:pt x="1" y="1863"/>
                    </a:cubicBezTo>
                    <a:lnTo>
                      <a:pt x="54" y="2307"/>
                    </a:lnTo>
                    <a:lnTo>
                      <a:pt x="2165" y="2396"/>
                    </a:lnTo>
                    <a:lnTo>
                      <a:pt x="1739" y="4117"/>
                    </a:lnTo>
                    <a:lnTo>
                      <a:pt x="3194" y="4401"/>
                    </a:lnTo>
                    <a:lnTo>
                      <a:pt x="1828" y="5146"/>
                    </a:lnTo>
                    <a:cubicBezTo>
                      <a:pt x="2893" y="6015"/>
                      <a:pt x="1207" y="7417"/>
                      <a:pt x="2538" y="8393"/>
                    </a:cubicBezTo>
                    <a:cubicBezTo>
                      <a:pt x="3088" y="8783"/>
                      <a:pt x="3088" y="9937"/>
                      <a:pt x="3301" y="10611"/>
                    </a:cubicBezTo>
                    <a:lnTo>
                      <a:pt x="6335" y="11143"/>
                    </a:lnTo>
                    <a:cubicBezTo>
                      <a:pt x="6583" y="10611"/>
                      <a:pt x="6832" y="10061"/>
                      <a:pt x="7098" y="9493"/>
                    </a:cubicBezTo>
                    <a:cubicBezTo>
                      <a:pt x="7670" y="8245"/>
                      <a:pt x="7649" y="6456"/>
                      <a:pt x="9632" y="6456"/>
                    </a:cubicBezTo>
                    <a:cubicBezTo>
                      <a:pt x="9679" y="6456"/>
                      <a:pt x="9728" y="6457"/>
                      <a:pt x="9777" y="6459"/>
                    </a:cubicBezTo>
                    <a:cubicBezTo>
                      <a:pt x="10380" y="5217"/>
                      <a:pt x="11410" y="4791"/>
                      <a:pt x="12723" y="4685"/>
                    </a:cubicBezTo>
                    <a:cubicBezTo>
                      <a:pt x="13113" y="4649"/>
                      <a:pt x="13450" y="3939"/>
                      <a:pt x="13876" y="3443"/>
                    </a:cubicBezTo>
                    <a:cubicBezTo>
                      <a:pt x="13166" y="2378"/>
                      <a:pt x="12687" y="1012"/>
                      <a:pt x="11729" y="391"/>
                    </a:cubicBezTo>
                    <a:cubicBezTo>
                      <a:pt x="11516" y="249"/>
                      <a:pt x="11285" y="125"/>
                      <a:pt x="11055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39958;p67">
                <a:extLst>
                  <a:ext uri="{FF2B5EF4-FFF2-40B4-BE49-F238E27FC236}">
                    <a16:creationId xmlns:a16="http://schemas.microsoft.com/office/drawing/2014/main" id="{DAF60DC1-1DAC-4604-8612-361D94D3353A}"/>
                  </a:ext>
                </a:extLst>
              </p:cNvPr>
              <p:cNvSpPr/>
              <p:nvPr/>
            </p:nvSpPr>
            <p:spPr>
              <a:xfrm>
                <a:off x="6368562" y="3771936"/>
                <a:ext cx="39115" cy="36745"/>
              </a:xfrm>
              <a:custGeom>
                <a:avLst/>
                <a:gdLst/>
                <a:ahLst/>
                <a:cxnLst/>
                <a:rect l="l" t="t" r="r" b="b"/>
                <a:pathLst>
                  <a:path w="6779" h="6371" extrusionOk="0">
                    <a:moveTo>
                      <a:pt x="870" y="1"/>
                    </a:moveTo>
                    <a:lnTo>
                      <a:pt x="1" y="1154"/>
                    </a:lnTo>
                    <a:lnTo>
                      <a:pt x="1509" y="2698"/>
                    </a:lnTo>
                    <a:lnTo>
                      <a:pt x="2272" y="3283"/>
                    </a:lnTo>
                    <a:cubicBezTo>
                      <a:pt x="3567" y="3922"/>
                      <a:pt x="3301" y="5625"/>
                      <a:pt x="4436" y="6370"/>
                    </a:cubicBezTo>
                    <a:cubicBezTo>
                      <a:pt x="4880" y="5341"/>
                      <a:pt x="5838" y="5554"/>
                      <a:pt x="6654" y="5377"/>
                    </a:cubicBezTo>
                    <a:cubicBezTo>
                      <a:pt x="6778" y="4117"/>
                      <a:pt x="5732" y="3549"/>
                      <a:pt x="4933" y="3265"/>
                    </a:cubicBezTo>
                    <a:cubicBezTo>
                      <a:pt x="3762" y="2875"/>
                      <a:pt x="2928" y="2360"/>
                      <a:pt x="2325" y="1278"/>
                    </a:cubicBezTo>
                    <a:cubicBezTo>
                      <a:pt x="2023" y="746"/>
                      <a:pt x="1367" y="426"/>
                      <a:pt x="870" y="1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39959;p67">
                <a:extLst>
                  <a:ext uri="{FF2B5EF4-FFF2-40B4-BE49-F238E27FC236}">
                    <a16:creationId xmlns:a16="http://schemas.microsoft.com/office/drawing/2014/main" id="{1EE4C331-2D0B-4D3C-9730-54650C9F90EE}"/>
                  </a:ext>
                </a:extLst>
              </p:cNvPr>
              <p:cNvSpPr/>
              <p:nvPr/>
            </p:nvSpPr>
            <p:spPr>
              <a:xfrm>
                <a:off x="6304793" y="3747169"/>
                <a:ext cx="25088" cy="13311"/>
              </a:xfrm>
              <a:custGeom>
                <a:avLst/>
                <a:gdLst/>
                <a:ahLst/>
                <a:cxnLst/>
                <a:rect l="l" t="t" r="r" b="b"/>
                <a:pathLst>
                  <a:path w="4348" h="2308" extrusionOk="0">
                    <a:moveTo>
                      <a:pt x="3957" y="1"/>
                    </a:moveTo>
                    <a:cubicBezTo>
                      <a:pt x="2680" y="355"/>
                      <a:pt x="1296" y="143"/>
                      <a:pt x="0" y="906"/>
                    </a:cubicBezTo>
                    <a:cubicBezTo>
                      <a:pt x="728" y="1651"/>
                      <a:pt x="728" y="1615"/>
                      <a:pt x="1544" y="1757"/>
                    </a:cubicBezTo>
                    <a:cubicBezTo>
                      <a:pt x="2147" y="1917"/>
                      <a:pt x="2733" y="2094"/>
                      <a:pt x="3318" y="2307"/>
                    </a:cubicBezTo>
                    <a:lnTo>
                      <a:pt x="4348" y="639"/>
                    </a:lnTo>
                    <a:lnTo>
                      <a:pt x="3957" y="1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39960;p67">
                <a:extLst>
                  <a:ext uri="{FF2B5EF4-FFF2-40B4-BE49-F238E27FC236}">
                    <a16:creationId xmlns:a16="http://schemas.microsoft.com/office/drawing/2014/main" id="{9B033F6C-A33E-4470-8CBC-400C1D06BED1}"/>
                  </a:ext>
                </a:extLst>
              </p:cNvPr>
              <p:cNvSpPr/>
              <p:nvPr/>
            </p:nvSpPr>
            <p:spPr>
              <a:xfrm>
                <a:off x="6365182" y="3787492"/>
                <a:ext cx="18025" cy="16582"/>
              </a:xfrm>
              <a:custGeom>
                <a:avLst/>
                <a:gdLst/>
                <a:ahLst/>
                <a:cxnLst/>
                <a:rect l="l" t="t" r="r" b="b"/>
                <a:pathLst>
                  <a:path w="3124" h="2875" extrusionOk="0">
                    <a:moveTo>
                      <a:pt x="2095" y="1"/>
                    </a:moveTo>
                    <a:lnTo>
                      <a:pt x="1" y="1030"/>
                    </a:lnTo>
                    <a:cubicBezTo>
                      <a:pt x="498" y="1455"/>
                      <a:pt x="782" y="1615"/>
                      <a:pt x="941" y="1864"/>
                    </a:cubicBezTo>
                    <a:cubicBezTo>
                      <a:pt x="1119" y="2112"/>
                      <a:pt x="1154" y="2449"/>
                      <a:pt x="1279" y="2875"/>
                    </a:cubicBezTo>
                    <a:lnTo>
                      <a:pt x="3124" y="2467"/>
                    </a:lnTo>
                    <a:lnTo>
                      <a:pt x="2858" y="586"/>
                    </a:lnTo>
                    <a:lnTo>
                      <a:pt x="2095" y="1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" name="Google Shape;39961;p67">
                <a:extLst>
                  <a:ext uri="{FF2B5EF4-FFF2-40B4-BE49-F238E27FC236}">
                    <a16:creationId xmlns:a16="http://schemas.microsoft.com/office/drawing/2014/main" id="{EAD77793-2E7C-4F85-8731-DB08107056AC}"/>
                  </a:ext>
                </a:extLst>
              </p:cNvPr>
              <p:cNvSpPr/>
              <p:nvPr/>
            </p:nvSpPr>
            <p:spPr>
              <a:xfrm>
                <a:off x="6367131" y="3727108"/>
                <a:ext cx="198823" cy="438001"/>
              </a:xfrm>
              <a:custGeom>
                <a:avLst/>
                <a:gdLst/>
                <a:ahLst/>
                <a:cxnLst/>
                <a:rect l="l" t="t" r="r" b="b"/>
                <a:pathLst>
                  <a:path w="34458" h="75943" extrusionOk="0">
                    <a:moveTo>
                      <a:pt x="8836" y="6211"/>
                    </a:moveTo>
                    <a:cubicBezTo>
                      <a:pt x="10061" y="6371"/>
                      <a:pt x="10061" y="6371"/>
                      <a:pt x="12438" y="9352"/>
                    </a:cubicBezTo>
                    <a:lnTo>
                      <a:pt x="10930" y="10416"/>
                    </a:lnTo>
                    <a:cubicBezTo>
                      <a:pt x="10646" y="10044"/>
                      <a:pt x="9244" y="10079"/>
                      <a:pt x="10309" y="8997"/>
                    </a:cubicBezTo>
                    <a:lnTo>
                      <a:pt x="8836" y="6211"/>
                    </a:lnTo>
                    <a:close/>
                    <a:moveTo>
                      <a:pt x="13237" y="17585"/>
                    </a:moveTo>
                    <a:cubicBezTo>
                      <a:pt x="14213" y="18330"/>
                      <a:pt x="14976" y="19235"/>
                      <a:pt x="15951" y="19572"/>
                    </a:cubicBezTo>
                    <a:cubicBezTo>
                      <a:pt x="17034" y="19945"/>
                      <a:pt x="17548" y="20761"/>
                      <a:pt x="18294" y="21506"/>
                    </a:cubicBezTo>
                    <a:lnTo>
                      <a:pt x="16892" y="22216"/>
                    </a:lnTo>
                    <a:lnTo>
                      <a:pt x="19092" y="23440"/>
                    </a:lnTo>
                    <a:lnTo>
                      <a:pt x="18826" y="19359"/>
                    </a:lnTo>
                    <a:lnTo>
                      <a:pt x="18826" y="19359"/>
                    </a:lnTo>
                    <a:cubicBezTo>
                      <a:pt x="19500" y="20264"/>
                      <a:pt x="19890" y="20867"/>
                      <a:pt x="20352" y="21382"/>
                    </a:cubicBezTo>
                    <a:cubicBezTo>
                      <a:pt x="20813" y="21914"/>
                      <a:pt x="21328" y="22340"/>
                      <a:pt x="22091" y="23050"/>
                    </a:cubicBezTo>
                    <a:lnTo>
                      <a:pt x="22587" y="21346"/>
                    </a:lnTo>
                    <a:lnTo>
                      <a:pt x="25267" y="23742"/>
                    </a:lnTo>
                    <a:lnTo>
                      <a:pt x="26402" y="22713"/>
                    </a:lnTo>
                    <a:lnTo>
                      <a:pt x="27999" y="26261"/>
                    </a:lnTo>
                    <a:cubicBezTo>
                      <a:pt x="27384" y="26597"/>
                      <a:pt x="26823" y="26720"/>
                      <a:pt x="26292" y="26720"/>
                    </a:cubicBezTo>
                    <a:cubicBezTo>
                      <a:pt x="24969" y="26720"/>
                      <a:pt x="23833" y="25957"/>
                      <a:pt x="22516" y="25818"/>
                    </a:cubicBezTo>
                    <a:cubicBezTo>
                      <a:pt x="22516" y="26527"/>
                      <a:pt x="22499" y="27131"/>
                      <a:pt x="22499" y="27787"/>
                    </a:cubicBezTo>
                    <a:cubicBezTo>
                      <a:pt x="22392" y="27787"/>
                      <a:pt x="22270" y="27819"/>
                      <a:pt x="22169" y="27819"/>
                    </a:cubicBezTo>
                    <a:cubicBezTo>
                      <a:pt x="22118" y="27819"/>
                      <a:pt x="22073" y="27811"/>
                      <a:pt x="22037" y="27787"/>
                    </a:cubicBezTo>
                    <a:cubicBezTo>
                      <a:pt x="21133" y="27288"/>
                      <a:pt x="20502" y="26308"/>
                      <a:pt x="19338" y="26308"/>
                    </a:cubicBezTo>
                    <a:cubicBezTo>
                      <a:pt x="19178" y="26308"/>
                      <a:pt x="19008" y="26327"/>
                      <a:pt x="18826" y="26368"/>
                    </a:cubicBezTo>
                    <a:cubicBezTo>
                      <a:pt x="18808" y="26372"/>
                      <a:pt x="18788" y="26375"/>
                      <a:pt x="18768" y="26375"/>
                    </a:cubicBezTo>
                    <a:cubicBezTo>
                      <a:pt x="18417" y="26375"/>
                      <a:pt x="17797" y="25667"/>
                      <a:pt x="17495" y="25197"/>
                    </a:cubicBezTo>
                    <a:cubicBezTo>
                      <a:pt x="16998" y="24416"/>
                      <a:pt x="16661" y="23529"/>
                      <a:pt x="16360" y="22925"/>
                    </a:cubicBezTo>
                    <a:cubicBezTo>
                      <a:pt x="16129" y="22764"/>
                      <a:pt x="15928" y="22701"/>
                      <a:pt x="15748" y="22701"/>
                    </a:cubicBezTo>
                    <a:cubicBezTo>
                      <a:pt x="15114" y="22701"/>
                      <a:pt x="14724" y="23479"/>
                      <a:pt x="14110" y="23479"/>
                    </a:cubicBezTo>
                    <a:cubicBezTo>
                      <a:pt x="13959" y="23479"/>
                      <a:pt x="13794" y="23432"/>
                      <a:pt x="13609" y="23316"/>
                    </a:cubicBezTo>
                    <a:cubicBezTo>
                      <a:pt x="13398" y="23182"/>
                      <a:pt x="13213" y="23127"/>
                      <a:pt x="13048" y="23127"/>
                    </a:cubicBezTo>
                    <a:cubicBezTo>
                      <a:pt x="12310" y="23127"/>
                      <a:pt x="11952" y="24236"/>
                      <a:pt x="11285" y="24540"/>
                    </a:cubicBezTo>
                    <a:cubicBezTo>
                      <a:pt x="10309" y="24984"/>
                      <a:pt x="9475" y="24913"/>
                      <a:pt x="8357" y="25126"/>
                    </a:cubicBezTo>
                    <a:cubicBezTo>
                      <a:pt x="8712" y="23440"/>
                      <a:pt x="10007" y="23263"/>
                      <a:pt x="10877" y="22588"/>
                    </a:cubicBezTo>
                    <a:cubicBezTo>
                      <a:pt x="9333" y="21453"/>
                      <a:pt x="11161" y="20583"/>
                      <a:pt x="11107" y="19732"/>
                    </a:cubicBezTo>
                    <a:cubicBezTo>
                      <a:pt x="10966" y="17815"/>
                      <a:pt x="13183" y="19075"/>
                      <a:pt x="13237" y="17585"/>
                    </a:cubicBezTo>
                    <a:close/>
                    <a:moveTo>
                      <a:pt x="444" y="1"/>
                    </a:moveTo>
                    <a:lnTo>
                      <a:pt x="444" y="1"/>
                    </a:lnTo>
                    <a:cubicBezTo>
                      <a:pt x="373" y="746"/>
                      <a:pt x="0" y="1438"/>
                      <a:pt x="1278" y="1758"/>
                    </a:cubicBezTo>
                    <a:cubicBezTo>
                      <a:pt x="2147" y="1953"/>
                      <a:pt x="2662" y="2929"/>
                      <a:pt x="2857" y="3869"/>
                    </a:cubicBezTo>
                    <a:cubicBezTo>
                      <a:pt x="3034" y="4756"/>
                      <a:pt x="3123" y="5643"/>
                      <a:pt x="3247" y="6530"/>
                    </a:cubicBezTo>
                    <a:lnTo>
                      <a:pt x="3549" y="6140"/>
                    </a:lnTo>
                    <a:lnTo>
                      <a:pt x="5412" y="8145"/>
                    </a:lnTo>
                    <a:lnTo>
                      <a:pt x="6654" y="6903"/>
                    </a:lnTo>
                    <a:lnTo>
                      <a:pt x="8393" y="10505"/>
                    </a:lnTo>
                    <a:lnTo>
                      <a:pt x="6654" y="14426"/>
                    </a:lnTo>
                    <a:lnTo>
                      <a:pt x="5944" y="14036"/>
                    </a:lnTo>
                    <a:cubicBezTo>
                      <a:pt x="5678" y="14338"/>
                      <a:pt x="5447" y="14657"/>
                      <a:pt x="5252" y="14976"/>
                    </a:cubicBezTo>
                    <a:cubicBezTo>
                      <a:pt x="5163" y="15154"/>
                      <a:pt x="5217" y="15402"/>
                      <a:pt x="5199" y="15615"/>
                    </a:cubicBezTo>
                    <a:cubicBezTo>
                      <a:pt x="7346" y="16591"/>
                      <a:pt x="7701" y="17017"/>
                      <a:pt x="8162" y="19004"/>
                    </a:cubicBezTo>
                    <a:lnTo>
                      <a:pt x="4471" y="18827"/>
                    </a:lnTo>
                    <a:lnTo>
                      <a:pt x="4471" y="18827"/>
                    </a:lnTo>
                    <a:cubicBezTo>
                      <a:pt x="4755" y="21754"/>
                      <a:pt x="5057" y="22606"/>
                      <a:pt x="6193" y="24114"/>
                    </a:cubicBezTo>
                    <a:lnTo>
                      <a:pt x="7754" y="24061"/>
                    </a:lnTo>
                    <a:lnTo>
                      <a:pt x="7754" y="24061"/>
                    </a:lnTo>
                    <a:cubicBezTo>
                      <a:pt x="8073" y="25480"/>
                      <a:pt x="7914" y="26740"/>
                      <a:pt x="6920" y="27379"/>
                    </a:cubicBezTo>
                    <a:cubicBezTo>
                      <a:pt x="5518" y="28319"/>
                      <a:pt x="7026" y="29703"/>
                      <a:pt x="5962" y="30857"/>
                    </a:cubicBezTo>
                    <a:cubicBezTo>
                      <a:pt x="4241" y="32720"/>
                      <a:pt x="3850" y="35399"/>
                      <a:pt x="2644" y="37812"/>
                    </a:cubicBezTo>
                    <a:lnTo>
                      <a:pt x="4471" y="38380"/>
                    </a:lnTo>
                    <a:cubicBezTo>
                      <a:pt x="4400" y="39161"/>
                      <a:pt x="4436" y="40012"/>
                      <a:pt x="4259" y="40829"/>
                    </a:cubicBezTo>
                    <a:cubicBezTo>
                      <a:pt x="3939" y="42319"/>
                      <a:pt x="4329" y="43579"/>
                      <a:pt x="5252" y="44732"/>
                    </a:cubicBezTo>
                    <a:cubicBezTo>
                      <a:pt x="5838" y="45460"/>
                      <a:pt x="6370" y="46240"/>
                      <a:pt x="7026" y="46932"/>
                    </a:cubicBezTo>
                    <a:cubicBezTo>
                      <a:pt x="7789" y="47731"/>
                      <a:pt x="9209" y="47678"/>
                      <a:pt x="9670" y="48920"/>
                    </a:cubicBezTo>
                    <a:cubicBezTo>
                      <a:pt x="9723" y="49026"/>
                      <a:pt x="9812" y="49097"/>
                      <a:pt x="9919" y="49132"/>
                    </a:cubicBezTo>
                    <a:cubicBezTo>
                      <a:pt x="10191" y="49213"/>
                      <a:pt x="10478" y="49350"/>
                      <a:pt x="10740" y="49350"/>
                    </a:cubicBezTo>
                    <a:cubicBezTo>
                      <a:pt x="10768" y="49350"/>
                      <a:pt x="10796" y="49349"/>
                      <a:pt x="10824" y="49345"/>
                    </a:cubicBezTo>
                    <a:cubicBezTo>
                      <a:pt x="11569" y="49257"/>
                      <a:pt x="12279" y="49257"/>
                      <a:pt x="12917" y="48547"/>
                    </a:cubicBezTo>
                    <a:cubicBezTo>
                      <a:pt x="12958" y="48500"/>
                      <a:pt x="13033" y="48481"/>
                      <a:pt x="13131" y="48481"/>
                    </a:cubicBezTo>
                    <a:cubicBezTo>
                      <a:pt x="13526" y="48481"/>
                      <a:pt x="14291" y="48790"/>
                      <a:pt x="14670" y="48790"/>
                    </a:cubicBezTo>
                    <a:cubicBezTo>
                      <a:pt x="14764" y="48790"/>
                      <a:pt x="14834" y="48771"/>
                      <a:pt x="14869" y="48724"/>
                    </a:cubicBezTo>
                    <a:cubicBezTo>
                      <a:pt x="15721" y="47642"/>
                      <a:pt x="16892" y="47944"/>
                      <a:pt x="17921" y="47695"/>
                    </a:cubicBezTo>
                    <a:cubicBezTo>
                      <a:pt x="17948" y="47687"/>
                      <a:pt x="17976" y="47684"/>
                      <a:pt x="18005" y="47684"/>
                    </a:cubicBezTo>
                    <a:cubicBezTo>
                      <a:pt x="18165" y="47684"/>
                      <a:pt x="18357" y="47795"/>
                      <a:pt x="18613" y="47855"/>
                    </a:cubicBezTo>
                    <a:cubicBezTo>
                      <a:pt x="18550" y="48716"/>
                      <a:pt x="18847" y="48890"/>
                      <a:pt x="19260" y="48890"/>
                    </a:cubicBezTo>
                    <a:cubicBezTo>
                      <a:pt x="19540" y="48890"/>
                      <a:pt x="19874" y="48810"/>
                      <a:pt x="20185" y="48810"/>
                    </a:cubicBezTo>
                    <a:cubicBezTo>
                      <a:pt x="20457" y="48810"/>
                      <a:pt x="20713" y="48871"/>
                      <a:pt x="20902" y="49097"/>
                    </a:cubicBezTo>
                    <a:cubicBezTo>
                      <a:pt x="20831" y="49558"/>
                      <a:pt x="20902" y="50233"/>
                      <a:pt x="20636" y="50765"/>
                    </a:cubicBezTo>
                    <a:cubicBezTo>
                      <a:pt x="20228" y="51546"/>
                      <a:pt x="21150" y="52592"/>
                      <a:pt x="20068" y="53178"/>
                    </a:cubicBezTo>
                    <a:cubicBezTo>
                      <a:pt x="21771" y="55112"/>
                      <a:pt x="20955" y="57649"/>
                      <a:pt x="21594" y="59424"/>
                    </a:cubicBezTo>
                    <a:cubicBezTo>
                      <a:pt x="20742" y="61713"/>
                      <a:pt x="19589" y="63327"/>
                      <a:pt x="19624" y="65776"/>
                    </a:cubicBezTo>
                    <a:cubicBezTo>
                      <a:pt x="19678" y="68597"/>
                      <a:pt x="18453" y="71436"/>
                      <a:pt x="17406" y="74168"/>
                    </a:cubicBezTo>
                    <a:cubicBezTo>
                      <a:pt x="17247" y="74577"/>
                      <a:pt x="17158" y="75002"/>
                      <a:pt x="16910" y="75943"/>
                    </a:cubicBezTo>
                    <a:cubicBezTo>
                      <a:pt x="28177" y="66379"/>
                      <a:pt x="34458" y="51617"/>
                      <a:pt x="32258" y="36144"/>
                    </a:cubicBezTo>
                    <a:cubicBezTo>
                      <a:pt x="29756" y="18472"/>
                      <a:pt x="16874" y="4756"/>
                      <a:pt x="444" y="1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24" name="Google Shape;39962;p67">
                <a:extLst>
                  <a:ext uri="{FF2B5EF4-FFF2-40B4-BE49-F238E27FC236}">
                    <a16:creationId xmlns:a16="http://schemas.microsoft.com/office/drawing/2014/main" id="{F639BE18-680C-498B-90C5-7C6B47A351A9}"/>
                  </a:ext>
                </a:extLst>
              </p:cNvPr>
              <p:cNvSpPr/>
              <p:nvPr/>
            </p:nvSpPr>
            <p:spPr>
              <a:xfrm>
                <a:off x="6036094" y="3734681"/>
                <a:ext cx="181628" cy="303024"/>
              </a:xfrm>
              <a:custGeom>
                <a:avLst/>
                <a:gdLst/>
                <a:ahLst/>
                <a:cxnLst/>
                <a:rect l="l" t="t" r="r" b="b"/>
                <a:pathLst>
                  <a:path w="31478" h="52540" extrusionOk="0">
                    <a:moveTo>
                      <a:pt x="28337" y="1"/>
                    </a:moveTo>
                    <a:cubicBezTo>
                      <a:pt x="13326" y="5785"/>
                      <a:pt x="2556" y="18986"/>
                      <a:pt x="1" y="34405"/>
                    </a:cubicBezTo>
                    <a:cubicBezTo>
                      <a:pt x="516" y="36961"/>
                      <a:pt x="764" y="39569"/>
                      <a:pt x="1154" y="42159"/>
                    </a:cubicBezTo>
                    <a:cubicBezTo>
                      <a:pt x="1172" y="42266"/>
                      <a:pt x="1438" y="42355"/>
                      <a:pt x="1687" y="42496"/>
                    </a:cubicBezTo>
                    <a:cubicBezTo>
                      <a:pt x="1687" y="41574"/>
                      <a:pt x="1704" y="40704"/>
                      <a:pt x="1704" y="39835"/>
                    </a:cubicBezTo>
                    <a:lnTo>
                      <a:pt x="2112" y="39817"/>
                    </a:lnTo>
                    <a:lnTo>
                      <a:pt x="3905" y="45513"/>
                    </a:lnTo>
                    <a:cubicBezTo>
                      <a:pt x="4490" y="45956"/>
                      <a:pt x="5289" y="46595"/>
                      <a:pt x="6122" y="47145"/>
                    </a:cubicBezTo>
                    <a:cubicBezTo>
                      <a:pt x="6548" y="47465"/>
                      <a:pt x="7045" y="47678"/>
                      <a:pt x="7560" y="47784"/>
                    </a:cubicBezTo>
                    <a:cubicBezTo>
                      <a:pt x="9813" y="48068"/>
                      <a:pt x="12492" y="48884"/>
                      <a:pt x="13557" y="50481"/>
                    </a:cubicBezTo>
                    <a:cubicBezTo>
                      <a:pt x="14515" y="51971"/>
                      <a:pt x="15810" y="52202"/>
                      <a:pt x="16751" y="52539"/>
                    </a:cubicBezTo>
                    <a:lnTo>
                      <a:pt x="18827" y="51652"/>
                    </a:lnTo>
                    <a:cubicBezTo>
                      <a:pt x="18720" y="51475"/>
                      <a:pt x="18632" y="51155"/>
                      <a:pt x="18525" y="51138"/>
                    </a:cubicBezTo>
                    <a:cubicBezTo>
                      <a:pt x="15367" y="50960"/>
                      <a:pt x="15367" y="50978"/>
                      <a:pt x="14905" y="48015"/>
                    </a:cubicBezTo>
                    <a:cubicBezTo>
                      <a:pt x="14870" y="47695"/>
                      <a:pt x="14799" y="47376"/>
                      <a:pt x="14675" y="46755"/>
                    </a:cubicBezTo>
                    <a:lnTo>
                      <a:pt x="11818" y="46152"/>
                    </a:lnTo>
                    <a:lnTo>
                      <a:pt x="12031" y="42461"/>
                    </a:lnTo>
                    <a:cubicBezTo>
                      <a:pt x="12009" y="42460"/>
                      <a:pt x="11988" y="42460"/>
                      <a:pt x="11967" y="42460"/>
                    </a:cubicBezTo>
                    <a:cubicBezTo>
                      <a:pt x="9761" y="42460"/>
                      <a:pt x="10756" y="45214"/>
                      <a:pt x="9157" y="45531"/>
                    </a:cubicBezTo>
                    <a:cubicBezTo>
                      <a:pt x="7577" y="44537"/>
                      <a:pt x="7577" y="44537"/>
                      <a:pt x="6832" y="39036"/>
                    </a:cubicBezTo>
                    <a:cubicBezTo>
                      <a:pt x="7471" y="36162"/>
                      <a:pt x="10807" y="37120"/>
                      <a:pt x="11570" y="34867"/>
                    </a:cubicBezTo>
                    <a:lnTo>
                      <a:pt x="13876" y="35683"/>
                    </a:lnTo>
                    <a:cubicBezTo>
                      <a:pt x="13930" y="37014"/>
                      <a:pt x="14213" y="38274"/>
                      <a:pt x="15651" y="39090"/>
                    </a:cubicBezTo>
                    <a:lnTo>
                      <a:pt x="14870" y="33554"/>
                    </a:lnTo>
                    <a:cubicBezTo>
                      <a:pt x="15012" y="33305"/>
                      <a:pt x="15189" y="33092"/>
                      <a:pt x="15367" y="32880"/>
                    </a:cubicBezTo>
                    <a:cubicBezTo>
                      <a:pt x="16733" y="31584"/>
                      <a:pt x="18720" y="30662"/>
                      <a:pt x="18277" y="28231"/>
                    </a:cubicBezTo>
                    <a:cubicBezTo>
                      <a:pt x="19217" y="27148"/>
                      <a:pt x="19501" y="25569"/>
                      <a:pt x="20903" y="24824"/>
                    </a:cubicBezTo>
                    <a:cubicBezTo>
                      <a:pt x="21169" y="24664"/>
                      <a:pt x="21701" y="24540"/>
                      <a:pt x="21701" y="24416"/>
                    </a:cubicBezTo>
                    <a:cubicBezTo>
                      <a:pt x="21701" y="22606"/>
                      <a:pt x="23298" y="22375"/>
                      <a:pt x="24345" y="21453"/>
                    </a:cubicBezTo>
                    <a:cubicBezTo>
                      <a:pt x="24698" y="21969"/>
                      <a:pt x="25002" y="22149"/>
                      <a:pt x="25280" y="22149"/>
                    </a:cubicBezTo>
                    <a:cubicBezTo>
                      <a:pt x="25925" y="22149"/>
                      <a:pt x="26432" y="21185"/>
                      <a:pt x="27082" y="21185"/>
                    </a:cubicBezTo>
                    <a:cubicBezTo>
                      <a:pt x="27098" y="21185"/>
                      <a:pt x="27114" y="21185"/>
                      <a:pt x="27131" y="21187"/>
                    </a:cubicBezTo>
                    <a:cubicBezTo>
                      <a:pt x="27184" y="21187"/>
                      <a:pt x="27237" y="20867"/>
                      <a:pt x="27255" y="20832"/>
                    </a:cubicBezTo>
                    <a:lnTo>
                      <a:pt x="25250" y="19909"/>
                    </a:lnTo>
                    <a:lnTo>
                      <a:pt x="25835" y="18348"/>
                    </a:lnTo>
                    <a:lnTo>
                      <a:pt x="24274" y="17851"/>
                    </a:lnTo>
                    <a:cubicBezTo>
                      <a:pt x="25161" y="17514"/>
                      <a:pt x="26048" y="17727"/>
                      <a:pt x="26829" y="17531"/>
                    </a:cubicBezTo>
                    <a:cubicBezTo>
                      <a:pt x="27610" y="17336"/>
                      <a:pt x="28266" y="16751"/>
                      <a:pt x="28976" y="16325"/>
                    </a:cubicBezTo>
                    <a:cubicBezTo>
                      <a:pt x="29774" y="15846"/>
                      <a:pt x="30573" y="15349"/>
                      <a:pt x="31478" y="14781"/>
                    </a:cubicBezTo>
                    <a:cubicBezTo>
                      <a:pt x="30466" y="12723"/>
                      <a:pt x="27769" y="12049"/>
                      <a:pt x="27698" y="9565"/>
                    </a:cubicBezTo>
                    <a:lnTo>
                      <a:pt x="25143" y="11836"/>
                    </a:lnTo>
                    <a:cubicBezTo>
                      <a:pt x="25764" y="8571"/>
                      <a:pt x="23600" y="8908"/>
                      <a:pt x="22269" y="8465"/>
                    </a:cubicBezTo>
                    <a:cubicBezTo>
                      <a:pt x="21932" y="8855"/>
                      <a:pt x="21559" y="9032"/>
                      <a:pt x="21027" y="9316"/>
                    </a:cubicBezTo>
                    <a:lnTo>
                      <a:pt x="21825" y="10132"/>
                    </a:lnTo>
                    <a:lnTo>
                      <a:pt x="20353" y="11197"/>
                    </a:lnTo>
                    <a:cubicBezTo>
                      <a:pt x="21772" y="12244"/>
                      <a:pt x="20956" y="13628"/>
                      <a:pt x="20690" y="13734"/>
                    </a:cubicBezTo>
                    <a:cubicBezTo>
                      <a:pt x="18756" y="14444"/>
                      <a:pt x="19217" y="16396"/>
                      <a:pt x="18401" y="17620"/>
                    </a:cubicBezTo>
                    <a:lnTo>
                      <a:pt x="17460" y="16910"/>
                    </a:lnTo>
                    <a:cubicBezTo>
                      <a:pt x="17052" y="16502"/>
                      <a:pt x="17886" y="16360"/>
                      <a:pt x="17851" y="16023"/>
                    </a:cubicBezTo>
                    <a:cubicBezTo>
                      <a:pt x="17833" y="15580"/>
                      <a:pt x="17744" y="15136"/>
                      <a:pt x="17673" y="14639"/>
                    </a:cubicBezTo>
                    <a:lnTo>
                      <a:pt x="14781" y="13805"/>
                    </a:lnTo>
                    <a:cubicBezTo>
                      <a:pt x="14391" y="10558"/>
                      <a:pt x="17727" y="10026"/>
                      <a:pt x="19075" y="8056"/>
                    </a:cubicBezTo>
                    <a:cubicBezTo>
                      <a:pt x="19476" y="8451"/>
                      <a:pt x="19895" y="8555"/>
                      <a:pt x="20323" y="8555"/>
                    </a:cubicBezTo>
                    <a:cubicBezTo>
                      <a:pt x="20808" y="8555"/>
                      <a:pt x="21305" y="8420"/>
                      <a:pt x="21802" y="8420"/>
                    </a:cubicBezTo>
                    <a:cubicBezTo>
                      <a:pt x="21952" y="8420"/>
                      <a:pt x="22102" y="8433"/>
                      <a:pt x="22251" y="8465"/>
                    </a:cubicBezTo>
                    <a:cubicBezTo>
                      <a:pt x="22127" y="7702"/>
                      <a:pt x="22056" y="7152"/>
                      <a:pt x="21967" y="6495"/>
                    </a:cubicBezTo>
                    <a:cubicBezTo>
                      <a:pt x="23198" y="6481"/>
                      <a:pt x="23566" y="4540"/>
                      <a:pt x="24952" y="4540"/>
                    </a:cubicBezTo>
                    <a:cubicBezTo>
                      <a:pt x="25264" y="4540"/>
                      <a:pt x="25629" y="4639"/>
                      <a:pt x="26066" y="4880"/>
                    </a:cubicBezTo>
                    <a:cubicBezTo>
                      <a:pt x="25374" y="5963"/>
                      <a:pt x="24274" y="6335"/>
                      <a:pt x="23458" y="7010"/>
                    </a:cubicBezTo>
                    <a:lnTo>
                      <a:pt x="26243" y="8376"/>
                    </a:lnTo>
                    <a:lnTo>
                      <a:pt x="28089" y="7205"/>
                    </a:lnTo>
                    <a:lnTo>
                      <a:pt x="28160" y="5324"/>
                    </a:lnTo>
                    <a:cubicBezTo>
                      <a:pt x="28332" y="5383"/>
                      <a:pt x="28506" y="5414"/>
                      <a:pt x="28690" y="5414"/>
                    </a:cubicBezTo>
                    <a:cubicBezTo>
                      <a:pt x="29226" y="5414"/>
                      <a:pt x="29853" y="5151"/>
                      <a:pt x="30804" y="4543"/>
                    </a:cubicBezTo>
                    <a:lnTo>
                      <a:pt x="29029" y="3621"/>
                    </a:lnTo>
                    <a:lnTo>
                      <a:pt x="29561" y="2733"/>
                    </a:lnTo>
                    <a:lnTo>
                      <a:pt x="28231" y="1722"/>
                    </a:lnTo>
                    <a:cubicBezTo>
                      <a:pt x="28355" y="1190"/>
                      <a:pt x="28692" y="586"/>
                      <a:pt x="28515" y="232"/>
                    </a:cubicBezTo>
                    <a:cubicBezTo>
                      <a:pt x="28479" y="161"/>
                      <a:pt x="28408" y="72"/>
                      <a:pt x="28337" y="1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" name="Google Shape;39963;p67">
                <a:extLst>
                  <a:ext uri="{FF2B5EF4-FFF2-40B4-BE49-F238E27FC236}">
                    <a16:creationId xmlns:a16="http://schemas.microsoft.com/office/drawing/2014/main" id="{9BAF4668-6AAC-4979-937D-89F74B965C9E}"/>
                  </a:ext>
                </a:extLst>
              </p:cNvPr>
              <p:cNvSpPr/>
              <p:nvPr/>
            </p:nvSpPr>
            <p:spPr>
              <a:xfrm>
                <a:off x="6143575" y="4010833"/>
                <a:ext cx="186233" cy="216616"/>
              </a:xfrm>
              <a:custGeom>
                <a:avLst/>
                <a:gdLst/>
                <a:ahLst/>
                <a:cxnLst/>
                <a:rect l="l" t="t" r="r" b="b"/>
                <a:pathLst>
                  <a:path w="32276" h="37558" extrusionOk="0">
                    <a:moveTo>
                      <a:pt x="3376" y="1"/>
                    </a:moveTo>
                    <a:cubicBezTo>
                      <a:pt x="3358" y="1"/>
                      <a:pt x="3345" y="4"/>
                      <a:pt x="3336" y="12"/>
                    </a:cubicBezTo>
                    <a:cubicBezTo>
                      <a:pt x="905" y="2621"/>
                      <a:pt x="905" y="2621"/>
                      <a:pt x="1243" y="6400"/>
                    </a:cubicBezTo>
                    <a:cubicBezTo>
                      <a:pt x="1260" y="6595"/>
                      <a:pt x="1118" y="6790"/>
                      <a:pt x="1065" y="7003"/>
                    </a:cubicBezTo>
                    <a:cubicBezTo>
                      <a:pt x="693" y="8405"/>
                      <a:pt x="338" y="9807"/>
                      <a:pt x="1" y="11155"/>
                    </a:cubicBezTo>
                    <a:lnTo>
                      <a:pt x="1118" y="14012"/>
                    </a:lnTo>
                    <a:cubicBezTo>
                      <a:pt x="2147" y="15148"/>
                      <a:pt x="3106" y="16283"/>
                      <a:pt x="4188" y="17330"/>
                    </a:cubicBezTo>
                    <a:cubicBezTo>
                      <a:pt x="5271" y="18413"/>
                      <a:pt x="5677" y="20424"/>
                      <a:pt x="7592" y="20424"/>
                    </a:cubicBezTo>
                    <a:cubicBezTo>
                      <a:pt x="7779" y="20424"/>
                      <a:pt x="7980" y="20405"/>
                      <a:pt x="8198" y="20364"/>
                    </a:cubicBezTo>
                    <a:cubicBezTo>
                      <a:pt x="9263" y="21234"/>
                      <a:pt x="10735" y="21553"/>
                      <a:pt x="11179" y="23221"/>
                    </a:cubicBezTo>
                    <a:cubicBezTo>
                      <a:pt x="11587" y="24711"/>
                      <a:pt x="12669" y="26024"/>
                      <a:pt x="13024" y="27515"/>
                    </a:cubicBezTo>
                    <a:cubicBezTo>
                      <a:pt x="13361" y="28863"/>
                      <a:pt x="14461" y="29662"/>
                      <a:pt x="14834" y="30780"/>
                    </a:cubicBezTo>
                    <a:cubicBezTo>
                      <a:pt x="15278" y="32128"/>
                      <a:pt x="15970" y="33246"/>
                      <a:pt x="16573" y="34470"/>
                    </a:cubicBezTo>
                    <a:cubicBezTo>
                      <a:pt x="17070" y="35428"/>
                      <a:pt x="18223" y="35038"/>
                      <a:pt x="18525" y="36191"/>
                    </a:cubicBezTo>
                    <a:cubicBezTo>
                      <a:pt x="18631" y="36564"/>
                      <a:pt x="18844" y="36901"/>
                      <a:pt x="19146" y="37185"/>
                    </a:cubicBezTo>
                    <a:cubicBezTo>
                      <a:pt x="20299" y="37345"/>
                      <a:pt x="21470" y="37469"/>
                      <a:pt x="22659" y="37558"/>
                    </a:cubicBezTo>
                    <a:cubicBezTo>
                      <a:pt x="22559" y="37158"/>
                      <a:pt x="22490" y="36790"/>
                      <a:pt x="21808" y="36790"/>
                    </a:cubicBezTo>
                    <a:cubicBezTo>
                      <a:pt x="21763" y="36790"/>
                      <a:pt x="21716" y="36791"/>
                      <a:pt x="21665" y="36795"/>
                    </a:cubicBezTo>
                    <a:cubicBezTo>
                      <a:pt x="21645" y="36796"/>
                      <a:pt x="21626" y="36796"/>
                      <a:pt x="21608" y="36796"/>
                    </a:cubicBezTo>
                    <a:cubicBezTo>
                      <a:pt x="20725" y="36796"/>
                      <a:pt x="22437" y="35547"/>
                      <a:pt x="21115" y="35251"/>
                    </a:cubicBezTo>
                    <a:cubicBezTo>
                      <a:pt x="20388" y="35073"/>
                      <a:pt x="22109" y="33707"/>
                      <a:pt x="20725" y="33246"/>
                    </a:cubicBezTo>
                    <a:lnTo>
                      <a:pt x="20920" y="32980"/>
                    </a:lnTo>
                    <a:lnTo>
                      <a:pt x="22783" y="32394"/>
                    </a:lnTo>
                    <a:lnTo>
                      <a:pt x="21860" y="30017"/>
                    </a:lnTo>
                    <a:lnTo>
                      <a:pt x="23191" y="29839"/>
                    </a:lnTo>
                    <a:cubicBezTo>
                      <a:pt x="23599" y="29041"/>
                      <a:pt x="24007" y="28313"/>
                      <a:pt x="24380" y="27550"/>
                    </a:cubicBezTo>
                    <a:cubicBezTo>
                      <a:pt x="24646" y="26982"/>
                      <a:pt x="25178" y="26308"/>
                      <a:pt x="25036" y="25829"/>
                    </a:cubicBezTo>
                    <a:cubicBezTo>
                      <a:pt x="24451" y="23718"/>
                      <a:pt x="26083" y="22972"/>
                      <a:pt x="27343" y="22529"/>
                    </a:cubicBezTo>
                    <a:cubicBezTo>
                      <a:pt x="28603" y="22068"/>
                      <a:pt x="29082" y="21482"/>
                      <a:pt x="29242" y="20311"/>
                    </a:cubicBezTo>
                    <a:cubicBezTo>
                      <a:pt x="29419" y="19069"/>
                      <a:pt x="29809" y="17862"/>
                      <a:pt x="29898" y="16620"/>
                    </a:cubicBezTo>
                    <a:cubicBezTo>
                      <a:pt x="29987" y="15467"/>
                      <a:pt x="30005" y="14438"/>
                      <a:pt x="31087" y="13675"/>
                    </a:cubicBezTo>
                    <a:cubicBezTo>
                      <a:pt x="31442" y="13444"/>
                      <a:pt x="31531" y="12788"/>
                      <a:pt x="31655" y="12309"/>
                    </a:cubicBezTo>
                    <a:cubicBezTo>
                      <a:pt x="32276" y="10144"/>
                      <a:pt x="31868" y="9612"/>
                      <a:pt x="29490" y="9133"/>
                    </a:cubicBezTo>
                    <a:cubicBezTo>
                      <a:pt x="29100" y="9062"/>
                      <a:pt x="28816" y="8494"/>
                      <a:pt x="28266" y="7926"/>
                    </a:cubicBezTo>
                    <a:lnTo>
                      <a:pt x="24895" y="8778"/>
                    </a:lnTo>
                    <a:cubicBezTo>
                      <a:pt x="24522" y="7678"/>
                      <a:pt x="23315" y="7678"/>
                      <a:pt x="22215" y="7465"/>
                    </a:cubicBezTo>
                    <a:lnTo>
                      <a:pt x="21647" y="8157"/>
                    </a:lnTo>
                    <a:lnTo>
                      <a:pt x="18063" y="3597"/>
                    </a:lnTo>
                    <a:cubicBezTo>
                      <a:pt x="16840" y="3528"/>
                      <a:pt x="15905" y="3374"/>
                      <a:pt x="15067" y="3374"/>
                    </a:cubicBezTo>
                    <a:cubicBezTo>
                      <a:pt x="14823" y="3374"/>
                      <a:pt x="14587" y="3387"/>
                      <a:pt x="14355" y="3419"/>
                    </a:cubicBezTo>
                    <a:cubicBezTo>
                      <a:pt x="14295" y="3427"/>
                      <a:pt x="14238" y="3430"/>
                      <a:pt x="14183" y="3430"/>
                    </a:cubicBezTo>
                    <a:cubicBezTo>
                      <a:pt x="13092" y="3430"/>
                      <a:pt x="13035" y="1981"/>
                      <a:pt x="11835" y="1964"/>
                    </a:cubicBezTo>
                    <a:cubicBezTo>
                      <a:pt x="11108" y="1964"/>
                      <a:pt x="9901" y="1467"/>
                      <a:pt x="9582" y="438"/>
                    </a:cubicBezTo>
                    <a:cubicBezTo>
                      <a:pt x="8677" y="793"/>
                      <a:pt x="7914" y="1361"/>
                      <a:pt x="7133" y="1361"/>
                    </a:cubicBezTo>
                    <a:cubicBezTo>
                      <a:pt x="7119" y="1361"/>
                      <a:pt x="7105" y="1361"/>
                      <a:pt x="7091" y="1361"/>
                    </a:cubicBezTo>
                    <a:cubicBezTo>
                      <a:pt x="6288" y="1361"/>
                      <a:pt x="5470" y="877"/>
                      <a:pt x="4703" y="616"/>
                    </a:cubicBezTo>
                    <a:lnTo>
                      <a:pt x="4170" y="1184"/>
                    </a:lnTo>
                    <a:lnTo>
                      <a:pt x="3585" y="48"/>
                    </a:lnTo>
                    <a:cubicBezTo>
                      <a:pt x="3517" y="34"/>
                      <a:pt x="3429" y="1"/>
                      <a:pt x="3376" y="1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" name="Google Shape;39964;p67">
                <a:extLst>
                  <a:ext uri="{FF2B5EF4-FFF2-40B4-BE49-F238E27FC236}">
                    <a16:creationId xmlns:a16="http://schemas.microsoft.com/office/drawing/2014/main" id="{DE73168C-FC7A-46EE-92DF-2A24686CE91B}"/>
                  </a:ext>
                </a:extLst>
              </p:cNvPr>
              <p:cNvSpPr/>
              <p:nvPr/>
            </p:nvSpPr>
            <p:spPr>
              <a:xfrm>
                <a:off x="6110513" y="3969114"/>
                <a:ext cx="33997" cy="13957"/>
              </a:xfrm>
              <a:custGeom>
                <a:avLst/>
                <a:gdLst/>
                <a:ahLst/>
                <a:cxnLst/>
                <a:rect l="l" t="t" r="r" b="b"/>
                <a:pathLst>
                  <a:path w="5892" h="2420" extrusionOk="0">
                    <a:moveTo>
                      <a:pt x="2076" y="1"/>
                    </a:moveTo>
                    <a:cubicBezTo>
                      <a:pt x="1454" y="1"/>
                      <a:pt x="791" y="230"/>
                      <a:pt x="0" y="592"/>
                    </a:cubicBezTo>
                    <a:cubicBezTo>
                      <a:pt x="564" y="957"/>
                      <a:pt x="1113" y="1415"/>
                      <a:pt x="1254" y="1415"/>
                    </a:cubicBezTo>
                    <a:cubicBezTo>
                      <a:pt x="1264" y="1415"/>
                      <a:pt x="1272" y="1412"/>
                      <a:pt x="1278" y="1408"/>
                    </a:cubicBezTo>
                    <a:cubicBezTo>
                      <a:pt x="1606" y="1108"/>
                      <a:pt x="1874" y="952"/>
                      <a:pt x="2167" y="952"/>
                    </a:cubicBezTo>
                    <a:cubicBezTo>
                      <a:pt x="2429" y="952"/>
                      <a:pt x="2710" y="1077"/>
                      <a:pt x="3070" y="1337"/>
                    </a:cubicBezTo>
                    <a:cubicBezTo>
                      <a:pt x="3815" y="1869"/>
                      <a:pt x="4773" y="2011"/>
                      <a:pt x="5838" y="2419"/>
                    </a:cubicBezTo>
                    <a:lnTo>
                      <a:pt x="5891" y="1071"/>
                    </a:lnTo>
                    <a:cubicBezTo>
                      <a:pt x="5040" y="893"/>
                      <a:pt x="4170" y="964"/>
                      <a:pt x="3656" y="574"/>
                    </a:cubicBezTo>
                    <a:cubicBezTo>
                      <a:pt x="3121" y="171"/>
                      <a:pt x="2614" y="1"/>
                      <a:pt x="2076" y="1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" name="Google Shape;39965;p67">
                <a:extLst>
                  <a:ext uri="{FF2B5EF4-FFF2-40B4-BE49-F238E27FC236}">
                    <a16:creationId xmlns:a16="http://schemas.microsoft.com/office/drawing/2014/main" id="{17A77ED7-6354-4586-82F3-CA71E624F6BE}"/>
                  </a:ext>
                </a:extLst>
              </p:cNvPr>
              <p:cNvSpPr/>
              <p:nvPr/>
            </p:nvSpPr>
            <p:spPr>
              <a:xfrm>
                <a:off x="6151865" y="3979381"/>
                <a:ext cx="35739" cy="11875"/>
              </a:xfrm>
              <a:custGeom>
                <a:avLst/>
                <a:gdLst/>
                <a:ahLst/>
                <a:cxnLst/>
                <a:rect l="l" t="t" r="r" b="b"/>
                <a:pathLst>
                  <a:path w="6194" h="2059" extrusionOk="0">
                    <a:moveTo>
                      <a:pt x="6193" y="0"/>
                    </a:moveTo>
                    <a:lnTo>
                      <a:pt x="6193" y="0"/>
                    </a:lnTo>
                    <a:cubicBezTo>
                      <a:pt x="4801" y="195"/>
                      <a:pt x="3970" y="433"/>
                      <a:pt x="3202" y="433"/>
                    </a:cubicBezTo>
                    <a:cubicBezTo>
                      <a:pt x="3128" y="433"/>
                      <a:pt x="3055" y="431"/>
                      <a:pt x="2982" y="426"/>
                    </a:cubicBezTo>
                    <a:cubicBezTo>
                      <a:pt x="2453" y="395"/>
                      <a:pt x="1944" y="74"/>
                      <a:pt x="1353" y="74"/>
                    </a:cubicBezTo>
                    <a:cubicBezTo>
                      <a:pt x="951" y="74"/>
                      <a:pt x="511" y="222"/>
                      <a:pt x="1" y="710"/>
                    </a:cubicBezTo>
                    <a:lnTo>
                      <a:pt x="1473" y="2059"/>
                    </a:lnTo>
                    <a:cubicBezTo>
                      <a:pt x="2432" y="409"/>
                      <a:pt x="4472" y="1526"/>
                      <a:pt x="6193" y="0"/>
                    </a:cubicBez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" name="Google Shape;39966;p67">
                <a:extLst>
                  <a:ext uri="{FF2B5EF4-FFF2-40B4-BE49-F238E27FC236}">
                    <a16:creationId xmlns:a16="http://schemas.microsoft.com/office/drawing/2014/main" id="{E13D9CDD-C0F6-4FAA-8598-B9034FA2EC28}"/>
                  </a:ext>
                </a:extLst>
              </p:cNvPr>
              <p:cNvSpPr/>
              <p:nvPr/>
            </p:nvSpPr>
            <p:spPr>
              <a:xfrm>
                <a:off x="6203762" y="3831292"/>
                <a:ext cx="19768" cy="12285"/>
              </a:xfrm>
              <a:custGeom>
                <a:avLst/>
                <a:gdLst/>
                <a:ahLst/>
                <a:cxnLst/>
                <a:rect l="l" t="t" r="r" b="b"/>
                <a:pathLst>
                  <a:path w="3426" h="2130" extrusionOk="0">
                    <a:moveTo>
                      <a:pt x="1473" y="1"/>
                    </a:moveTo>
                    <a:lnTo>
                      <a:pt x="1" y="1828"/>
                    </a:lnTo>
                    <a:lnTo>
                      <a:pt x="3372" y="2130"/>
                    </a:lnTo>
                    <a:cubicBezTo>
                      <a:pt x="3407" y="1917"/>
                      <a:pt x="3425" y="1704"/>
                      <a:pt x="3425" y="1509"/>
                    </a:cubicBezTo>
                    <a:cubicBezTo>
                      <a:pt x="3390" y="1172"/>
                      <a:pt x="3301" y="870"/>
                      <a:pt x="3248" y="586"/>
                    </a:cubicBezTo>
                    <a:lnTo>
                      <a:pt x="1473" y="1"/>
                    </a:lnTo>
                    <a:close/>
                  </a:path>
                </a:pathLst>
              </a:cu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9" name="Google Shape;44700;p77">
            <a:extLst>
              <a:ext uri="{FF2B5EF4-FFF2-40B4-BE49-F238E27FC236}">
                <a16:creationId xmlns:a16="http://schemas.microsoft.com/office/drawing/2014/main" id="{47EF79FE-A7AC-4F98-BFA2-8965661A60FA}"/>
              </a:ext>
            </a:extLst>
          </p:cNvPr>
          <p:cNvSpPr/>
          <p:nvPr/>
        </p:nvSpPr>
        <p:spPr>
          <a:xfrm>
            <a:off x="7191584" y="4857795"/>
            <a:ext cx="457877" cy="584779"/>
          </a:xfrm>
          <a:custGeom>
            <a:avLst/>
            <a:gdLst/>
            <a:ahLst/>
            <a:cxnLst/>
            <a:rect l="l" t="t" r="r" b="b"/>
            <a:pathLst>
              <a:path w="9295" h="12099" extrusionOk="0">
                <a:moveTo>
                  <a:pt x="4601" y="1"/>
                </a:moveTo>
                <a:cubicBezTo>
                  <a:pt x="3624" y="1"/>
                  <a:pt x="2836" y="788"/>
                  <a:pt x="2836" y="1796"/>
                </a:cubicBezTo>
                <a:cubicBezTo>
                  <a:pt x="2836" y="2647"/>
                  <a:pt x="3467" y="3372"/>
                  <a:pt x="4254" y="3529"/>
                </a:cubicBezTo>
                <a:lnTo>
                  <a:pt x="4254" y="4789"/>
                </a:lnTo>
                <a:cubicBezTo>
                  <a:pt x="3656" y="4033"/>
                  <a:pt x="2742" y="3561"/>
                  <a:pt x="1765" y="3561"/>
                </a:cubicBezTo>
                <a:lnTo>
                  <a:pt x="348" y="3561"/>
                </a:lnTo>
                <a:cubicBezTo>
                  <a:pt x="158" y="3561"/>
                  <a:pt x="1" y="3718"/>
                  <a:pt x="1" y="3907"/>
                </a:cubicBezTo>
                <a:cubicBezTo>
                  <a:pt x="1" y="5671"/>
                  <a:pt x="1450" y="7152"/>
                  <a:pt x="3214" y="7152"/>
                </a:cubicBezTo>
                <a:lnTo>
                  <a:pt x="4286" y="7152"/>
                </a:lnTo>
                <a:lnTo>
                  <a:pt x="4286" y="9988"/>
                </a:lnTo>
                <a:cubicBezTo>
                  <a:pt x="3845" y="9547"/>
                  <a:pt x="3340" y="9231"/>
                  <a:pt x="2805" y="9042"/>
                </a:cubicBezTo>
                <a:cubicBezTo>
                  <a:pt x="2836" y="8885"/>
                  <a:pt x="2868" y="8727"/>
                  <a:pt x="2868" y="8570"/>
                </a:cubicBezTo>
                <a:cubicBezTo>
                  <a:pt x="2868" y="7782"/>
                  <a:pt x="2238" y="7152"/>
                  <a:pt x="1450" y="7152"/>
                </a:cubicBezTo>
                <a:cubicBezTo>
                  <a:pt x="663" y="7152"/>
                  <a:pt x="32" y="7782"/>
                  <a:pt x="32" y="8570"/>
                </a:cubicBezTo>
                <a:cubicBezTo>
                  <a:pt x="32" y="9358"/>
                  <a:pt x="663" y="9988"/>
                  <a:pt x="1450" y="9988"/>
                </a:cubicBezTo>
                <a:cubicBezTo>
                  <a:pt x="1797" y="9988"/>
                  <a:pt x="2112" y="9862"/>
                  <a:pt x="2364" y="9610"/>
                </a:cubicBezTo>
                <a:cubicBezTo>
                  <a:pt x="3183" y="9830"/>
                  <a:pt x="3908" y="10366"/>
                  <a:pt x="4286" y="11122"/>
                </a:cubicBezTo>
                <a:lnTo>
                  <a:pt x="4286" y="11752"/>
                </a:lnTo>
                <a:cubicBezTo>
                  <a:pt x="4286" y="11941"/>
                  <a:pt x="4443" y="12098"/>
                  <a:pt x="4632" y="12098"/>
                </a:cubicBezTo>
                <a:cubicBezTo>
                  <a:pt x="4853" y="12098"/>
                  <a:pt x="5010" y="11941"/>
                  <a:pt x="5010" y="11752"/>
                </a:cubicBezTo>
                <a:lnTo>
                  <a:pt x="5010" y="11342"/>
                </a:lnTo>
                <a:lnTo>
                  <a:pt x="6050" y="11342"/>
                </a:lnTo>
                <a:cubicBezTo>
                  <a:pt x="7846" y="11342"/>
                  <a:pt x="9295" y="9893"/>
                  <a:pt x="9295" y="8129"/>
                </a:cubicBezTo>
                <a:cubicBezTo>
                  <a:pt x="9200" y="7971"/>
                  <a:pt x="9043" y="7814"/>
                  <a:pt x="8854" y="7814"/>
                </a:cubicBezTo>
                <a:lnTo>
                  <a:pt x="7436" y="7814"/>
                </a:lnTo>
                <a:cubicBezTo>
                  <a:pt x="6428" y="7814"/>
                  <a:pt x="5546" y="8286"/>
                  <a:pt x="4947" y="9042"/>
                </a:cubicBezTo>
                <a:lnTo>
                  <a:pt x="4947" y="6837"/>
                </a:lnTo>
                <a:cubicBezTo>
                  <a:pt x="5357" y="6081"/>
                  <a:pt x="6050" y="5545"/>
                  <a:pt x="6901" y="5325"/>
                </a:cubicBezTo>
                <a:cubicBezTo>
                  <a:pt x="7121" y="5545"/>
                  <a:pt x="7436" y="5671"/>
                  <a:pt x="7814" y="5671"/>
                </a:cubicBezTo>
                <a:cubicBezTo>
                  <a:pt x="8602" y="5671"/>
                  <a:pt x="9200" y="5041"/>
                  <a:pt x="9200" y="4254"/>
                </a:cubicBezTo>
                <a:cubicBezTo>
                  <a:pt x="9200" y="3466"/>
                  <a:pt x="8602" y="2836"/>
                  <a:pt x="7814" y="2836"/>
                </a:cubicBezTo>
                <a:cubicBezTo>
                  <a:pt x="7027" y="2836"/>
                  <a:pt x="6396" y="3466"/>
                  <a:pt x="6396" y="4254"/>
                </a:cubicBezTo>
                <a:cubicBezTo>
                  <a:pt x="6396" y="4411"/>
                  <a:pt x="6428" y="4569"/>
                  <a:pt x="6459" y="4726"/>
                </a:cubicBezTo>
                <a:cubicBezTo>
                  <a:pt x="5861" y="4947"/>
                  <a:pt x="5357" y="5262"/>
                  <a:pt x="4947" y="5671"/>
                </a:cubicBezTo>
                <a:lnTo>
                  <a:pt x="4947" y="3529"/>
                </a:lnTo>
                <a:cubicBezTo>
                  <a:pt x="5798" y="3372"/>
                  <a:pt x="6365" y="2615"/>
                  <a:pt x="6365" y="1796"/>
                </a:cubicBezTo>
                <a:cubicBezTo>
                  <a:pt x="6365" y="788"/>
                  <a:pt x="5577" y="1"/>
                  <a:pt x="4601" y="1"/>
                </a:cubicBezTo>
                <a:close/>
              </a:path>
            </a:pathLst>
          </a:custGeom>
          <a:solidFill>
            <a:srgbClr val="49A15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91361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29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31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0" name="Rectangle 33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1" name="Rectangle 35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8DB5E8-FB3C-4A6D-8D1F-1AEA4523B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/>
              <a:t>Evolution of Chinese characters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4D9F73-C184-4021-9076-52E276B3B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venir Next LT Pro" panose="020B0504020202020204" pitchFamily="34" charset="0"/>
              </a:rPr>
              <a:t>Oracle scripts to clerical scripts	</a:t>
            </a:r>
          </a:p>
          <a:p>
            <a:pPr marL="274320" lvl="1" indent="0" algn="ctr">
              <a:buNone/>
            </a:pPr>
            <a:endParaRPr lang="en-US" sz="2400" dirty="0">
              <a:latin typeface="Avenir Next LT Pro" panose="020B0504020202020204" pitchFamily="34" charset="0"/>
            </a:endParaRPr>
          </a:p>
          <a:p>
            <a:pPr marL="274320" lvl="1" indent="0" algn="ctr">
              <a:buNone/>
            </a:pPr>
            <a:endParaRPr lang="en-US" sz="2400" dirty="0">
              <a:latin typeface="Avenir Next LT Pro" panose="020B0504020202020204" pitchFamily="34" charset="0"/>
            </a:endParaRPr>
          </a:p>
          <a:p>
            <a:endParaRPr lang="en-US" sz="2400" dirty="0">
              <a:latin typeface="Avenir Next LT Pro" panose="020B0504020202020204" pitchFamily="34" charset="0"/>
            </a:endParaRPr>
          </a:p>
          <a:p>
            <a:r>
              <a:rPr lang="en-US" sz="2400" dirty="0">
                <a:latin typeface="Avenir Next LT Pro" panose="020B0504020202020204" pitchFamily="34" charset="0"/>
              </a:rPr>
              <a:t>Character Structure</a:t>
            </a:r>
          </a:p>
          <a:p>
            <a:endParaRPr lang="en-US" dirty="0"/>
          </a:p>
        </p:txBody>
      </p:sp>
      <p:sp>
        <p:nvSpPr>
          <p:cNvPr id="52" name="Oval 37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53" name="Oval 39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63" name="Google Shape;41001;p68">
            <a:extLst>
              <a:ext uri="{FF2B5EF4-FFF2-40B4-BE49-F238E27FC236}">
                <a16:creationId xmlns:a16="http://schemas.microsoft.com/office/drawing/2014/main" id="{07E417F1-7B07-4051-8FE5-284F810239C5}"/>
              </a:ext>
            </a:extLst>
          </p:cNvPr>
          <p:cNvGrpSpPr/>
          <p:nvPr/>
        </p:nvGrpSpPr>
        <p:grpSpPr>
          <a:xfrm>
            <a:off x="1891848" y="3107865"/>
            <a:ext cx="8889623" cy="624526"/>
            <a:chOff x="238125" y="2506074"/>
            <a:chExt cx="7115411" cy="673078"/>
          </a:xfrm>
        </p:grpSpPr>
        <p:sp>
          <p:nvSpPr>
            <p:cNvPr id="67" name="Google Shape;41002;p68">
              <a:extLst>
                <a:ext uri="{FF2B5EF4-FFF2-40B4-BE49-F238E27FC236}">
                  <a16:creationId xmlns:a16="http://schemas.microsoft.com/office/drawing/2014/main" id="{524249E4-B73B-4DDB-BEC5-5910CB13F777}"/>
                </a:ext>
              </a:extLst>
            </p:cNvPr>
            <p:cNvSpPr/>
            <p:nvPr/>
          </p:nvSpPr>
          <p:spPr>
            <a:xfrm>
              <a:off x="238125" y="2506075"/>
              <a:ext cx="1643150" cy="673075"/>
            </a:xfrm>
            <a:custGeom>
              <a:avLst/>
              <a:gdLst/>
              <a:ahLst/>
              <a:cxnLst/>
              <a:rect l="l" t="t" r="r" b="b"/>
              <a:pathLst>
                <a:path w="65726" h="26923" extrusionOk="0">
                  <a:moveTo>
                    <a:pt x="0" y="0"/>
                  </a:moveTo>
                  <a:lnTo>
                    <a:pt x="10782" y="13477"/>
                  </a:lnTo>
                  <a:lnTo>
                    <a:pt x="0" y="26923"/>
                  </a:lnTo>
                  <a:lnTo>
                    <a:pt x="54943" y="26923"/>
                  </a:lnTo>
                  <a:lnTo>
                    <a:pt x="65725" y="13477"/>
                  </a:lnTo>
                  <a:lnTo>
                    <a:pt x="54943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dirty="0">
                  <a:solidFill>
                    <a:schemeClr val="bg1"/>
                  </a:solidFill>
                  <a:latin typeface="Avenir Next LT Pro" panose="020B0504020202020204" pitchFamily="34" charset="0"/>
                </a:rPr>
                <a:t>Oracle</a:t>
              </a:r>
              <a:r>
                <a:rPr lang="en-US" dirty="0">
                  <a:latin typeface="Avenir Next LT Pro" panose="020B0504020202020204" pitchFamily="34" charset="0"/>
                </a:rPr>
                <a:t>	</a:t>
              </a:r>
              <a:endParaRPr dirty="0">
                <a:latin typeface="Avenir Next LT Pro" panose="020B0504020202020204" pitchFamily="34" charset="0"/>
              </a:endParaRPr>
            </a:p>
          </p:txBody>
        </p:sp>
        <p:sp>
          <p:nvSpPr>
            <p:cNvPr id="68" name="Google Shape;41003;p68">
              <a:extLst>
                <a:ext uri="{FF2B5EF4-FFF2-40B4-BE49-F238E27FC236}">
                  <a16:creationId xmlns:a16="http://schemas.microsoft.com/office/drawing/2014/main" id="{A40D1154-5022-4BD7-903A-3ECF2B8BEEE6}"/>
                </a:ext>
              </a:extLst>
            </p:cNvPr>
            <p:cNvSpPr/>
            <p:nvPr/>
          </p:nvSpPr>
          <p:spPr>
            <a:xfrm>
              <a:off x="1606190" y="2506074"/>
              <a:ext cx="1643925" cy="673075"/>
            </a:xfrm>
            <a:custGeom>
              <a:avLst/>
              <a:gdLst/>
              <a:ahLst/>
              <a:cxnLst/>
              <a:rect l="l" t="t" r="r" b="b"/>
              <a:pathLst>
                <a:path w="65757" h="26923" extrusionOk="0">
                  <a:moveTo>
                    <a:pt x="0" y="0"/>
                  </a:moveTo>
                  <a:lnTo>
                    <a:pt x="10782" y="13477"/>
                  </a:lnTo>
                  <a:lnTo>
                    <a:pt x="0" y="26923"/>
                  </a:lnTo>
                  <a:lnTo>
                    <a:pt x="54975" y="26923"/>
                  </a:lnTo>
                  <a:lnTo>
                    <a:pt x="65757" y="13477"/>
                  </a:lnTo>
                  <a:lnTo>
                    <a:pt x="5497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dirty="0">
                  <a:solidFill>
                    <a:schemeClr val="bg1"/>
                  </a:solidFill>
                  <a:latin typeface="Avenir Next LT Pro" panose="020B0504020202020204" pitchFamily="34" charset="0"/>
                </a:rPr>
                <a:t>Bronze</a:t>
              </a:r>
              <a:endParaRPr dirty="0">
                <a:solidFill>
                  <a:schemeClr val="bg1"/>
                </a:solidFill>
                <a:latin typeface="Avenir Next LT Pro" panose="020B0504020202020204" pitchFamily="34" charset="0"/>
              </a:endParaRPr>
            </a:p>
          </p:txBody>
        </p:sp>
        <p:sp>
          <p:nvSpPr>
            <p:cNvPr id="69" name="Google Shape;41004;p68">
              <a:extLst>
                <a:ext uri="{FF2B5EF4-FFF2-40B4-BE49-F238E27FC236}">
                  <a16:creationId xmlns:a16="http://schemas.microsoft.com/office/drawing/2014/main" id="{85C956E9-2083-48DB-8322-3833128D61E6}"/>
                </a:ext>
              </a:extLst>
            </p:cNvPr>
            <p:cNvSpPr/>
            <p:nvPr/>
          </p:nvSpPr>
          <p:spPr>
            <a:xfrm>
              <a:off x="2973480" y="2506075"/>
              <a:ext cx="1643925" cy="673075"/>
            </a:xfrm>
            <a:custGeom>
              <a:avLst/>
              <a:gdLst/>
              <a:ahLst/>
              <a:cxnLst/>
              <a:rect l="l" t="t" r="r" b="b"/>
              <a:pathLst>
                <a:path w="65757" h="26923" extrusionOk="0">
                  <a:moveTo>
                    <a:pt x="0" y="0"/>
                  </a:moveTo>
                  <a:lnTo>
                    <a:pt x="10782" y="13477"/>
                  </a:lnTo>
                  <a:lnTo>
                    <a:pt x="0" y="26923"/>
                  </a:lnTo>
                  <a:lnTo>
                    <a:pt x="54975" y="26923"/>
                  </a:lnTo>
                  <a:lnTo>
                    <a:pt x="65757" y="13477"/>
                  </a:lnTo>
                  <a:lnTo>
                    <a:pt x="54975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dirty="0">
                  <a:solidFill>
                    <a:schemeClr val="bg1"/>
                  </a:solidFill>
                  <a:latin typeface="Avenir Next LT Pro" panose="020B0504020202020204" pitchFamily="34" charset="0"/>
                </a:rPr>
                <a:t>Seal</a:t>
              </a:r>
              <a:endParaRPr dirty="0">
                <a:solidFill>
                  <a:schemeClr val="bg1"/>
                </a:solidFill>
                <a:latin typeface="Avenir Next LT Pro" panose="020B0504020202020204" pitchFamily="34" charset="0"/>
              </a:endParaRPr>
            </a:p>
          </p:txBody>
        </p:sp>
        <p:sp>
          <p:nvSpPr>
            <p:cNvPr id="70" name="Google Shape;41005;p68">
              <a:extLst>
                <a:ext uri="{FF2B5EF4-FFF2-40B4-BE49-F238E27FC236}">
                  <a16:creationId xmlns:a16="http://schemas.microsoft.com/office/drawing/2014/main" id="{FAC3638E-1CB5-4384-95E5-6FCEE89406CC}"/>
                </a:ext>
              </a:extLst>
            </p:cNvPr>
            <p:cNvSpPr/>
            <p:nvPr/>
          </p:nvSpPr>
          <p:spPr>
            <a:xfrm>
              <a:off x="5709611" y="2506077"/>
              <a:ext cx="1643925" cy="673075"/>
            </a:xfrm>
            <a:custGeom>
              <a:avLst/>
              <a:gdLst/>
              <a:ahLst/>
              <a:cxnLst/>
              <a:rect l="l" t="t" r="r" b="b"/>
              <a:pathLst>
                <a:path w="65757" h="26923" extrusionOk="0">
                  <a:moveTo>
                    <a:pt x="0" y="0"/>
                  </a:moveTo>
                  <a:lnTo>
                    <a:pt x="10782" y="13477"/>
                  </a:lnTo>
                  <a:lnTo>
                    <a:pt x="0" y="26923"/>
                  </a:lnTo>
                  <a:lnTo>
                    <a:pt x="54975" y="26923"/>
                  </a:lnTo>
                  <a:lnTo>
                    <a:pt x="65757" y="13477"/>
                  </a:lnTo>
                  <a:lnTo>
                    <a:pt x="54975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dirty="0">
                  <a:solidFill>
                    <a:schemeClr val="bg1"/>
                  </a:solidFill>
                  <a:latin typeface="Avenir Next LT Pro" panose="020B0504020202020204" pitchFamily="34" charset="0"/>
                </a:rPr>
                <a:t>Clerical</a:t>
              </a:r>
              <a:endParaRPr dirty="0">
                <a:solidFill>
                  <a:schemeClr val="bg1"/>
                </a:solidFill>
                <a:latin typeface="Avenir Next LT Pro" panose="020B0504020202020204" pitchFamily="34" charset="0"/>
              </a:endParaRPr>
            </a:p>
          </p:txBody>
        </p:sp>
        <p:sp>
          <p:nvSpPr>
            <p:cNvPr id="71" name="Google Shape;41006;p68">
              <a:extLst>
                <a:ext uri="{FF2B5EF4-FFF2-40B4-BE49-F238E27FC236}">
                  <a16:creationId xmlns:a16="http://schemas.microsoft.com/office/drawing/2014/main" id="{4FABEDE7-7A36-4222-A46C-904F40785239}"/>
                </a:ext>
              </a:extLst>
            </p:cNvPr>
            <p:cNvSpPr/>
            <p:nvPr/>
          </p:nvSpPr>
          <p:spPr>
            <a:xfrm>
              <a:off x="4342321" y="2506075"/>
              <a:ext cx="1643150" cy="673075"/>
            </a:xfrm>
            <a:custGeom>
              <a:avLst/>
              <a:gdLst/>
              <a:ahLst/>
              <a:cxnLst/>
              <a:rect l="l" t="t" r="r" b="b"/>
              <a:pathLst>
                <a:path w="65726" h="26923" extrusionOk="0">
                  <a:moveTo>
                    <a:pt x="1" y="0"/>
                  </a:moveTo>
                  <a:lnTo>
                    <a:pt x="10751" y="13477"/>
                  </a:lnTo>
                  <a:lnTo>
                    <a:pt x="1" y="26923"/>
                  </a:lnTo>
                  <a:lnTo>
                    <a:pt x="54944" y="26923"/>
                  </a:lnTo>
                  <a:lnTo>
                    <a:pt x="65726" y="13477"/>
                  </a:lnTo>
                  <a:lnTo>
                    <a:pt x="54944" y="0"/>
                  </a:ln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dirty="0">
                  <a:solidFill>
                    <a:schemeClr val="bg1"/>
                  </a:solidFill>
                  <a:latin typeface="Avenir Next LT Pro" panose="020B0504020202020204" pitchFamily="34" charset="0"/>
                </a:rPr>
                <a:t>Regular</a:t>
              </a:r>
              <a:endParaRPr dirty="0">
                <a:solidFill>
                  <a:schemeClr val="bg1"/>
                </a:solidFill>
                <a:latin typeface="Avenir Next LT Pro" panose="020B0504020202020204" pitchFamily="34" charset="0"/>
              </a:endParaRPr>
            </a:p>
          </p:txBody>
        </p:sp>
      </p:grpSp>
      <p:grpSp>
        <p:nvGrpSpPr>
          <p:cNvPr id="72" name="Google Shape;41001;p68">
            <a:extLst>
              <a:ext uri="{FF2B5EF4-FFF2-40B4-BE49-F238E27FC236}">
                <a16:creationId xmlns:a16="http://schemas.microsoft.com/office/drawing/2014/main" id="{29E21C00-80BF-49ED-A893-3ACB1C92F685}"/>
              </a:ext>
            </a:extLst>
          </p:cNvPr>
          <p:cNvGrpSpPr/>
          <p:nvPr/>
        </p:nvGrpSpPr>
        <p:grpSpPr>
          <a:xfrm>
            <a:off x="2516839" y="4668868"/>
            <a:ext cx="7228896" cy="757076"/>
            <a:chOff x="238125" y="2506075"/>
            <a:chExt cx="5747346" cy="673075"/>
          </a:xfrm>
        </p:grpSpPr>
        <p:sp>
          <p:nvSpPr>
            <p:cNvPr id="73" name="Google Shape;41002;p68">
              <a:extLst>
                <a:ext uri="{FF2B5EF4-FFF2-40B4-BE49-F238E27FC236}">
                  <a16:creationId xmlns:a16="http://schemas.microsoft.com/office/drawing/2014/main" id="{A106E553-AAC5-40BD-BBBF-BFFB1604E194}"/>
                </a:ext>
              </a:extLst>
            </p:cNvPr>
            <p:cNvSpPr/>
            <p:nvPr/>
          </p:nvSpPr>
          <p:spPr>
            <a:xfrm>
              <a:off x="238125" y="2506075"/>
              <a:ext cx="1643150" cy="673075"/>
            </a:xfrm>
            <a:custGeom>
              <a:avLst/>
              <a:gdLst/>
              <a:ahLst/>
              <a:cxnLst/>
              <a:rect l="l" t="t" r="r" b="b"/>
              <a:pathLst>
                <a:path w="65726" h="26923" extrusionOk="0">
                  <a:moveTo>
                    <a:pt x="0" y="0"/>
                  </a:moveTo>
                  <a:lnTo>
                    <a:pt x="10782" y="13477"/>
                  </a:lnTo>
                  <a:lnTo>
                    <a:pt x="0" y="26923"/>
                  </a:lnTo>
                  <a:lnTo>
                    <a:pt x="54943" y="26923"/>
                  </a:lnTo>
                  <a:lnTo>
                    <a:pt x="65725" y="13477"/>
                  </a:lnTo>
                  <a:lnTo>
                    <a:pt x="54943" y="0"/>
                  </a:ln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dirty="0">
                  <a:latin typeface="Avenir Next LT Pro" panose="020B0504020202020204" pitchFamily="34" charset="0"/>
                </a:rPr>
                <a:t>	</a:t>
              </a:r>
              <a:r>
                <a:rPr lang="en-US" dirty="0">
                  <a:solidFill>
                    <a:schemeClr val="bg1"/>
                  </a:solidFill>
                  <a:latin typeface="Avenir Next LT Pro" panose="020B0504020202020204" pitchFamily="34" charset="0"/>
                </a:rPr>
                <a:t>Pictographic</a:t>
              </a:r>
              <a:endParaRPr dirty="0">
                <a:solidFill>
                  <a:schemeClr val="bg1"/>
                </a:solidFill>
                <a:latin typeface="Avenir Next LT Pro" panose="020B0504020202020204" pitchFamily="34" charset="0"/>
              </a:endParaRPr>
            </a:p>
          </p:txBody>
        </p:sp>
        <p:sp>
          <p:nvSpPr>
            <p:cNvPr id="74" name="Google Shape;41003;p68">
              <a:extLst>
                <a:ext uri="{FF2B5EF4-FFF2-40B4-BE49-F238E27FC236}">
                  <a16:creationId xmlns:a16="http://schemas.microsoft.com/office/drawing/2014/main" id="{6D970E00-E1A0-48DC-8C49-2181DAD85618}"/>
                </a:ext>
              </a:extLst>
            </p:cNvPr>
            <p:cNvSpPr/>
            <p:nvPr/>
          </p:nvSpPr>
          <p:spPr>
            <a:xfrm>
              <a:off x="1606190" y="2506075"/>
              <a:ext cx="1643925" cy="673075"/>
            </a:xfrm>
            <a:custGeom>
              <a:avLst/>
              <a:gdLst/>
              <a:ahLst/>
              <a:cxnLst/>
              <a:rect l="l" t="t" r="r" b="b"/>
              <a:pathLst>
                <a:path w="65757" h="26923" extrusionOk="0">
                  <a:moveTo>
                    <a:pt x="0" y="0"/>
                  </a:moveTo>
                  <a:lnTo>
                    <a:pt x="10782" y="13477"/>
                  </a:lnTo>
                  <a:lnTo>
                    <a:pt x="0" y="26923"/>
                  </a:lnTo>
                  <a:lnTo>
                    <a:pt x="54975" y="26923"/>
                  </a:lnTo>
                  <a:lnTo>
                    <a:pt x="65757" y="13477"/>
                  </a:lnTo>
                  <a:lnTo>
                    <a:pt x="54975" y="0"/>
                  </a:lnTo>
                  <a:close/>
                </a:path>
              </a:pathLst>
            </a:cu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dirty="0">
                  <a:solidFill>
                    <a:schemeClr val="bg1"/>
                  </a:solidFill>
                  <a:latin typeface="Avenir Next LT Pro" panose="020B0504020202020204" pitchFamily="34" charset="0"/>
                </a:rPr>
                <a:t>	Abstract Ideographic</a:t>
              </a:r>
              <a:endParaRPr dirty="0">
                <a:solidFill>
                  <a:schemeClr val="bg1"/>
                </a:solidFill>
                <a:latin typeface="Avenir Next LT Pro" panose="020B0504020202020204" pitchFamily="34" charset="0"/>
              </a:endParaRPr>
            </a:p>
          </p:txBody>
        </p:sp>
        <p:sp>
          <p:nvSpPr>
            <p:cNvPr id="75" name="Google Shape;41004;p68">
              <a:extLst>
                <a:ext uri="{FF2B5EF4-FFF2-40B4-BE49-F238E27FC236}">
                  <a16:creationId xmlns:a16="http://schemas.microsoft.com/office/drawing/2014/main" id="{6880B571-71A6-408F-8FCC-834242CB47A2}"/>
                </a:ext>
              </a:extLst>
            </p:cNvPr>
            <p:cNvSpPr/>
            <p:nvPr/>
          </p:nvSpPr>
          <p:spPr>
            <a:xfrm>
              <a:off x="2973481" y="2506075"/>
              <a:ext cx="1643925" cy="673075"/>
            </a:xfrm>
            <a:custGeom>
              <a:avLst/>
              <a:gdLst/>
              <a:ahLst/>
              <a:cxnLst/>
              <a:rect l="l" t="t" r="r" b="b"/>
              <a:pathLst>
                <a:path w="65757" h="26923" extrusionOk="0">
                  <a:moveTo>
                    <a:pt x="0" y="0"/>
                  </a:moveTo>
                  <a:lnTo>
                    <a:pt x="10782" y="13477"/>
                  </a:lnTo>
                  <a:lnTo>
                    <a:pt x="0" y="26923"/>
                  </a:lnTo>
                  <a:lnTo>
                    <a:pt x="54975" y="26923"/>
                  </a:lnTo>
                  <a:lnTo>
                    <a:pt x="65757" y="13477"/>
                  </a:lnTo>
                  <a:lnTo>
                    <a:pt x="54975" y="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dirty="0">
                  <a:solidFill>
                    <a:schemeClr val="bg1"/>
                  </a:solidFill>
                  <a:latin typeface="Avenir Next LT Pro" panose="020B0504020202020204" pitchFamily="34" charset="0"/>
                </a:rPr>
                <a:t>	Complex</a:t>
              </a:r>
              <a:endParaRPr dirty="0">
                <a:solidFill>
                  <a:schemeClr val="bg1"/>
                </a:solidFill>
                <a:latin typeface="Avenir Next LT Pro" panose="020B0504020202020204" pitchFamily="34" charset="0"/>
              </a:endParaRPr>
            </a:p>
          </p:txBody>
        </p:sp>
        <p:sp>
          <p:nvSpPr>
            <p:cNvPr id="77" name="Google Shape;41006;p68">
              <a:extLst>
                <a:ext uri="{FF2B5EF4-FFF2-40B4-BE49-F238E27FC236}">
                  <a16:creationId xmlns:a16="http://schemas.microsoft.com/office/drawing/2014/main" id="{31B135D6-CDFF-419D-8291-7E01C43EF28A}"/>
                </a:ext>
              </a:extLst>
            </p:cNvPr>
            <p:cNvSpPr/>
            <p:nvPr/>
          </p:nvSpPr>
          <p:spPr>
            <a:xfrm>
              <a:off x="4342321" y="2506075"/>
              <a:ext cx="1643150" cy="673075"/>
            </a:xfrm>
            <a:custGeom>
              <a:avLst/>
              <a:gdLst/>
              <a:ahLst/>
              <a:cxnLst/>
              <a:rect l="l" t="t" r="r" b="b"/>
              <a:pathLst>
                <a:path w="65726" h="26923" extrusionOk="0">
                  <a:moveTo>
                    <a:pt x="1" y="0"/>
                  </a:moveTo>
                  <a:lnTo>
                    <a:pt x="10751" y="13477"/>
                  </a:lnTo>
                  <a:lnTo>
                    <a:pt x="1" y="26923"/>
                  </a:lnTo>
                  <a:lnTo>
                    <a:pt x="54944" y="26923"/>
                  </a:lnTo>
                  <a:lnTo>
                    <a:pt x="65726" y="13477"/>
                  </a:lnTo>
                  <a:lnTo>
                    <a:pt x="54944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dirty="0">
                  <a:solidFill>
                    <a:schemeClr val="bg1"/>
                  </a:solidFill>
                  <a:latin typeface="Avenir Next LT Pro" panose="020B0504020202020204" pitchFamily="34" charset="0"/>
                </a:rPr>
                <a:t>	Simplified</a:t>
              </a:r>
              <a:endParaRPr dirty="0">
                <a:solidFill>
                  <a:schemeClr val="bg1"/>
                </a:solidFill>
                <a:latin typeface="Avenir Next LT Pro" panose="020B0504020202020204" pitchFamily="34" charset="0"/>
              </a:endParaRPr>
            </a:p>
          </p:txBody>
        </p:sp>
      </p:grpSp>
      <p:pic>
        <p:nvPicPr>
          <p:cNvPr id="6" name="Picture 5">
            <a:extLst>
              <a:ext uri="{FF2B5EF4-FFF2-40B4-BE49-F238E27FC236}">
                <a16:creationId xmlns:a16="http://schemas.microsoft.com/office/drawing/2014/main" id="{A240BC87-E4AD-4867-BAA8-170ECC39C64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12074"/>
          <a:stretch/>
        </p:blipFill>
        <p:spPr>
          <a:xfrm>
            <a:off x="3410221" y="5551421"/>
            <a:ext cx="5851907" cy="620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089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7" name="Rectangle 46">
            <a:extLst>
              <a:ext uri="{FF2B5EF4-FFF2-40B4-BE49-F238E27FC236}">
                <a16:creationId xmlns:a16="http://schemas.microsoft.com/office/drawing/2014/main" id="{4FCA88C2-C73C-4062-A097-8FBCE3090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3981C21-E132-4402-B31B-D725C1CE7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53241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A685C77-4E84-486A-9AE5-F3635BE98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2" y="822324"/>
            <a:ext cx="5149596" cy="5228279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3B41B82-D158-4360-A1A0-AAAB8B48D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4" y="1465790"/>
            <a:ext cx="3860798" cy="3941345"/>
          </a:xfrm>
        </p:spPr>
        <p:txBody>
          <a:bodyPr>
            <a:normAutofit/>
          </a:bodyPr>
          <a:lstStyle/>
          <a:p>
            <a:r>
              <a:rPr lang="en-US" sz="5100" dirty="0"/>
              <a:t>Modernization of Chinese Language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2A59C-2864-4BF6-ACD1-5CCC7F90B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7733" y="1359090"/>
            <a:ext cx="5132665" cy="4048046"/>
          </a:xfrm>
        </p:spPr>
        <p:txBody>
          <a:bodyPr anchor="ctr"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venir Next LT Pro" panose="020B0504020202020204" pitchFamily="34" charset="0"/>
              </a:rPr>
              <a:t>1958 Language Reform Movement 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Avenir Next LT Pro" panose="020B0504020202020204" pitchFamily="34" charset="0"/>
              </a:rPr>
              <a:t>Simplify Chinese characters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Avenir Next LT Pro" panose="020B0504020202020204" pitchFamily="34" charset="0"/>
              </a:rPr>
              <a:t>Popularize Putonghua (common speech)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Avenir Next LT Pro" panose="020B0504020202020204" pitchFamily="34" charset="0"/>
              </a:rPr>
              <a:t>Resolve &amp; revise Chinese romanization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Avenir Next LT Pro" panose="020B0504020202020204" pitchFamily="34" charset="0"/>
              </a:rPr>
              <a:t>Led to Character Changes in: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Avenir Next LT Pro" panose="020B0504020202020204" pitchFamily="34" charset="0"/>
              </a:rPr>
              <a:t>Quantity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Avenir Next LT Pro" panose="020B0504020202020204" pitchFamily="34" charset="0"/>
              </a:rPr>
              <a:t>Forms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Avenir Next LT Pro" panose="020B0504020202020204" pitchFamily="34" charset="0"/>
              </a:rPr>
              <a:t>Pronunciation</a:t>
            </a:r>
          </a:p>
          <a:p>
            <a:pPr lvl="1">
              <a:lnSpc>
                <a:spcPct val="150000"/>
              </a:lnSpc>
            </a:pPr>
            <a:r>
              <a:rPr lang="en-US" dirty="0">
                <a:latin typeface="Avenir Next LT Pro" panose="020B0504020202020204" pitchFamily="34" charset="0"/>
              </a:rPr>
              <a:t>Serial order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55C1C3E-5158-47F3-8FD9-14B22C3E6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121662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0" name="Google Shape;36914;p61">
            <a:extLst>
              <a:ext uri="{FF2B5EF4-FFF2-40B4-BE49-F238E27FC236}">
                <a16:creationId xmlns:a16="http://schemas.microsoft.com/office/drawing/2014/main" id="{8B8A06C6-EAA7-4AC9-8CA3-00947CBB01F4}"/>
              </a:ext>
            </a:extLst>
          </p:cNvPr>
          <p:cNvGrpSpPr/>
          <p:nvPr/>
        </p:nvGrpSpPr>
        <p:grpSpPr>
          <a:xfrm>
            <a:off x="9892479" y="4188475"/>
            <a:ext cx="1531915" cy="1730993"/>
            <a:chOff x="2299675" y="1481450"/>
            <a:chExt cx="2777725" cy="3138700"/>
          </a:xfrm>
        </p:grpSpPr>
        <p:sp>
          <p:nvSpPr>
            <p:cNvPr id="71" name="Google Shape;36915;p61">
              <a:extLst>
                <a:ext uri="{FF2B5EF4-FFF2-40B4-BE49-F238E27FC236}">
                  <a16:creationId xmlns:a16="http://schemas.microsoft.com/office/drawing/2014/main" id="{14856996-EC9A-4EA0-AD8D-15F772A07574}"/>
                </a:ext>
              </a:extLst>
            </p:cNvPr>
            <p:cNvSpPr/>
            <p:nvPr/>
          </p:nvSpPr>
          <p:spPr>
            <a:xfrm>
              <a:off x="2299675" y="1579200"/>
              <a:ext cx="354250" cy="512875"/>
            </a:xfrm>
            <a:custGeom>
              <a:avLst/>
              <a:gdLst/>
              <a:ahLst/>
              <a:cxnLst/>
              <a:rect l="l" t="t" r="r" b="b"/>
              <a:pathLst>
                <a:path w="14170" h="20515" extrusionOk="0">
                  <a:moveTo>
                    <a:pt x="3192" y="0"/>
                  </a:moveTo>
                  <a:cubicBezTo>
                    <a:pt x="3192" y="0"/>
                    <a:pt x="1" y="4025"/>
                    <a:pt x="1108" y="11537"/>
                  </a:cubicBezTo>
                  <a:cubicBezTo>
                    <a:pt x="2295" y="19665"/>
                    <a:pt x="5694" y="20514"/>
                    <a:pt x="7063" y="20514"/>
                  </a:cubicBezTo>
                  <a:cubicBezTo>
                    <a:pt x="7425" y="20514"/>
                    <a:pt x="7645" y="20455"/>
                    <a:pt x="7645" y="20455"/>
                  </a:cubicBezTo>
                  <a:lnTo>
                    <a:pt x="14169" y="19503"/>
                  </a:lnTo>
                  <a:lnTo>
                    <a:pt x="13681" y="3417"/>
                  </a:lnTo>
                  <a:lnTo>
                    <a:pt x="3192" y="0"/>
                  </a:lnTo>
                  <a:close/>
                </a:path>
              </a:pathLst>
            </a:custGeom>
            <a:solidFill>
              <a:srgbClr val="BF9A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36916;p61">
              <a:extLst>
                <a:ext uri="{FF2B5EF4-FFF2-40B4-BE49-F238E27FC236}">
                  <a16:creationId xmlns:a16="http://schemas.microsoft.com/office/drawing/2014/main" id="{0DB084E2-0291-405F-A312-559562C9DE9B}"/>
                </a:ext>
              </a:extLst>
            </p:cNvPr>
            <p:cNvSpPr/>
            <p:nvPr/>
          </p:nvSpPr>
          <p:spPr>
            <a:xfrm>
              <a:off x="2408325" y="1939350"/>
              <a:ext cx="76225" cy="74450"/>
            </a:xfrm>
            <a:custGeom>
              <a:avLst/>
              <a:gdLst/>
              <a:ahLst/>
              <a:cxnLst/>
              <a:rect l="l" t="t" r="r" b="b"/>
              <a:pathLst>
                <a:path w="3049" h="2978" extrusionOk="0">
                  <a:moveTo>
                    <a:pt x="834" y="1"/>
                  </a:moveTo>
                  <a:cubicBezTo>
                    <a:pt x="834" y="1"/>
                    <a:pt x="0" y="477"/>
                    <a:pt x="0" y="1430"/>
                  </a:cubicBezTo>
                  <a:cubicBezTo>
                    <a:pt x="0" y="2382"/>
                    <a:pt x="417" y="2977"/>
                    <a:pt x="417" y="2977"/>
                  </a:cubicBezTo>
                  <a:lnTo>
                    <a:pt x="3048" y="2144"/>
                  </a:lnTo>
                  <a:lnTo>
                    <a:pt x="2751" y="656"/>
                  </a:lnTo>
                  <a:cubicBezTo>
                    <a:pt x="2751" y="656"/>
                    <a:pt x="2048" y="120"/>
                    <a:pt x="834" y="1"/>
                  </a:cubicBezTo>
                  <a:close/>
                </a:path>
              </a:pathLst>
            </a:custGeom>
            <a:solidFill>
              <a:srgbClr val="6E4B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36917;p61">
              <a:extLst>
                <a:ext uri="{FF2B5EF4-FFF2-40B4-BE49-F238E27FC236}">
                  <a16:creationId xmlns:a16="http://schemas.microsoft.com/office/drawing/2014/main" id="{78F881A3-6779-4D1E-8D3C-470CD3D845A1}"/>
                </a:ext>
              </a:extLst>
            </p:cNvPr>
            <p:cNvSpPr/>
            <p:nvPr/>
          </p:nvSpPr>
          <p:spPr>
            <a:xfrm>
              <a:off x="2409225" y="1898875"/>
              <a:ext cx="238725" cy="193050"/>
            </a:xfrm>
            <a:custGeom>
              <a:avLst/>
              <a:gdLst/>
              <a:ahLst/>
              <a:cxnLst/>
              <a:rect l="l" t="t" r="r" b="b"/>
              <a:pathLst>
                <a:path w="9549" h="7722" extrusionOk="0">
                  <a:moveTo>
                    <a:pt x="9549" y="1"/>
                  </a:moveTo>
                  <a:lnTo>
                    <a:pt x="9549" y="1"/>
                  </a:lnTo>
                  <a:cubicBezTo>
                    <a:pt x="9549" y="1"/>
                    <a:pt x="5084" y="262"/>
                    <a:pt x="3179" y="310"/>
                  </a:cubicBezTo>
                  <a:cubicBezTo>
                    <a:pt x="596" y="382"/>
                    <a:pt x="0" y="2548"/>
                    <a:pt x="0" y="2548"/>
                  </a:cubicBezTo>
                  <a:cubicBezTo>
                    <a:pt x="310" y="2163"/>
                    <a:pt x="794" y="1934"/>
                    <a:pt x="1248" y="1934"/>
                  </a:cubicBezTo>
                  <a:cubicBezTo>
                    <a:pt x="1944" y="1934"/>
                    <a:pt x="2569" y="2474"/>
                    <a:pt x="2381" y="3822"/>
                  </a:cubicBezTo>
                  <a:cubicBezTo>
                    <a:pt x="2072" y="6049"/>
                    <a:pt x="310" y="6847"/>
                    <a:pt x="310" y="6847"/>
                  </a:cubicBezTo>
                  <a:cubicBezTo>
                    <a:pt x="310" y="6847"/>
                    <a:pt x="1001" y="7722"/>
                    <a:pt x="2561" y="7722"/>
                  </a:cubicBezTo>
                  <a:cubicBezTo>
                    <a:pt x="2774" y="7722"/>
                    <a:pt x="3004" y="7705"/>
                    <a:pt x="3251" y="7668"/>
                  </a:cubicBezTo>
                  <a:cubicBezTo>
                    <a:pt x="6168" y="7239"/>
                    <a:pt x="8537" y="6989"/>
                    <a:pt x="9013" y="6037"/>
                  </a:cubicBezTo>
                  <a:cubicBezTo>
                    <a:pt x="9489" y="5084"/>
                    <a:pt x="9549" y="1"/>
                    <a:pt x="9549" y="1"/>
                  </a:cubicBezTo>
                  <a:close/>
                </a:path>
              </a:pathLst>
            </a:custGeom>
            <a:solidFill>
              <a:srgbClr val="CFBA9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36918;p61">
              <a:extLst>
                <a:ext uri="{FF2B5EF4-FFF2-40B4-BE49-F238E27FC236}">
                  <a16:creationId xmlns:a16="http://schemas.microsoft.com/office/drawing/2014/main" id="{C4658949-90BD-48DF-A3AC-2A12307E235D}"/>
                </a:ext>
              </a:extLst>
            </p:cNvPr>
            <p:cNvSpPr/>
            <p:nvPr/>
          </p:nvSpPr>
          <p:spPr>
            <a:xfrm>
              <a:off x="2371125" y="1481450"/>
              <a:ext cx="2550625" cy="3130300"/>
            </a:xfrm>
            <a:custGeom>
              <a:avLst/>
              <a:gdLst/>
              <a:ahLst/>
              <a:cxnLst/>
              <a:rect l="l" t="t" r="r" b="b"/>
              <a:pathLst>
                <a:path w="102025" h="125212" extrusionOk="0">
                  <a:moveTo>
                    <a:pt x="75406" y="0"/>
                  </a:moveTo>
                  <a:cubicBezTo>
                    <a:pt x="74507" y="0"/>
                    <a:pt x="73364" y="323"/>
                    <a:pt x="71914" y="1112"/>
                  </a:cubicBezTo>
                  <a:cubicBezTo>
                    <a:pt x="71914" y="1112"/>
                    <a:pt x="63296" y="5022"/>
                    <a:pt x="51184" y="5022"/>
                  </a:cubicBezTo>
                  <a:cubicBezTo>
                    <a:pt x="50233" y="5022"/>
                    <a:pt x="49260" y="4998"/>
                    <a:pt x="48268" y="4946"/>
                  </a:cubicBezTo>
                  <a:cubicBezTo>
                    <a:pt x="35354" y="4257"/>
                    <a:pt x="18577" y="2285"/>
                    <a:pt x="10762" y="2285"/>
                  </a:cubicBezTo>
                  <a:cubicBezTo>
                    <a:pt x="10334" y="2285"/>
                    <a:pt x="9933" y="2291"/>
                    <a:pt x="9561" y="2303"/>
                  </a:cubicBezTo>
                  <a:cubicBezTo>
                    <a:pt x="2381" y="2541"/>
                    <a:pt x="619" y="3017"/>
                    <a:pt x="0" y="4470"/>
                  </a:cubicBezTo>
                  <a:cubicBezTo>
                    <a:pt x="0" y="4470"/>
                    <a:pt x="125" y="4187"/>
                    <a:pt x="442" y="4187"/>
                  </a:cubicBezTo>
                  <a:cubicBezTo>
                    <a:pt x="1001" y="4187"/>
                    <a:pt x="2162" y="5070"/>
                    <a:pt x="4298" y="9959"/>
                  </a:cubicBezTo>
                  <a:cubicBezTo>
                    <a:pt x="7656" y="17602"/>
                    <a:pt x="10752" y="45320"/>
                    <a:pt x="11478" y="51999"/>
                  </a:cubicBezTo>
                  <a:cubicBezTo>
                    <a:pt x="12192" y="58679"/>
                    <a:pt x="12192" y="64191"/>
                    <a:pt x="13145" y="65144"/>
                  </a:cubicBezTo>
                  <a:cubicBezTo>
                    <a:pt x="14097" y="66096"/>
                    <a:pt x="34647" y="73026"/>
                    <a:pt x="34647" y="73026"/>
                  </a:cubicBezTo>
                  <a:cubicBezTo>
                    <a:pt x="34647" y="73026"/>
                    <a:pt x="14823" y="68251"/>
                    <a:pt x="13621" y="68251"/>
                  </a:cubicBezTo>
                  <a:cubicBezTo>
                    <a:pt x="12430" y="68251"/>
                    <a:pt x="12192" y="70406"/>
                    <a:pt x="12907" y="73026"/>
                  </a:cubicBezTo>
                  <a:cubicBezTo>
                    <a:pt x="13621" y="75669"/>
                    <a:pt x="15776" y="86408"/>
                    <a:pt x="15776" y="90945"/>
                  </a:cubicBezTo>
                  <a:cubicBezTo>
                    <a:pt x="15776" y="95493"/>
                    <a:pt x="16014" y="98124"/>
                    <a:pt x="17919" y="100505"/>
                  </a:cubicBezTo>
                  <a:cubicBezTo>
                    <a:pt x="19824" y="102887"/>
                    <a:pt x="35124" y="103851"/>
                    <a:pt x="35124" y="103851"/>
                  </a:cubicBezTo>
                  <a:lnTo>
                    <a:pt x="19824" y="104089"/>
                  </a:lnTo>
                  <a:cubicBezTo>
                    <a:pt x="19824" y="104089"/>
                    <a:pt x="19824" y="106244"/>
                    <a:pt x="21491" y="110292"/>
                  </a:cubicBezTo>
                  <a:cubicBezTo>
                    <a:pt x="23158" y="114364"/>
                    <a:pt x="28182" y="123913"/>
                    <a:pt x="32730" y="125104"/>
                  </a:cubicBezTo>
                  <a:cubicBezTo>
                    <a:pt x="33010" y="125177"/>
                    <a:pt x="33376" y="125211"/>
                    <a:pt x="33820" y="125211"/>
                  </a:cubicBezTo>
                  <a:cubicBezTo>
                    <a:pt x="40591" y="125211"/>
                    <a:pt x="65468" y="117222"/>
                    <a:pt x="76462" y="117222"/>
                  </a:cubicBezTo>
                  <a:cubicBezTo>
                    <a:pt x="88166" y="117222"/>
                    <a:pt x="102025" y="116984"/>
                    <a:pt x="102025" y="116984"/>
                  </a:cubicBezTo>
                  <a:cubicBezTo>
                    <a:pt x="102025" y="116984"/>
                    <a:pt x="98203" y="98589"/>
                    <a:pt x="91500" y="79241"/>
                  </a:cubicBezTo>
                  <a:cubicBezTo>
                    <a:pt x="84820" y="59893"/>
                    <a:pt x="77403" y="33128"/>
                    <a:pt x="76926" y="24770"/>
                  </a:cubicBezTo>
                  <a:cubicBezTo>
                    <a:pt x="76450" y="16400"/>
                    <a:pt x="76688" y="11864"/>
                    <a:pt x="76926" y="8042"/>
                  </a:cubicBezTo>
                  <a:lnTo>
                    <a:pt x="76926" y="8042"/>
                  </a:lnTo>
                  <a:cubicBezTo>
                    <a:pt x="76926" y="8042"/>
                    <a:pt x="68568" y="10197"/>
                    <a:pt x="63556" y="10673"/>
                  </a:cubicBezTo>
                  <a:cubicBezTo>
                    <a:pt x="58531" y="11149"/>
                    <a:pt x="54471" y="11149"/>
                    <a:pt x="54471" y="11149"/>
                  </a:cubicBezTo>
                  <a:cubicBezTo>
                    <a:pt x="54471" y="11149"/>
                    <a:pt x="67140" y="9244"/>
                    <a:pt x="72866" y="7792"/>
                  </a:cubicBezTo>
                  <a:lnTo>
                    <a:pt x="78593" y="6363"/>
                  </a:lnTo>
                  <a:cubicBezTo>
                    <a:pt x="78593" y="6363"/>
                    <a:pt x="79403" y="0"/>
                    <a:pt x="75406" y="0"/>
                  </a:cubicBezTo>
                  <a:close/>
                </a:path>
              </a:pathLst>
            </a:custGeom>
            <a:solidFill>
              <a:srgbClr val="E3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75" name="Google Shape;36919;p61">
              <a:extLst>
                <a:ext uri="{FF2B5EF4-FFF2-40B4-BE49-F238E27FC236}">
                  <a16:creationId xmlns:a16="http://schemas.microsoft.com/office/drawing/2014/main" id="{20EB8440-93ED-4718-94B9-DECEBC200BAA}"/>
                </a:ext>
              </a:extLst>
            </p:cNvPr>
            <p:cNvSpPr/>
            <p:nvPr/>
          </p:nvSpPr>
          <p:spPr>
            <a:xfrm>
              <a:off x="3242950" y="4093375"/>
              <a:ext cx="352750" cy="354650"/>
            </a:xfrm>
            <a:custGeom>
              <a:avLst/>
              <a:gdLst/>
              <a:ahLst/>
              <a:cxnLst/>
              <a:rect l="l" t="t" r="r" b="b"/>
              <a:pathLst>
                <a:path w="14110" h="14186" extrusionOk="0">
                  <a:moveTo>
                    <a:pt x="6297" y="1"/>
                  </a:moveTo>
                  <a:cubicBezTo>
                    <a:pt x="4576" y="1"/>
                    <a:pt x="2423" y="338"/>
                    <a:pt x="1548" y="1874"/>
                  </a:cubicBezTo>
                  <a:cubicBezTo>
                    <a:pt x="1" y="4625"/>
                    <a:pt x="2144" y="14185"/>
                    <a:pt x="2144" y="14185"/>
                  </a:cubicBezTo>
                  <a:cubicBezTo>
                    <a:pt x="2144" y="14185"/>
                    <a:pt x="4894" y="9768"/>
                    <a:pt x="7156" y="9411"/>
                  </a:cubicBezTo>
                  <a:cubicBezTo>
                    <a:pt x="9418" y="9054"/>
                    <a:pt x="13252" y="8935"/>
                    <a:pt x="13252" y="8935"/>
                  </a:cubicBezTo>
                  <a:cubicBezTo>
                    <a:pt x="13252" y="8935"/>
                    <a:pt x="14110" y="922"/>
                    <a:pt x="8728" y="208"/>
                  </a:cubicBezTo>
                  <a:cubicBezTo>
                    <a:pt x="8728" y="208"/>
                    <a:pt x="7645" y="1"/>
                    <a:pt x="6297" y="1"/>
                  </a:cubicBezTo>
                  <a:close/>
                </a:path>
              </a:pathLst>
            </a:custGeom>
            <a:solidFill>
              <a:srgbClr val="6E4B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36920;p61">
              <a:extLst>
                <a:ext uri="{FF2B5EF4-FFF2-40B4-BE49-F238E27FC236}">
                  <a16:creationId xmlns:a16="http://schemas.microsoft.com/office/drawing/2014/main" id="{E215BDDD-3605-4843-B12B-32BC37B4D540}"/>
                </a:ext>
              </a:extLst>
            </p:cNvPr>
            <p:cNvSpPr/>
            <p:nvPr/>
          </p:nvSpPr>
          <p:spPr>
            <a:xfrm>
              <a:off x="3095025" y="3852250"/>
              <a:ext cx="1982375" cy="767900"/>
            </a:xfrm>
            <a:custGeom>
              <a:avLst/>
              <a:gdLst/>
              <a:ahLst/>
              <a:cxnLst/>
              <a:rect l="l" t="t" r="r" b="b"/>
              <a:pathLst>
                <a:path w="79295" h="30716" extrusionOk="0">
                  <a:moveTo>
                    <a:pt x="65002" y="1"/>
                  </a:moveTo>
                  <a:cubicBezTo>
                    <a:pt x="61013" y="1"/>
                    <a:pt x="57507" y="1197"/>
                    <a:pt x="57507" y="1197"/>
                  </a:cubicBezTo>
                  <a:cubicBezTo>
                    <a:pt x="57507" y="1197"/>
                    <a:pt x="17205" y="7721"/>
                    <a:pt x="13228" y="8519"/>
                  </a:cubicBezTo>
                  <a:cubicBezTo>
                    <a:pt x="9263" y="9329"/>
                    <a:pt x="7501" y="10674"/>
                    <a:pt x="7144" y="12448"/>
                  </a:cubicBezTo>
                  <a:cubicBezTo>
                    <a:pt x="7144" y="12448"/>
                    <a:pt x="9386" y="10060"/>
                    <a:pt x="11417" y="10060"/>
                  </a:cubicBezTo>
                  <a:cubicBezTo>
                    <a:pt x="12557" y="10060"/>
                    <a:pt x="13631" y="10812"/>
                    <a:pt x="14204" y="13162"/>
                  </a:cubicBezTo>
                  <a:cubicBezTo>
                    <a:pt x="15800" y="19687"/>
                    <a:pt x="11502" y="29724"/>
                    <a:pt x="6561" y="29879"/>
                  </a:cubicBezTo>
                  <a:cubicBezTo>
                    <a:pt x="6392" y="29884"/>
                    <a:pt x="6227" y="29887"/>
                    <a:pt x="6066" y="29887"/>
                  </a:cubicBezTo>
                  <a:cubicBezTo>
                    <a:pt x="1511" y="29887"/>
                    <a:pt x="1" y="27689"/>
                    <a:pt x="0" y="27688"/>
                  </a:cubicBezTo>
                  <a:lnTo>
                    <a:pt x="0" y="27688"/>
                  </a:lnTo>
                  <a:cubicBezTo>
                    <a:pt x="1" y="27689"/>
                    <a:pt x="1714" y="30716"/>
                    <a:pt x="6543" y="30716"/>
                  </a:cubicBezTo>
                  <a:cubicBezTo>
                    <a:pt x="6854" y="30716"/>
                    <a:pt x="7177" y="30703"/>
                    <a:pt x="7513" y="30676"/>
                  </a:cubicBezTo>
                  <a:cubicBezTo>
                    <a:pt x="14978" y="30081"/>
                    <a:pt x="28682" y="26212"/>
                    <a:pt x="39839" y="24616"/>
                  </a:cubicBezTo>
                  <a:cubicBezTo>
                    <a:pt x="49340" y="23256"/>
                    <a:pt x="64527" y="22830"/>
                    <a:pt x="70569" y="22830"/>
                  </a:cubicBezTo>
                  <a:cubicBezTo>
                    <a:pt x="71614" y="22830"/>
                    <a:pt x="72386" y="22843"/>
                    <a:pt x="72807" y="22866"/>
                  </a:cubicBezTo>
                  <a:cubicBezTo>
                    <a:pt x="72832" y="22867"/>
                    <a:pt x="72858" y="22868"/>
                    <a:pt x="72884" y="22868"/>
                  </a:cubicBezTo>
                  <a:cubicBezTo>
                    <a:pt x="75741" y="22868"/>
                    <a:pt x="79295" y="14345"/>
                    <a:pt x="75188" y="5495"/>
                  </a:cubicBezTo>
                  <a:cubicBezTo>
                    <a:pt x="73153" y="1115"/>
                    <a:pt x="68852" y="1"/>
                    <a:pt x="65002" y="1"/>
                  </a:cubicBezTo>
                  <a:close/>
                </a:path>
              </a:pathLst>
            </a:custGeom>
            <a:solidFill>
              <a:srgbClr val="BF9A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65599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23">
            <a:extLst>
              <a:ext uri="{FF2B5EF4-FFF2-40B4-BE49-F238E27FC236}">
                <a16:creationId xmlns:a16="http://schemas.microsoft.com/office/drawing/2014/main" id="{4FCA88C2-C73C-4062-A097-8FBCE3090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25">
            <a:extLst>
              <a:ext uri="{FF2B5EF4-FFF2-40B4-BE49-F238E27FC236}">
                <a16:creationId xmlns:a16="http://schemas.microsoft.com/office/drawing/2014/main" id="{83981C21-E132-4402-B31B-D725C1CE7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53241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27">
            <a:extLst>
              <a:ext uri="{FF2B5EF4-FFF2-40B4-BE49-F238E27FC236}">
                <a16:creationId xmlns:a16="http://schemas.microsoft.com/office/drawing/2014/main" id="{6A685C77-4E84-486A-9AE5-F3635BE98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1" y="822324"/>
            <a:ext cx="5149596" cy="5228279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64A76F-DD50-4249-8B4E-A682B3616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4268" y="1465790"/>
            <a:ext cx="3860798" cy="3941345"/>
          </a:xfrm>
        </p:spPr>
        <p:txBody>
          <a:bodyPr>
            <a:normAutofit/>
          </a:bodyPr>
          <a:lstStyle/>
          <a:p>
            <a:r>
              <a:rPr lang="en-US" sz="5100" dirty="0"/>
              <a:t>Modernization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12677A-7D90-462F-A825-2CFAAD9EE7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602" y="1359090"/>
            <a:ext cx="5132665" cy="4048046"/>
          </a:xfrm>
        </p:spPr>
        <p:txBody>
          <a:bodyPr anchor="ctr">
            <a:normAutofit/>
          </a:bodyPr>
          <a:lstStyle/>
          <a:p>
            <a:pPr>
              <a:lnSpc>
                <a:spcPct val="110000"/>
              </a:lnSpc>
            </a:pPr>
            <a:r>
              <a:rPr lang="en-US" dirty="0">
                <a:latin typeface="Avenir Next LT Pro" panose="020B0504020202020204" pitchFamily="34" charset="0"/>
              </a:rPr>
              <a:t>Simplification – making characters </a:t>
            </a:r>
            <a:r>
              <a:rPr lang="en-US" altLang="zh-CN" dirty="0">
                <a:latin typeface="Avenir Next LT Pro" panose="020B0504020202020204" pitchFamily="34" charset="0"/>
              </a:rPr>
              <a:t>easier learn</a:t>
            </a:r>
          </a:p>
          <a:p>
            <a:pPr lvl="2">
              <a:lnSpc>
                <a:spcPct val="110000"/>
              </a:lnSpc>
            </a:pPr>
            <a:r>
              <a:rPr lang="en-US" sz="1800" dirty="0">
                <a:latin typeface="Avenir Next LT Pro" panose="020B0504020202020204" pitchFamily="34" charset="0"/>
              </a:rPr>
              <a:t>6,763 simplified Chinese characters</a:t>
            </a:r>
          </a:p>
          <a:p>
            <a:pPr lvl="2">
              <a:lnSpc>
                <a:spcPct val="110000"/>
              </a:lnSpc>
            </a:pPr>
            <a:r>
              <a:rPr lang="en-US" sz="1800" dirty="0">
                <a:latin typeface="Avenir Next LT Pro" panose="020B0504020202020204" pitchFamily="34" charset="0"/>
              </a:rPr>
              <a:t>3,755 frequency used</a:t>
            </a:r>
          </a:p>
          <a:p>
            <a:pPr>
              <a:lnSpc>
                <a:spcPct val="150000"/>
              </a:lnSpc>
            </a:pPr>
            <a:r>
              <a:rPr lang="en-US" dirty="0" err="1">
                <a:latin typeface="Avenir Next LT Pro" panose="020B0504020202020204" pitchFamily="34" charset="0"/>
              </a:rPr>
              <a:t>Phoneticization</a:t>
            </a:r>
            <a:r>
              <a:rPr lang="en-US" dirty="0">
                <a:latin typeface="Avenir Next LT Pro" panose="020B0504020202020204" pitchFamily="34" charset="0"/>
              </a:rPr>
              <a:t>  - displaying writing in an alphabetical script (Pinyin)</a:t>
            </a:r>
          </a:p>
          <a:p>
            <a:pPr lvl="2">
              <a:lnSpc>
                <a:spcPct val="150000"/>
              </a:lnSpc>
            </a:pPr>
            <a:r>
              <a:rPr lang="en-US" sz="1800" dirty="0">
                <a:latin typeface="Avenir Next LT Pro" panose="020B0504020202020204" pitchFamily="34" charset="0"/>
              </a:rPr>
              <a:t>In 1918, Pinyin is recognized as official Modern romanization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61" name="Rectangle 29">
            <a:extLst>
              <a:ext uri="{FF2B5EF4-FFF2-40B4-BE49-F238E27FC236}">
                <a16:creationId xmlns:a16="http://schemas.microsoft.com/office/drawing/2014/main" id="{E55C1C3E-5158-47F3-8FD9-14B22C3E6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121662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oogle Shape;36921;p61">
            <a:extLst>
              <a:ext uri="{FF2B5EF4-FFF2-40B4-BE49-F238E27FC236}">
                <a16:creationId xmlns:a16="http://schemas.microsoft.com/office/drawing/2014/main" id="{CC797023-3863-40DD-AAEF-F7B1ECDE5F9A}"/>
              </a:ext>
            </a:extLst>
          </p:cNvPr>
          <p:cNvGrpSpPr/>
          <p:nvPr/>
        </p:nvGrpSpPr>
        <p:grpSpPr>
          <a:xfrm rot="1448845" flipH="1">
            <a:off x="9770737" y="4085036"/>
            <a:ext cx="507876" cy="1533524"/>
            <a:chOff x="6572900" y="2209300"/>
            <a:chExt cx="424075" cy="1280375"/>
          </a:xfrm>
        </p:grpSpPr>
        <p:sp>
          <p:nvSpPr>
            <p:cNvPr id="52" name="Google Shape;36922;p61">
              <a:extLst>
                <a:ext uri="{FF2B5EF4-FFF2-40B4-BE49-F238E27FC236}">
                  <a16:creationId xmlns:a16="http://schemas.microsoft.com/office/drawing/2014/main" id="{F99CF656-9EEC-4AEA-A1E9-76FB33539948}"/>
                </a:ext>
              </a:extLst>
            </p:cNvPr>
            <p:cNvSpPr/>
            <p:nvPr/>
          </p:nvSpPr>
          <p:spPr>
            <a:xfrm>
              <a:off x="6900525" y="2315150"/>
              <a:ext cx="68900" cy="109225"/>
            </a:xfrm>
            <a:custGeom>
              <a:avLst/>
              <a:gdLst/>
              <a:ahLst/>
              <a:cxnLst/>
              <a:rect l="l" t="t" r="r" b="b"/>
              <a:pathLst>
                <a:path w="2756" h="4369" extrusionOk="0">
                  <a:moveTo>
                    <a:pt x="457" y="1"/>
                  </a:moveTo>
                  <a:lnTo>
                    <a:pt x="0" y="3825"/>
                  </a:lnTo>
                  <a:lnTo>
                    <a:pt x="1297" y="4369"/>
                  </a:lnTo>
                  <a:lnTo>
                    <a:pt x="2547" y="2521"/>
                  </a:lnTo>
                  <a:lnTo>
                    <a:pt x="2675" y="2232"/>
                  </a:lnTo>
                  <a:cubicBezTo>
                    <a:pt x="2675" y="2232"/>
                    <a:pt x="2756" y="1748"/>
                    <a:pt x="2440" y="1136"/>
                  </a:cubicBezTo>
                  <a:cubicBezTo>
                    <a:pt x="2144" y="585"/>
                    <a:pt x="457" y="1"/>
                    <a:pt x="457" y="1"/>
                  </a:cubicBezTo>
                  <a:close/>
                </a:path>
              </a:pathLst>
            </a:custGeom>
            <a:solidFill>
              <a:srgbClr val="C19B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36923;p61">
              <a:extLst>
                <a:ext uri="{FF2B5EF4-FFF2-40B4-BE49-F238E27FC236}">
                  <a16:creationId xmlns:a16="http://schemas.microsoft.com/office/drawing/2014/main" id="{9753B3D1-A455-46A4-9086-F7B494377155}"/>
                </a:ext>
              </a:extLst>
            </p:cNvPr>
            <p:cNvSpPr/>
            <p:nvPr/>
          </p:nvSpPr>
          <p:spPr>
            <a:xfrm>
              <a:off x="6572900" y="2209300"/>
              <a:ext cx="377200" cy="333225"/>
            </a:xfrm>
            <a:custGeom>
              <a:avLst/>
              <a:gdLst/>
              <a:ahLst/>
              <a:cxnLst/>
              <a:rect l="l" t="t" r="r" b="b"/>
              <a:pathLst>
                <a:path w="15088" h="13329" extrusionOk="0">
                  <a:moveTo>
                    <a:pt x="7864" y="0"/>
                  </a:moveTo>
                  <a:cubicBezTo>
                    <a:pt x="7342" y="0"/>
                    <a:pt x="6793" y="26"/>
                    <a:pt x="6217" y="82"/>
                  </a:cubicBezTo>
                  <a:cubicBezTo>
                    <a:pt x="0" y="666"/>
                    <a:pt x="370" y="5364"/>
                    <a:pt x="504" y="6264"/>
                  </a:cubicBezTo>
                  <a:lnTo>
                    <a:pt x="558" y="6412"/>
                  </a:lnTo>
                  <a:cubicBezTo>
                    <a:pt x="558" y="6412"/>
                    <a:pt x="2720" y="13328"/>
                    <a:pt x="10100" y="13328"/>
                  </a:cubicBezTo>
                  <a:cubicBezTo>
                    <a:pt x="10149" y="13328"/>
                    <a:pt x="10199" y="13328"/>
                    <a:pt x="10249" y="13327"/>
                  </a:cubicBezTo>
                  <a:cubicBezTo>
                    <a:pt x="12635" y="13294"/>
                    <a:pt x="12910" y="11392"/>
                    <a:pt x="13448" y="9120"/>
                  </a:cubicBezTo>
                  <a:cubicBezTo>
                    <a:pt x="13764" y="7763"/>
                    <a:pt x="14738" y="5041"/>
                    <a:pt x="15020" y="4215"/>
                  </a:cubicBezTo>
                  <a:cubicBezTo>
                    <a:pt x="15074" y="4060"/>
                    <a:pt x="15088" y="3926"/>
                    <a:pt x="15088" y="3926"/>
                  </a:cubicBezTo>
                  <a:cubicBezTo>
                    <a:pt x="14871" y="1990"/>
                    <a:pt x="12419" y="0"/>
                    <a:pt x="7864" y="0"/>
                  </a:cubicBezTo>
                  <a:close/>
                </a:path>
              </a:pathLst>
            </a:custGeom>
            <a:solidFill>
              <a:srgbClr val="B28E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36924;p61">
              <a:extLst>
                <a:ext uri="{FF2B5EF4-FFF2-40B4-BE49-F238E27FC236}">
                  <a16:creationId xmlns:a16="http://schemas.microsoft.com/office/drawing/2014/main" id="{6324F925-506F-4CDD-A5E5-32997CAB4A4D}"/>
                </a:ext>
              </a:extLst>
            </p:cNvPr>
            <p:cNvSpPr/>
            <p:nvPr/>
          </p:nvSpPr>
          <p:spPr>
            <a:xfrm>
              <a:off x="6706300" y="2257125"/>
              <a:ext cx="149050" cy="132825"/>
            </a:xfrm>
            <a:custGeom>
              <a:avLst/>
              <a:gdLst/>
              <a:ahLst/>
              <a:cxnLst/>
              <a:rect l="l" t="t" r="r" b="b"/>
              <a:pathLst>
                <a:path w="5962" h="5313" extrusionOk="0">
                  <a:moveTo>
                    <a:pt x="4433" y="1"/>
                  </a:moveTo>
                  <a:cubicBezTo>
                    <a:pt x="3353" y="1"/>
                    <a:pt x="1720" y="169"/>
                    <a:pt x="619" y="1058"/>
                  </a:cubicBezTo>
                  <a:cubicBezTo>
                    <a:pt x="249" y="1347"/>
                    <a:pt x="74" y="2053"/>
                    <a:pt x="0" y="2644"/>
                  </a:cubicBezTo>
                  <a:lnTo>
                    <a:pt x="142" y="3767"/>
                  </a:lnTo>
                  <a:lnTo>
                    <a:pt x="444" y="4909"/>
                  </a:lnTo>
                  <a:lnTo>
                    <a:pt x="5961" y="5312"/>
                  </a:lnTo>
                  <a:lnTo>
                    <a:pt x="5961" y="5312"/>
                  </a:lnTo>
                  <a:lnTo>
                    <a:pt x="5545" y="64"/>
                  </a:lnTo>
                  <a:cubicBezTo>
                    <a:pt x="5545" y="64"/>
                    <a:pt x="5092" y="1"/>
                    <a:pt x="4433" y="1"/>
                  </a:cubicBezTo>
                  <a:close/>
                </a:path>
              </a:pathLst>
            </a:custGeom>
            <a:solidFill>
              <a:srgbClr val="C19B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36925;p61">
              <a:extLst>
                <a:ext uri="{FF2B5EF4-FFF2-40B4-BE49-F238E27FC236}">
                  <a16:creationId xmlns:a16="http://schemas.microsoft.com/office/drawing/2014/main" id="{FD78A949-9C1B-42B5-8B5A-64D65B85AE17}"/>
                </a:ext>
              </a:extLst>
            </p:cNvPr>
            <p:cNvSpPr/>
            <p:nvPr/>
          </p:nvSpPr>
          <p:spPr>
            <a:xfrm>
              <a:off x="6705300" y="2307425"/>
              <a:ext cx="244800" cy="196600"/>
            </a:xfrm>
            <a:custGeom>
              <a:avLst/>
              <a:gdLst/>
              <a:ahLst/>
              <a:cxnLst/>
              <a:rect l="l" t="t" r="r" b="b"/>
              <a:pathLst>
                <a:path w="9792" h="7864" extrusionOk="0">
                  <a:moveTo>
                    <a:pt x="9792" y="1"/>
                  </a:moveTo>
                  <a:cubicBezTo>
                    <a:pt x="9791" y="2"/>
                    <a:pt x="9273" y="2756"/>
                    <a:pt x="5121" y="2958"/>
                  </a:cubicBezTo>
                  <a:cubicBezTo>
                    <a:pt x="4914" y="2968"/>
                    <a:pt x="4716" y="2973"/>
                    <a:pt x="4526" y="2973"/>
                  </a:cubicBezTo>
                  <a:cubicBezTo>
                    <a:pt x="384" y="2973"/>
                    <a:pt x="40" y="632"/>
                    <a:pt x="40" y="632"/>
                  </a:cubicBezTo>
                  <a:lnTo>
                    <a:pt x="0" y="7863"/>
                  </a:lnTo>
                  <a:lnTo>
                    <a:pt x="7345" y="6647"/>
                  </a:lnTo>
                  <a:lnTo>
                    <a:pt x="9449" y="3972"/>
                  </a:lnTo>
                  <a:lnTo>
                    <a:pt x="9792" y="1"/>
                  </a:lnTo>
                  <a:close/>
                </a:path>
              </a:pathLst>
            </a:custGeom>
            <a:solidFill>
              <a:srgbClr val="D8A4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36926;p61">
              <a:extLst>
                <a:ext uri="{FF2B5EF4-FFF2-40B4-BE49-F238E27FC236}">
                  <a16:creationId xmlns:a16="http://schemas.microsoft.com/office/drawing/2014/main" id="{FB7C76F7-523F-4F4A-AF41-69C8033D8F51}"/>
                </a:ext>
              </a:extLst>
            </p:cNvPr>
            <p:cNvSpPr/>
            <p:nvPr/>
          </p:nvSpPr>
          <p:spPr>
            <a:xfrm>
              <a:off x="6585500" y="2365900"/>
              <a:ext cx="411475" cy="1123775"/>
            </a:xfrm>
            <a:custGeom>
              <a:avLst/>
              <a:gdLst/>
              <a:ahLst/>
              <a:cxnLst/>
              <a:rect l="l" t="t" r="r" b="b"/>
              <a:pathLst>
                <a:path w="16459" h="44951" extrusionOk="0">
                  <a:moveTo>
                    <a:pt x="0" y="0"/>
                  </a:moveTo>
                  <a:cubicBezTo>
                    <a:pt x="1" y="1"/>
                    <a:pt x="3838" y="14873"/>
                    <a:pt x="3838" y="21478"/>
                  </a:cubicBezTo>
                  <a:cubicBezTo>
                    <a:pt x="3851" y="30000"/>
                    <a:pt x="404" y="41109"/>
                    <a:pt x="404" y="41109"/>
                  </a:cubicBezTo>
                  <a:cubicBezTo>
                    <a:pt x="404" y="41109"/>
                    <a:pt x="894" y="44805"/>
                    <a:pt x="7850" y="44946"/>
                  </a:cubicBezTo>
                  <a:cubicBezTo>
                    <a:pt x="7989" y="44949"/>
                    <a:pt x="8125" y="44950"/>
                    <a:pt x="8259" y="44950"/>
                  </a:cubicBezTo>
                  <a:cubicBezTo>
                    <a:pt x="15526" y="44950"/>
                    <a:pt x="16459" y="40746"/>
                    <a:pt x="16459" y="40746"/>
                  </a:cubicBezTo>
                  <a:cubicBezTo>
                    <a:pt x="16459" y="40746"/>
                    <a:pt x="12588" y="28333"/>
                    <a:pt x="12097" y="19899"/>
                  </a:cubicBezTo>
                  <a:cubicBezTo>
                    <a:pt x="11613" y="11466"/>
                    <a:pt x="15275" y="204"/>
                    <a:pt x="15276" y="202"/>
                  </a:cubicBezTo>
                  <a:lnTo>
                    <a:pt x="15276" y="202"/>
                  </a:lnTo>
                  <a:cubicBezTo>
                    <a:pt x="15275" y="203"/>
                    <a:pt x="14096" y="2950"/>
                    <a:pt x="8187" y="2950"/>
                  </a:cubicBezTo>
                  <a:cubicBezTo>
                    <a:pt x="7787" y="2950"/>
                    <a:pt x="7366" y="2937"/>
                    <a:pt x="6922" y="2910"/>
                  </a:cubicBezTo>
                  <a:cubicBezTo>
                    <a:pt x="1641" y="2594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E3CD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AAF28971-4965-4F5F-BDC6-A4D009B48FFD}"/>
              </a:ext>
            </a:extLst>
          </p:cNvPr>
          <p:cNvSpPr txBox="1"/>
          <p:nvPr/>
        </p:nvSpPr>
        <p:spPr>
          <a:xfrm>
            <a:off x="1507800" y="4883915"/>
            <a:ext cx="3400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sz="2800" dirty="0">
                <a:latin typeface="+mj-ea"/>
                <a:ea typeface="+mj-ea"/>
              </a:rPr>
              <a:t>學</a:t>
            </a:r>
            <a:r>
              <a:rPr lang="en-US" altLang="zh-TW" sz="2800" dirty="0">
                <a:latin typeface="+mj-ea"/>
                <a:ea typeface="+mj-ea"/>
              </a:rPr>
              <a:t> </a:t>
            </a:r>
            <a:r>
              <a:rPr lang="en-US" sz="2800" dirty="0">
                <a:latin typeface="+mj-ea"/>
                <a:ea typeface="+mj-ea"/>
              </a:rPr>
              <a:t>→ </a:t>
            </a:r>
            <a:r>
              <a:rPr lang="zh-CN" altLang="en-US" sz="2800" dirty="0">
                <a:latin typeface="+mj-ea"/>
                <a:ea typeface="+mj-ea"/>
              </a:rPr>
              <a:t>学  </a:t>
            </a:r>
            <a:r>
              <a:rPr lang="en-US" sz="2000" dirty="0">
                <a:latin typeface="Avenir Next LT Pro" panose="020B0504020202020204" pitchFamily="34" charset="0"/>
              </a:rPr>
              <a:t>(</a:t>
            </a:r>
            <a:r>
              <a:rPr lang="en-US" sz="2000" dirty="0" err="1">
                <a:latin typeface="Avenir Next LT Pro" panose="020B0504020202020204" pitchFamily="34" charset="0"/>
              </a:rPr>
              <a:t>xué</a:t>
            </a:r>
            <a:r>
              <a:rPr lang="en-US" sz="2000" dirty="0">
                <a:latin typeface="Avenir Next LT Pro" panose="020B0504020202020204" pitchFamily="34" charset="0"/>
              </a:rPr>
              <a:t> – learn)</a:t>
            </a:r>
            <a:r>
              <a:rPr lang="zh-CN" altLang="en-US" sz="2000" dirty="0"/>
              <a:t> 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81304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1" name="Rectangle 110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Rectangle 112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7" name="Rectangle 116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031163-7A27-42C6-BFE9-1795D2DB0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/>
              <a:t>Aspects of Chinese grammar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C3B7E-6F89-4308-8806-A2D4F24D1D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sz="2400" dirty="0">
                <a:latin typeface="Avenir Next LT Pro" panose="020B0504020202020204" pitchFamily="34" charset="0"/>
              </a:rPr>
              <a:t>Preceding word will modify following word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sz="2000" dirty="0">
                <a:solidFill>
                  <a:srgbClr val="0070C0"/>
                </a:solidFill>
                <a:latin typeface="Avenir Next LT Pro" panose="020B0504020202020204" pitchFamily="34" charset="0"/>
              </a:rPr>
              <a:t>Subject </a:t>
            </a:r>
            <a:r>
              <a:rPr lang="en-US" sz="2000" dirty="0">
                <a:latin typeface="Avenir Next LT Pro" panose="020B0504020202020204" pitchFamily="34" charset="0"/>
              </a:rPr>
              <a:t>+ </a:t>
            </a:r>
            <a:r>
              <a:rPr lang="en-US" sz="2000" dirty="0">
                <a:solidFill>
                  <a:srgbClr val="92D050"/>
                </a:solidFill>
                <a:latin typeface="Avenir Next LT Pro" panose="020B0504020202020204" pitchFamily="34" charset="0"/>
              </a:rPr>
              <a:t>adverbials</a:t>
            </a:r>
            <a:r>
              <a:rPr lang="en-US" sz="2000" dirty="0">
                <a:latin typeface="Avenir Next LT Pro" panose="020B0504020202020204" pitchFamily="34" charset="0"/>
              </a:rPr>
              <a:t>+ </a:t>
            </a:r>
            <a:r>
              <a:rPr lang="en-US" sz="2000" dirty="0">
                <a:solidFill>
                  <a:srgbClr val="FF0000"/>
                </a:solidFill>
                <a:latin typeface="Avenir Next LT Pro" panose="020B0504020202020204" pitchFamily="34" charset="0"/>
              </a:rPr>
              <a:t>negative</a:t>
            </a:r>
            <a:r>
              <a:rPr lang="en-US" sz="2000" dirty="0">
                <a:latin typeface="Avenir Next LT Pro" panose="020B0504020202020204" pitchFamily="34" charset="0"/>
              </a:rPr>
              <a:t> + </a:t>
            </a:r>
            <a:r>
              <a:rPr lang="en-US" sz="2000" dirty="0">
                <a:solidFill>
                  <a:srgbClr val="00B0F0"/>
                </a:solidFill>
                <a:latin typeface="Avenir Next LT Pro" panose="020B0504020202020204" pitchFamily="34" charset="0"/>
              </a:rPr>
              <a:t>auxiliary verb </a:t>
            </a:r>
            <a:r>
              <a:rPr lang="en-US" sz="2000" dirty="0">
                <a:latin typeface="Avenir Next LT Pro" panose="020B0504020202020204" pitchFamily="34" charset="0"/>
              </a:rPr>
              <a:t>+ </a:t>
            </a:r>
            <a:r>
              <a:rPr lang="en-US" sz="2000" dirty="0">
                <a:solidFill>
                  <a:srgbClr val="FFC000"/>
                </a:solidFill>
                <a:latin typeface="Avenir Next LT Pro" panose="020B0504020202020204" pitchFamily="34" charset="0"/>
              </a:rPr>
              <a:t>verb</a:t>
            </a:r>
            <a:r>
              <a:rPr lang="en-US" sz="2000" dirty="0">
                <a:latin typeface="Avenir Next LT Pro" panose="020B0504020202020204" pitchFamily="34" charset="0"/>
              </a:rPr>
              <a:t> + </a:t>
            </a:r>
            <a:r>
              <a:rPr lang="en-US" sz="2000" dirty="0">
                <a:solidFill>
                  <a:srgbClr val="7030A0"/>
                </a:solidFill>
                <a:latin typeface="Avenir Next LT Pro" panose="020B0504020202020204" pitchFamily="34" charset="0"/>
              </a:rPr>
              <a:t>complement </a:t>
            </a:r>
            <a:r>
              <a:rPr lang="en-US" sz="2000" dirty="0">
                <a:latin typeface="Avenir Next LT Pro" panose="020B0504020202020204" pitchFamily="34" charset="0"/>
              </a:rPr>
              <a:t>+ </a:t>
            </a:r>
            <a:r>
              <a:rPr lang="en-US" sz="2000" dirty="0">
                <a:solidFill>
                  <a:schemeClr val="accent2">
                    <a:lumMod val="60000"/>
                    <a:lumOff val="40000"/>
                  </a:schemeClr>
                </a:solidFill>
                <a:latin typeface="Avenir Next LT Pro" panose="020B0504020202020204" pitchFamily="34" charset="0"/>
              </a:rPr>
              <a:t>object</a:t>
            </a:r>
          </a:p>
          <a:p>
            <a:pPr marL="274320" lvl="1" indent="0">
              <a:lnSpc>
                <a:spcPct val="200000"/>
              </a:lnSpc>
              <a:buNone/>
            </a:pPr>
            <a:r>
              <a:rPr lang="zh-CN" altLang="en-US" sz="2000" dirty="0">
                <a:solidFill>
                  <a:srgbClr val="0070C0"/>
                </a:solidFill>
                <a:latin typeface="Avenir Next LT Pro" panose="020B0504020202020204" pitchFamily="34" charset="0"/>
              </a:rPr>
              <a:t>他们</a:t>
            </a:r>
            <a:r>
              <a:rPr lang="zh-CN" altLang="en-US" sz="2000" dirty="0">
                <a:solidFill>
                  <a:srgbClr val="92D050"/>
                </a:solidFill>
                <a:latin typeface="Avenir Next LT Pro" panose="020B0504020202020204" pitchFamily="34" charset="0"/>
              </a:rPr>
              <a:t>明天</a:t>
            </a:r>
            <a:r>
              <a:rPr lang="zh-CN" altLang="en-US" sz="2000" dirty="0">
                <a:solidFill>
                  <a:srgbClr val="00B0F0"/>
                </a:solidFill>
                <a:latin typeface="Avenir Next LT Pro" panose="020B0504020202020204" pitchFamily="34" charset="0"/>
              </a:rPr>
              <a:t>会</a:t>
            </a:r>
            <a:r>
              <a:rPr lang="zh-CN" altLang="en-US" sz="2000" dirty="0">
                <a:solidFill>
                  <a:srgbClr val="FFC000"/>
                </a:solidFill>
                <a:latin typeface="Avenir Next LT Pro" panose="020B0504020202020204" pitchFamily="34" charset="0"/>
              </a:rPr>
              <a:t>买</a:t>
            </a:r>
            <a:r>
              <a:rPr lang="zh-CN" altLang="en-US" sz="2000" dirty="0">
                <a:solidFill>
                  <a:schemeClr val="accent2">
                    <a:lumMod val="40000"/>
                    <a:lumOff val="60000"/>
                  </a:schemeClr>
                </a:solidFill>
                <a:latin typeface="Avenir Next LT Pro" panose="020B0504020202020204" pitchFamily="34" charset="0"/>
              </a:rPr>
              <a:t>食物</a:t>
            </a:r>
            <a:r>
              <a:rPr lang="zh-CN" altLang="en-US" sz="2000" dirty="0">
                <a:latin typeface="Avenir Next LT Pro" panose="020B0504020202020204" pitchFamily="34" charset="0"/>
              </a:rPr>
              <a:t>。</a:t>
            </a:r>
            <a:r>
              <a:rPr lang="en-US" altLang="zh-CN" sz="2000" dirty="0">
                <a:latin typeface="Avenir Next LT Pro" panose="020B0504020202020204" pitchFamily="34" charset="0"/>
              </a:rPr>
              <a:t>	</a:t>
            </a:r>
            <a:r>
              <a:rPr lang="en-US" altLang="zh-CN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Tāmen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 </a:t>
            </a:r>
            <a:r>
              <a:rPr lang="en-US" altLang="zh-CN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míngtiān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huì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mǎi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 </a:t>
            </a:r>
            <a:r>
              <a:rPr lang="en-US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shíwù</a:t>
            </a: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 </a:t>
            </a: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。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+mn-ea"/>
              </a:rPr>
              <a:t>	</a:t>
            </a:r>
            <a:r>
              <a:rPr lang="en-US" altLang="zh-CN" sz="2000" dirty="0">
                <a:solidFill>
                  <a:srgbClr val="92D050"/>
                </a:solidFill>
                <a:latin typeface="Avenir Next LT Pro" panose="020B0504020202020204" pitchFamily="34" charset="0"/>
              </a:rPr>
              <a:t>Tomorrow</a:t>
            </a:r>
            <a:r>
              <a:rPr lang="en-US" altLang="zh-CN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 </a:t>
            </a:r>
            <a:r>
              <a:rPr lang="en-US" altLang="zh-CN" sz="2000" dirty="0">
                <a:solidFill>
                  <a:srgbClr val="0070C0"/>
                </a:solidFill>
                <a:latin typeface="Avenir Next LT Pro" panose="020B0504020202020204" pitchFamily="34" charset="0"/>
              </a:rPr>
              <a:t>they</a:t>
            </a:r>
            <a:r>
              <a:rPr lang="en-US" altLang="zh-CN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 </a:t>
            </a:r>
            <a:r>
              <a:rPr lang="en-US" altLang="zh-CN" sz="2000" dirty="0">
                <a:solidFill>
                  <a:srgbClr val="00B0F0"/>
                </a:solidFill>
                <a:latin typeface="Avenir Next LT Pro" panose="020B0504020202020204" pitchFamily="34" charset="0"/>
              </a:rPr>
              <a:t>will</a:t>
            </a:r>
            <a:r>
              <a:rPr lang="en-US" altLang="zh-CN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 </a:t>
            </a:r>
            <a:r>
              <a:rPr lang="en-US" altLang="zh-CN" sz="2000" dirty="0">
                <a:solidFill>
                  <a:srgbClr val="FFC000"/>
                </a:solidFill>
                <a:latin typeface="Avenir Next LT Pro" panose="020B0504020202020204" pitchFamily="34" charset="0"/>
              </a:rPr>
              <a:t>buy</a:t>
            </a:r>
            <a:r>
              <a:rPr lang="en-US" altLang="zh-CN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 </a:t>
            </a:r>
            <a:r>
              <a:rPr lang="en-US" altLang="zh-CN" sz="2000" dirty="0">
                <a:solidFill>
                  <a:schemeClr val="accent2">
                    <a:lumMod val="40000"/>
                    <a:lumOff val="60000"/>
                  </a:schemeClr>
                </a:solidFill>
                <a:latin typeface="Avenir Next LT Pro" panose="020B0504020202020204" pitchFamily="34" charset="0"/>
              </a:rPr>
              <a:t>food</a:t>
            </a:r>
            <a:r>
              <a:rPr lang="en-US" altLang="zh-CN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.</a:t>
            </a:r>
            <a:endParaRPr lang="en-US" altLang="zh-CN" sz="2000" dirty="0">
              <a:latin typeface="Avenir Next LT Pro" panose="020B0504020202020204" pitchFamily="34" charset="0"/>
            </a:endParaRPr>
          </a:p>
          <a:p>
            <a:pPr marL="274320" lvl="1" indent="0">
              <a:lnSpc>
                <a:spcPct val="200000"/>
              </a:lnSpc>
              <a:buNone/>
            </a:pPr>
            <a:r>
              <a:rPr lang="zh-CN" altLang="en-US" sz="2000" dirty="0">
                <a:solidFill>
                  <a:srgbClr val="0070C0"/>
                </a:solidFill>
                <a:latin typeface="Avenir Next LT Pro" panose="020B0504020202020204" pitchFamily="34" charset="0"/>
              </a:rPr>
              <a:t>他</a:t>
            </a:r>
            <a:r>
              <a:rPr lang="zh-CN" altLang="en-US" sz="2000" dirty="0">
                <a:solidFill>
                  <a:srgbClr val="FFC000"/>
                </a:solidFill>
                <a:latin typeface="Avenir Next LT Pro" panose="020B0504020202020204" pitchFamily="34" charset="0"/>
              </a:rPr>
              <a:t>听</a:t>
            </a:r>
            <a:r>
              <a:rPr lang="zh-CN" altLang="en-US" sz="2000" dirty="0">
                <a:solidFill>
                  <a:srgbClr val="7030A0"/>
                </a:solidFill>
                <a:latin typeface="Avenir Next LT Pro" panose="020B0504020202020204" pitchFamily="34" charset="0"/>
              </a:rPr>
              <a:t>得懂。</a:t>
            </a:r>
            <a:r>
              <a:rPr lang="en-US" altLang="zh-CN" sz="2000" dirty="0">
                <a:solidFill>
                  <a:srgbClr val="7030A0"/>
                </a:solidFill>
                <a:latin typeface="Avenir Next LT Pro" panose="020B0504020202020204" pitchFamily="34" charset="0"/>
              </a:rPr>
              <a:t>		</a:t>
            </a:r>
            <a:r>
              <a:rPr lang="en-US" altLang="zh-CN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Tā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 </a:t>
            </a:r>
            <a:r>
              <a:rPr lang="en-US" altLang="zh-CN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tīng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 </a:t>
            </a:r>
            <a:r>
              <a:rPr lang="en-US" altLang="zh-CN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dé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 </a:t>
            </a:r>
            <a:r>
              <a:rPr lang="en-US" altLang="zh-CN" sz="14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dǒng</a:t>
            </a:r>
            <a:r>
              <a:rPr lang="zh-CN" alt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。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		</a:t>
            </a:r>
            <a:r>
              <a:rPr lang="en-US" altLang="zh-CN" sz="2000" dirty="0">
                <a:solidFill>
                  <a:srgbClr val="0070C0"/>
                </a:solidFill>
                <a:latin typeface="Avenir Next LT Pro" panose="020B0504020202020204" pitchFamily="34" charset="0"/>
              </a:rPr>
              <a:t>He </a:t>
            </a:r>
            <a:r>
              <a:rPr lang="en-US" altLang="zh-CN" sz="2000" dirty="0">
                <a:solidFill>
                  <a:srgbClr val="FFC000"/>
                </a:solidFill>
                <a:latin typeface="Avenir Next LT Pro" panose="020B0504020202020204" pitchFamily="34" charset="0"/>
              </a:rPr>
              <a:t>understands</a:t>
            </a:r>
            <a:r>
              <a:rPr lang="en-US" altLang="zh-CN" sz="2000" dirty="0">
                <a:latin typeface="Avenir Next LT Pro" panose="020B0504020202020204" pitchFamily="34" charset="0"/>
              </a:rPr>
              <a:t>.</a:t>
            </a:r>
            <a:endParaRPr lang="en-US" sz="2400" dirty="0">
              <a:latin typeface="Avenir Next LT Pro" panose="020B0504020202020204" pitchFamily="34" charset="0"/>
            </a:endParaRPr>
          </a:p>
        </p:txBody>
      </p:sp>
      <p:sp>
        <p:nvSpPr>
          <p:cNvPr id="119" name="Oval 118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21" name="Oval 120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6083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4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6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4" name="Rectangle 48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6" name="Rectangle 50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2D572D-1515-4AF7-88BA-CC13D256E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/>
              <a:t>Aspects of Chinese grammar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F8A1A-960A-406E-94E4-A2A6A789F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>
                <a:latin typeface="Avenir Next LT Pro" panose="020B0504020202020204" pitchFamily="34" charset="0"/>
              </a:rPr>
              <a:t>Words do not change</a:t>
            </a:r>
          </a:p>
          <a:p>
            <a:pPr lv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latin typeface="Avenir Next LT Pro" panose="020B0504020202020204" pitchFamily="34" charset="0"/>
              </a:rPr>
              <a:t>No gender, singular/plural, nor tense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latin typeface="Avenir Next LT Pro" panose="020B0504020202020204" pitchFamily="34" charset="0"/>
              </a:rPr>
              <a:t>I will work.			</a:t>
            </a:r>
            <a:r>
              <a:rPr lang="zh-CN" altLang="en-US" sz="1800" dirty="0">
                <a:latin typeface="Avenir Next LT Pro" panose="020B0504020202020204" pitchFamily="34" charset="0"/>
              </a:rPr>
              <a:t>我会工作</a:t>
            </a:r>
            <a:r>
              <a:rPr lang="zh-CN" altLang="en-US" sz="17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。</a:t>
            </a:r>
            <a:r>
              <a:rPr lang="en-US" sz="17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Wǒ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huì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gōngzuò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. </a:t>
            </a: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latin typeface="Avenir Next LT Pro" panose="020B0504020202020204" pitchFamily="34" charset="0"/>
              </a:rPr>
              <a:t>He work</a:t>
            </a:r>
            <a:r>
              <a:rPr lang="en-US" altLang="zh-CN" sz="1800" dirty="0">
                <a:latin typeface="Avenir Next LT Pro" panose="020B0504020202020204" pitchFamily="34" charset="0"/>
              </a:rPr>
              <a:t>s</a:t>
            </a:r>
            <a:r>
              <a:rPr lang="en-US" sz="1800" dirty="0">
                <a:latin typeface="Avenir Next LT Pro" panose="020B0504020202020204" pitchFamily="34" charset="0"/>
              </a:rPr>
              <a:t>.	</a:t>
            </a:r>
            <a:r>
              <a:rPr lang="en-US" dirty="0">
                <a:latin typeface="Avenir Next LT Pro" panose="020B0504020202020204" pitchFamily="34" charset="0"/>
              </a:rPr>
              <a:t>		</a:t>
            </a:r>
            <a:r>
              <a:rPr lang="zh-CN" altLang="en-US" sz="2000" dirty="0">
                <a:latin typeface="Avenir Next LT Pro" panose="020B0504020202020204" pitchFamily="34" charset="0"/>
              </a:rPr>
              <a:t>他工作</a:t>
            </a:r>
            <a:r>
              <a:rPr lang="zh-CN" altLang="en-US" dirty="0">
                <a:latin typeface="Avenir Next LT Pro" panose="020B0504020202020204" pitchFamily="34" charset="0"/>
              </a:rPr>
              <a:t>。</a:t>
            </a:r>
            <a:r>
              <a:rPr lang="en-US" altLang="zh-CN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T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ā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gōngzuò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.</a:t>
            </a:r>
            <a:endParaRPr lang="en-US" sz="1700" dirty="0">
              <a:solidFill>
                <a:schemeClr val="tx1">
                  <a:lumMod val="50000"/>
                  <a:lumOff val="50000"/>
                </a:schemeClr>
              </a:solidFill>
              <a:latin typeface="Avenir Next LT Pro" panose="020B0504020202020204" pitchFamily="34" charset="0"/>
            </a:endParaRPr>
          </a:p>
          <a:p>
            <a:pPr lvl="2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latin typeface="Avenir Next LT Pro" panose="020B0504020202020204" pitchFamily="34" charset="0"/>
              </a:rPr>
              <a:t>The</a:t>
            </a:r>
            <a:r>
              <a:rPr lang="en-US" altLang="zh-CN" sz="1800" dirty="0">
                <a:latin typeface="Avenir Next LT Pro" panose="020B0504020202020204" pitchFamily="34" charset="0"/>
              </a:rPr>
              <a:t>y</a:t>
            </a:r>
            <a:r>
              <a:rPr lang="en-US" sz="1800" dirty="0">
                <a:latin typeface="Avenir Next LT Pro" panose="020B0504020202020204" pitchFamily="34" charset="0"/>
              </a:rPr>
              <a:t> work</a:t>
            </a:r>
            <a:r>
              <a:rPr lang="en-US" altLang="zh-CN" sz="1800" dirty="0">
                <a:latin typeface="Avenir Next LT Pro" panose="020B0504020202020204" pitchFamily="34" charset="0"/>
              </a:rPr>
              <a:t>ed</a:t>
            </a:r>
            <a:r>
              <a:rPr lang="en-US" sz="1800" dirty="0">
                <a:latin typeface="Avenir Next LT Pro" panose="020B0504020202020204" pitchFamily="34" charset="0"/>
              </a:rPr>
              <a:t>.	 	</a:t>
            </a:r>
            <a:r>
              <a:rPr lang="zh-CN" altLang="en-US" sz="1800" dirty="0">
                <a:latin typeface="Avenir Next LT Pro" panose="020B0504020202020204" pitchFamily="34" charset="0"/>
              </a:rPr>
              <a:t>他们会工作了。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Tāmen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gōngzuò</a:t>
            </a: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 </a:t>
            </a:r>
            <a:r>
              <a:rPr lang="en-US" altLang="zh-CN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le</a:t>
            </a:r>
            <a:r>
              <a:rPr lang="en-US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Avenir Next LT Pro" panose="020B0504020202020204" pitchFamily="34" charset="0"/>
              </a:rPr>
              <a:t>.</a:t>
            </a:r>
            <a:endParaRPr lang="en-US" sz="1800" dirty="0">
              <a:latin typeface="Avenir Next LT Pro" panose="020B05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dirty="0">
                <a:latin typeface="Avenir Next LT Pro" panose="020B0504020202020204" pitchFamily="34" charset="0"/>
              </a:rPr>
              <a:t>Topic-prominent</a:t>
            </a:r>
          </a:p>
          <a:p>
            <a:endParaRPr lang="en-US" dirty="0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48" name="Oval 54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13056C32-05E0-4B46-8978-FE6A1ED927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79535" y="3235959"/>
            <a:ext cx="1454785" cy="1454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99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FD45806-4192-4944-9667-0B48638676B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" b="25175"/>
          <a:stretch/>
        </p:blipFill>
        <p:spPr>
          <a:xfrm>
            <a:off x="3344" y="3509433"/>
            <a:ext cx="4475150" cy="3348566"/>
          </a:xfrm>
          <a:prstGeom prst="rect">
            <a:avLst/>
          </a:prstGeom>
        </p:spPr>
      </p:pic>
      <p:sp>
        <p:nvSpPr>
          <p:cNvPr id="30" name="Rectangle 9">
            <a:extLst>
              <a:ext uri="{FF2B5EF4-FFF2-40B4-BE49-F238E27FC236}">
                <a16:creationId xmlns:a16="http://schemas.microsoft.com/office/drawing/2014/main" id="{881BB01C-2DAE-48BD-8E81-DAE2E1BC4D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0070" y="0"/>
            <a:ext cx="7541930" cy="6857999"/>
          </a:xfrm>
          <a:prstGeom prst="rect">
            <a:avLst/>
          </a:prstGeom>
          <a:blipFill dpi="0" rotWithShape="1">
            <a:blip r:embed="rId3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FA654F7-A170-48FE-8C7F-70A45ADDA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0109" y="484632"/>
            <a:ext cx="6730277" cy="1609344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sz="4800"/>
              <a:t>Christian Worldview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B9E379-B555-4FBA-9909-E23F3B58DCA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8872" r="10063" b="3"/>
          <a:stretch/>
        </p:blipFill>
        <p:spPr>
          <a:xfrm>
            <a:off x="-37344" y="0"/>
            <a:ext cx="4690151" cy="3509433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1A564-AE6E-4AC5-82B1-7C93CD70FC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0109" y="2121408"/>
            <a:ext cx="6730276" cy="4050792"/>
          </a:xfrm>
        </p:spPr>
        <p:txBody>
          <a:bodyPr>
            <a:normAutofit/>
          </a:bodyPr>
          <a:lstStyle/>
          <a:p>
            <a:r>
              <a:rPr lang="en-US" sz="2400" dirty="0">
                <a:latin typeface="Avenir Next LT Pro" panose="020B0504020202020204" pitchFamily="34" charset="0"/>
              </a:rPr>
              <a:t>Chinese characters as a tool for communication of God’s creations</a:t>
            </a:r>
          </a:p>
          <a:p>
            <a:endParaRPr lang="en-US" sz="2400" dirty="0">
              <a:latin typeface="Avenir Next LT Pro" panose="020B0504020202020204" pitchFamily="34" charset="0"/>
            </a:endParaRPr>
          </a:p>
          <a:p>
            <a:r>
              <a:rPr lang="en-US" sz="2400" dirty="0">
                <a:latin typeface="Avenir Next LT Pro" panose="020B0504020202020204" pitchFamily="34" charset="0"/>
              </a:rPr>
              <a:t>Knowledge of Chinese language allows us reach out and share God</a:t>
            </a:r>
          </a:p>
          <a:p>
            <a:endParaRPr lang="en-US" sz="2400" dirty="0">
              <a:latin typeface="Avenir Next LT Pro" panose="020B0504020202020204" pitchFamily="34" charset="0"/>
            </a:endParaRPr>
          </a:p>
          <a:p>
            <a:r>
              <a:rPr lang="en-US" sz="2400" dirty="0">
                <a:latin typeface="Avenir Next LT Pro" panose="020B0504020202020204" pitchFamily="34" charset="0"/>
              </a:rPr>
              <a:t>Understanding Chinese Language helps us appreciate their culture</a:t>
            </a:r>
          </a:p>
        </p:txBody>
      </p:sp>
      <p:grpSp>
        <p:nvGrpSpPr>
          <p:cNvPr id="32" name="Group 11">
            <a:extLst>
              <a:ext uri="{FF2B5EF4-FFF2-40B4-BE49-F238E27FC236}">
                <a16:creationId xmlns:a16="http://schemas.microsoft.com/office/drawing/2014/main" id="{AD55FF18-1979-4730-A345-E74E328F0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34" name="Oval 12">
              <a:extLst>
                <a:ext uri="{FF2B5EF4-FFF2-40B4-BE49-F238E27FC236}">
                  <a16:creationId xmlns:a16="http://schemas.microsoft.com/office/drawing/2014/main" id="{6F8381C4-0751-4A6E-BFF7-48DF67BFA0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6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46" name="Oval 13">
              <a:extLst>
                <a:ext uri="{FF2B5EF4-FFF2-40B4-BE49-F238E27FC236}">
                  <a16:creationId xmlns:a16="http://schemas.microsoft.com/office/drawing/2014/main" id="{F7320C1D-D7A9-4392-B3B6-ACEF193A8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84526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305</TotalTime>
  <Words>342</Words>
  <Application>Microsoft Office PowerPoint</Application>
  <PresentationFormat>Widescreen</PresentationFormat>
  <Paragraphs>63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0" baseType="lpstr">
      <vt:lpstr>方正姚体</vt:lpstr>
      <vt:lpstr>微軟正黑體</vt:lpstr>
      <vt:lpstr>Arial</vt:lpstr>
      <vt:lpstr>Avenir Next LT Pro</vt:lpstr>
      <vt:lpstr>Calibri</vt:lpstr>
      <vt:lpstr>Rockwell</vt:lpstr>
      <vt:lpstr>Rockwell Condensed</vt:lpstr>
      <vt:lpstr>Rockwell Extra Bold</vt:lpstr>
      <vt:lpstr>Wingdings</vt:lpstr>
      <vt:lpstr>Wood Type</vt:lpstr>
      <vt:lpstr>The Evolution of Chinese Language</vt:lpstr>
      <vt:lpstr>Contents</vt:lpstr>
      <vt:lpstr>Origin: Three Myths</vt:lpstr>
      <vt:lpstr>Evolution of Chinese characters</vt:lpstr>
      <vt:lpstr>Modernization of Chinese Language</vt:lpstr>
      <vt:lpstr>Modernization (cont.)</vt:lpstr>
      <vt:lpstr>Aspects of Chinese grammar</vt:lpstr>
      <vt:lpstr>Aspects of Chinese grammar (cont.)</vt:lpstr>
      <vt:lpstr>Christian Worldview</vt:lpstr>
      <vt:lpstr>Any Questions? side 谢谢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Evolution of Chinese Language</dc:title>
  <dc:creator>charityrosina@gmail.com</dc:creator>
  <cp:lastModifiedBy>charityrosina@gmail.com</cp:lastModifiedBy>
  <cp:revision>1</cp:revision>
  <dcterms:created xsi:type="dcterms:W3CDTF">2021-02-09T06:59:31Z</dcterms:created>
  <dcterms:modified xsi:type="dcterms:W3CDTF">2021-03-15T22:04:35Z</dcterms:modified>
</cp:coreProperties>
</file>