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259" r:id="rId4"/>
    <p:sldId id="263" r:id="rId5"/>
    <p:sldId id="265" r:id="rId6"/>
    <p:sldId id="264" r:id="rId7"/>
    <p:sldId id="266" r:id="rId8"/>
    <p:sldId id="267" r:id="rId9"/>
    <p:sldId id="269" r:id="rId10"/>
    <p:sldId id="297" r:id="rId11"/>
    <p:sldId id="271" r:id="rId12"/>
    <p:sldId id="272" r:id="rId13"/>
    <p:sldId id="273" r:id="rId14"/>
    <p:sldId id="274" r:id="rId15"/>
    <p:sldId id="275" r:id="rId16"/>
    <p:sldId id="294" r:id="rId17"/>
    <p:sldId id="284" r:id="rId18"/>
    <p:sldId id="293" r:id="rId19"/>
    <p:sldId id="295" r:id="rId20"/>
    <p:sldId id="278" r:id="rId21"/>
    <p:sldId id="289" r:id="rId22"/>
    <p:sldId id="291" r:id="rId23"/>
    <p:sldId id="292" r:id="rId24"/>
    <p:sldId id="290" r:id="rId25"/>
    <p:sldId id="283" r:id="rId26"/>
    <p:sldId id="298" r:id="rId27"/>
    <p:sldId id="28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CC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82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FAFBB-63AF-430D-A1D5-99C784E92976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24F3D-D6B9-4EB0-B9E2-F84B15AD57AD}">
      <dgm:prSet phldrT="[Text]"/>
      <dgm:spPr/>
      <dgm:t>
        <a:bodyPr/>
        <a:lstStyle/>
        <a:p>
          <a:r>
            <a:rPr lang="en-US" b="1" dirty="0">
              <a:latin typeface="Gill Sans MT" panose="020B0502020104020203" pitchFamily="34" charset="0"/>
            </a:rPr>
            <a:t>Korean Traditions</a:t>
          </a:r>
        </a:p>
        <a:p>
          <a:r>
            <a:rPr lang="en-US" b="1" dirty="0">
              <a:solidFill>
                <a:schemeClr val="tx2">
                  <a:lumMod val="75000"/>
                  <a:lumOff val="25000"/>
                </a:schemeClr>
              </a:solidFill>
              <a:latin typeface="Gill Sans MT" panose="020B0502020104020203" pitchFamily="34" charset="0"/>
            </a:rPr>
            <a:t>Indirect Communication</a:t>
          </a:r>
        </a:p>
        <a:p>
          <a:r>
            <a:rPr lang="en-US" b="1" dirty="0">
              <a:solidFill>
                <a:srgbClr val="CC6600"/>
              </a:solidFill>
              <a:latin typeface="Gill Sans MT" panose="020B0502020104020203" pitchFamily="34" charset="0"/>
            </a:rPr>
            <a:t>Collectivism</a:t>
          </a:r>
        </a:p>
        <a:p>
          <a:r>
            <a:rPr lang="en-US" b="1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rPr>
            <a:t>Hierarchical Structure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562FF621-793A-49BF-B038-C2A9CBBBCBA0}" type="parTrans" cxnId="{A59CBA3F-D6F2-4029-BA55-37B7E4D4FCB0}">
      <dgm:prSet/>
      <dgm:spPr/>
      <dgm:t>
        <a:bodyPr/>
        <a:lstStyle/>
        <a:p>
          <a:endParaRPr lang="en-US"/>
        </a:p>
      </dgm:t>
    </dgm:pt>
    <dgm:pt modelId="{8B2B9151-C78B-49A0-ABCB-45DE2F175AFE}" type="sibTrans" cxnId="{A59CBA3F-D6F2-4029-BA55-37B7E4D4FCB0}">
      <dgm:prSet/>
      <dgm:spPr/>
      <dgm:t>
        <a:bodyPr/>
        <a:lstStyle/>
        <a:p>
          <a:endParaRPr lang="en-US"/>
        </a:p>
      </dgm:t>
    </dgm:pt>
    <dgm:pt modelId="{E1FC28F0-3A03-425C-B3F3-CC8D03A1A788}">
      <dgm:prSet phldrT="[Text]"/>
      <dgm:spPr/>
      <dgm:t>
        <a:bodyPr/>
        <a:lstStyle/>
        <a:p>
          <a:r>
            <a:rPr lang="en-US" b="1" dirty="0">
              <a:latin typeface="Gill Sans MT" panose="020B0502020104020203" pitchFamily="34" charset="0"/>
            </a:rPr>
            <a:t>American Cultures </a:t>
          </a:r>
        </a:p>
        <a:p>
          <a:r>
            <a:rPr lang="en-US" b="1" dirty="0">
              <a:solidFill>
                <a:schemeClr val="tx2">
                  <a:lumMod val="75000"/>
                  <a:lumOff val="25000"/>
                </a:schemeClr>
              </a:solidFill>
              <a:latin typeface="Gill Sans MT" panose="020B0502020104020203" pitchFamily="34" charset="0"/>
            </a:rPr>
            <a:t>Direct Communication</a:t>
          </a:r>
        </a:p>
        <a:p>
          <a:r>
            <a:rPr lang="en-US" b="1" dirty="0">
              <a:solidFill>
                <a:srgbClr val="CC6600"/>
              </a:solidFill>
              <a:latin typeface="Gill Sans MT" panose="020B0502020104020203" pitchFamily="34" charset="0"/>
            </a:rPr>
            <a:t>Individualism</a:t>
          </a:r>
        </a:p>
        <a:p>
          <a:r>
            <a:rPr lang="en-US" b="1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rPr>
            <a:t>Horizontal/Freedom Structure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E97F183E-00CF-4DC9-A06E-FDF0120B5F20}" type="parTrans" cxnId="{DD21D17C-433A-483E-9250-C3482818B848}">
      <dgm:prSet/>
      <dgm:spPr/>
      <dgm:t>
        <a:bodyPr/>
        <a:lstStyle/>
        <a:p>
          <a:endParaRPr lang="en-US"/>
        </a:p>
      </dgm:t>
    </dgm:pt>
    <dgm:pt modelId="{4854FB0B-67FE-4779-A856-A12908647808}" type="sibTrans" cxnId="{DD21D17C-433A-483E-9250-C3482818B848}">
      <dgm:prSet/>
      <dgm:spPr/>
      <dgm:t>
        <a:bodyPr/>
        <a:lstStyle/>
        <a:p>
          <a:endParaRPr lang="en-US"/>
        </a:p>
      </dgm:t>
    </dgm:pt>
    <dgm:pt modelId="{EFD42195-5E2E-4ACA-B678-C10B2D2286DE}" type="pres">
      <dgm:prSet presAssocID="{FA5FAFBB-63AF-430D-A1D5-99C784E92976}" presName="compositeShape" presStyleCnt="0">
        <dgm:presLayoutVars>
          <dgm:chMax val="2"/>
          <dgm:dir/>
          <dgm:resizeHandles val="exact"/>
        </dgm:presLayoutVars>
      </dgm:prSet>
      <dgm:spPr/>
    </dgm:pt>
    <dgm:pt modelId="{6D67F01B-5FF5-4B49-9418-7444FE450880}" type="pres">
      <dgm:prSet presAssocID="{FA5FAFBB-63AF-430D-A1D5-99C784E92976}" presName="ribbon" presStyleLbl="node1" presStyleIdx="0" presStyleCnt="1" custScaleY="115838" custLinFactNeighborY="-8094"/>
      <dgm:spPr/>
    </dgm:pt>
    <dgm:pt modelId="{8F70E655-CA1E-49F6-8716-6D4682FCD9CE}" type="pres">
      <dgm:prSet presAssocID="{FA5FAFBB-63AF-430D-A1D5-99C784E92976}" presName="leftArrowText" presStyleLbl="node1" presStyleIdx="0" presStyleCnt="1" custLinFactNeighborX="3337" custLinFactNeighborY="-21549">
        <dgm:presLayoutVars>
          <dgm:chMax val="0"/>
          <dgm:bulletEnabled val="1"/>
        </dgm:presLayoutVars>
      </dgm:prSet>
      <dgm:spPr/>
    </dgm:pt>
    <dgm:pt modelId="{57B1B929-0AE2-4C6B-AE72-80ED0A7E9954}" type="pres">
      <dgm:prSet presAssocID="{FA5FAFBB-63AF-430D-A1D5-99C784E92976}" presName="rightArrowText" presStyleLbl="node1" presStyleIdx="0" presStyleCnt="1" custLinFactNeighborX="-6771" custLinFactNeighborY="-15566">
        <dgm:presLayoutVars>
          <dgm:chMax val="0"/>
          <dgm:bulletEnabled val="1"/>
        </dgm:presLayoutVars>
      </dgm:prSet>
      <dgm:spPr/>
    </dgm:pt>
  </dgm:ptLst>
  <dgm:cxnLst>
    <dgm:cxn modelId="{F5B2512C-086C-4222-8AD5-BDB1C3F7F2C8}" type="presOf" srcId="{FA5FAFBB-63AF-430D-A1D5-99C784E92976}" destId="{EFD42195-5E2E-4ACA-B678-C10B2D2286DE}" srcOrd="0" destOrd="0" presId="urn:microsoft.com/office/officeart/2005/8/layout/arrow6"/>
    <dgm:cxn modelId="{A59CBA3F-D6F2-4029-BA55-37B7E4D4FCB0}" srcId="{FA5FAFBB-63AF-430D-A1D5-99C784E92976}" destId="{6CB24F3D-D6B9-4EB0-B9E2-F84B15AD57AD}" srcOrd="0" destOrd="0" parTransId="{562FF621-793A-49BF-B038-C2A9CBBBCBA0}" sibTransId="{8B2B9151-C78B-49A0-ABCB-45DE2F175AFE}"/>
    <dgm:cxn modelId="{1CC0E542-0F65-4A57-90B0-E2E9E95D64C8}" type="presOf" srcId="{6CB24F3D-D6B9-4EB0-B9E2-F84B15AD57AD}" destId="{8F70E655-CA1E-49F6-8716-6D4682FCD9CE}" srcOrd="0" destOrd="0" presId="urn:microsoft.com/office/officeart/2005/8/layout/arrow6"/>
    <dgm:cxn modelId="{95872555-83DF-4F4F-AD30-E969B598C39B}" type="presOf" srcId="{E1FC28F0-3A03-425C-B3F3-CC8D03A1A788}" destId="{57B1B929-0AE2-4C6B-AE72-80ED0A7E9954}" srcOrd="0" destOrd="0" presId="urn:microsoft.com/office/officeart/2005/8/layout/arrow6"/>
    <dgm:cxn modelId="{DD21D17C-433A-483E-9250-C3482818B848}" srcId="{FA5FAFBB-63AF-430D-A1D5-99C784E92976}" destId="{E1FC28F0-3A03-425C-B3F3-CC8D03A1A788}" srcOrd="1" destOrd="0" parTransId="{E97F183E-00CF-4DC9-A06E-FDF0120B5F20}" sibTransId="{4854FB0B-67FE-4779-A856-A12908647808}"/>
    <dgm:cxn modelId="{B615C71D-7AD1-4F2E-9954-FE7F3214C9BA}" type="presParOf" srcId="{EFD42195-5E2E-4ACA-B678-C10B2D2286DE}" destId="{6D67F01B-5FF5-4B49-9418-7444FE450880}" srcOrd="0" destOrd="0" presId="urn:microsoft.com/office/officeart/2005/8/layout/arrow6"/>
    <dgm:cxn modelId="{A11A2705-5F15-451C-B687-198F6E2C8BE9}" type="presParOf" srcId="{EFD42195-5E2E-4ACA-B678-C10B2D2286DE}" destId="{8F70E655-CA1E-49F6-8716-6D4682FCD9CE}" srcOrd="1" destOrd="0" presId="urn:microsoft.com/office/officeart/2005/8/layout/arrow6"/>
    <dgm:cxn modelId="{9239A43F-99CA-4277-AFCE-CE627370F7C0}" type="presParOf" srcId="{EFD42195-5E2E-4ACA-B678-C10B2D2286DE}" destId="{57B1B929-0AE2-4C6B-AE72-80ED0A7E995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0481F-3E49-4343-A491-2411120680C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20BBB0D-8934-4477-8277-0F6BB8E87D4E}">
      <dgm:prSet phldrT="[Text]" phldr="1"/>
      <dgm:spPr/>
      <dgm:t>
        <a:bodyPr/>
        <a:lstStyle/>
        <a:p>
          <a:endParaRPr lang="en-US"/>
        </a:p>
      </dgm:t>
    </dgm:pt>
    <dgm:pt modelId="{4FC19096-BC76-46C5-BC66-B538515DF7BC}" type="parTrans" cxnId="{079CD493-5BDC-4176-9EE7-A12122CDEFA4}">
      <dgm:prSet/>
      <dgm:spPr/>
      <dgm:t>
        <a:bodyPr/>
        <a:lstStyle/>
        <a:p>
          <a:endParaRPr lang="en-US"/>
        </a:p>
      </dgm:t>
    </dgm:pt>
    <dgm:pt modelId="{FC0CD001-180B-4249-8D2E-82755F55BDD0}" type="sibTrans" cxnId="{079CD493-5BDC-4176-9EE7-A12122CDEFA4}">
      <dgm:prSet/>
      <dgm:spPr/>
      <dgm:t>
        <a:bodyPr/>
        <a:lstStyle/>
        <a:p>
          <a:endParaRPr lang="en-US"/>
        </a:p>
      </dgm:t>
    </dgm:pt>
    <dgm:pt modelId="{DC38E992-4961-4A42-A0EE-51F881E7EF04}">
      <dgm:prSet phldrT="[Text]" phldr="1"/>
      <dgm:spPr/>
      <dgm:t>
        <a:bodyPr/>
        <a:lstStyle/>
        <a:p>
          <a:endParaRPr lang="en-US"/>
        </a:p>
      </dgm:t>
    </dgm:pt>
    <dgm:pt modelId="{E8939E08-E58B-4F9A-9565-270C6C5C9FFC}" type="parTrans" cxnId="{C35D888E-5E07-4C02-86E0-5D4586B42B98}">
      <dgm:prSet/>
      <dgm:spPr/>
      <dgm:t>
        <a:bodyPr/>
        <a:lstStyle/>
        <a:p>
          <a:endParaRPr lang="en-US"/>
        </a:p>
      </dgm:t>
    </dgm:pt>
    <dgm:pt modelId="{14BCAEF6-7CE4-4B4F-B3B4-6AA0862B6AB2}" type="sibTrans" cxnId="{C35D888E-5E07-4C02-86E0-5D4586B42B98}">
      <dgm:prSet/>
      <dgm:spPr/>
      <dgm:t>
        <a:bodyPr/>
        <a:lstStyle/>
        <a:p>
          <a:endParaRPr lang="en-US"/>
        </a:p>
      </dgm:t>
    </dgm:pt>
    <dgm:pt modelId="{2102C7EB-D649-4A11-9950-8CFA144051AD}">
      <dgm:prSet phldrT="[Text]" phldr="1"/>
      <dgm:spPr/>
      <dgm:t>
        <a:bodyPr/>
        <a:lstStyle/>
        <a:p>
          <a:endParaRPr lang="en-US"/>
        </a:p>
      </dgm:t>
    </dgm:pt>
    <dgm:pt modelId="{932C8CBB-5B5F-4510-A4B5-9421FFD74E7D}" type="parTrans" cxnId="{32CAF809-70A5-4CC8-AB8E-782740C043BC}">
      <dgm:prSet/>
      <dgm:spPr/>
      <dgm:t>
        <a:bodyPr/>
        <a:lstStyle/>
        <a:p>
          <a:endParaRPr lang="en-US"/>
        </a:p>
      </dgm:t>
    </dgm:pt>
    <dgm:pt modelId="{1E0D14B0-5323-4798-A9C1-101EE7BF1F9D}" type="sibTrans" cxnId="{32CAF809-70A5-4CC8-AB8E-782740C043BC}">
      <dgm:prSet/>
      <dgm:spPr/>
      <dgm:t>
        <a:bodyPr/>
        <a:lstStyle/>
        <a:p>
          <a:endParaRPr lang="en-US"/>
        </a:p>
      </dgm:t>
    </dgm:pt>
    <dgm:pt modelId="{B933A1F9-3DE1-44C4-84ED-A0DADC680326}">
      <dgm:prSet phldrT="[Text]" phldr="1"/>
      <dgm:spPr/>
      <dgm:t>
        <a:bodyPr/>
        <a:lstStyle/>
        <a:p>
          <a:endParaRPr lang="en-US"/>
        </a:p>
      </dgm:t>
    </dgm:pt>
    <dgm:pt modelId="{DC1C269F-3B91-40AD-9702-7519A8A56A0F}" type="parTrans" cxnId="{37A9BA3D-FE8A-4DC9-B935-BEAE99ABB064}">
      <dgm:prSet/>
      <dgm:spPr/>
      <dgm:t>
        <a:bodyPr/>
        <a:lstStyle/>
        <a:p>
          <a:endParaRPr lang="en-US"/>
        </a:p>
      </dgm:t>
    </dgm:pt>
    <dgm:pt modelId="{6755490A-012D-4C84-8CC7-49313A936016}" type="sibTrans" cxnId="{37A9BA3D-FE8A-4DC9-B935-BEAE99ABB064}">
      <dgm:prSet/>
      <dgm:spPr/>
      <dgm:t>
        <a:bodyPr/>
        <a:lstStyle/>
        <a:p>
          <a:endParaRPr lang="en-US"/>
        </a:p>
      </dgm:t>
    </dgm:pt>
    <dgm:pt modelId="{914A3AA2-DCAF-4441-9FE2-BAA8450F0D42}">
      <dgm:prSet phldrT="[Text]" phldr="1"/>
      <dgm:spPr/>
      <dgm:t>
        <a:bodyPr/>
        <a:lstStyle/>
        <a:p>
          <a:endParaRPr lang="en-US"/>
        </a:p>
      </dgm:t>
    </dgm:pt>
    <dgm:pt modelId="{865D1617-A3DC-4058-A502-3D1E30C40999}" type="parTrans" cxnId="{0D3E72C6-497D-4207-9D7F-C9B756AFB0A3}">
      <dgm:prSet/>
      <dgm:spPr/>
      <dgm:t>
        <a:bodyPr/>
        <a:lstStyle/>
        <a:p>
          <a:endParaRPr lang="en-US"/>
        </a:p>
      </dgm:t>
    </dgm:pt>
    <dgm:pt modelId="{DE129B3F-F146-4EA2-98B4-083E78794427}" type="sibTrans" cxnId="{0D3E72C6-497D-4207-9D7F-C9B756AFB0A3}">
      <dgm:prSet/>
      <dgm:spPr/>
      <dgm:t>
        <a:bodyPr/>
        <a:lstStyle/>
        <a:p>
          <a:endParaRPr lang="en-US"/>
        </a:p>
      </dgm:t>
    </dgm:pt>
    <dgm:pt modelId="{D16B96DF-A7BB-4534-A1A7-C03B544833BB}">
      <dgm:prSet phldrT="[Text]" phldr="1"/>
      <dgm:spPr/>
      <dgm:t>
        <a:bodyPr/>
        <a:lstStyle/>
        <a:p>
          <a:endParaRPr lang="en-US"/>
        </a:p>
      </dgm:t>
    </dgm:pt>
    <dgm:pt modelId="{DCA29CB0-7AC7-45AA-96E8-E787E0ECA66F}" type="parTrans" cxnId="{476E9308-8C43-42F5-855D-2B3EBB8B5936}">
      <dgm:prSet/>
      <dgm:spPr/>
      <dgm:t>
        <a:bodyPr/>
        <a:lstStyle/>
        <a:p>
          <a:endParaRPr lang="en-US"/>
        </a:p>
      </dgm:t>
    </dgm:pt>
    <dgm:pt modelId="{E87FA5EE-43A5-447D-B6E4-98C9397D99CE}" type="sibTrans" cxnId="{476E9308-8C43-42F5-855D-2B3EBB8B5936}">
      <dgm:prSet/>
      <dgm:spPr/>
      <dgm:t>
        <a:bodyPr/>
        <a:lstStyle/>
        <a:p>
          <a:endParaRPr lang="en-US"/>
        </a:p>
      </dgm:t>
    </dgm:pt>
    <dgm:pt modelId="{1E43BEE4-ADA6-459F-AAC9-C9782EE80497}" type="pres">
      <dgm:prSet presAssocID="{4510481F-3E49-4343-A491-2411120680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A0EFC-9FC1-482F-A59C-A163CBB1CC96}" type="pres">
      <dgm:prSet presAssocID="{D20BBB0D-8934-4477-8277-0F6BB8E87D4E}" presName="hierRoot1" presStyleCnt="0"/>
      <dgm:spPr/>
    </dgm:pt>
    <dgm:pt modelId="{BA57C802-F04B-482B-92E0-E452C4867553}" type="pres">
      <dgm:prSet presAssocID="{D20BBB0D-8934-4477-8277-0F6BB8E87D4E}" presName="composite" presStyleCnt="0"/>
      <dgm:spPr/>
    </dgm:pt>
    <dgm:pt modelId="{AAD114AB-B10C-407A-B4C8-71B1EC577EE6}" type="pres">
      <dgm:prSet presAssocID="{D20BBB0D-8934-4477-8277-0F6BB8E87D4E}" presName="image" presStyleLbl="node0" presStyleIdx="0" presStyleCnt="1"/>
      <dgm:spPr/>
    </dgm:pt>
    <dgm:pt modelId="{0EA1390D-9210-47E9-90A7-B4A897C9ADA8}" type="pres">
      <dgm:prSet presAssocID="{D20BBB0D-8934-4477-8277-0F6BB8E87D4E}" presName="text" presStyleLbl="revTx" presStyleIdx="0" presStyleCnt="6">
        <dgm:presLayoutVars>
          <dgm:chPref val="3"/>
        </dgm:presLayoutVars>
      </dgm:prSet>
      <dgm:spPr/>
    </dgm:pt>
    <dgm:pt modelId="{320A51FD-C2FF-4FEC-9285-50B7AE4B2E27}" type="pres">
      <dgm:prSet presAssocID="{D20BBB0D-8934-4477-8277-0F6BB8E87D4E}" presName="hierChild2" presStyleCnt="0"/>
      <dgm:spPr/>
    </dgm:pt>
    <dgm:pt modelId="{55E7C1EE-5834-4D44-B45A-BD90B7653020}" type="pres">
      <dgm:prSet presAssocID="{E8939E08-E58B-4F9A-9565-270C6C5C9FFC}" presName="Name10" presStyleLbl="parChTrans1D2" presStyleIdx="0" presStyleCnt="2"/>
      <dgm:spPr/>
    </dgm:pt>
    <dgm:pt modelId="{9D557095-D819-4A1D-99D4-145C21BE54A2}" type="pres">
      <dgm:prSet presAssocID="{DC38E992-4961-4A42-A0EE-51F881E7EF04}" presName="hierRoot2" presStyleCnt="0"/>
      <dgm:spPr/>
    </dgm:pt>
    <dgm:pt modelId="{06CED722-50AC-4370-8CEA-125A67805E8A}" type="pres">
      <dgm:prSet presAssocID="{DC38E992-4961-4A42-A0EE-51F881E7EF04}" presName="composite2" presStyleCnt="0"/>
      <dgm:spPr/>
    </dgm:pt>
    <dgm:pt modelId="{3FFEB34D-7C84-4759-A7E9-E8986C730739}" type="pres">
      <dgm:prSet presAssocID="{DC38E992-4961-4A42-A0EE-51F881E7EF04}" presName="image2" presStyleLbl="node2" presStyleIdx="0" presStyleCnt="2"/>
      <dgm:spPr/>
    </dgm:pt>
    <dgm:pt modelId="{D51496B6-F169-4E43-A30D-EB1BEBA3F5DD}" type="pres">
      <dgm:prSet presAssocID="{DC38E992-4961-4A42-A0EE-51F881E7EF04}" presName="text2" presStyleLbl="revTx" presStyleIdx="1" presStyleCnt="6">
        <dgm:presLayoutVars>
          <dgm:chPref val="3"/>
        </dgm:presLayoutVars>
      </dgm:prSet>
      <dgm:spPr/>
    </dgm:pt>
    <dgm:pt modelId="{CFECD074-512D-459C-A6B0-E1B021232CC0}" type="pres">
      <dgm:prSet presAssocID="{DC38E992-4961-4A42-A0EE-51F881E7EF04}" presName="hierChild3" presStyleCnt="0"/>
      <dgm:spPr/>
    </dgm:pt>
    <dgm:pt modelId="{75D2DFEC-3DAF-4CC8-86EA-EA5C4106A395}" type="pres">
      <dgm:prSet presAssocID="{932C8CBB-5B5F-4510-A4B5-9421FFD74E7D}" presName="Name17" presStyleLbl="parChTrans1D3" presStyleIdx="0" presStyleCnt="3"/>
      <dgm:spPr/>
    </dgm:pt>
    <dgm:pt modelId="{1C59E206-78F8-468D-8B42-9B34176AFDFE}" type="pres">
      <dgm:prSet presAssocID="{2102C7EB-D649-4A11-9950-8CFA144051AD}" presName="hierRoot3" presStyleCnt="0"/>
      <dgm:spPr/>
    </dgm:pt>
    <dgm:pt modelId="{9D848CF5-CB7C-4A94-B1F2-7C35DB59161C}" type="pres">
      <dgm:prSet presAssocID="{2102C7EB-D649-4A11-9950-8CFA144051AD}" presName="composite3" presStyleCnt="0"/>
      <dgm:spPr/>
    </dgm:pt>
    <dgm:pt modelId="{EA529D60-F911-498F-B23A-9870D55A5A41}" type="pres">
      <dgm:prSet presAssocID="{2102C7EB-D649-4A11-9950-8CFA144051AD}" presName="image3" presStyleLbl="node3" presStyleIdx="0" presStyleCnt="3"/>
      <dgm:spPr/>
    </dgm:pt>
    <dgm:pt modelId="{594E0D9C-3424-45D4-902C-74CA591D2E9C}" type="pres">
      <dgm:prSet presAssocID="{2102C7EB-D649-4A11-9950-8CFA144051AD}" presName="text3" presStyleLbl="revTx" presStyleIdx="2" presStyleCnt="6">
        <dgm:presLayoutVars>
          <dgm:chPref val="3"/>
        </dgm:presLayoutVars>
      </dgm:prSet>
      <dgm:spPr/>
    </dgm:pt>
    <dgm:pt modelId="{2BBE9F59-61F7-4AA5-9E43-9366B82240F6}" type="pres">
      <dgm:prSet presAssocID="{2102C7EB-D649-4A11-9950-8CFA144051AD}" presName="hierChild4" presStyleCnt="0"/>
      <dgm:spPr/>
    </dgm:pt>
    <dgm:pt modelId="{182AB88A-BD6A-4E77-8813-2249B4731530}" type="pres">
      <dgm:prSet presAssocID="{DC1C269F-3B91-40AD-9702-7519A8A56A0F}" presName="Name17" presStyleLbl="parChTrans1D3" presStyleIdx="1" presStyleCnt="3"/>
      <dgm:spPr/>
    </dgm:pt>
    <dgm:pt modelId="{2949BA83-9E08-4DF8-A3BD-EC3CFC9853CD}" type="pres">
      <dgm:prSet presAssocID="{B933A1F9-3DE1-44C4-84ED-A0DADC680326}" presName="hierRoot3" presStyleCnt="0"/>
      <dgm:spPr/>
    </dgm:pt>
    <dgm:pt modelId="{BD41FAE0-2210-48CE-9764-0A47456C7814}" type="pres">
      <dgm:prSet presAssocID="{B933A1F9-3DE1-44C4-84ED-A0DADC680326}" presName="composite3" presStyleCnt="0"/>
      <dgm:spPr/>
    </dgm:pt>
    <dgm:pt modelId="{31854713-1D1E-494E-B53D-AB62BE1092C8}" type="pres">
      <dgm:prSet presAssocID="{B933A1F9-3DE1-44C4-84ED-A0DADC680326}" presName="image3" presStyleLbl="node3" presStyleIdx="1" presStyleCnt="3"/>
      <dgm:spPr/>
    </dgm:pt>
    <dgm:pt modelId="{46A739CC-327C-466B-A8CE-A608AA0359E0}" type="pres">
      <dgm:prSet presAssocID="{B933A1F9-3DE1-44C4-84ED-A0DADC680326}" presName="text3" presStyleLbl="revTx" presStyleIdx="3" presStyleCnt="6">
        <dgm:presLayoutVars>
          <dgm:chPref val="3"/>
        </dgm:presLayoutVars>
      </dgm:prSet>
      <dgm:spPr/>
    </dgm:pt>
    <dgm:pt modelId="{B7B12A21-EBF4-462B-9AB4-F466FA7D1A0B}" type="pres">
      <dgm:prSet presAssocID="{B933A1F9-3DE1-44C4-84ED-A0DADC680326}" presName="hierChild4" presStyleCnt="0"/>
      <dgm:spPr/>
    </dgm:pt>
    <dgm:pt modelId="{AADB6108-173A-4201-9FC9-0E84915C7594}" type="pres">
      <dgm:prSet presAssocID="{865D1617-A3DC-4058-A502-3D1E30C40999}" presName="Name10" presStyleLbl="parChTrans1D2" presStyleIdx="1" presStyleCnt="2"/>
      <dgm:spPr/>
    </dgm:pt>
    <dgm:pt modelId="{DFCAFD58-6611-453D-89F3-6802F33A3D90}" type="pres">
      <dgm:prSet presAssocID="{914A3AA2-DCAF-4441-9FE2-BAA8450F0D42}" presName="hierRoot2" presStyleCnt="0"/>
      <dgm:spPr/>
    </dgm:pt>
    <dgm:pt modelId="{6CC14EA2-98EF-46E1-9253-75AE8F94B13A}" type="pres">
      <dgm:prSet presAssocID="{914A3AA2-DCAF-4441-9FE2-BAA8450F0D42}" presName="composite2" presStyleCnt="0"/>
      <dgm:spPr/>
    </dgm:pt>
    <dgm:pt modelId="{474C4FAF-FBDF-46FF-8597-3874B8951CD4}" type="pres">
      <dgm:prSet presAssocID="{914A3AA2-DCAF-4441-9FE2-BAA8450F0D42}" presName="image2" presStyleLbl="node2" presStyleIdx="1" presStyleCnt="2"/>
      <dgm:spPr/>
    </dgm:pt>
    <dgm:pt modelId="{5CEDB601-D779-4ED6-84DA-DFE609E5CD68}" type="pres">
      <dgm:prSet presAssocID="{914A3AA2-DCAF-4441-9FE2-BAA8450F0D42}" presName="text2" presStyleLbl="revTx" presStyleIdx="4" presStyleCnt="6">
        <dgm:presLayoutVars>
          <dgm:chPref val="3"/>
        </dgm:presLayoutVars>
      </dgm:prSet>
      <dgm:spPr/>
    </dgm:pt>
    <dgm:pt modelId="{E8BD2545-2CCA-4735-A3EC-8B21827B4194}" type="pres">
      <dgm:prSet presAssocID="{914A3AA2-DCAF-4441-9FE2-BAA8450F0D42}" presName="hierChild3" presStyleCnt="0"/>
      <dgm:spPr/>
    </dgm:pt>
    <dgm:pt modelId="{B2715F69-765D-4687-88FD-78A24C45E2AB}" type="pres">
      <dgm:prSet presAssocID="{DCA29CB0-7AC7-45AA-96E8-E787E0ECA66F}" presName="Name17" presStyleLbl="parChTrans1D3" presStyleIdx="2" presStyleCnt="3"/>
      <dgm:spPr/>
    </dgm:pt>
    <dgm:pt modelId="{249AC621-1275-4251-8058-9399B33282E2}" type="pres">
      <dgm:prSet presAssocID="{D16B96DF-A7BB-4534-A1A7-C03B544833BB}" presName="hierRoot3" presStyleCnt="0"/>
      <dgm:spPr/>
    </dgm:pt>
    <dgm:pt modelId="{5F2AD82C-6C4A-4CF0-B9B1-0C93DD9BB114}" type="pres">
      <dgm:prSet presAssocID="{D16B96DF-A7BB-4534-A1A7-C03B544833BB}" presName="composite3" presStyleCnt="0"/>
      <dgm:spPr/>
    </dgm:pt>
    <dgm:pt modelId="{DCC9E4FE-AE35-492F-BF2D-D32C7F40399E}" type="pres">
      <dgm:prSet presAssocID="{D16B96DF-A7BB-4534-A1A7-C03B544833BB}" presName="image3" presStyleLbl="node3" presStyleIdx="2" presStyleCnt="3"/>
      <dgm:spPr/>
    </dgm:pt>
    <dgm:pt modelId="{A5623B04-4936-4071-BC48-EA87E572CD3C}" type="pres">
      <dgm:prSet presAssocID="{D16B96DF-A7BB-4534-A1A7-C03B544833BB}" presName="text3" presStyleLbl="revTx" presStyleIdx="5" presStyleCnt="6">
        <dgm:presLayoutVars>
          <dgm:chPref val="3"/>
        </dgm:presLayoutVars>
      </dgm:prSet>
      <dgm:spPr/>
    </dgm:pt>
    <dgm:pt modelId="{857A4291-5F19-4D1C-978C-9B576967D317}" type="pres">
      <dgm:prSet presAssocID="{D16B96DF-A7BB-4534-A1A7-C03B544833BB}" presName="hierChild4" presStyleCnt="0"/>
      <dgm:spPr/>
    </dgm:pt>
  </dgm:ptLst>
  <dgm:cxnLst>
    <dgm:cxn modelId="{476E9308-8C43-42F5-855D-2B3EBB8B5936}" srcId="{914A3AA2-DCAF-4441-9FE2-BAA8450F0D42}" destId="{D16B96DF-A7BB-4534-A1A7-C03B544833BB}" srcOrd="0" destOrd="0" parTransId="{DCA29CB0-7AC7-45AA-96E8-E787E0ECA66F}" sibTransId="{E87FA5EE-43A5-447D-B6E4-98C9397D99CE}"/>
    <dgm:cxn modelId="{7D174309-AEF2-4887-8899-25B181B2738D}" type="presOf" srcId="{865D1617-A3DC-4058-A502-3D1E30C40999}" destId="{AADB6108-173A-4201-9FC9-0E84915C7594}" srcOrd="0" destOrd="0" presId="urn:microsoft.com/office/officeart/2009/layout/CirclePictureHierarchy"/>
    <dgm:cxn modelId="{32CAF809-70A5-4CC8-AB8E-782740C043BC}" srcId="{DC38E992-4961-4A42-A0EE-51F881E7EF04}" destId="{2102C7EB-D649-4A11-9950-8CFA144051AD}" srcOrd="0" destOrd="0" parTransId="{932C8CBB-5B5F-4510-A4B5-9421FFD74E7D}" sibTransId="{1E0D14B0-5323-4798-A9C1-101EE7BF1F9D}"/>
    <dgm:cxn modelId="{2DF0012A-61A1-496A-8733-1149F243631D}" type="presOf" srcId="{2102C7EB-D649-4A11-9950-8CFA144051AD}" destId="{594E0D9C-3424-45D4-902C-74CA591D2E9C}" srcOrd="0" destOrd="0" presId="urn:microsoft.com/office/officeart/2009/layout/CirclePictureHierarchy"/>
    <dgm:cxn modelId="{37A9BA3D-FE8A-4DC9-B935-BEAE99ABB064}" srcId="{DC38E992-4961-4A42-A0EE-51F881E7EF04}" destId="{B933A1F9-3DE1-44C4-84ED-A0DADC680326}" srcOrd="1" destOrd="0" parTransId="{DC1C269F-3B91-40AD-9702-7519A8A56A0F}" sibTransId="{6755490A-012D-4C84-8CC7-49313A936016}"/>
    <dgm:cxn modelId="{4E23463F-3E6F-4231-8815-A3F188B9C766}" type="presOf" srcId="{D20BBB0D-8934-4477-8277-0F6BB8E87D4E}" destId="{0EA1390D-9210-47E9-90A7-B4A897C9ADA8}" srcOrd="0" destOrd="0" presId="urn:microsoft.com/office/officeart/2009/layout/CirclePictureHierarchy"/>
    <dgm:cxn modelId="{770F0C4C-11DF-47F8-9A5D-B778DED5AB01}" type="presOf" srcId="{4510481F-3E49-4343-A491-2411120680CC}" destId="{1E43BEE4-ADA6-459F-AAC9-C9782EE80497}" srcOrd="0" destOrd="0" presId="urn:microsoft.com/office/officeart/2009/layout/CirclePictureHierarchy"/>
    <dgm:cxn modelId="{AA393350-33CE-45D0-A321-CBBC49E5BB7C}" type="presOf" srcId="{932C8CBB-5B5F-4510-A4B5-9421FFD74E7D}" destId="{75D2DFEC-3DAF-4CC8-86EA-EA5C4106A395}" srcOrd="0" destOrd="0" presId="urn:microsoft.com/office/officeart/2009/layout/CirclePictureHierarchy"/>
    <dgm:cxn modelId="{C35D888E-5E07-4C02-86E0-5D4586B42B98}" srcId="{D20BBB0D-8934-4477-8277-0F6BB8E87D4E}" destId="{DC38E992-4961-4A42-A0EE-51F881E7EF04}" srcOrd="0" destOrd="0" parTransId="{E8939E08-E58B-4F9A-9565-270C6C5C9FFC}" sibTransId="{14BCAEF6-7CE4-4B4F-B3B4-6AA0862B6AB2}"/>
    <dgm:cxn modelId="{079CD493-5BDC-4176-9EE7-A12122CDEFA4}" srcId="{4510481F-3E49-4343-A491-2411120680CC}" destId="{D20BBB0D-8934-4477-8277-0F6BB8E87D4E}" srcOrd="0" destOrd="0" parTransId="{4FC19096-BC76-46C5-BC66-B538515DF7BC}" sibTransId="{FC0CD001-180B-4249-8D2E-82755F55BDD0}"/>
    <dgm:cxn modelId="{C76D5D96-1F17-44E8-A7E5-0A4BD4B5F1BF}" type="presOf" srcId="{DC38E992-4961-4A42-A0EE-51F881E7EF04}" destId="{D51496B6-F169-4E43-A30D-EB1BEBA3F5DD}" srcOrd="0" destOrd="0" presId="urn:microsoft.com/office/officeart/2009/layout/CirclePictureHierarchy"/>
    <dgm:cxn modelId="{61130EA3-C211-47FC-8D26-5F554AD5A072}" type="presOf" srcId="{E8939E08-E58B-4F9A-9565-270C6C5C9FFC}" destId="{55E7C1EE-5834-4D44-B45A-BD90B7653020}" srcOrd="0" destOrd="0" presId="urn:microsoft.com/office/officeart/2009/layout/CirclePictureHierarchy"/>
    <dgm:cxn modelId="{AEBD1BA6-873A-4F54-BABF-980B5EB1F3DA}" type="presOf" srcId="{D16B96DF-A7BB-4534-A1A7-C03B544833BB}" destId="{A5623B04-4936-4071-BC48-EA87E572CD3C}" srcOrd="0" destOrd="0" presId="urn:microsoft.com/office/officeart/2009/layout/CirclePictureHierarchy"/>
    <dgm:cxn modelId="{0D3E72C6-497D-4207-9D7F-C9B756AFB0A3}" srcId="{D20BBB0D-8934-4477-8277-0F6BB8E87D4E}" destId="{914A3AA2-DCAF-4441-9FE2-BAA8450F0D42}" srcOrd="1" destOrd="0" parTransId="{865D1617-A3DC-4058-A502-3D1E30C40999}" sibTransId="{DE129B3F-F146-4EA2-98B4-083E78794427}"/>
    <dgm:cxn modelId="{C17C8FCA-C075-401C-9B50-124419EC767F}" type="presOf" srcId="{914A3AA2-DCAF-4441-9FE2-BAA8450F0D42}" destId="{5CEDB601-D779-4ED6-84DA-DFE609E5CD68}" srcOrd="0" destOrd="0" presId="urn:microsoft.com/office/officeart/2009/layout/CirclePictureHierarchy"/>
    <dgm:cxn modelId="{AB7C22D1-1ADA-45B1-AF57-2FD1C3A13DA3}" type="presOf" srcId="{DC1C269F-3B91-40AD-9702-7519A8A56A0F}" destId="{182AB88A-BD6A-4E77-8813-2249B4731530}" srcOrd="0" destOrd="0" presId="urn:microsoft.com/office/officeart/2009/layout/CirclePictureHierarchy"/>
    <dgm:cxn modelId="{F9B870E1-8732-4875-A585-1AF1D52DF1A9}" type="presOf" srcId="{B933A1F9-3DE1-44C4-84ED-A0DADC680326}" destId="{46A739CC-327C-466B-A8CE-A608AA0359E0}" srcOrd="0" destOrd="0" presId="urn:microsoft.com/office/officeart/2009/layout/CirclePictureHierarchy"/>
    <dgm:cxn modelId="{D5896AF1-597E-45C7-B764-B8097F7655A4}" type="presOf" srcId="{DCA29CB0-7AC7-45AA-96E8-E787E0ECA66F}" destId="{B2715F69-765D-4687-88FD-78A24C45E2AB}" srcOrd="0" destOrd="0" presId="urn:microsoft.com/office/officeart/2009/layout/CirclePictureHierarchy"/>
    <dgm:cxn modelId="{5AE78FCE-72C5-4D6A-8DDC-79B5AACC9490}" type="presParOf" srcId="{1E43BEE4-ADA6-459F-AAC9-C9782EE80497}" destId="{4DCA0EFC-9FC1-482F-A59C-A163CBB1CC96}" srcOrd="0" destOrd="0" presId="urn:microsoft.com/office/officeart/2009/layout/CirclePictureHierarchy"/>
    <dgm:cxn modelId="{0B33A0C8-F9B8-42F5-91B6-B687B3AC9C13}" type="presParOf" srcId="{4DCA0EFC-9FC1-482F-A59C-A163CBB1CC96}" destId="{BA57C802-F04B-482B-92E0-E452C4867553}" srcOrd="0" destOrd="0" presId="urn:microsoft.com/office/officeart/2009/layout/CirclePictureHierarchy"/>
    <dgm:cxn modelId="{CC899E1E-EA02-4234-8B9D-05F39618B656}" type="presParOf" srcId="{BA57C802-F04B-482B-92E0-E452C4867553}" destId="{AAD114AB-B10C-407A-B4C8-71B1EC577EE6}" srcOrd="0" destOrd="0" presId="urn:microsoft.com/office/officeart/2009/layout/CirclePictureHierarchy"/>
    <dgm:cxn modelId="{ABD7D553-9BA8-4227-A2DA-BEF26DF922D4}" type="presParOf" srcId="{BA57C802-F04B-482B-92E0-E452C4867553}" destId="{0EA1390D-9210-47E9-90A7-B4A897C9ADA8}" srcOrd="1" destOrd="0" presId="urn:microsoft.com/office/officeart/2009/layout/CirclePictureHierarchy"/>
    <dgm:cxn modelId="{6678A1F9-8ED2-431F-B5AB-A389437FF365}" type="presParOf" srcId="{4DCA0EFC-9FC1-482F-A59C-A163CBB1CC96}" destId="{320A51FD-C2FF-4FEC-9285-50B7AE4B2E27}" srcOrd="1" destOrd="0" presId="urn:microsoft.com/office/officeart/2009/layout/CirclePictureHierarchy"/>
    <dgm:cxn modelId="{104395D5-D824-44D4-90D5-F80A43B84003}" type="presParOf" srcId="{320A51FD-C2FF-4FEC-9285-50B7AE4B2E27}" destId="{55E7C1EE-5834-4D44-B45A-BD90B7653020}" srcOrd="0" destOrd="0" presId="urn:microsoft.com/office/officeart/2009/layout/CirclePictureHierarchy"/>
    <dgm:cxn modelId="{E77085C9-9B08-4CDB-9DF2-46424A70EE13}" type="presParOf" srcId="{320A51FD-C2FF-4FEC-9285-50B7AE4B2E27}" destId="{9D557095-D819-4A1D-99D4-145C21BE54A2}" srcOrd="1" destOrd="0" presId="urn:microsoft.com/office/officeart/2009/layout/CirclePictureHierarchy"/>
    <dgm:cxn modelId="{B1A09B3A-71FB-4EC0-866F-469DB5944EC8}" type="presParOf" srcId="{9D557095-D819-4A1D-99D4-145C21BE54A2}" destId="{06CED722-50AC-4370-8CEA-125A67805E8A}" srcOrd="0" destOrd="0" presId="urn:microsoft.com/office/officeart/2009/layout/CirclePictureHierarchy"/>
    <dgm:cxn modelId="{AC5946B9-BF80-406E-A01E-F59AEF31BFE5}" type="presParOf" srcId="{06CED722-50AC-4370-8CEA-125A67805E8A}" destId="{3FFEB34D-7C84-4759-A7E9-E8986C730739}" srcOrd="0" destOrd="0" presId="urn:microsoft.com/office/officeart/2009/layout/CirclePictureHierarchy"/>
    <dgm:cxn modelId="{5BCA4E61-A687-425D-A6A0-C731DFA3A290}" type="presParOf" srcId="{06CED722-50AC-4370-8CEA-125A67805E8A}" destId="{D51496B6-F169-4E43-A30D-EB1BEBA3F5DD}" srcOrd="1" destOrd="0" presId="urn:microsoft.com/office/officeart/2009/layout/CirclePictureHierarchy"/>
    <dgm:cxn modelId="{1812250C-5409-488F-AAFB-925016846DCA}" type="presParOf" srcId="{9D557095-D819-4A1D-99D4-145C21BE54A2}" destId="{CFECD074-512D-459C-A6B0-E1B021232CC0}" srcOrd="1" destOrd="0" presId="urn:microsoft.com/office/officeart/2009/layout/CirclePictureHierarchy"/>
    <dgm:cxn modelId="{14EFB87D-CAE0-40CE-AA67-BBE7B9EC6EC4}" type="presParOf" srcId="{CFECD074-512D-459C-A6B0-E1B021232CC0}" destId="{75D2DFEC-3DAF-4CC8-86EA-EA5C4106A395}" srcOrd="0" destOrd="0" presId="urn:microsoft.com/office/officeart/2009/layout/CirclePictureHierarchy"/>
    <dgm:cxn modelId="{A8BD7D14-C48C-41DA-A4CC-5BF5AB1FAD9A}" type="presParOf" srcId="{CFECD074-512D-459C-A6B0-E1B021232CC0}" destId="{1C59E206-78F8-468D-8B42-9B34176AFDFE}" srcOrd="1" destOrd="0" presId="urn:microsoft.com/office/officeart/2009/layout/CirclePictureHierarchy"/>
    <dgm:cxn modelId="{B5F8A93E-BFAC-4C3C-938B-995BDC60F463}" type="presParOf" srcId="{1C59E206-78F8-468D-8B42-9B34176AFDFE}" destId="{9D848CF5-CB7C-4A94-B1F2-7C35DB59161C}" srcOrd="0" destOrd="0" presId="urn:microsoft.com/office/officeart/2009/layout/CirclePictureHierarchy"/>
    <dgm:cxn modelId="{2A811061-4B91-4B36-89A9-4BC4F7884BFD}" type="presParOf" srcId="{9D848CF5-CB7C-4A94-B1F2-7C35DB59161C}" destId="{EA529D60-F911-498F-B23A-9870D55A5A41}" srcOrd="0" destOrd="0" presId="urn:microsoft.com/office/officeart/2009/layout/CirclePictureHierarchy"/>
    <dgm:cxn modelId="{272F2E43-F43D-4888-9DDC-0615C9180CBD}" type="presParOf" srcId="{9D848CF5-CB7C-4A94-B1F2-7C35DB59161C}" destId="{594E0D9C-3424-45D4-902C-74CA591D2E9C}" srcOrd="1" destOrd="0" presId="urn:microsoft.com/office/officeart/2009/layout/CirclePictureHierarchy"/>
    <dgm:cxn modelId="{3DB3D707-07BD-4B2B-8AA6-A76BD78E67D8}" type="presParOf" srcId="{1C59E206-78F8-468D-8B42-9B34176AFDFE}" destId="{2BBE9F59-61F7-4AA5-9E43-9366B82240F6}" srcOrd="1" destOrd="0" presId="urn:microsoft.com/office/officeart/2009/layout/CirclePictureHierarchy"/>
    <dgm:cxn modelId="{F12D64DF-EA15-4AF7-A8FE-E9B6933FA6AF}" type="presParOf" srcId="{CFECD074-512D-459C-A6B0-E1B021232CC0}" destId="{182AB88A-BD6A-4E77-8813-2249B4731530}" srcOrd="2" destOrd="0" presId="urn:microsoft.com/office/officeart/2009/layout/CirclePictureHierarchy"/>
    <dgm:cxn modelId="{1E967BCD-A860-405A-8E70-75B9789E9FF3}" type="presParOf" srcId="{CFECD074-512D-459C-A6B0-E1B021232CC0}" destId="{2949BA83-9E08-4DF8-A3BD-EC3CFC9853CD}" srcOrd="3" destOrd="0" presId="urn:microsoft.com/office/officeart/2009/layout/CirclePictureHierarchy"/>
    <dgm:cxn modelId="{1901FF50-E7AA-4A64-8E72-8B321668EA0B}" type="presParOf" srcId="{2949BA83-9E08-4DF8-A3BD-EC3CFC9853CD}" destId="{BD41FAE0-2210-48CE-9764-0A47456C7814}" srcOrd="0" destOrd="0" presId="urn:microsoft.com/office/officeart/2009/layout/CirclePictureHierarchy"/>
    <dgm:cxn modelId="{FBE9DBC2-30BF-40E1-BC64-C2420925F2A5}" type="presParOf" srcId="{BD41FAE0-2210-48CE-9764-0A47456C7814}" destId="{31854713-1D1E-494E-B53D-AB62BE1092C8}" srcOrd="0" destOrd="0" presId="urn:microsoft.com/office/officeart/2009/layout/CirclePictureHierarchy"/>
    <dgm:cxn modelId="{B73068E2-F636-4692-80DE-48D982BBAE19}" type="presParOf" srcId="{BD41FAE0-2210-48CE-9764-0A47456C7814}" destId="{46A739CC-327C-466B-A8CE-A608AA0359E0}" srcOrd="1" destOrd="0" presId="urn:microsoft.com/office/officeart/2009/layout/CirclePictureHierarchy"/>
    <dgm:cxn modelId="{DC480351-7BFA-4B80-9DDC-91F5BD5205B6}" type="presParOf" srcId="{2949BA83-9E08-4DF8-A3BD-EC3CFC9853CD}" destId="{B7B12A21-EBF4-462B-9AB4-F466FA7D1A0B}" srcOrd="1" destOrd="0" presId="urn:microsoft.com/office/officeart/2009/layout/CirclePictureHierarchy"/>
    <dgm:cxn modelId="{E5A9C905-648D-4A60-939F-16C58E391841}" type="presParOf" srcId="{320A51FD-C2FF-4FEC-9285-50B7AE4B2E27}" destId="{AADB6108-173A-4201-9FC9-0E84915C7594}" srcOrd="2" destOrd="0" presId="urn:microsoft.com/office/officeart/2009/layout/CirclePictureHierarchy"/>
    <dgm:cxn modelId="{2714B72E-DCF3-4DF0-B7C2-8F5E56527824}" type="presParOf" srcId="{320A51FD-C2FF-4FEC-9285-50B7AE4B2E27}" destId="{DFCAFD58-6611-453D-89F3-6802F33A3D90}" srcOrd="3" destOrd="0" presId="urn:microsoft.com/office/officeart/2009/layout/CirclePictureHierarchy"/>
    <dgm:cxn modelId="{234196EA-8C5F-469B-9ABA-9D7CC380E8B3}" type="presParOf" srcId="{DFCAFD58-6611-453D-89F3-6802F33A3D90}" destId="{6CC14EA2-98EF-46E1-9253-75AE8F94B13A}" srcOrd="0" destOrd="0" presId="urn:microsoft.com/office/officeart/2009/layout/CirclePictureHierarchy"/>
    <dgm:cxn modelId="{C2F93B19-647C-491A-B5D3-F3858B4B7FEE}" type="presParOf" srcId="{6CC14EA2-98EF-46E1-9253-75AE8F94B13A}" destId="{474C4FAF-FBDF-46FF-8597-3874B8951CD4}" srcOrd="0" destOrd="0" presId="urn:microsoft.com/office/officeart/2009/layout/CirclePictureHierarchy"/>
    <dgm:cxn modelId="{1EC48B40-7150-4E2D-831B-E63F4824C85F}" type="presParOf" srcId="{6CC14EA2-98EF-46E1-9253-75AE8F94B13A}" destId="{5CEDB601-D779-4ED6-84DA-DFE609E5CD68}" srcOrd="1" destOrd="0" presId="urn:microsoft.com/office/officeart/2009/layout/CirclePictureHierarchy"/>
    <dgm:cxn modelId="{38F3C1F2-B200-4063-B73B-1E00DC46C23B}" type="presParOf" srcId="{DFCAFD58-6611-453D-89F3-6802F33A3D90}" destId="{E8BD2545-2CCA-4735-A3EC-8B21827B4194}" srcOrd="1" destOrd="0" presId="urn:microsoft.com/office/officeart/2009/layout/CirclePictureHierarchy"/>
    <dgm:cxn modelId="{0280ACE4-41B6-4068-9468-DA43D02121B6}" type="presParOf" srcId="{E8BD2545-2CCA-4735-A3EC-8B21827B4194}" destId="{B2715F69-765D-4687-88FD-78A24C45E2AB}" srcOrd="0" destOrd="0" presId="urn:microsoft.com/office/officeart/2009/layout/CirclePictureHierarchy"/>
    <dgm:cxn modelId="{8762D92D-AD59-43C4-B698-3FCF42DEE783}" type="presParOf" srcId="{E8BD2545-2CCA-4735-A3EC-8B21827B4194}" destId="{249AC621-1275-4251-8058-9399B33282E2}" srcOrd="1" destOrd="0" presId="urn:microsoft.com/office/officeart/2009/layout/CirclePictureHierarchy"/>
    <dgm:cxn modelId="{B111307D-A584-4938-A937-8F45F5632EDD}" type="presParOf" srcId="{249AC621-1275-4251-8058-9399B33282E2}" destId="{5F2AD82C-6C4A-4CF0-B9B1-0C93DD9BB114}" srcOrd="0" destOrd="0" presId="urn:microsoft.com/office/officeart/2009/layout/CirclePictureHierarchy"/>
    <dgm:cxn modelId="{6BF7B1CB-6A61-4B10-9A38-CFFBED6891C8}" type="presParOf" srcId="{5F2AD82C-6C4A-4CF0-B9B1-0C93DD9BB114}" destId="{DCC9E4FE-AE35-492F-BF2D-D32C7F40399E}" srcOrd="0" destOrd="0" presId="urn:microsoft.com/office/officeart/2009/layout/CirclePictureHierarchy"/>
    <dgm:cxn modelId="{7D4CED60-1639-4BF4-B9A2-29183327891C}" type="presParOf" srcId="{5F2AD82C-6C4A-4CF0-B9B1-0C93DD9BB114}" destId="{A5623B04-4936-4071-BC48-EA87E572CD3C}" srcOrd="1" destOrd="0" presId="urn:microsoft.com/office/officeart/2009/layout/CirclePictureHierarchy"/>
    <dgm:cxn modelId="{F7548FB7-D78F-4E2F-A290-AFDC4A0BF07E}" type="presParOf" srcId="{249AC621-1275-4251-8058-9399B33282E2}" destId="{857A4291-5F19-4D1C-978C-9B576967D31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F5946-9C96-4D96-A6A0-E377ED00479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ED4D651-3EF6-4E0A-9076-CEF8FB78D809}">
      <dgm:prSet phldrT="[Text]" phldr="1"/>
      <dgm:spPr/>
      <dgm:t>
        <a:bodyPr/>
        <a:lstStyle/>
        <a:p>
          <a:endParaRPr lang="en-US"/>
        </a:p>
      </dgm:t>
    </dgm:pt>
    <dgm:pt modelId="{D2416849-DE13-48BD-9766-AD29A79C728D}" type="parTrans" cxnId="{521AC2AC-8EB0-45D4-99E6-C56FCA2FB9AC}">
      <dgm:prSet/>
      <dgm:spPr/>
      <dgm:t>
        <a:bodyPr/>
        <a:lstStyle/>
        <a:p>
          <a:endParaRPr lang="en-US"/>
        </a:p>
      </dgm:t>
    </dgm:pt>
    <dgm:pt modelId="{42B23861-18E3-430C-B076-AF97336B50DB}" type="sibTrans" cxnId="{521AC2AC-8EB0-45D4-99E6-C56FCA2FB9AC}">
      <dgm:prSet/>
      <dgm:spPr/>
      <dgm:t>
        <a:bodyPr/>
        <a:lstStyle/>
        <a:p>
          <a:endParaRPr lang="en-US"/>
        </a:p>
      </dgm:t>
    </dgm:pt>
    <dgm:pt modelId="{0A057650-F974-490F-9219-83F8952D0177}">
      <dgm:prSet phldrT="[Text]" phldr="1"/>
      <dgm:spPr/>
      <dgm:t>
        <a:bodyPr/>
        <a:lstStyle/>
        <a:p>
          <a:endParaRPr lang="en-US"/>
        </a:p>
      </dgm:t>
    </dgm:pt>
    <dgm:pt modelId="{2F701DF8-5DC3-4278-9CA1-CF222C5ADC3D}" type="parTrans" cxnId="{F44A84FE-BDFF-459D-9E96-075E8CE46390}">
      <dgm:prSet/>
      <dgm:spPr/>
      <dgm:t>
        <a:bodyPr/>
        <a:lstStyle/>
        <a:p>
          <a:endParaRPr lang="en-US"/>
        </a:p>
      </dgm:t>
    </dgm:pt>
    <dgm:pt modelId="{565E4FD1-43C0-48CE-84F9-82928B4EA7E9}" type="sibTrans" cxnId="{F44A84FE-BDFF-459D-9E96-075E8CE46390}">
      <dgm:prSet/>
      <dgm:spPr/>
      <dgm:t>
        <a:bodyPr/>
        <a:lstStyle/>
        <a:p>
          <a:endParaRPr lang="en-US"/>
        </a:p>
      </dgm:t>
    </dgm:pt>
    <dgm:pt modelId="{0CB8E854-9681-46BF-A95F-DE713384372F}">
      <dgm:prSet phldrT="[Text]" phldr="1"/>
      <dgm:spPr/>
      <dgm:t>
        <a:bodyPr/>
        <a:lstStyle/>
        <a:p>
          <a:endParaRPr lang="en-US"/>
        </a:p>
      </dgm:t>
    </dgm:pt>
    <dgm:pt modelId="{F76E62B7-5389-455F-B49B-7F98B3CF0FA3}" type="parTrans" cxnId="{29E1D7B5-5151-4A86-AB8A-ECEF7EDF4082}">
      <dgm:prSet/>
      <dgm:spPr/>
      <dgm:t>
        <a:bodyPr/>
        <a:lstStyle/>
        <a:p>
          <a:endParaRPr lang="en-US"/>
        </a:p>
      </dgm:t>
    </dgm:pt>
    <dgm:pt modelId="{E0FDDB5A-0BC1-4409-9F71-35A006731BEB}" type="sibTrans" cxnId="{29E1D7B5-5151-4A86-AB8A-ECEF7EDF4082}">
      <dgm:prSet/>
      <dgm:spPr/>
      <dgm:t>
        <a:bodyPr/>
        <a:lstStyle/>
        <a:p>
          <a:endParaRPr lang="en-US"/>
        </a:p>
      </dgm:t>
    </dgm:pt>
    <dgm:pt modelId="{E455F4FD-FB59-4AEC-95E9-1D6344A9BF64}">
      <dgm:prSet phldrT="[Text]" phldr="1"/>
      <dgm:spPr/>
      <dgm:t>
        <a:bodyPr/>
        <a:lstStyle/>
        <a:p>
          <a:endParaRPr lang="en-US"/>
        </a:p>
      </dgm:t>
    </dgm:pt>
    <dgm:pt modelId="{858525AB-172D-48F5-9E8D-32D1CB345A24}" type="parTrans" cxnId="{22BC8283-4A4D-47F3-A572-0BA888904476}">
      <dgm:prSet/>
      <dgm:spPr/>
      <dgm:t>
        <a:bodyPr/>
        <a:lstStyle/>
        <a:p>
          <a:endParaRPr lang="en-US"/>
        </a:p>
      </dgm:t>
    </dgm:pt>
    <dgm:pt modelId="{DD31C15A-1E2F-42DB-A408-74A2C69BC422}" type="sibTrans" cxnId="{22BC8283-4A4D-47F3-A572-0BA888904476}">
      <dgm:prSet/>
      <dgm:spPr/>
      <dgm:t>
        <a:bodyPr/>
        <a:lstStyle/>
        <a:p>
          <a:endParaRPr lang="en-US"/>
        </a:p>
      </dgm:t>
    </dgm:pt>
    <dgm:pt modelId="{C1D9C90C-FFF1-4A6C-ABA9-E8E90CEC053B}">
      <dgm:prSet phldrT="[Text]" phldr="1"/>
      <dgm:spPr/>
      <dgm:t>
        <a:bodyPr/>
        <a:lstStyle/>
        <a:p>
          <a:endParaRPr lang="en-US"/>
        </a:p>
      </dgm:t>
    </dgm:pt>
    <dgm:pt modelId="{AD943E18-7A65-429F-8FB4-D99E6CB5F2C6}" type="parTrans" cxnId="{67F776D1-AA55-4982-85DD-5CD2723E5F53}">
      <dgm:prSet/>
      <dgm:spPr/>
      <dgm:t>
        <a:bodyPr/>
        <a:lstStyle/>
        <a:p>
          <a:endParaRPr lang="en-US"/>
        </a:p>
      </dgm:t>
    </dgm:pt>
    <dgm:pt modelId="{DD1D40DA-0FEB-4AA2-888D-25556822BDD0}" type="sibTrans" cxnId="{67F776D1-AA55-4982-85DD-5CD2723E5F53}">
      <dgm:prSet/>
      <dgm:spPr/>
      <dgm:t>
        <a:bodyPr/>
        <a:lstStyle/>
        <a:p>
          <a:endParaRPr lang="en-US"/>
        </a:p>
      </dgm:t>
    </dgm:pt>
    <dgm:pt modelId="{BC6539A5-EB3F-4729-A027-8EDE5F0C9BED}" type="pres">
      <dgm:prSet presAssocID="{6C3F5946-9C96-4D96-A6A0-E377ED004795}" presName="cycle" presStyleCnt="0">
        <dgm:presLayoutVars>
          <dgm:dir/>
          <dgm:resizeHandles val="exact"/>
        </dgm:presLayoutVars>
      </dgm:prSet>
      <dgm:spPr/>
    </dgm:pt>
    <dgm:pt modelId="{3D063CB7-FB52-48EC-96A7-31F2EE79CE24}" type="pres">
      <dgm:prSet presAssocID="{9ED4D651-3EF6-4E0A-9076-CEF8FB78D809}" presName="node" presStyleLbl="node1" presStyleIdx="0" presStyleCnt="5">
        <dgm:presLayoutVars>
          <dgm:bulletEnabled val="1"/>
        </dgm:presLayoutVars>
      </dgm:prSet>
      <dgm:spPr/>
    </dgm:pt>
    <dgm:pt modelId="{FD0B4B7D-2E34-4556-9AEF-F47C7A0097A5}" type="pres">
      <dgm:prSet presAssocID="{9ED4D651-3EF6-4E0A-9076-CEF8FB78D809}" presName="spNode" presStyleCnt="0"/>
      <dgm:spPr/>
    </dgm:pt>
    <dgm:pt modelId="{1F1968A1-11F8-4348-A3D7-7A474996D840}" type="pres">
      <dgm:prSet presAssocID="{42B23861-18E3-430C-B076-AF97336B50DB}" presName="sibTrans" presStyleLbl="sibTrans1D1" presStyleIdx="0" presStyleCnt="5"/>
      <dgm:spPr/>
    </dgm:pt>
    <dgm:pt modelId="{D152C119-2470-470C-8D1F-FFFF42EDF40F}" type="pres">
      <dgm:prSet presAssocID="{0A057650-F974-490F-9219-83F8952D0177}" presName="node" presStyleLbl="node1" presStyleIdx="1" presStyleCnt="5">
        <dgm:presLayoutVars>
          <dgm:bulletEnabled val="1"/>
        </dgm:presLayoutVars>
      </dgm:prSet>
      <dgm:spPr/>
    </dgm:pt>
    <dgm:pt modelId="{4C96395B-5FF8-4D9D-8A81-500D07A7A1ED}" type="pres">
      <dgm:prSet presAssocID="{0A057650-F974-490F-9219-83F8952D0177}" presName="spNode" presStyleCnt="0"/>
      <dgm:spPr/>
    </dgm:pt>
    <dgm:pt modelId="{EBBA1687-14F8-49A7-925B-FA9CBD1A461E}" type="pres">
      <dgm:prSet presAssocID="{565E4FD1-43C0-48CE-84F9-82928B4EA7E9}" presName="sibTrans" presStyleLbl="sibTrans1D1" presStyleIdx="1" presStyleCnt="5"/>
      <dgm:spPr/>
    </dgm:pt>
    <dgm:pt modelId="{78F8E514-1B47-4AF9-BCA4-5DD275E9B29B}" type="pres">
      <dgm:prSet presAssocID="{0CB8E854-9681-46BF-A95F-DE713384372F}" presName="node" presStyleLbl="node1" presStyleIdx="2" presStyleCnt="5">
        <dgm:presLayoutVars>
          <dgm:bulletEnabled val="1"/>
        </dgm:presLayoutVars>
      </dgm:prSet>
      <dgm:spPr/>
    </dgm:pt>
    <dgm:pt modelId="{077EFB54-642C-4C76-9DA4-119355E1FCE9}" type="pres">
      <dgm:prSet presAssocID="{0CB8E854-9681-46BF-A95F-DE713384372F}" presName="spNode" presStyleCnt="0"/>
      <dgm:spPr/>
    </dgm:pt>
    <dgm:pt modelId="{DF73201C-36F2-4A73-B2AD-DACE594B4613}" type="pres">
      <dgm:prSet presAssocID="{E0FDDB5A-0BC1-4409-9F71-35A006731BEB}" presName="sibTrans" presStyleLbl="sibTrans1D1" presStyleIdx="2" presStyleCnt="5"/>
      <dgm:spPr/>
    </dgm:pt>
    <dgm:pt modelId="{D6FF8E73-D3C4-4385-8C07-17F32BB3726D}" type="pres">
      <dgm:prSet presAssocID="{E455F4FD-FB59-4AEC-95E9-1D6344A9BF64}" presName="node" presStyleLbl="node1" presStyleIdx="3" presStyleCnt="5">
        <dgm:presLayoutVars>
          <dgm:bulletEnabled val="1"/>
        </dgm:presLayoutVars>
      </dgm:prSet>
      <dgm:spPr/>
    </dgm:pt>
    <dgm:pt modelId="{1A382371-B2B5-4645-99AE-8B4EC2E9772D}" type="pres">
      <dgm:prSet presAssocID="{E455F4FD-FB59-4AEC-95E9-1D6344A9BF64}" presName="spNode" presStyleCnt="0"/>
      <dgm:spPr/>
    </dgm:pt>
    <dgm:pt modelId="{14F07301-2A80-4D6A-8C61-D50B09C0EFE8}" type="pres">
      <dgm:prSet presAssocID="{DD31C15A-1E2F-42DB-A408-74A2C69BC422}" presName="sibTrans" presStyleLbl="sibTrans1D1" presStyleIdx="3" presStyleCnt="5"/>
      <dgm:spPr/>
    </dgm:pt>
    <dgm:pt modelId="{47A6FEC7-91E0-41A5-869A-15D2EA37D9CD}" type="pres">
      <dgm:prSet presAssocID="{C1D9C90C-FFF1-4A6C-ABA9-E8E90CEC053B}" presName="node" presStyleLbl="node1" presStyleIdx="4" presStyleCnt="5">
        <dgm:presLayoutVars>
          <dgm:bulletEnabled val="1"/>
        </dgm:presLayoutVars>
      </dgm:prSet>
      <dgm:spPr/>
    </dgm:pt>
    <dgm:pt modelId="{21477E3A-8C14-4B74-8772-148CB203195A}" type="pres">
      <dgm:prSet presAssocID="{C1D9C90C-FFF1-4A6C-ABA9-E8E90CEC053B}" presName="spNode" presStyleCnt="0"/>
      <dgm:spPr/>
    </dgm:pt>
    <dgm:pt modelId="{1CD057A9-AD9D-4E9B-AF6C-E3654E54D82B}" type="pres">
      <dgm:prSet presAssocID="{DD1D40DA-0FEB-4AA2-888D-25556822BDD0}" presName="sibTrans" presStyleLbl="sibTrans1D1" presStyleIdx="4" presStyleCnt="5"/>
      <dgm:spPr/>
    </dgm:pt>
  </dgm:ptLst>
  <dgm:cxnLst>
    <dgm:cxn modelId="{040CC408-19C5-4CD8-AF28-3794BCAEE7E1}" type="presOf" srcId="{565E4FD1-43C0-48CE-84F9-82928B4EA7E9}" destId="{EBBA1687-14F8-49A7-925B-FA9CBD1A461E}" srcOrd="0" destOrd="0" presId="urn:microsoft.com/office/officeart/2005/8/layout/cycle5"/>
    <dgm:cxn modelId="{A2A5FD67-20B2-4C2F-9912-FA727577DE40}" type="presOf" srcId="{6C3F5946-9C96-4D96-A6A0-E377ED004795}" destId="{BC6539A5-EB3F-4729-A027-8EDE5F0C9BED}" srcOrd="0" destOrd="0" presId="urn:microsoft.com/office/officeart/2005/8/layout/cycle5"/>
    <dgm:cxn modelId="{22BC8283-4A4D-47F3-A572-0BA888904476}" srcId="{6C3F5946-9C96-4D96-A6A0-E377ED004795}" destId="{E455F4FD-FB59-4AEC-95E9-1D6344A9BF64}" srcOrd="3" destOrd="0" parTransId="{858525AB-172D-48F5-9E8D-32D1CB345A24}" sibTransId="{DD31C15A-1E2F-42DB-A408-74A2C69BC422}"/>
    <dgm:cxn modelId="{83448783-85D1-41BA-99F0-059AB5B714DF}" type="presOf" srcId="{0CB8E854-9681-46BF-A95F-DE713384372F}" destId="{78F8E514-1B47-4AF9-BCA4-5DD275E9B29B}" srcOrd="0" destOrd="0" presId="urn:microsoft.com/office/officeart/2005/8/layout/cycle5"/>
    <dgm:cxn modelId="{FCC4F684-71D6-40F1-B502-3DDB4A16AB80}" type="presOf" srcId="{E455F4FD-FB59-4AEC-95E9-1D6344A9BF64}" destId="{D6FF8E73-D3C4-4385-8C07-17F32BB3726D}" srcOrd="0" destOrd="0" presId="urn:microsoft.com/office/officeart/2005/8/layout/cycle5"/>
    <dgm:cxn modelId="{7BB50194-AED7-442B-B1E1-DD5FB0AFC8B0}" type="presOf" srcId="{42B23861-18E3-430C-B076-AF97336B50DB}" destId="{1F1968A1-11F8-4348-A3D7-7A474996D840}" srcOrd="0" destOrd="0" presId="urn:microsoft.com/office/officeart/2005/8/layout/cycle5"/>
    <dgm:cxn modelId="{AB90E3AA-AFA1-4FD8-820E-BAE7E1924A37}" type="presOf" srcId="{DD31C15A-1E2F-42DB-A408-74A2C69BC422}" destId="{14F07301-2A80-4D6A-8C61-D50B09C0EFE8}" srcOrd="0" destOrd="0" presId="urn:microsoft.com/office/officeart/2005/8/layout/cycle5"/>
    <dgm:cxn modelId="{3906ACAB-F8A7-4A65-9D3E-78C4ED289E8D}" type="presOf" srcId="{DD1D40DA-0FEB-4AA2-888D-25556822BDD0}" destId="{1CD057A9-AD9D-4E9B-AF6C-E3654E54D82B}" srcOrd="0" destOrd="0" presId="urn:microsoft.com/office/officeart/2005/8/layout/cycle5"/>
    <dgm:cxn modelId="{521AC2AC-8EB0-45D4-99E6-C56FCA2FB9AC}" srcId="{6C3F5946-9C96-4D96-A6A0-E377ED004795}" destId="{9ED4D651-3EF6-4E0A-9076-CEF8FB78D809}" srcOrd="0" destOrd="0" parTransId="{D2416849-DE13-48BD-9766-AD29A79C728D}" sibTransId="{42B23861-18E3-430C-B076-AF97336B50DB}"/>
    <dgm:cxn modelId="{29E1D7B5-5151-4A86-AB8A-ECEF7EDF4082}" srcId="{6C3F5946-9C96-4D96-A6A0-E377ED004795}" destId="{0CB8E854-9681-46BF-A95F-DE713384372F}" srcOrd="2" destOrd="0" parTransId="{F76E62B7-5389-455F-B49B-7F98B3CF0FA3}" sibTransId="{E0FDDB5A-0BC1-4409-9F71-35A006731BEB}"/>
    <dgm:cxn modelId="{1AECA9BB-8DBA-4D79-AE5A-46681EBE4CF0}" type="presOf" srcId="{0A057650-F974-490F-9219-83F8952D0177}" destId="{D152C119-2470-470C-8D1F-FFFF42EDF40F}" srcOrd="0" destOrd="0" presId="urn:microsoft.com/office/officeart/2005/8/layout/cycle5"/>
    <dgm:cxn modelId="{D38879CF-95CE-4D75-B7E1-66E743B59243}" type="presOf" srcId="{C1D9C90C-FFF1-4A6C-ABA9-E8E90CEC053B}" destId="{47A6FEC7-91E0-41A5-869A-15D2EA37D9CD}" srcOrd="0" destOrd="0" presId="urn:microsoft.com/office/officeart/2005/8/layout/cycle5"/>
    <dgm:cxn modelId="{67F776D1-AA55-4982-85DD-5CD2723E5F53}" srcId="{6C3F5946-9C96-4D96-A6A0-E377ED004795}" destId="{C1D9C90C-FFF1-4A6C-ABA9-E8E90CEC053B}" srcOrd="4" destOrd="0" parTransId="{AD943E18-7A65-429F-8FB4-D99E6CB5F2C6}" sibTransId="{DD1D40DA-0FEB-4AA2-888D-25556822BDD0}"/>
    <dgm:cxn modelId="{026145E7-C6A3-44FC-832B-38E0BF37799B}" type="presOf" srcId="{E0FDDB5A-0BC1-4409-9F71-35A006731BEB}" destId="{DF73201C-36F2-4A73-B2AD-DACE594B4613}" srcOrd="0" destOrd="0" presId="urn:microsoft.com/office/officeart/2005/8/layout/cycle5"/>
    <dgm:cxn modelId="{F44A84FE-BDFF-459D-9E96-075E8CE46390}" srcId="{6C3F5946-9C96-4D96-A6A0-E377ED004795}" destId="{0A057650-F974-490F-9219-83F8952D0177}" srcOrd="1" destOrd="0" parTransId="{2F701DF8-5DC3-4278-9CA1-CF222C5ADC3D}" sibTransId="{565E4FD1-43C0-48CE-84F9-82928B4EA7E9}"/>
    <dgm:cxn modelId="{BD8729FF-9C70-4951-B7DE-191556278E0D}" type="presOf" srcId="{9ED4D651-3EF6-4E0A-9076-CEF8FB78D809}" destId="{3D063CB7-FB52-48EC-96A7-31F2EE79CE24}" srcOrd="0" destOrd="0" presId="urn:microsoft.com/office/officeart/2005/8/layout/cycle5"/>
    <dgm:cxn modelId="{37035BEB-C64D-430C-A767-1E52B0585BF4}" type="presParOf" srcId="{BC6539A5-EB3F-4729-A027-8EDE5F0C9BED}" destId="{3D063CB7-FB52-48EC-96A7-31F2EE79CE24}" srcOrd="0" destOrd="0" presId="urn:microsoft.com/office/officeart/2005/8/layout/cycle5"/>
    <dgm:cxn modelId="{235E6806-C1F3-4C04-A902-E7185E9168FC}" type="presParOf" srcId="{BC6539A5-EB3F-4729-A027-8EDE5F0C9BED}" destId="{FD0B4B7D-2E34-4556-9AEF-F47C7A0097A5}" srcOrd="1" destOrd="0" presId="urn:microsoft.com/office/officeart/2005/8/layout/cycle5"/>
    <dgm:cxn modelId="{36D8BF10-2DF5-4C65-9744-03B2712DD9B3}" type="presParOf" srcId="{BC6539A5-EB3F-4729-A027-8EDE5F0C9BED}" destId="{1F1968A1-11F8-4348-A3D7-7A474996D840}" srcOrd="2" destOrd="0" presId="urn:microsoft.com/office/officeart/2005/8/layout/cycle5"/>
    <dgm:cxn modelId="{085B05C4-8C3E-4855-B66C-2FA20A57BE98}" type="presParOf" srcId="{BC6539A5-EB3F-4729-A027-8EDE5F0C9BED}" destId="{D152C119-2470-470C-8D1F-FFFF42EDF40F}" srcOrd="3" destOrd="0" presId="urn:microsoft.com/office/officeart/2005/8/layout/cycle5"/>
    <dgm:cxn modelId="{2E8CE9B1-6DEC-4914-AE26-6D20CC49E1F9}" type="presParOf" srcId="{BC6539A5-EB3F-4729-A027-8EDE5F0C9BED}" destId="{4C96395B-5FF8-4D9D-8A81-500D07A7A1ED}" srcOrd="4" destOrd="0" presId="urn:microsoft.com/office/officeart/2005/8/layout/cycle5"/>
    <dgm:cxn modelId="{19AADFDC-978E-41E0-9FF5-E3F69F5C4383}" type="presParOf" srcId="{BC6539A5-EB3F-4729-A027-8EDE5F0C9BED}" destId="{EBBA1687-14F8-49A7-925B-FA9CBD1A461E}" srcOrd="5" destOrd="0" presId="urn:microsoft.com/office/officeart/2005/8/layout/cycle5"/>
    <dgm:cxn modelId="{130B2AEA-1FDA-447A-91E4-3BDC180B6E1D}" type="presParOf" srcId="{BC6539A5-EB3F-4729-A027-8EDE5F0C9BED}" destId="{78F8E514-1B47-4AF9-BCA4-5DD275E9B29B}" srcOrd="6" destOrd="0" presId="urn:microsoft.com/office/officeart/2005/8/layout/cycle5"/>
    <dgm:cxn modelId="{D4E9F594-0587-423B-BFC1-372828E7987C}" type="presParOf" srcId="{BC6539A5-EB3F-4729-A027-8EDE5F0C9BED}" destId="{077EFB54-642C-4C76-9DA4-119355E1FCE9}" srcOrd="7" destOrd="0" presId="urn:microsoft.com/office/officeart/2005/8/layout/cycle5"/>
    <dgm:cxn modelId="{65C24035-30D1-4938-9D94-E9B774A67B5A}" type="presParOf" srcId="{BC6539A5-EB3F-4729-A027-8EDE5F0C9BED}" destId="{DF73201C-36F2-4A73-B2AD-DACE594B4613}" srcOrd="8" destOrd="0" presId="urn:microsoft.com/office/officeart/2005/8/layout/cycle5"/>
    <dgm:cxn modelId="{D0852A82-3E46-4271-BD56-EA07C8E8CC8F}" type="presParOf" srcId="{BC6539A5-EB3F-4729-A027-8EDE5F0C9BED}" destId="{D6FF8E73-D3C4-4385-8C07-17F32BB3726D}" srcOrd="9" destOrd="0" presId="urn:microsoft.com/office/officeart/2005/8/layout/cycle5"/>
    <dgm:cxn modelId="{E9BE8775-4956-461C-BDCF-4C692A64934A}" type="presParOf" srcId="{BC6539A5-EB3F-4729-A027-8EDE5F0C9BED}" destId="{1A382371-B2B5-4645-99AE-8B4EC2E9772D}" srcOrd="10" destOrd="0" presId="urn:microsoft.com/office/officeart/2005/8/layout/cycle5"/>
    <dgm:cxn modelId="{496F1A57-D842-4D8E-88D6-E4352EB46E4C}" type="presParOf" srcId="{BC6539A5-EB3F-4729-A027-8EDE5F0C9BED}" destId="{14F07301-2A80-4D6A-8C61-D50B09C0EFE8}" srcOrd="11" destOrd="0" presId="urn:microsoft.com/office/officeart/2005/8/layout/cycle5"/>
    <dgm:cxn modelId="{3927B51B-D229-4812-8937-7F96F1ADE27A}" type="presParOf" srcId="{BC6539A5-EB3F-4729-A027-8EDE5F0C9BED}" destId="{47A6FEC7-91E0-41A5-869A-15D2EA37D9CD}" srcOrd="12" destOrd="0" presId="urn:microsoft.com/office/officeart/2005/8/layout/cycle5"/>
    <dgm:cxn modelId="{61C43332-5F71-44BB-A6B5-A2360AE987AB}" type="presParOf" srcId="{BC6539A5-EB3F-4729-A027-8EDE5F0C9BED}" destId="{21477E3A-8C14-4B74-8772-148CB203195A}" srcOrd="13" destOrd="0" presId="urn:microsoft.com/office/officeart/2005/8/layout/cycle5"/>
    <dgm:cxn modelId="{E0FA2874-225D-4EDD-8F9F-2198D0C210EF}" type="presParOf" srcId="{BC6539A5-EB3F-4729-A027-8EDE5F0C9BED}" destId="{1CD057A9-AD9D-4E9B-AF6C-E3654E54D82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0481F-3E49-4343-A491-2411120680C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20BBB0D-8934-4477-8277-0F6BB8E87D4E}">
      <dgm:prSet phldrT="[Text]" phldr="1"/>
      <dgm:spPr/>
      <dgm:t>
        <a:bodyPr/>
        <a:lstStyle/>
        <a:p>
          <a:endParaRPr lang="en-US"/>
        </a:p>
      </dgm:t>
    </dgm:pt>
    <dgm:pt modelId="{4FC19096-BC76-46C5-BC66-B538515DF7BC}" type="parTrans" cxnId="{079CD493-5BDC-4176-9EE7-A12122CDEFA4}">
      <dgm:prSet/>
      <dgm:spPr/>
      <dgm:t>
        <a:bodyPr/>
        <a:lstStyle/>
        <a:p>
          <a:endParaRPr lang="en-US"/>
        </a:p>
      </dgm:t>
    </dgm:pt>
    <dgm:pt modelId="{FC0CD001-180B-4249-8D2E-82755F55BDD0}" type="sibTrans" cxnId="{079CD493-5BDC-4176-9EE7-A12122CDEFA4}">
      <dgm:prSet/>
      <dgm:spPr/>
      <dgm:t>
        <a:bodyPr/>
        <a:lstStyle/>
        <a:p>
          <a:endParaRPr lang="en-US"/>
        </a:p>
      </dgm:t>
    </dgm:pt>
    <dgm:pt modelId="{DC38E992-4961-4A42-A0EE-51F881E7EF04}">
      <dgm:prSet phldrT="[Text]" phldr="1"/>
      <dgm:spPr/>
      <dgm:t>
        <a:bodyPr/>
        <a:lstStyle/>
        <a:p>
          <a:endParaRPr lang="en-US"/>
        </a:p>
      </dgm:t>
    </dgm:pt>
    <dgm:pt modelId="{E8939E08-E58B-4F9A-9565-270C6C5C9FFC}" type="parTrans" cxnId="{C35D888E-5E07-4C02-86E0-5D4586B42B98}">
      <dgm:prSet/>
      <dgm:spPr/>
      <dgm:t>
        <a:bodyPr/>
        <a:lstStyle/>
        <a:p>
          <a:endParaRPr lang="en-US"/>
        </a:p>
      </dgm:t>
    </dgm:pt>
    <dgm:pt modelId="{14BCAEF6-7CE4-4B4F-B3B4-6AA0862B6AB2}" type="sibTrans" cxnId="{C35D888E-5E07-4C02-86E0-5D4586B42B98}">
      <dgm:prSet/>
      <dgm:spPr/>
      <dgm:t>
        <a:bodyPr/>
        <a:lstStyle/>
        <a:p>
          <a:endParaRPr lang="en-US"/>
        </a:p>
      </dgm:t>
    </dgm:pt>
    <dgm:pt modelId="{2102C7EB-D649-4A11-9950-8CFA144051AD}">
      <dgm:prSet phldrT="[Text]" phldr="1"/>
      <dgm:spPr/>
      <dgm:t>
        <a:bodyPr/>
        <a:lstStyle/>
        <a:p>
          <a:endParaRPr lang="en-US"/>
        </a:p>
      </dgm:t>
    </dgm:pt>
    <dgm:pt modelId="{932C8CBB-5B5F-4510-A4B5-9421FFD74E7D}" type="parTrans" cxnId="{32CAF809-70A5-4CC8-AB8E-782740C043BC}">
      <dgm:prSet/>
      <dgm:spPr/>
      <dgm:t>
        <a:bodyPr/>
        <a:lstStyle/>
        <a:p>
          <a:endParaRPr lang="en-US"/>
        </a:p>
      </dgm:t>
    </dgm:pt>
    <dgm:pt modelId="{1E0D14B0-5323-4798-A9C1-101EE7BF1F9D}" type="sibTrans" cxnId="{32CAF809-70A5-4CC8-AB8E-782740C043BC}">
      <dgm:prSet/>
      <dgm:spPr/>
      <dgm:t>
        <a:bodyPr/>
        <a:lstStyle/>
        <a:p>
          <a:endParaRPr lang="en-US"/>
        </a:p>
      </dgm:t>
    </dgm:pt>
    <dgm:pt modelId="{B933A1F9-3DE1-44C4-84ED-A0DADC680326}">
      <dgm:prSet phldrT="[Text]" phldr="1"/>
      <dgm:spPr/>
      <dgm:t>
        <a:bodyPr/>
        <a:lstStyle/>
        <a:p>
          <a:endParaRPr lang="en-US"/>
        </a:p>
      </dgm:t>
    </dgm:pt>
    <dgm:pt modelId="{DC1C269F-3B91-40AD-9702-7519A8A56A0F}" type="parTrans" cxnId="{37A9BA3D-FE8A-4DC9-B935-BEAE99ABB064}">
      <dgm:prSet/>
      <dgm:spPr/>
      <dgm:t>
        <a:bodyPr/>
        <a:lstStyle/>
        <a:p>
          <a:endParaRPr lang="en-US"/>
        </a:p>
      </dgm:t>
    </dgm:pt>
    <dgm:pt modelId="{6755490A-012D-4C84-8CC7-49313A936016}" type="sibTrans" cxnId="{37A9BA3D-FE8A-4DC9-B935-BEAE99ABB064}">
      <dgm:prSet/>
      <dgm:spPr/>
      <dgm:t>
        <a:bodyPr/>
        <a:lstStyle/>
        <a:p>
          <a:endParaRPr lang="en-US"/>
        </a:p>
      </dgm:t>
    </dgm:pt>
    <dgm:pt modelId="{914A3AA2-DCAF-4441-9FE2-BAA8450F0D42}">
      <dgm:prSet phldrT="[Text]" phldr="1"/>
      <dgm:spPr/>
      <dgm:t>
        <a:bodyPr/>
        <a:lstStyle/>
        <a:p>
          <a:endParaRPr lang="en-US"/>
        </a:p>
      </dgm:t>
    </dgm:pt>
    <dgm:pt modelId="{865D1617-A3DC-4058-A502-3D1E30C40999}" type="parTrans" cxnId="{0D3E72C6-497D-4207-9D7F-C9B756AFB0A3}">
      <dgm:prSet/>
      <dgm:spPr/>
      <dgm:t>
        <a:bodyPr/>
        <a:lstStyle/>
        <a:p>
          <a:endParaRPr lang="en-US"/>
        </a:p>
      </dgm:t>
    </dgm:pt>
    <dgm:pt modelId="{DE129B3F-F146-4EA2-98B4-083E78794427}" type="sibTrans" cxnId="{0D3E72C6-497D-4207-9D7F-C9B756AFB0A3}">
      <dgm:prSet/>
      <dgm:spPr/>
      <dgm:t>
        <a:bodyPr/>
        <a:lstStyle/>
        <a:p>
          <a:endParaRPr lang="en-US"/>
        </a:p>
      </dgm:t>
    </dgm:pt>
    <dgm:pt modelId="{D16B96DF-A7BB-4534-A1A7-C03B544833BB}">
      <dgm:prSet phldrT="[Text]" phldr="1"/>
      <dgm:spPr/>
      <dgm:t>
        <a:bodyPr/>
        <a:lstStyle/>
        <a:p>
          <a:endParaRPr lang="en-US"/>
        </a:p>
      </dgm:t>
    </dgm:pt>
    <dgm:pt modelId="{DCA29CB0-7AC7-45AA-96E8-E787E0ECA66F}" type="parTrans" cxnId="{476E9308-8C43-42F5-855D-2B3EBB8B5936}">
      <dgm:prSet/>
      <dgm:spPr/>
      <dgm:t>
        <a:bodyPr/>
        <a:lstStyle/>
        <a:p>
          <a:endParaRPr lang="en-US"/>
        </a:p>
      </dgm:t>
    </dgm:pt>
    <dgm:pt modelId="{E87FA5EE-43A5-447D-B6E4-98C9397D99CE}" type="sibTrans" cxnId="{476E9308-8C43-42F5-855D-2B3EBB8B5936}">
      <dgm:prSet/>
      <dgm:spPr/>
      <dgm:t>
        <a:bodyPr/>
        <a:lstStyle/>
        <a:p>
          <a:endParaRPr lang="en-US"/>
        </a:p>
      </dgm:t>
    </dgm:pt>
    <dgm:pt modelId="{1E43BEE4-ADA6-459F-AAC9-C9782EE80497}" type="pres">
      <dgm:prSet presAssocID="{4510481F-3E49-4343-A491-2411120680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A0EFC-9FC1-482F-A59C-A163CBB1CC96}" type="pres">
      <dgm:prSet presAssocID="{D20BBB0D-8934-4477-8277-0F6BB8E87D4E}" presName="hierRoot1" presStyleCnt="0"/>
      <dgm:spPr/>
    </dgm:pt>
    <dgm:pt modelId="{BA57C802-F04B-482B-92E0-E452C4867553}" type="pres">
      <dgm:prSet presAssocID="{D20BBB0D-8934-4477-8277-0F6BB8E87D4E}" presName="composite" presStyleCnt="0"/>
      <dgm:spPr/>
    </dgm:pt>
    <dgm:pt modelId="{AAD114AB-B10C-407A-B4C8-71B1EC577EE6}" type="pres">
      <dgm:prSet presAssocID="{D20BBB0D-8934-4477-8277-0F6BB8E87D4E}" presName="image" presStyleLbl="node0" presStyleIdx="0" presStyleCnt="1"/>
      <dgm:spPr/>
    </dgm:pt>
    <dgm:pt modelId="{0EA1390D-9210-47E9-90A7-B4A897C9ADA8}" type="pres">
      <dgm:prSet presAssocID="{D20BBB0D-8934-4477-8277-0F6BB8E87D4E}" presName="text" presStyleLbl="revTx" presStyleIdx="0" presStyleCnt="6">
        <dgm:presLayoutVars>
          <dgm:chPref val="3"/>
        </dgm:presLayoutVars>
      </dgm:prSet>
      <dgm:spPr/>
    </dgm:pt>
    <dgm:pt modelId="{320A51FD-C2FF-4FEC-9285-50B7AE4B2E27}" type="pres">
      <dgm:prSet presAssocID="{D20BBB0D-8934-4477-8277-0F6BB8E87D4E}" presName="hierChild2" presStyleCnt="0"/>
      <dgm:spPr/>
    </dgm:pt>
    <dgm:pt modelId="{55E7C1EE-5834-4D44-B45A-BD90B7653020}" type="pres">
      <dgm:prSet presAssocID="{E8939E08-E58B-4F9A-9565-270C6C5C9FFC}" presName="Name10" presStyleLbl="parChTrans1D2" presStyleIdx="0" presStyleCnt="2"/>
      <dgm:spPr/>
    </dgm:pt>
    <dgm:pt modelId="{9D557095-D819-4A1D-99D4-145C21BE54A2}" type="pres">
      <dgm:prSet presAssocID="{DC38E992-4961-4A42-A0EE-51F881E7EF04}" presName="hierRoot2" presStyleCnt="0"/>
      <dgm:spPr/>
    </dgm:pt>
    <dgm:pt modelId="{06CED722-50AC-4370-8CEA-125A67805E8A}" type="pres">
      <dgm:prSet presAssocID="{DC38E992-4961-4A42-A0EE-51F881E7EF04}" presName="composite2" presStyleCnt="0"/>
      <dgm:spPr/>
    </dgm:pt>
    <dgm:pt modelId="{3FFEB34D-7C84-4759-A7E9-E8986C730739}" type="pres">
      <dgm:prSet presAssocID="{DC38E992-4961-4A42-A0EE-51F881E7EF04}" presName="image2" presStyleLbl="node2" presStyleIdx="0" presStyleCnt="2"/>
      <dgm:spPr/>
    </dgm:pt>
    <dgm:pt modelId="{D51496B6-F169-4E43-A30D-EB1BEBA3F5DD}" type="pres">
      <dgm:prSet presAssocID="{DC38E992-4961-4A42-A0EE-51F881E7EF04}" presName="text2" presStyleLbl="revTx" presStyleIdx="1" presStyleCnt="6">
        <dgm:presLayoutVars>
          <dgm:chPref val="3"/>
        </dgm:presLayoutVars>
      </dgm:prSet>
      <dgm:spPr/>
    </dgm:pt>
    <dgm:pt modelId="{CFECD074-512D-459C-A6B0-E1B021232CC0}" type="pres">
      <dgm:prSet presAssocID="{DC38E992-4961-4A42-A0EE-51F881E7EF04}" presName="hierChild3" presStyleCnt="0"/>
      <dgm:spPr/>
    </dgm:pt>
    <dgm:pt modelId="{75D2DFEC-3DAF-4CC8-86EA-EA5C4106A395}" type="pres">
      <dgm:prSet presAssocID="{932C8CBB-5B5F-4510-A4B5-9421FFD74E7D}" presName="Name17" presStyleLbl="parChTrans1D3" presStyleIdx="0" presStyleCnt="3"/>
      <dgm:spPr/>
    </dgm:pt>
    <dgm:pt modelId="{1C59E206-78F8-468D-8B42-9B34176AFDFE}" type="pres">
      <dgm:prSet presAssocID="{2102C7EB-D649-4A11-9950-8CFA144051AD}" presName="hierRoot3" presStyleCnt="0"/>
      <dgm:spPr/>
    </dgm:pt>
    <dgm:pt modelId="{9D848CF5-CB7C-4A94-B1F2-7C35DB59161C}" type="pres">
      <dgm:prSet presAssocID="{2102C7EB-D649-4A11-9950-8CFA144051AD}" presName="composite3" presStyleCnt="0"/>
      <dgm:spPr/>
    </dgm:pt>
    <dgm:pt modelId="{EA529D60-F911-498F-B23A-9870D55A5A41}" type="pres">
      <dgm:prSet presAssocID="{2102C7EB-D649-4A11-9950-8CFA144051AD}" presName="image3" presStyleLbl="node3" presStyleIdx="0" presStyleCnt="3"/>
      <dgm:spPr/>
    </dgm:pt>
    <dgm:pt modelId="{594E0D9C-3424-45D4-902C-74CA591D2E9C}" type="pres">
      <dgm:prSet presAssocID="{2102C7EB-D649-4A11-9950-8CFA144051AD}" presName="text3" presStyleLbl="revTx" presStyleIdx="2" presStyleCnt="6">
        <dgm:presLayoutVars>
          <dgm:chPref val="3"/>
        </dgm:presLayoutVars>
      </dgm:prSet>
      <dgm:spPr/>
    </dgm:pt>
    <dgm:pt modelId="{2BBE9F59-61F7-4AA5-9E43-9366B82240F6}" type="pres">
      <dgm:prSet presAssocID="{2102C7EB-D649-4A11-9950-8CFA144051AD}" presName="hierChild4" presStyleCnt="0"/>
      <dgm:spPr/>
    </dgm:pt>
    <dgm:pt modelId="{182AB88A-BD6A-4E77-8813-2249B4731530}" type="pres">
      <dgm:prSet presAssocID="{DC1C269F-3B91-40AD-9702-7519A8A56A0F}" presName="Name17" presStyleLbl="parChTrans1D3" presStyleIdx="1" presStyleCnt="3"/>
      <dgm:spPr/>
    </dgm:pt>
    <dgm:pt modelId="{2949BA83-9E08-4DF8-A3BD-EC3CFC9853CD}" type="pres">
      <dgm:prSet presAssocID="{B933A1F9-3DE1-44C4-84ED-A0DADC680326}" presName="hierRoot3" presStyleCnt="0"/>
      <dgm:spPr/>
    </dgm:pt>
    <dgm:pt modelId="{BD41FAE0-2210-48CE-9764-0A47456C7814}" type="pres">
      <dgm:prSet presAssocID="{B933A1F9-3DE1-44C4-84ED-A0DADC680326}" presName="composite3" presStyleCnt="0"/>
      <dgm:spPr/>
    </dgm:pt>
    <dgm:pt modelId="{31854713-1D1E-494E-B53D-AB62BE1092C8}" type="pres">
      <dgm:prSet presAssocID="{B933A1F9-3DE1-44C4-84ED-A0DADC680326}" presName="image3" presStyleLbl="node3" presStyleIdx="1" presStyleCnt="3"/>
      <dgm:spPr/>
    </dgm:pt>
    <dgm:pt modelId="{46A739CC-327C-466B-A8CE-A608AA0359E0}" type="pres">
      <dgm:prSet presAssocID="{B933A1F9-3DE1-44C4-84ED-A0DADC680326}" presName="text3" presStyleLbl="revTx" presStyleIdx="3" presStyleCnt="6">
        <dgm:presLayoutVars>
          <dgm:chPref val="3"/>
        </dgm:presLayoutVars>
      </dgm:prSet>
      <dgm:spPr/>
    </dgm:pt>
    <dgm:pt modelId="{B7B12A21-EBF4-462B-9AB4-F466FA7D1A0B}" type="pres">
      <dgm:prSet presAssocID="{B933A1F9-3DE1-44C4-84ED-A0DADC680326}" presName="hierChild4" presStyleCnt="0"/>
      <dgm:spPr/>
    </dgm:pt>
    <dgm:pt modelId="{AADB6108-173A-4201-9FC9-0E84915C7594}" type="pres">
      <dgm:prSet presAssocID="{865D1617-A3DC-4058-A502-3D1E30C40999}" presName="Name10" presStyleLbl="parChTrans1D2" presStyleIdx="1" presStyleCnt="2"/>
      <dgm:spPr/>
    </dgm:pt>
    <dgm:pt modelId="{DFCAFD58-6611-453D-89F3-6802F33A3D90}" type="pres">
      <dgm:prSet presAssocID="{914A3AA2-DCAF-4441-9FE2-BAA8450F0D42}" presName="hierRoot2" presStyleCnt="0"/>
      <dgm:spPr/>
    </dgm:pt>
    <dgm:pt modelId="{6CC14EA2-98EF-46E1-9253-75AE8F94B13A}" type="pres">
      <dgm:prSet presAssocID="{914A3AA2-DCAF-4441-9FE2-BAA8450F0D42}" presName="composite2" presStyleCnt="0"/>
      <dgm:spPr/>
    </dgm:pt>
    <dgm:pt modelId="{474C4FAF-FBDF-46FF-8597-3874B8951CD4}" type="pres">
      <dgm:prSet presAssocID="{914A3AA2-DCAF-4441-9FE2-BAA8450F0D42}" presName="image2" presStyleLbl="node2" presStyleIdx="1" presStyleCnt="2"/>
      <dgm:spPr/>
    </dgm:pt>
    <dgm:pt modelId="{5CEDB601-D779-4ED6-84DA-DFE609E5CD68}" type="pres">
      <dgm:prSet presAssocID="{914A3AA2-DCAF-4441-9FE2-BAA8450F0D42}" presName="text2" presStyleLbl="revTx" presStyleIdx="4" presStyleCnt="6">
        <dgm:presLayoutVars>
          <dgm:chPref val="3"/>
        </dgm:presLayoutVars>
      </dgm:prSet>
      <dgm:spPr/>
    </dgm:pt>
    <dgm:pt modelId="{E8BD2545-2CCA-4735-A3EC-8B21827B4194}" type="pres">
      <dgm:prSet presAssocID="{914A3AA2-DCAF-4441-9FE2-BAA8450F0D42}" presName="hierChild3" presStyleCnt="0"/>
      <dgm:spPr/>
    </dgm:pt>
    <dgm:pt modelId="{B2715F69-765D-4687-88FD-78A24C45E2AB}" type="pres">
      <dgm:prSet presAssocID="{DCA29CB0-7AC7-45AA-96E8-E787E0ECA66F}" presName="Name17" presStyleLbl="parChTrans1D3" presStyleIdx="2" presStyleCnt="3"/>
      <dgm:spPr/>
    </dgm:pt>
    <dgm:pt modelId="{249AC621-1275-4251-8058-9399B33282E2}" type="pres">
      <dgm:prSet presAssocID="{D16B96DF-A7BB-4534-A1A7-C03B544833BB}" presName="hierRoot3" presStyleCnt="0"/>
      <dgm:spPr/>
    </dgm:pt>
    <dgm:pt modelId="{5F2AD82C-6C4A-4CF0-B9B1-0C93DD9BB114}" type="pres">
      <dgm:prSet presAssocID="{D16B96DF-A7BB-4534-A1A7-C03B544833BB}" presName="composite3" presStyleCnt="0"/>
      <dgm:spPr/>
    </dgm:pt>
    <dgm:pt modelId="{DCC9E4FE-AE35-492F-BF2D-D32C7F40399E}" type="pres">
      <dgm:prSet presAssocID="{D16B96DF-A7BB-4534-A1A7-C03B544833BB}" presName="image3" presStyleLbl="node3" presStyleIdx="2" presStyleCnt="3"/>
      <dgm:spPr/>
    </dgm:pt>
    <dgm:pt modelId="{A5623B04-4936-4071-BC48-EA87E572CD3C}" type="pres">
      <dgm:prSet presAssocID="{D16B96DF-A7BB-4534-A1A7-C03B544833BB}" presName="text3" presStyleLbl="revTx" presStyleIdx="5" presStyleCnt="6">
        <dgm:presLayoutVars>
          <dgm:chPref val="3"/>
        </dgm:presLayoutVars>
      </dgm:prSet>
      <dgm:spPr/>
    </dgm:pt>
    <dgm:pt modelId="{857A4291-5F19-4D1C-978C-9B576967D317}" type="pres">
      <dgm:prSet presAssocID="{D16B96DF-A7BB-4534-A1A7-C03B544833BB}" presName="hierChild4" presStyleCnt="0"/>
      <dgm:spPr/>
    </dgm:pt>
  </dgm:ptLst>
  <dgm:cxnLst>
    <dgm:cxn modelId="{476E9308-8C43-42F5-855D-2B3EBB8B5936}" srcId="{914A3AA2-DCAF-4441-9FE2-BAA8450F0D42}" destId="{D16B96DF-A7BB-4534-A1A7-C03B544833BB}" srcOrd="0" destOrd="0" parTransId="{DCA29CB0-7AC7-45AA-96E8-E787E0ECA66F}" sibTransId="{E87FA5EE-43A5-447D-B6E4-98C9397D99CE}"/>
    <dgm:cxn modelId="{7D174309-AEF2-4887-8899-25B181B2738D}" type="presOf" srcId="{865D1617-A3DC-4058-A502-3D1E30C40999}" destId="{AADB6108-173A-4201-9FC9-0E84915C7594}" srcOrd="0" destOrd="0" presId="urn:microsoft.com/office/officeart/2009/layout/CirclePictureHierarchy"/>
    <dgm:cxn modelId="{32CAF809-70A5-4CC8-AB8E-782740C043BC}" srcId="{DC38E992-4961-4A42-A0EE-51F881E7EF04}" destId="{2102C7EB-D649-4A11-9950-8CFA144051AD}" srcOrd="0" destOrd="0" parTransId="{932C8CBB-5B5F-4510-A4B5-9421FFD74E7D}" sibTransId="{1E0D14B0-5323-4798-A9C1-101EE7BF1F9D}"/>
    <dgm:cxn modelId="{2DF0012A-61A1-496A-8733-1149F243631D}" type="presOf" srcId="{2102C7EB-D649-4A11-9950-8CFA144051AD}" destId="{594E0D9C-3424-45D4-902C-74CA591D2E9C}" srcOrd="0" destOrd="0" presId="urn:microsoft.com/office/officeart/2009/layout/CirclePictureHierarchy"/>
    <dgm:cxn modelId="{37A9BA3D-FE8A-4DC9-B935-BEAE99ABB064}" srcId="{DC38E992-4961-4A42-A0EE-51F881E7EF04}" destId="{B933A1F9-3DE1-44C4-84ED-A0DADC680326}" srcOrd="1" destOrd="0" parTransId="{DC1C269F-3B91-40AD-9702-7519A8A56A0F}" sibTransId="{6755490A-012D-4C84-8CC7-49313A936016}"/>
    <dgm:cxn modelId="{4E23463F-3E6F-4231-8815-A3F188B9C766}" type="presOf" srcId="{D20BBB0D-8934-4477-8277-0F6BB8E87D4E}" destId="{0EA1390D-9210-47E9-90A7-B4A897C9ADA8}" srcOrd="0" destOrd="0" presId="urn:microsoft.com/office/officeart/2009/layout/CirclePictureHierarchy"/>
    <dgm:cxn modelId="{770F0C4C-11DF-47F8-9A5D-B778DED5AB01}" type="presOf" srcId="{4510481F-3E49-4343-A491-2411120680CC}" destId="{1E43BEE4-ADA6-459F-AAC9-C9782EE80497}" srcOrd="0" destOrd="0" presId="urn:microsoft.com/office/officeart/2009/layout/CirclePictureHierarchy"/>
    <dgm:cxn modelId="{AA393350-33CE-45D0-A321-CBBC49E5BB7C}" type="presOf" srcId="{932C8CBB-5B5F-4510-A4B5-9421FFD74E7D}" destId="{75D2DFEC-3DAF-4CC8-86EA-EA5C4106A395}" srcOrd="0" destOrd="0" presId="urn:microsoft.com/office/officeart/2009/layout/CirclePictureHierarchy"/>
    <dgm:cxn modelId="{C35D888E-5E07-4C02-86E0-5D4586B42B98}" srcId="{D20BBB0D-8934-4477-8277-0F6BB8E87D4E}" destId="{DC38E992-4961-4A42-A0EE-51F881E7EF04}" srcOrd="0" destOrd="0" parTransId="{E8939E08-E58B-4F9A-9565-270C6C5C9FFC}" sibTransId="{14BCAEF6-7CE4-4B4F-B3B4-6AA0862B6AB2}"/>
    <dgm:cxn modelId="{079CD493-5BDC-4176-9EE7-A12122CDEFA4}" srcId="{4510481F-3E49-4343-A491-2411120680CC}" destId="{D20BBB0D-8934-4477-8277-0F6BB8E87D4E}" srcOrd="0" destOrd="0" parTransId="{4FC19096-BC76-46C5-BC66-B538515DF7BC}" sibTransId="{FC0CD001-180B-4249-8D2E-82755F55BDD0}"/>
    <dgm:cxn modelId="{C76D5D96-1F17-44E8-A7E5-0A4BD4B5F1BF}" type="presOf" srcId="{DC38E992-4961-4A42-A0EE-51F881E7EF04}" destId="{D51496B6-F169-4E43-A30D-EB1BEBA3F5DD}" srcOrd="0" destOrd="0" presId="urn:microsoft.com/office/officeart/2009/layout/CirclePictureHierarchy"/>
    <dgm:cxn modelId="{61130EA3-C211-47FC-8D26-5F554AD5A072}" type="presOf" srcId="{E8939E08-E58B-4F9A-9565-270C6C5C9FFC}" destId="{55E7C1EE-5834-4D44-B45A-BD90B7653020}" srcOrd="0" destOrd="0" presId="urn:microsoft.com/office/officeart/2009/layout/CirclePictureHierarchy"/>
    <dgm:cxn modelId="{AEBD1BA6-873A-4F54-BABF-980B5EB1F3DA}" type="presOf" srcId="{D16B96DF-A7BB-4534-A1A7-C03B544833BB}" destId="{A5623B04-4936-4071-BC48-EA87E572CD3C}" srcOrd="0" destOrd="0" presId="urn:microsoft.com/office/officeart/2009/layout/CirclePictureHierarchy"/>
    <dgm:cxn modelId="{0D3E72C6-497D-4207-9D7F-C9B756AFB0A3}" srcId="{D20BBB0D-8934-4477-8277-0F6BB8E87D4E}" destId="{914A3AA2-DCAF-4441-9FE2-BAA8450F0D42}" srcOrd="1" destOrd="0" parTransId="{865D1617-A3DC-4058-A502-3D1E30C40999}" sibTransId="{DE129B3F-F146-4EA2-98B4-083E78794427}"/>
    <dgm:cxn modelId="{C17C8FCA-C075-401C-9B50-124419EC767F}" type="presOf" srcId="{914A3AA2-DCAF-4441-9FE2-BAA8450F0D42}" destId="{5CEDB601-D779-4ED6-84DA-DFE609E5CD68}" srcOrd="0" destOrd="0" presId="urn:microsoft.com/office/officeart/2009/layout/CirclePictureHierarchy"/>
    <dgm:cxn modelId="{AB7C22D1-1ADA-45B1-AF57-2FD1C3A13DA3}" type="presOf" srcId="{DC1C269F-3B91-40AD-9702-7519A8A56A0F}" destId="{182AB88A-BD6A-4E77-8813-2249B4731530}" srcOrd="0" destOrd="0" presId="urn:microsoft.com/office/officeart/2009/layout/CirclePictureHierarchy"/>
    <dgm:cxn modelId="{F9B870E1-8732-4875-A585-1AF1D52DF1A9}" type="presOf" srcId="{B933A1F9-3DE1-44C4-84ED-A0DADC680326}" destId="{46A739CC-327C-466B-A8CE-A608AA0359E0}" srcOrd="0" destOrd="0" presId="urn:microsoft.com/office/officeart/2009/layout/CirclePictureHierarchy"/>
    <dgm:cxn modelId="{D5896AF1-597E-45C7-B764-B8097F7655A4}" type="presOf" srcId="{DCA29CB0-7AC7-45AA-96E8-E787E0ECA66F}" destId="{B2715F69-765D-4687-88FD-78A24C45E2AB}" srcOrd="0" destOrd="0" presId="urn:microsoft.com/office/officeart/2009/layout/CirclePictureHierarchy"/>
    <dgm:cxn modelId="{5AE78FCE-72C5-4D6A-8DDC-79B5AACC9490}" type="presParOf" srcId="{1E43BEE4-ADA6-459F-AAC9-C9782EE80497}" destId="{4DCA0EFC-9FC1-482F-A59C-A163CBB1CC96}" srcOrd="0" destOrd="0" presId="urn:microsoft.com/office/officeart/2009/layout/CirclePictureHierarchy"/>
    <dgm:cxn modelId="{0B33A0C8-F9B8-42F5-91B6-B687B3AC9C13}" type="presParOf" srcId="{4DCA0EFC-9FC1-482F-A59C-A163CBB1CC96}" destId="{BA57C802-F04B-482B-92E0-E452C4867553}" srcOrd="0" destOrd="0" presId="urn:microsoft.com/office/officeart/2009/layout/CirclePictureHierarchy"/>
    <dgm:cxn modelId="{CC899E1E-EA02-4234-8B9D-05F39618B656}" type="presParOf" srcId="{BA57C802-F04B-482B-92E0-E452C4867553}" destId="{AAD114AB-B10C-407A-B4C8-71B1EC577EE6}" srcOrd="0" destOrd="0" presId="urn:microsoft.com/office/officeart/2009/layout/CirclePictureHierarchy"/>
    <dgm:cxn modelId="{ABD7D553-9BA8-4227-A2DA-BEF26DF922D4}" type="presParOf" srcId="{BA57C802-F04B-482B-92E0-E452C4867553}" destId="{0EA1390D-9210-47E9-90A7-B4A897C9ADA8}" srcOrd="1" destOrd="0" presId="urn:microsoft.com/office/officeart/2009/layout/CirclePictureHierarchy"/>
    <dgm:cxn modelId="{6678A1F9-8ED2-431F-B5AB-A389437FF365}" type="presParOf" srcId="{4DCA0EFC-9FC1-482F-A59C-A163CBB1CC96}" destId="{320A51FD-C2FF-4FEC-9285-50B7AE4B2E27}" srcOrd="1" destOrd="0" presId="urn:microsoft.com/office/officeart/2009/layout/CirclePictureHierarchy"/>
    <dgm:cxn modelId="{104395D5-D824-44D4-90D5-F80A43B84003}" type="presParOf" srcId="{320A51FD-C2FF-4FEC-9285-50B7AE4B2E27}" destId="{55E7C1EE-5834-4D44-B45A-BD90B7653020}" srcOrd="0" destOrd="0" presId="urn:microsoft.com/office/officeart/2009/layout/CirclePictureHierarchy"/>
    <dgm:cxn modelId="{E77085C9-9B08-4CDB-9DF2-46424A70EE13}" type="presParOf" srcId="{320A51FD-C2FF-4FEC-9285-50B7AE4B2E27}" destId="{9D557095-D819-4A1D-99D4-145C21BE54A2}" srcOrd="1" destOrd="0" presId="urn:microsoft.com/office/officeart/2009/layout/CirclePictureHierarchy"/>
    <dgm:cxn modelId="{B1A09B3A-71FB-4EC0-866F-469DB5944EC8}" type="presParOf" srcId="{9D557095-D819-4A1D-99D4-145C21BE54A2}" destId="{06CED722-50AC-4370-8CEA-125A67805E8A}" srcOrd="0" destOrd="0" presId="urn:microsoft.com/office/officeart/2009/layout/CirclePictureHierarchy"/>
    <dgm:cxn modelId="{AC5946B9-BF80-406E-A01E-F59AEF31BFE5}" type="presParOf" srcId="{06CED722-50AC-4370-8CEA-125A67805E8A}" destId="{3FFEB34D-7C84-4759-A7E9-E8986C730739}" srcOrd="0" destOrd="0" presId="urn:microsoft.com/office/officeart/2009/layout/CirclePictureHierarchy"/>
    <dgm:cxn modelId="{5BCA4E61-A687-425D-A6A0-C731DFA3A290}" type="presParOf" srcId="{06CED722-50AC-4370-8CEA-125A67805E8A}" destId="{D51496B6-F169-4E43-A30D-EB1BEBA3F5DD}" srcOrd="1" destOrd="0" presId="urn:microsoft.com/office/officeart/2009/layout/CirclePictureHierarchy"/>
    <dgm:cxn modelId="{1812250C-5409-488F-AAFB-925016846DCA}" type="presParOf" srcId="{9D557095-D819-4A1D-99D4-145C21BE54A2}" destId="{CFECD074-512D-459C-A6B0-E1B021232CC0}" srcOrd="1" destOrd="0" presId="urn:microsoft.com/office/officeart/2009/layout/CirclePictureHierarchy"/>
    <dgm:cxn modelId="{14EFB87D-CAE0-40CE-AA67-BBE7B9EC6EC4}" type="presParOf" srcId="{CFECD074-512D-459C-A6B0-E1B021232CC0}" destId="{75D2DFEC-3DAF-4CC8-86EA-EA5C4106A395}" srcOrd="0" destOrd="0" presId="urn:microsoft.com/office/officeart/2009/layout/CirclePictureHierarchy"/>
    <dgm:cxn modelId="{A8BD7D14-C48C-41DA-A4CC-5BF5AB1FAD9A}" type="presParOf" srcId="{CFECD074-512D-459C-A6B0-E1B021232CC0}" destId="{1C59E206-78F8-468D-8B42-9B34176AFDFE}" srcOrd="1" destOrd="0" presId="urn:microsoft.com/office/officeart/2009/layout/CirclePictureHierarchy"/>
    <dgm:cxn modelId="{B5F8A93E-BFAC-4C3C-938B-995BDC60F463}" type="presParOf" srcId="{1C59E206-78F8-468D-8B42-9B34176AFDFE}" destId="{9D848CF5-CB7C-4A94-B1F2-7C35DB59161C}" srcOrd="0" destOrd="0" presId="urn:microsoft.com/office/officeart/2009/layout/CirclePictureHierarchy"/>
    <dgm:cxn modelId="{2A811061-4B91-4B36-89A9-4BC4F7884BFD}" type="presParOf" srcId="{9D848CF5-CB7C-4A94-B1F2-7C35DB59161C}" destId="{EA529D60-F911-498F-B23A-9870D55A5A41}" srcOrd="0" destOrd="0" presId="urn:microsoft.com/office/officeart/2009/layout/CirclePictureHierarchy"/>
    <dgm:cxn modelId="{272F2E43-F43D-4888-9DDC-0615C9180CBD}" type="presParOf" srcId="{9D848CF5-CB7C-4A94-B1F2-7C35DB59161C}" destId="{594E0D9C-3424-45D4-902C-74CA591D2E9C}" srcOrd="1" destOrd="0" presId="urn:microsoft.com/office/officeart/2009/layout/CirclePictureHierarchy"/>
    <dgm:cxn modelId="{3DB3D707-07BD-4B2B-8AA6-A76BD78E67D8}" type="presParOf" srcId="{1C59E206-78F8-468D-8B42-9B34176AFDFE}" destId="{2BBE9F59-61F7-4AA5-9E43-9366B82240F6}" srcOrd="1" destOrd="0" presId="urn:microsoft.com/office/officeart/2009/layout/CirclePictureHierarchy"/>
    <dgm:cxn modelId="{F12D64DF-EA15-4AF7-A8FE-E9B6933FA6AF}" type="presParOf" srcId="{CFECD074-512D-459C-A6B0-E1B021232CC0}" destId="{182AB88A-BD6A-4E77-8813-2249B4731530}" srcOrd="2" destOrd="0" presId="urn:microsoft.com/office/officeart/2009/layout/CirclePictureHierarchy"/>
    <dgm:cxn modelId="{1E967BCD-A860-405A-8E70-75B9789E9FF3}" type="presParOf" srcId="{CFECD074-512D-459C-A6B0-E1B021232CC0}" destId="{2949BA83-9E08-4DF8-A3BD-EC3CFC9853CD}" srcOrd="3" destOrd="0" presId="urn:microsoft.com/office/officeart/2009/layout/CirclePictureHierarchy"/>
    <dgm:cxn modelId="{1901FF50-E7AA-4A64-8E72-8B321668EA0B}" type="presParOf" srcId="{2949BA83-9E08-4DF8-A3BD-EC3CFC9853CD}" destId="{BD41FAE0-2210-48CE-9764-0A47456C7814}" srcOrd="0" destOrd="0" presId="urn:microsoft.com/office/officeart/2009/layout/CirclePictureHierarchy"/>
    <dgm:cxn modelId="{FBE9DBC2-30BF-40E1-BC64-C2420925F2A5}" type="presParOf" srcId="{BD41FAE0-2210-48CE-9764-0A47456C7814}" destId="{31854713-1D1E-494E-B53D-AB62BE1092C8}" srcOrd="0" destOrd="0" presId="urn:microsoft.com/office/officeart/2009/layout/CirclePictureHierarchy"/>
    <dgm:cxn modelId="{B73068E2-F636-4692-80DE-48D982BBAE19}" type="presParOf" srcId="{BD41FAE0-2210-48CE-9764-0A47456C7814}" destId="{46A739CC-327C-466B-A8CE-A608AA0359E0}" srcOrd="1" destOrd="0" presId="urn:microsoft.com/office/officeart/2009/layout/CirclePictureHierarchy"/>
    <dgm:cxn modelId="{DC480351-7BFA-4B80-9DDC-91F5BD5205B6}" type="presParOf" srcId="{2949BA83-9E08-4DF8-A3BD-EC3CFC9853CD}" destId="{B7B12A21-EBF4-462B-9AB4-F466FA7D1A0B}" srcOrd="1" destOrd="0" presId="urn:microsoft.com/office/officeart/2009/layout/CirclePictureHierarchy"/>
    <dgm:cxn modelId="{E5A9C905-648D-4A60-939F-16C58E391841}" type="presParOf" srcId="{320A51FD-C2FF-4FEC-9285-50B7AE4B2E27}" destId="{AADB6108-173A-4201-9FC9-0E84915C7594}" srcOrd="2" destOrd="0" presId="urn:microsoft.com/office/officeart/2009/layout/CirclePictureHierarchy"/>
    <dgm:cxn modelId="{2714B72E-DCF3-4DF0-B7C2-8F5E56527824}" type="presParOf" srcId="{320A51FD-C2FF-4FEC-9285-50B7AE4B2E27}" destId="{DFCAFD58-6611-453D-89F3-6802F33A3D90}" srcOrd="3" destOrd="0" presId="urn:microsoft.com/office/officeart/2009/layout/CirclePictureHierarchy"/>
    <dgm:cxn modelId="{234196EA-8C5F-469B-9ABA-9D7CC380E8B3}" type="presParOf" srcId="{DFCAFD58-6611-453D-89F3-6802F33A3D90}" destId="{6CC14EA2-98EF-46E1-9253-75AE8F94B13A}" srcOrd="0" destOrd="0" presId="urn:microsoft.com/office/officeart/2009/layout/CirclePictureHierarchy"/>
    <dgm:cxn modelId="{C2F93B19-647C-491A-B5D3-F3858B4B7FEE}" type="presParOf" srcId="{6CC14EA2-98EF-46E1-9253-75AE8F94B13A}" destId="{474C4FAF-FBDF-46FF-8597-3874B8951CD4}" srcOrd="0" destOrd="0" presId="urn:microsoft.com/office/officeart/2009/layout/CirclePictureHierarchy"/>
    <dgm:cxn modelId="{1EC48B40-7150-4E2D-831B-E63F4824C85F}" type="presParOf" srcId="{6CC14EA2-98EF-46E1-9253-75AE8F94B13A}" destId="{5CEDB601-D779-4ED6-84DA-DFE609E5CD68}" srcOrd="1" destOrd="0" presId="urn:microsoft.com/office/officeart/2009/layout/CirclePictureHierarchy"/>
    <dgm:cxn modelId="{38F3C1F2-B200-4063-B73B-1E00DC46C23B}" type="presParOf" srcId="{DFCAFD58-6611-453D-89F3-6802F33A3D90}" destId="{E8BD2545-2CCA-4735-A3EC-8B21827B4194}" srcOrd="1" destOrd="0" presId="urn:microsoft.com/office/officeart/2009/layout/CirclePictureHierarchy"/>
    <dgm:cxn modelId="{0280ACE4-41B6-4068-9468-DA43D02121B6}" type="presParOf" srcId="{E8BD2545-2CCA-4735-A3EC-8B21827B4194}" destId="{B2715F69-765D-4687-88FD-78A24C45E2AB}" srcOrd="0" destOrd="0" presId="urn:microsoft.com/office/officeart/2009/layout/CirclePictureHierarchy"/>
    <dgm:cxn modelId="{8762D92D-AD59-43C4-B698-3FCF42DEE783}" type="presParOf" srcId="{E8BD2545-2CCA-4735-A3EC-8B21827B4194}" destId="{249AC621-1275-4251-8058-9399B33282E2}" srcOrd="1" destOrd="0" presId="urn:microsoft.com/office/officeart/2009/layout/CirclePictureHierarchy"/>
    <dgm:cxn modelId="{B111307D-A584-4938-A937-8F45F5632EDD}" type="presParOf" srcId="{249AC621-1275-4251-8058-9399B33282E2}" destId="{5F2AD82C-6C4A-4CF0-B9B1-0C93DD9BB114}" srcOrd="0" destOrd="0" presId="urn:microsoft.com/office/officeart/2009/layout/CirclePictureHierarchy"/>
    <dgm:cxn modelId="{6BF7B1CB-6A61-4B10-9A38-CFFBED6891C8}" type="presParOf" srcId="{5F2AD82C-6C4A-4CF0-B9B1-0C93DD9BB114}" destId="{DCC9E4FE-AE35-492F-BF2D-D32C7F40399E}" srcOrd="0" destOrd="0" presId="urn:microsoft.com/office/officeart/2009/layout/CirclePictureHierarchy"/>
    <dgm:cxn modelId="{7D4CED60-1639-4BF4-B9A2-29183327891C}" type="presParOf" srcId="{5F2AD82C-6C4A-4CF0-B9B1-0C93DD9BB114}" destId="{A5623B04-4936-4071-BC48-EA87E572CD3C}" srcOrd="1" destOrd="0" presId="urn:microsoft.com/office/officeart/2009/layout/CirclePictureHierarchy"/>
    <dgm:cxn modelId="{F7548FB7-D78F-4E2F-A290-AFDC4A0BF07E}" type="presParOf" srcId="{249AC621-1275-4251-8058-9399B33282E2}" destId="{857A4291-5F19-4D1C-978C-9B576967D31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F5946-9C96-4D96-A6A0-E377ED00479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ED4D651-3EF6-4E0A-9076-CEF8FB78D809}">
      <dgm:prSet phldrT="[Text]" phldr="1"/>
      <dgm:spPr/>
      <dgm:t>
        <a:bodyPr/>
        <a:lstStyle/>
        <a:p>
          <a:endParaRPr lang="en-US"/>
        </a:p>
      </dgm:t>
    </dgm:pt>
    <dgm:pt modelId="{D2416849-DE13-48BD-9766-AD29A79C728D}" type="parTrans" cxnId="{521AC2AC-8EB0-45D4-99E6-C56FCA2FB9AC}">
      <dgm:prSet/>
      <dgm:spPr/>
      <dgm:t>
        <a:bodyPr/>
        <a:lstStyle/>
        <a:p>
          <a:endParaRPr lang="en-US"/>
        </a:p>
      </dgm:t>
    </dgm:pt>
    <dgm:pt modelId="{42B23861-18E3-430C-B076-AF97336B50DB}" type="sibTrans" cxnId="{521AC2AC-8EB0-45D4-99E6-C56FCA2FB9AC}">
      <dgm:prSet/>
      <dgm:spPr/>
      <dgm:t>
        <a:bodyPr/>
        <a:lstStyle/>
        <a:p>
          <a:endParaRPr lang="en-US"/>
        </a:p>
      </dgm:t>
    </dgm:pt>
    <dgm:pt modelId="{0A057650-F974-490F-9219-83F8952D0177}">
      <dgm:prSet phldrT="[Text]" phldr="1"/>
      <dgm:spPr/>
      <dgm:t>
        <a:bodyPr/>
        <a:lstStyle/>
        <a:p>
          <a:endParaRPr lang="en-US"/>
        </a:p>
      </dgm:t>
    </dgm:pt>
    <dgm:pt modelId="{2F701DF8-5DC3-4278-9CA1-CF222C5ADC3D}" type="parTrans" cxnId="{F44A84FE-BDFF-459D-9E96-075E8CE46390}">
      <dgm:prSet/>
      <dgm:spPr/>
      <dgm:t>
        <a:bodyPr/>
        <a:lstStyle/>
        <a:p>
          <a:endParaRPr lang="en-US"/>
        </a:p>
      </dgm:t>
    </dgm:pt>
    <dgm:pt modelId="{565E4FD1-43C0-48CE-84F9-82928B4EA7E9}" type="sibTrans" cxnId="{F44A84FE-BDFF-459D-9E96-075E8CE46390}">
      <dgm:prSet/>
      <dgm:spPr/>
      <dgm:t>
        <a:bodyPr/>
        <a:lstStyle/>
        <a:p>
          <a:endParaRPr lang="en-US"/>
        </a:p>
      </dgm:t>
    </dgm:pt>
    <dgm:pt modelId="{0CB8E854-9681-46BF-A95F-DE713384372F}">
      <dgm:prSet phldrT="[Text]" phldr="1"/>
      <dgm:spPr/>
      <dgm:t>
        <a:bodyPr/>
        <a:lstStyle/>
        <a:p>
          <a:endParaRPr lang="en-US"/>
        </a:p>
      </dgm:t>
    </dgm:pt>
    <dgm:pt modelId="{F76E62B7-5389-455F-B49B-7F98B3CF0FA3}" type="parTrans" cxnId="{29E1D7B5-5151-4A86-AB8A-ECEF7EDF4082}">
      <dgm:prSet/>
      <dgm:spPr/>
      <dgm:t>
        <a:bodyPr/>
        <a:lstStyle/>
        <a:p>
          <a:endParaRPr lang="en-US"/>
        </a:p>
      </dgm:t>
    </dgm:pt>
    <dgm:pt modelId="{E0FDDB5A-0BC1-4409-9F71-35A006731BEB}" type="sibTrans" cxnId="{29E1D7B5-5151-4A86-AB8A-ECEF7EDF4082}">
      <dgm:prSet/>
      <dgm:spPr/>
      <dgm:t>
        <a:bodyPr/>
        <a:lstStyle/>
        <a:p>
          <a:endParaRPr lang="en-US"/>
        </a:p>
      </dgm:t>
    </dgm:pt>
    <dgm:pt modelId="{E455F4FD-FB59-4AEC-95E9-1D6344A9BF64}">
      <dgm:prSet phldrT="[Text]" phldr="1"/>
      <dgm:spPr/>
      <dgm:t>
        <a:bodyPr/>
        <a:lstStyle/>
        <a:p>
          <a:endParaRPr lang="en-US"/>
        </a:p>
      </dgm:t>
    </dgm:pt>
    <dgm:pt modelId="{858525AB-172D-48F5-9E8D-32D1CB345A24}" type="parTrans" cxnId="{22BC8283-4A4D-47F3-A572-0BA888904476}">
      <dgm:prSet/>
      <dgm:spPr/>
      <dgm:t>
        <a:bodyPr/>
        <a:lstStyle/>
        <a:p>
          <a:endParaRPr lang="en-US"/>
        </a:p>
      </dgm:t>
    </dgm:pt>
    <dgm:pt modelId="{DD31C15A-1E2F-42DB-A408-74A2C69BC422}" type="sibTrans" cxnId="{22BC8283-4A4D-47F3-A572-0BA888904476}">
      <dgm:prSet/>
      <dgm:spPr/>
      <dgm:t>
        <a:bodyPr/>
        <a:lstStyle/>
        <a:p>
          <a:endParaRPr lang="en-US"/>
        </a:p>
      </dgm:t>
    </dgm:pt>
    <dgm:pt modelId="{C1D9C90C-FFF1-4A6C-ABA9-E8E90CEC053B}">
      <dgm:prSet phldrT="[Text]" phldr="1"/>
      <dgm:spPr/>
      <dgm:t>
        <a:bodyPr/>
        <a:lstStyle/>
        <a:p>
          <a:endParaRPr lang="en-US"/>
        </a:p>
      </dgm:t>
    </dgm:pt>
    <dgm:pt modelId="{AD943E18-7A65-429F-8FB4-D99E6CB5F2C6}" type="parTrans" cxnId="{67F776D1-AA55-4982-85DD-5CD2723E5F53}">
      <dgm:prSet/>
      <dgm:spPr/>
      <dgm:t>
        <a:bodyPr/>
        <a:lstStyle/>
        <a:p>
          <a:endParaRPr lang="en-US"/>
        </a:p>
      </dgm:t>
    </dgm:pt>
    <dgm:pt modelId="{DD1D40DA-0FEB-4AA2-888D-25556822BDD0}" type="sibTrans" cxnId="{67F776D1-AA55-4982-85DD-5CD2723E5F53}">
      <dgm:prSet/>
      <dgm:spPr/>
      <dgm:t>
        <a:bodyPr/>
        <a:lstStyle/>
        <a:p>
          <a:endParaRPr lang="en-US"/>
        </a:p>
      </dgm:t>
    </dgm:pt>
    <dgm:pt modelId="{BC6539A5-EB3F-4729-A027-8EDE5F0C9BED}" type="pres">
      <dgm:prSet presAssocID="{6C3F5946-9C96-4D96-A6A0-E377ED004795}" presName="cycle" presStyleCnt="0">
        <dgm:presLayoutVars>
          <dgm:dir/>
          <dgm:resizeHandles val="exact"/>
        </dgm:presLayoutVars>
      </dgm:prSet>
      <dgm:spPr/>
    </dgm:pt>
    <dgm:pt modelId="{3D063CB7-FB52-48EC-96A7-31F2EE79CE24}" type="pres">
      <dgm:prSet presAssocID="{9ED4D651-3EF6-4E0A-9076-CEF8FB78D809}" presName="node" presStyleLbl="node1" presStyleIdx="0" presStyleCnt="5">
        <dgm:presLayoutVars>
          <dgm:bulletEnabled val="1"/>
        </dgm:presLayoutVars>
      </dgm:prSet>
      <dgm:spPr/>
    </dgm:pt>
    <dgm:pt modelId="{FD0B4B7D-2E34-4556-9AEF-F47C7A0097A5}" type="pres">
      <dgm:prSet presAssocID="{9ED4D651-3EF6-4E0A-9076-CEF8FB78D809}" presName="spNode" presStyleCnt="0"/>
      <dgm:spPr/>
    </dgm:pt>
    <dgm:pt modelId="{1F1968A1-11F8-4348-A3D7-7A474996D840}" type="pres">
      <dgm:prSet presAssocID="{42B23861-18E3-430C-B076-AF97336B50DB}" presName="sibTrans" presStyleLbl="sibTrans1D1" presStyleIdx="0" presStyleCnt="5"/>
      <dgm:spPr/>
    </dgm:pt>
    <dgm:pt modelId="{D152C119-2470-470C-8D1F-FFFF42EDF40F}" type="pres">
      <dgm:prSet presAssocID="{0A057650-F974-490F-9219-83F8952D0177}" presName="node" presStyleLbl="node1" presStyleIdx="1" presStyleCnt="5">
        <dgm:presLayoutVars>
          <dgm:bulletEnabled val="1"/>
        </dgm:presLayoutVars>
      </dgm:prSet>
      <dgm:spPr/>
    </dgm:pt>
    <dgm:pt modelId="{4C96395B-5FF8-4D9D-8A81-500D07A7A1ED}" type="pres">
      <dgm:prSet presAssocID="{0A057650-F974-490F-9219-83F8952D0177}" presName="spNode" presStyleCnt="0"/>
      <dgm:spPr/>
    </dgm:pt>
    <dgm:pt modelId="{EBBA1687-14F8-49A7-925B-FA9CBD1A461E}" type="pres">
      <dgm:prSet presAssocID="{565E4FD1-43C0-48CE-84F9-82928B4EA7E9}" presName="sibTrans" presStyleLbl="sibTrans1D1" presStyleIdx="1" presStyleCnt="5"/>
      <dgm:spPr/>
    </dgm:pt>
    <dgm:pt modelId="{78F8E514-1B47-4AF9-BCA4-5DD275E9B29B}" type="pres">
      <dgm:prSet presAssocID="{0CB8E854-9681-46BF-A95F-DE713384372F}" presName="node" presStyleLbl="node1" presStyleIdx="2" presStyleCnt="5">
        <dgm:presLayoutVars>
          <dgm:bulletEnabled val="1"/>
        </dgm:presLayoutVars>
      </dgm:prSet>
      <dgm:spPr/>
    </dgm:pt>
    <dgm:pt modelId="{077EFB54-642C-4C76-9DA4-119355E1FCE9}" type="pres">
      <dgm:prSet presAssocID="{0CB8E854-9681-46BF-A95F-DE713384372F}" presName="spNode" presStyleCnt="0"/>
      <dgm:spPr/>
    </dgm:pt>
    <dgm:pt modelId="{DF73201C-36F2-4A73-B2AD-DACE594B4613}" type="pres">
      <dgm:prSet presAssocID="{E0FDDB5A-0BC1-4409-9F71-35A006731BEB}" presName="sibTrans" presStyleLbl="sibTrans1D1" presStyleIdx="2" presStyleCnt="5"/>
      <dgm:spPr/>
    </dgm:pt>
    <dgm:pt modelId="{D6FF8E73-D3C4-4385-8C07-17F32BB3726D}" type="pres">
      <dgm:prSet presAssocID="{E455F4FD-FB59-4AEC-95E9-1D6344A9BF64}" presName="node" presStyleLbl="node1" presStyleIdx="3" presStyleCnt="5">
        <dgm:presLayoutVars>
          <dgm:bulletEnabled val="1"/>
        </dgm:presLayoutVars>
      </dgm:prSet>
      <dgm:spPr/>
    </dgm:pt>
    <dgm:pt modelId="{1A382371-B2B5-4645-99AE-8B4EC2E9772D}" type="pres">
      <dgm:prSet presAssocID="{E455F4FD-FB59-4AEC-95E9-1D6344A9BF64}" presName="spNode" presStyleCnt="0"/>
      <dgm:spPr/>
    </dgm:pt>
    <dgm:pt modelId="{14F07301-2A80-4D6A-8C61-D50B09C0EFE8}" type="pres">
      <dgm:prSet presAssocID="{DD31C15A-1E2F-42DB-A408-74A2C69BC422}" presName="sibTrans" presStyleLbl="sibTrans1D1" presStyleIdx="3" presStyleCnt="5"/>
      <dgm:spPr/>
    </dgm:pt>
    <dgm:pt modelId="{47A6FEC7-91E0-41A5-869A-15D2EA37D9CD}" type="pres">
      <dgm:prSet presAssocID="{C1D9C90C-FFF1-4A6C-ABA9-E8E90CEC053B}" presName="node" presStyleLbl="node1" presStyleIdx="4" presStyleCnt="5">
        <dgm:presLayoutVars>
          <dgm:bulletEnabled val="1"/>
        </dgm:presLayoutVars>
      </dgm:prSet>
      <dgm:spPr/>
    </dgm:pt>
    <dgm:pt modelId="{21477E3A-8C14-4B74-8772-148CB203195A}" type="pres">
      <dgm:prSet presAssocID="{C1D9C90C-FFF1-4A6C-ABA9-E8E90CEC053B}" presName="spNode" presStyleCnt="0"/>
      <dgm:spPr/>
    </dgm:pt>
    <dgm:pt modelId="{1CD057A9-AD9D-4E9B-AF6C-E3654E54D82B}" type="pres">
      <dgm:prSet presAssocID="{DD1D40DA-0FEB-4AA2-888D-25556822BDD0}" presName="sibTrans" presStyleLbl="sibTrans1D1" presStyleIdx="4" presStyleCnt="5"/>
      <dgm:spPr/>
    </dgm:pt>
  </dgm:ptLst>
  <dgm:cxnLst>
    <dgm:cxn modelId="{040CC408-19C5-4CD8-AF28-3794BCAEE7E1}" type="presOf" srcId="{565E4FD1-43C0-48CE-84F9-82928B4EA7E9}" destId="{EBBA1687-14F8-49A7-925B-FA9CBD1A461E}" srcOrd="0" destOrd="0" presId="urn:microsoft.com/office/officeart/2005/8/layout/cycle5"/>
    <dgm:cxn modelId="{A2A5FD67-20B2-4C2F-9912-FA727577DE40}" type="presOf" srcId="{6C3F5946-9C96-4D96-A6A0-E377ED004795}" destId="{BC6539A5-EB3F-4729-A027-8EDE5F0C9BED}" srcOrd="0" destOrd="0" presId="urn:microsoft.com/office/officeart/2005/8/layout/cycle5"/>
    <dgm:cxn modelId="{22BC8283-4A4D-47F3-A572-0BA888904476}" srcId="{6C3F5946-9C96-4D96-A6A0-E377ED004795}" destId="{E455F4FD-FB59-4AEC-95E9-1D6344A9BF64}" srcOrd="3" destOrd="0" parTransId="{858525AB-172D-48F5-9E8D-32D1CB345A24}" sibTransId="{DD31C15A-1E2F-42DB-A408-74A2C69BC422}"/>
    <dgm:cxn modelId="{83448783-85D1-41BA-99F0-059AB5B714DF}" type="presOf" srcId="{0CB8E854-9681-46BF-A95F-DE713384372F}" destId="{78F8E514-1B47-4AF9-BCA4-5DD275E9B29B}" srcOrd="0" destOrd="0" presId="urn:microsoft.com/office/officeart/2005/8/layout/cycle5"/>
    <dgm:cxn modelId="{FCC4F684-71D6-40F1-B502-3DDB4A16AB80}" type="presOf" srcId="{E455F4FD-FB59-4AEC-95E9-1D6344A9BF64}" destId="{D6FF8E73-D3C4-4385-8C07-17F32BB3726D}" srcOrd="0" destOrd="0" presId="urn:microsoft.com/office/officeart/2005/8/layout/cycle5"/>
    <dgm:cxn modelId="{7BB50194-AED7-442B-B1E1-DD5FB0AFC8B0}" type="presOf" srcId="{42B23861-18E3-430C-B076-AF97336B50DB}" destId="{1F1968A1-11F8-4348-A3D7-7A474996D840}" srcOrd="0" destOrd="0" presId="urn:microsoft.com/office/officeart/2005/8/layout/cycle5"/>
    <dgm:cxn modelId="{AB90E3AA-AFA1-4FD8-820E-BAE7E1924A37}" type="presOf" srcId="{DD31C15A-1E2F-42DB-A408-74A2C69BC422}" destId="{14F07301-2A80-4D6A-8C61-D50B09C0EFE8}" srcOrd="0" destOrd="0" presId="urn:microsoft.com/office/officeart/2005/8/layout/cycle5"/>
    <dgm:cxn modelId="{3906ACAB-F8A7-4A65-9D3E-78C4ED289E8D}" type="presOf" srcId="{DD1D40DA-0FEB-4AA2-888D-25556822BDD0}" destId="{1CD057A9-AD9D-4E9B-AF6C-E3654E54D82B}" srcOrd="0" destOrd="0" presId="urn:microsoft.com/office/officeart/2005/8/layout/cycle5"/>
    <dgm:cxn modelId="{521AC2AC-8EB0-45D4-99E6-C56FCA2FB9AC}" srcId="{6C3F5946-9C96-4D96-A6A0-E377ED004795}" destId="{9ED4D651-3EF6-4E0A-9076-CEF8FB78D809}" srcOrd="0" destOrd="0" parTransId="{D2416849-DE13-48BD-9766-AD29A79C728D}" sibTransId="{42B23861-18E3-430C-B076-AF97336B50DB}"/>
    <dgm:cxn modelId="{29E1D7B5-5151-4A86-AB8A-ECEF7EDF4082}" srcId="{6C3F5946-9C96-4D96-A6A0-E377ED004795}" destId="{0CB8E854-9681-46BF-A95F-DE713384372F}" srcOrd="2" destOrd="0" parTransId="{F76E62B7-5389-455F-B49B-7F98B3CF0FA3}" sibTransId="{E0FDDB5A-0BC1-4409-9F71-35A006731BEB}"/>
    <dgm:cxn modelId="{1AECA9BB-8DBA-4D79-AE5A-46681EBE4CF0}" type="presOf" srcId="{0A057650-F974-490F-9219-83F8952D0177}" destId="{D152C119-2470-470C-8D1F-FFFF42EDF40F}" srcOrd="0" destOrd="0" presId="urn:microsoft.com/office/officeart/2005/8/layout/cycle5"/>
    <dgm:cxn modelId="{D38879CF-95CE-4D75-B7E1-66E743B59243}" type="presOf" srcId="{C1D9C90C-FFF1-4A6C-ABA9-E8E90CEC053B}" destId="{47A6FEC7-91E0-41A5-869A-15D2EA37D9CD}" srcOrd="0" destOrd="0" presId="urn:microsoft.com/office/officeart/2005/8/layout/cycle5"/>
    <dgm:cxn modelId="{67F776D1-AA55-4982-85DD-5CD2723E5F53}" srcId="{6C3F5946-9C96-4D96-A6A0-E377ED004795}" destId="{C1D9C90C-FFF1-4A6C-ABA9-E8E90CEC053B}" srcOrd="4" destOrd="0" parTransId="{AD943E18-7A65-429F-8FB4-D99E6CB5F2C6}" sibTransId="{DD1D40DA-0FEB-4AA2-888D-25556822BDD0}"/>
    <dgm:cxn modelId="{026145E7-C6A3-44FC-832B-38E0BF37799B}" type="presOf" srcId="{E0FDDB5A-0BC1-4409-9F71-35A006731BEB}" destId="{DF73201C-36F2-4A73-B2AD-DACE594B4613}" srcOrd="0" destOrd="0" presId="urn:microsoft.com/office/officeart/2005/8/layout/cycle5"/>
    <dgm:cxn modelId="{F44A84FE-BDFF-459D-9E96-075E8CE46390}" srcId="{6C3F5946-9C96-4D96-A6A0-E377ED004795}" destId="{0A057650-F974-490F-9219-83F8952D0177}" srcOrd="1" destOrd="0" parTransId="{2F701DF8-5DC3-4278-9CA1-CF222C5ADC3D}" sibTransId="{565E4FD1-43C0-48CE-84F9-82928B4EA7E9}"/>
    <dgm:cxn modelId="{BD8729FF-9C70-4951-B7DE-191556278E0D}" type="presOf" srcId="{9ED4D651-3EF6-4E0A-9076-CEF8FB78D809}" destId="{3D063CB7-FB52-48EC-96A7-31F2EE79CE24}" srcOrd="0" destOrd="0" presId="urn:microsoft.com/office/officeart/2005/8/layout/cycle5"/>
    <dgm:cxn modelId="{37035BEB-C64D-430C-A767-1E52B0585BF4}" type="presParOf" srcId="{BC6539A5-EB3F-4729-A027-8EDE5F0C9BED}" destId="{3D063CB7-FB52-48EC-96A7-31F2EE79CE24}" srcOrd="0" destOrd="0" presId="urn:microsoft.com/office/officeart/2005/8/layout/cycle5"/>
    <dgm:cxn modelId="{235E6806-C1F3-4C04-A902-E7185E9168FC}" type="presParOf" srcId="{BC6539A5-EB3F-4729-A027-8EDE5F0C9BED}" destId="{FD0B4B7D-2E34-4556-9AEF-F47C7A0097A5}" srcOrd="1" destOrd="0" presId="urn:microsoft.com/office/officeart/2005/8/layout/cycle5"/>
    <dgm:cxn modelId="{36D8BF10-2DF5-4C65-9744-03B2712DD9B3}" type="presParOf" srcId="{BC6539A5-EB3F-4729-A027-8EDE5F0C9BED}" destId="{1F1968A1-11F8-4348-A3D7-7A474996D840}" srcOrd="2" destOrd="0" presId="urn:microsoft.com/office/officeart/2005/8/layout/cycle5"/>
    <dgm:cxn modelId="{085B05C4-8C3E-4855-B66C-2FA20A57BE98}" type="presParOf" srcId="{BC6539A5-EB3F-4729-A027-8EDE5F0C9BED}" destId="{D152C119-2470-470C-8D1F-FFFF42EDF40F}" srcOrd="3" destOrd="0" presId="urn:microsoft.com/office/officeart/2005/8/layout/cycle5"/>
    <dgm:cxn modelId="{2E8CE9B1-6DEC-4914-AE26-6D20CC49E1F9}" type="presParOf" srcId="{BC6539A5-EB3F-4729-A027-8EDE5F0C9BED}" destId="{4C96395B-5FF8-4D9D-8A81-500D07A7A1ED}" srcOrd="4" destOrd="0" presId="urn:microsoft.com/office/officeart/2005/8/layout/cycle5"/>
    <dgm:cxn modelId="{19AADFDC-978E-41E0-9FF5-E3F69F5C4383}" type="presParOf" srcId="{BC6539A5-EB3F-4729-A027-8EDE5F0C9BED}" destId="{EBBA1687-14F8-49A7-925B-FA9CBD1A461E}" srcOrd="5" destOrd="0" presId="urn:microsoft.com/office/officeart/2005/8/layout/cycle5"/>
    <dgm:cxn modelId="{130B2AEA-1FDA-447A-91E4-3BDC180B6E1D}" type="presParOf" srcId="{BC6539A5-EB3F-4729-A027-8EDE5F0C9BED}" destId="{78F8E514-1B47-4AF9-BCA4-5DD275E9B29B}" srcOrd="6" destOrd="0" presId="urn:microsoft.com/office/officeart/2005/8/layout/cycle5"/>
    <dgm:cxn modelId="{D4E9F594-0587-423B-BFC1-372828E7987C}" type="presParOf" srcId="{BC6539A5-EB3F-4729-A027-8EDE5F0C9BED}" destId="{077EFB54-642C-4C76-9DA4-119355E1FCE9}" srcOrd="7" destOrd="0" presId="urn:microsoft.com/office/officeart/2005/8/layout/cycle5"/>
    <dgm:cxn modelId="{65C24035-30D1-4938-9D94-E9B774A67B5A}" type="presParOf" srcId="{BC6539A5-EB3F-4729-A027-8EDE5F0C9BED}" destId="{DF73201C-36F2-4A73-B2AD-DACE594B4613}" srcOrd="8" destOrd="0" presId="urn:microsoft.com/office/officeart/2005/8/layout/cycle5"/>
    <dgm:cxn modelId="{D0852A82-3E46-4271-BD56-EA07C8E8CC8F}" type="presParOf" srcId="{BC6539A5-EB3F-4729-A027-8EDE5F0C9BED}" destId="{D6FF8E73-D3C4-4385-8C07-17F32BB3726D}" srcOrd="9" destOrd="0" presId="urn:microsoft.com/office/officeart/2005/8/layout/cycle5"/>
    <dgm:cxn modelId="{E9BE8775-4956-461C-BDCF-4C692A64934A}" type="presParOf" srcId="{BC6539A5-EB3F-4729-A027-8EDE5F0C9BED}" destId="{1A382371-B2B5-4645-99AE-8B4EC2E9772D}" srcOrd="10" destOrd="0" presId="urn:microsoft.com/office/officeart/2005/8/layout/cycle5"/>
    <dgm:cxn modelId="{496F1A57-D842-4D8E-88D6-E4352EB46E4C}" type="presParOf" srcId="{BC6539A5-EB3F-4729-A027-8EDE5F0C9BED}" destId="{14F07301-2A80-4D6A-8C61-D50B09C0EFE8}" srcOrd="11" destOrd="0" presId="urn:microsoft.com/office/officeart/2005/8/layout/cycle5"/>
    <dgm:cxn modelId="{3927B51B-D229-4812-8937-7F96F1ADE27A}" type="presParOf" srcId="{BC6539A5-EB3F-4729-A027-8EDE5F0C9BED}" destId="{47A6FEC7-91E0-41A5-869A-15D2EA37D9CD}" srcOrd="12" destOrd="0" presId="urn:microsoft.com/office/officeart/2005/8/layout/cycle5"/>
    <dgm:cxn modelId="{61C43332-5F71-44BB-A6B5-A2360AE987AB}" type="presParOf" srcId="{BC6539A5-EB3F-4729-A027-8EDE5F0C9BED}" destId="{21477E3A-8C14-4B74-8772-148CB203195A}" srcOrd="13" destOrd="0" presId="urn:microsoft.com/office/officeart/2005/8/layout/cycle5"/>
    <dgm:cxn modelId="{E0FA2874-225D-4EDD-8F9F-2198D0C210EF}" type="presParOf" srcId="{BC6539A5-EB3F-4729-A027-8EDE5F0C9BED}" destId="{1CD057A9-AD9D-4E9B-AF6C-E3654E54D82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F01B-5FF5-4B49-9418-7444FE450880}">
      <dsp:nvSpPr>
        <dsp:cNvPr id="0" name=""/>
        <dsp:cNvSpPr/>
      </dsp:nvSpPr>
      <dsp:spPr>
        <a:xfrm>
          <a:off x="0" y="4592"/>
          <a:ext cx="7678060" cy="355764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70E655-CA1E-49F6-8716-6D4682FCD9CE}">
      <dsp:nvSpPr>
        <dsp:cNvPr id="0" name=""/>
        <dsp:cNvSpPr/>
      </dsp:nvSpPr>
      <dsp:spPr>
        <a:xfrm>
          <a:off x="1005918" y="709561"/>
          <a:ext cx="2533759" cy="1504899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Korean Traditions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Gill Sans MT" panose="020B0502020104020203" pitchFamily="34" charset="0"/>
            </a:rPr>
            <a:t>Indirect Communication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C6600"/>
              </a:solidFill>
              <a:latin typeface="Gill Sans MT" panose="020B0502020104020203" pitchFamily="34" charset="0"/>
            </a:rPr>
            <a:t>Collectivism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rPr>
            <a:t>Hierarchical Structure</a:t>
          </a:r>
          <a:endParaRPr lang="en-US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005918" y="709561"/>
        <a:ext cx="2533759" cy="1504899"/>
      </dsp:txXfrm>
    </dsp:sp>
    <dsp:sp modelId="{57B1B929-0AE2-4C6B-AE72-80ED0A7E9954}">
      <dsp:nvSpPr>
        <dsp:cNvPr id="0" name=""/>
        <dsp:cNvSpPr/>
      </dsp:nvSpPr>
      <dsp:spPr>
        <a:xfrm>
          <a:off x="3636276" y="1290995"/>
          <a:ext cx="2994443" cy="1504899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American Cultures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  <a:lumOff val="25000"/>
                </a:schemeClr>
              </a:solidFill>
              <a:latin typeface="Gill Sans MT" panose="020B0502020104020203" pitchFamily="34" charset="0"/>
            </a:rPr>
            <a:t>Direct Communication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C6600"/>
              </a:solidFill>
              <a:latin typeface="Gill Sans MT" panose="020B0502020104020203" pitchFamily="34" charset="0"/>
            </a:rPr>
            <a:t>Individualism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rPr>
            <a:t>Horizontal/Freedom Structure</a:t>
          </a:r>
          <a:endParaRPr lang="en-US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636276" y="1290995"/>
        <a:ext cx="2994443" cy="1504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15F69-765D-4687-88FD-78A24C45E2AB}">
      <dsp:nvSpPr>
        <dsp:cNvPr id="0" name=""/>
        <dsp:cNvSpPr/>
      </dsp:nvSpPr>
      <dsp:spPr>
        <a:xfrm>
          <a:off x="2984421" y="1735074"/>
          <a:ext cx="91440" cy="159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B6108-173A-4201-9FC9-0E84915C7594}">
      <dsp:nvSpPr>
        <dsp:cNvPr id="0" name=""/>
        <dsp:cNvSpPr/>
      </dsp:nvSpPr>
      <dsp:spPr>
        <a:xfrm>
          <a:off x="1988530" y="1070968"/>
          <a:ext cx="1041610" cy="15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2"/>
              </a:lnTo>
              <a:lnTo>
                <a:pt x="1041610" y="80172"/>
              </a:lnTo>
              <a:lnTo>
                <a:pt x="1041610" y="159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AB88A-BD6A-4E77-8813-2249B4731530}">
      <dsp:nvSpPr>
        <dsp:cNvPr id="0" name=""/>
        <dsp:cNvSpPr/>
      </dsp:nvSpPr>
      <dsp:spPr>
        <a:xfrm>
          <a:off x="946919" y="1735074"/>
          <a:ext cx="694407" cy="15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2"/>
              </a:lnTo>
              <a:lnTo>
                <a:pt x="694407" y="80172"/>
              </a:lnTo>
              <a:lnTo>
                <a:pt x="694407" y="159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2DFEC-3DAF-4CC8-86EA-EA5C4106A395}">
      <dsp:nvSpPr>
        <dsp:cNvPr id="0" name=""/>
        <dsp:cNvSpPr/>
      </dsp:nvSpPr>
      <dsp:spPr>
        <a:xfrm>
          <a:off x="252511" y="1735074"/>
          <a:ext cx="694407" cy="159082"/>
        </a:xfrm>
        <a:custGeom>
          <a:avLst/>
          <a:gdLst/>
          <a:ahLst/>
          <a:cxnLst/>
          <a:rect l="0" t="0" r="0" b="0"/>
          <a:pathLst>
            <a:path>
              <a:moveTo>
                <a:pt x="694407" y="0"/>
              </a:moveTo>
              <a:lnTo>
                <a:pt x="694407" y="80172"/>
              </a:lnTo>
              <a:lnTo>
                <a:pt x="0" y="80172"/>
              </a:lnTo>
              <a:lnTo>
                <a:pt x="0" y="159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7C1EE-5834-4D44-B45A-BD90B7653020}">
      <dsp:nvSpPr>
        <dsp:cNvPr id="0" name=""/>
        <dsp:cNvSpPr/>
      </dsp:nvSpPr>
      <dsp:spPr>
        <a:xfrm>
          <a:off x="946919" y="1070968"/>
          <a:ext cx="1041610" cy="159082"/>
        </a:xfrm>
        <a:custGeom>
          <a:avLst/>
          <a:gdLst/>
          <a:ahLst/>
          <a:cxnLst/>
          <a:rect l="0" t="0" r="0" b="0"/>
          <a:pathLst>
            <a:path>
              <a:moveTo>
                <a:pt x="1041610" y="0"/>
              </a:moveTo>
              <a:lnTo>
                <a:pt x="1041610" y="80172"/>
              </a:lnTo>
              <a:lnTo>
                <a:pt x="0" y="80172"/>
              </a:lnTo>
              <a:lnTo>
                <a:pt x="0" y="159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14AB-B10C-407A-B4C8-71B1EC577EE6}">
      <dsp:nvSpPr>
        <dsp:cNvPr id="0" name=""/>
        <dsp:cNvSpPr/>
      </dsp:nvSpPr>
      <dsp:spPr>
        <a:xfrm>
          <a:off x="1736018" y="565944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1390D-9210-47E9-90A7-B4A897C9ADA8}">
      <dsp:nvSpPr>
        <dsp:cNvPr id="0" name=""/>
        <dsp:cNvSpPr/>
      </dsp:nvSpPr>
      <dsp:spPr>
        <a:xfrm>
          <a:off x="2241041" y="564682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41041" y="564682"/>
        <a:ext cx="757535" cy="505023"/>
      </dsp:txXfrm>
    </dsp:sp>
    <dsp:sp modelId="{3FFEB34D-7C84-4759-A7E9-E8986C730739}">
      <dsp:nvSpPr>
        <dsp:cNvPr id="0" name=""/>
        <dsp:cNvSpPr/>
      </dsp:nvSpPr>
      <dsp:spPr>
        <a:xfrm>
          <a:off x="694407" y="1230050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496B6-F169-4E43-A30D-EB1BEBA3F5DD}">
      <dsp:nvSpPr>
        <dsp:cNvPr id="0" name=""/>
        <dsp:cNvSpPr/>
      </dsp:nvSpPr>
      <dsp:spPr>
        <a:xfrm>
          <a:off x="1199430" y="1228787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199430" y="1228787"/>
        <a:ext cx="757535" cy="505023"/>
      </dsp:txXfrm>
    </dsp:sp>
    <dsp:sp modelId="{EA529D60-F911-498F-B23A-9870D55A5A41}">
      <dsp:nvSpPr>
        <dsp:cNvPr id="0" name=""/>
        <dsp:cNvSpPr/>
      </dsp:nvSpPr>
      <dsp:spPr>
        <a:xfrm>
          <a:off x="0" y="1894156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E0D9C-3424-45D4-902C-74CA591D2E9C}">
      <dsp:nvSpPr>
        <dsp:cNvPr id="0" name=""/>
        <dsp:cNvSpPr/>
      </dsp:nvSpPr>
      <dsp:spPr>
        <a:xfrm>
          <a:off x="505023" y="1892893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5023" y="1892893"/>
        <a:ext cx="757535" cy="505023"/>
      </dsp:txXfrm>
    </dsp:sp>
    <dsp:sp modelId="{31854713-1D1E-494E-B53D-AB62BE1092C8}">
      <dsp:nvSpPr>
        <dsp:cNvPr id="0" name=""/>
        <dsp:cNvSpPr/>
      </dsp:nvSpPr>
      <dsp:spPr>
        <a:xfrm>
          <a:off x="1388814" y="1894156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39CC-327C-466B-A8CE-A608AA0359E0}">
      <dsp:nvSpPr>
        <dsp:cNvPr id="0" name=""/>
        <dsp:cNvSpPr/>
      </dsp:nvSpPr>
      <dsp:spPr>
        <a:xfrm>
          <a:off x="1893838" y="1892893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893838" y="1892893"/>
        <a:ext cx="757535" cy="505023"/>
      </dsp:txXfrm>
    </dsp:sp>
    <dsp:sp modelId="{474C4FAF-FBDF-46FF-8597-3874B8951CD4}">
      <dsp:nvSpPr>
        <dsp:cNvPr id="0" name=""/>
        <dsp:cNvSpPr/>
      </dsp:nvSpPr>
      <dsp:spPr>
        <a:xfrm>
          <a:off x="2777629" y="1230050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DB601-D779-4ED6-84DA-DFE609E5CD68}">
      <dsp:nvSpPr>
        <dsp:cNvPr id="0" name=""/>
        <dsp:cNvSpPr/>
      </dsp:nvSpPr>
      <dsp:spPr>
        <a:xfrm>
          <a:off x="3282652" y="1228787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82652" y="1228787"/>
        <a:ext cx="757535" cy="505023"/>
      </dsp:txXfrm>
    </dsp:sp>
    <dsp:sp modelId="{DCC9E4FE-AE35-492F-BF2D-D32C7F40399E}">
      <dsp:nvSpPr>
        <dsp:cNvPr id="0" name=""/>
        <dsp:cNvSpPr/>
      </dsp:nvSpPr>
      <dsp:spPr>
        <a:xfrm>
          <a:off x="2777629" y="1894156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23B04-4936-4071-BC48-EA87E572CD3C}">
      <dsp:nvSpPr>
        <dsp:cNvPr id="0" name=""/>
        <dsp:cNvSpPr/>
      </dsp:nvSpPr>
      <dsp:spPr>
        <a:xfrm>
          <a:off x="3282652" y="1892893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82652" y="1892893"/>
        <a:ext cx="757535" cy="505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63CB7-FB52-48EC-96A7-31F2EE79CE24}">
      <dsp:nvSpPr>
        <dsp:cNvPr id="0" name=""/>
        <dsp:cNvSpPr/>
      </dsp:nvSpPr>
      <dsp:spPr>
        <a:xfrm>
          <a:off x="951118" y="105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74170" y="24109"/>
        <a:ext cx="680391" cy="426117"/>
      </dsp:txXfrm>
    </dsp:sp>
    <dsp:sp modelId="{1F1968A1-11F8-4348-A3D7-7A474996D840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403523" y="120064"/>
              </a:moveTo>
              <a:arcTo wR="943048" hR="943048" stAng="17953672" swAng="1211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2C119-2470-470C-8D1F-FFFF42EDF40F}">
      <dsp:nvSpPr>
        <dsp:cNvPr id="0" name=""/>
        <dsp:cNvSpPr/>
      </dsp:nvSpPr>
      <dsp:spPr>
        <a:xfrm>
          <a:off x="1848010" y="65268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71062" y="675739"/>
        <a:ext cx="680391" cy="426117"/>
      </dsp:txXfrm>
    </dsp:sp>
    <dsp:sp modelId="{EBBA1687-14F8-49A7-925B-FA9CBD1A461E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883832" y="1008362"/>
              </a:moveTo>
              <a:arcTo wR="943048" hR="943048" stAng="21838286" swAng="1359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8E514-1B47-4AF9-BCA4-5DD275E9B29B}">
      <dsp:nvSpPr>
        <dsp:cNvPr id="0" name=""/>
        <dsp:cNvSpPr/>
      </dsp:nvSpPr>
      <dsp:spPr>
        <a:xfrm>
          <a:off x="1505428" y="170704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8480" y="1730099"/>
        <a:ext cx="680391" cy="426117"/>
      </dsp:txXfrm>
    </dsp:sp>
    <dsp:sp modelId="{DF73201C-36F2-4A73-B2AD-DACE594B4613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058725" y="1878975"/>
              </a:moveTo>
              <a:arcTo wR="943048" hR="943048" stAng="4977251" swAng="845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F8E73-D3C4-4385-8C07-17F32BB3726D}">
      <dsp:nvSpPr>
        <dsp:cNvPr id="0" name=""/>
        <dsp:cNvSpPr/>
      </dsp:nvSpPr>
      <dsp:spPr>
        <a:xfrm>
          <a:off x="396808" y="170704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9860" y="1730099"/>
        <a:ext cx="680391" cy="426117"/>
      </dsp:txXfrm>
    </dsp:sp>
    <dsp:sp modelId="{14F07301-2A80-4D6A-8C61-D50B09C0EFE8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00029" y="1365728"/>
              </a:moveTo>
              <a:arcTo wR="943048" hR="943048" stAng="9202279" swAng="1359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6FEC7-91E0-41A5-869A-15D2EA37D9CD}">
      <dsp:nvSpPr>
        <dsp:cNvPr id="0" name=""/>
        <dsp:cNvSpPr/>
      </dsp:nvSpPr>
      <dsp:spPr>
        <a:xfrm>
          <a:off x="54226" y="65268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7278" y="675739"/>
        <a:ext cx="680391" cy="426117"/>
      </dsp:txXfrm>
    </dsp:sp>
    <dsp:sp modelId="{1CD057A9-AD9D-4E9B-AF6C-E3654E54D82B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226869" y="329510"/>
              </a:moveTo>
              <a:arcTo wR="943048" hR="943048" stAng="13235165" swAng="1211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15F69-765D-4687-88FD-78A24C45E2AB}">
      <dsp:nvSpPr>
        <dsp:cNvPr id="0" name=""/>
        <dsp:cNvSpPr/>
      </dsp:nvSpPr>
      <dsp:spPr>
        <a:xfrm>
          <a:off x="2984421" y="1735074"/>
          <a:ext cx="91440" cy="159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B6108-173A-4201-9FC9-0E84915C7594}">
      <dsp:nvSpPr>
        <dsp:cNvPr id="0" name=""/>
        <dsp:cNvSpPr/>
      </dsp:nvSpPr>
      <dsp:spPr>
        <a:xfrm>
          <a:off x="1988530" y="1070968"/>
          <a:ext cx="1041610" cy="15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2"/>
              </a:lnTo>
              <a:lnTo>
                <a:pt x="1041610" y="80172"/>
              </a:lnTo>
              <a:lnTo>
                <a:pt x="1041610" y="159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AB88A-BD6A-4E77-8813-2249B4731530}">
      <dsp:nvSpPr>
        <dsp:cNvPr id="0" name=""/>
        <dsp:cNvSpPr/>
      </dsp:nvSpPr>
      <dsp:spPr>
        <a:xfrm>
          <a:off x="946919" y="1735074"/>
          <a:ext cx="694407" cy="15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2"/>
              </a:lnTo>
              <a:lnTo>
                <a:pt x="694407" y="80172"/>
              </a:lnTo>
              <a:lnTo>
                <a:pt x="694407" y="159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2DFEC-3DAF-4CC8-86EA-EA5C4106A395}">
      <dsp:nvSpPr>
        <dsp:cNvPr id="0" name=""/>
        <dsp:cNvSpPr/>
      </dsp:nvSpPr>
      <dsp:spPr>
        <a:xfrm>
          <a:off x="252511" y="1735074"/>
          <a:ext cx="694407" cy="159082"/>
        </a:xfrm>
        <a:custGeom>
          <a:avLst/>
          <a:gdLst/>
          <a:ahLst/>
          <a:cxnLst/>
          <a:rect l="0" t="0" r="0" b="0"/>
          <a:pathLst>
            <a:path>
              <a:moveTo>
                <a:pt x="694407" y="0"/>
              </a:moveTo>
              <a:lnTo>
                <a:pt x="694407" y="80172"/>
              </a:lnTo>
              <a:lnTo>
                <a:pt x="0" y="80172"/>
              </a:lnTo>
              <a:lnTo>
                <a:pt x="0" y="159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7C1EE-5834-4D44-B45A-BD90B7653020}">
      <dsp:nvSpPr>
        <dsp:cNvPr id="0" name=""/>
        <dsp:cNvSpPr/>
      </dsp:nvSpPr>
      <dsp:spPr>
        <a:xfrm>
          <a:off x="946919" y="1070968"/>
          <a:ext cx="1041610" cy="159082"/>
        </a:xfrm>
        <a:custGeom>
          <a:avLst/>
          <a:gdLst/>
          <a:ahLst/>
          <a:cxnLst/>
          <a:rect l="0" t="0" r="0" b="0"/>
          <a:pathLst>
            <a:path>
              <a:moveTo>
                <a:pt x="1041610" y="0"/>
              </a:moveTo>
              <a:lnTo>
                <a:pt x="1041610" y="80172"/>
              </a:lnTo>
              <a:lnTo>
                <a:pt x="0" y="80172"/>
              </a:lnTo>
              <a:lnTo>
                <a:pt x="0" y="159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14AB-B10C-407A-B4C8-71B1EC577EE6}">
      <dsp:nvSpPr>
        <dsp:cNvPr id="0" name=""/>
        <dsp:cNvSpPr/>
      </dsp:nvSpPr>
      <dsp:spPr>
        <a:xfrm>
          <a:off x="1736018" y="565944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1390D-9210-47E9-90A7-B4A897C9ADA8}">
      <dsp:nvSpPr>
        <dsp:cNvPr id="0" name=""/>
        <dsp:cNvSpPr/>
      </dsp:nvSpPr>
      <dsp:spPr>
        <a:xfrm>
          <a:off x="2241041" y="564682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41041" y="564682"/>
        <a:ext cx="757535" cy="505023"/>
      </dsp:txXfrm>
    </dsp:sp>
    <dsp:sp modelId="{3FFEB34D-7C84-4759-A7E9-E8986C730739}">
      <dsp:nvSpPr>
        <dsp:cNvPr id="0" name=""/>
        <dsp:cNvSpPr/>
      </dsp:nvSpPr>
      <dsp:spPr>
        <a:xfrm>
          <a:off x="694407" y="1230050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496B6-F169-4E43-A30D-EB1BEBA3F5DD}">
      <dsp:nvSpPr>
        <dsp:cNvPr id="0" name=""/>
        <dsp:cNvSpPr/>
      </dsp:nvSpPr>
      <dsp:spPr>
        <a:xfrm>
          <a:off x="1199430" y="1228787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199430" y="1228787"/>
        <a:ext cx="757535" cy="505023"/>
      </dsp:txXfrm>
    </dsp:sp>
    <dsp:sp modelId="{EA529D60-F911-498F-B23A-9870D55A5A41}">
      <dsp:nvSpPr>
        <dsp:cNvPr id="0" name=""/>
        <dsp:cNvSpPr/>
      </dsp:nvSpPr>
      <dsp:spPr>
        <a:xfrm>
          <a:off x="0" y="1894156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E0D9C-3424-45D4-902C-74CA591D2E9C}">
      <dsp:nvSpPr>
        <dsp:cNvPr id="0" name=""/>
        <dsp:cNvSpPr/>
      </dsp:nvSpPr>
      <dsp:spPr>
        <a:xfrm>
          <a:off x="505023" y="1892893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5023" y="1892893"/>
        <a:ext cx="757535" cy="505023"/>
      </dsp:txXfrm>
    </dsp:sp>
    <dsp:sp modelId="{31854713-1D1E-494E-B53D-AB62BE1092C8}">
      <dsp:nvSpPr>
        <dsp:cNvPr id="0" name=""/>
        <dsp:cNvSpPr/>
      </dsp:nvSpPr>
      <dsp:spPr>
        <a:xfrm>
          <a:off x="1388814" y="1894156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39CC-327C-466B-A8CE-A608AA0359E0}">
      <dsp:nvSpPr>
        <dsp:cNvPr id="0" name=""/>
        <dsp:cNvSpPr/>
      </dsp:nvSpPr>
      <dsp:spPr>
        <a:xfrm>
          <a:off x="1893838" y="1892893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893838" y="1892893"/>
        <a:ext cx="757535" cy="505023"/>
      </dsp:txXfrm>
    </dsp:sp>
    <dsp:sp modelId="{474C4FAF-FBDF-46FF-8597-3874B8951CD4}">
      <dsp:nvSpPr>
        <dsp:cNvPr id="0" name=""/>
        <dsp:cNvSpPr/>
      </dsp:nvSpPr>
      <dsp:spPr>
        <a:xfrm>
          <a:off x="2777629" y="1230050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DB601-D779-4ED6-84DA-DFE609E5CD68}">
      <dsp:nvSpPr>
        <dsp:cNvPr id="0" name=""/>
        <dsp:cNvSpPr/>
      </dsp:nvSpPr>
      <dsp:spPr>
        <a:xfrm>
          <a:off x="3282652" y="1228787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82652" y="1228787"/>
        <a:ext cx="757535" cy="505023"/>
      </dsp:txXfrm>
    </dsp:sp>
    <dsp:sp modelId="{DCC9E4FE-AE35-492F-BF2D-D32C7F40399E}">
      <dsp:nvSpPr>
        <dsp:cNvPr id="0" name=""/>
        <dsp:cNvSpPr/>
      </dsp:nvSpPr>
      <dsp:spPr>
        <a:xfrm>
          <a:off x="2777629" y="1894156"/>
          <a:ext cx="505023" cy="50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23B04-4936-4071-BC48-EA87E572CD3C}">
      <dsp:nvSpPr>
        <dsp:cNvPr id="0" name=""/>
        <dsp:cNvSpPr/>
      </dsp:nvSpPr>
      <dsp:spPr>
        <a:xfrm>
          <a:off x="3282652" y="1892893"/>
          <a:ext cx="757535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82652" y="1892893"/>
        <a:ext cx="757535" cy="505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63CB7-FB52-48EC-96A7-31F2EE79CE24}">
      <dsp:nvSpPr>
        <dsp:cNvPr id="0" name=""/>
        <dsp:cNvSpPr/>
      </dsp:nvSpPr>
      <dsp:spPr>
        <a:xfrm>
          <a:off x="951118" y="105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74170" y="24109"/>
        <a:ext cx="680391" cy="426117"/>
      </dsp:txXfrm>
    </dsp:sp>
    <dsp:sp modelId="{1F1968A1-11F8-4348-A3D7-7A474996D840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403523" y="120064"/>
              </a:moveTo>
              <a:arcTo wR="943048" hR="943048" stAng="17953672" swAng="1211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2C119-2470-470C-8D1F-FFFF42EDF40F}">
      <dsp:nvSpPr>
        <dsp:cNvPr id="0" name=""/>
        <dsp:cNvSpPr/>
      </dsp:nvSpPr>
      <dsp:spPr>
        <a:xfrm>
          <a:off x="1848010" y="65268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71062" y="675739"/>
        <a:ext cx="680391" cy="426117"/>
      </dsp:txXfrm>
    </dsp:sp>
    <dsp:sp modelId="{EBBA1687-14F8-49A7-925B-FA9CBD1A461E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883832" y="1008362"/>
              </a:moveTo>
              <a:arcTo wR="943048" hR="943048" stAng="21838286" swAng="1359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8E514-1B47-4AF9-BCA4-5DD275E9B29B}">
      <dsp:nvSpPr>
        <dsp:cNvPr id="0" name=""/>
        <dsp:cNvSpPr/>
      </dsp:nvSpPr>
      <dsp:spPr>
        <a:xfrm>
          <a:off x="1505428" y="170704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8480" y="1730099"/>
        <a:ext cx="680391" cy="426117"/>
      </dsp:txXfrm>
    </dsp:sp>
    <dsp:sp modelId="{DF73201C-36F2-4A73-B2AD-DACE594B4613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058725" y="1878975"/>
              </a:moveTo>
              <a:arcTo wR="943048" hR="943048" stAng="4977251" swAng="845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F8E73-D3C4-4385-8C07-17F32BB3726D}">
      <dsp:nvSpPr>
        <dsp:cNvPr id="0" name=""/>
        <dsp:cNvSpPr/>
      </dsp:nvSpPr>
      <dsp:spPr>
        <a:xfrm>
          <a:off x="396808" y="170704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9860" y="1730099"/>
        <a:ext cx="680391" cy="426117"/>
      </dsp:txXfrm>
    </dsp:sp>
    <dsp:sp modelId="{14F07301-2A80-4D6A-8C61-D50B09C0EFE8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100029" y="1365728"/>
              </a:moveTo>
              <a:arcTo wR="943048" hR="943048" stAng="9202279" swAng="1359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6FEC7-91E0-41A5-869A-15D2EA37D9CD}">
      <dsp:nvSpPr>
        <dsp:cNvPr id="0" name=""/>
        <dsp:cNvSpPr/>
      </dsp:nvSpPr>
      <dsp:spPr>
        <a:xfrm>
          <a:off x="54226" y="652687"/>
          <a:ext cx="726495" cy="472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7278" y="675739"/>
        <a:ext cx="680391" cy="426117"/>
      </dsp:txXfrm>
    </dsp:sp>
    <dsp:sp modelId="{1CD057A9-AD9D-4E9B-AF6C-E3654E54D82B}">
      <dsp:nvSpPr>
        <dsp:cNvPr id="0" name=""/>
        <dsp:cNvSpPr/>
      </dsp:nvSpPr>
      <dsp:spPr>
        <a:xfrm>
          <a:off x="371317" y="237168"/>
          <a:ext cx="1886096" cy="1886096"/>
        </a:xfrm>
        <a:custGeom>
          <a:avLst/>
          <a:gdLst/>
          <a:ahLst/>
          <a:cxnLst/>
          <a:rect l="0" t="0" r="0" b="0"/>
          <a:pathLst>
            <a:path>
              <a:moveTo>
                <a:pt x="226869" y="329510"/>
              </a:moveTo>
              <a:arcTo wR="943048" hR="943048" stAng="13235165" swAng="1211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C8FC-6D17-4342-955F-F2C57EA30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D1DA-4B9F-4769-8E9A-CFB9892F7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D1DA-4B9F-4769-8E9A-CFB9892F7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2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01CA9A-1226-43E9-AE18-8607BC16A727}"/>
              </a:ext>
            </a:extLst>
          </p:cNvPr>
          <p:cNvSpPr/>
          <p:nvPr/>
        </p:nvSpPr>
        <p:spPr>
          <a:xfrm>
            <a:off x="626807" y="921774"/>
            <a:ext cx="7964128" cy="199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Bridging the Cultural Gap Between </a:t>
            </a:r>
            <a:br>
              <a:rPr lang="en-US" sz="4000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First and Second Generation of Korean Americans in the Church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Weon Deok Seo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DB-11D3-40F9-AE92-D8CB9057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Cultural Element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BC440-9281-4E81-AA9F-85F9B51F6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Frist-Generation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A13999-92DA-4CFE-86B7-D15E4E3A062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4520" y="1630363"/>
          <a:ext cx="4040188" cy="296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A36F4-FCA9-4A6C-934A-DB58AD650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637" y="1151335"/>
            <a:ext cx="4041775" cy="479822"/>
          </a:xfrm>
        </p:spPr>
        <p:txBody>
          <a:bodyPr/>
          <a:lstStyle/>
          <a:p>
            <a:r>
              <a:rPr lang="en-US" b="1" dirty="0"/>
              <a:t>Second-Generation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FF3E679-B549-4F40-9C7D-79917B5180EB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365571" y="2041205"/>
          <a:ext cx="2628732" cy="221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3307256-B541-4FB2-B166-EEA7739FEA10}"/>
              </a:ext>
            </a:extLst>
          </p:cNvPr>
          <p:cNvSpPr/>
          <p:nvPr/>
        </p:nvSpPr>
        <p:spPr>
          <a:xfrm>
            <a:off x="4740075" y="1796255"/>
            <a:ext cx="3879725" cy="2701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2DE8D-0B09-43C3-A87A-5DB8765B917F}"/>
              </a:ext>
            </a:extLst>
          </p:cNvPr>
          <p:cNvSpPr/>
          <p:nvPr/>
        </p:nvSpPr>
        <p:spPr>
          <a:xfrm>
            <a:off x="390199" y="1797164"/>
            <a:ext cx="3879725" cy="2701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0D465-5854-40A0-8408-F6DB79AE9197}"/>
              </a:ext>
            </a:extLst>
          </p:cNvPr>
          <p:cNvSpPr txBox="1"/>
          <p:nvPr/>
        </p:nvSpPr>
        <p:spPr>
          <a:xfrm>
            <a:off x="409591" y="17875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Hierarchical Structure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ECA43-D790-4D54-8D4C-72557856EA74}"/>
              </a:ext>
            </a:extLst>
          </p:cNvPr>
          <p:cNvSpPr txBox="1"/>
          <p:nvPr/>
        </p:nvSpPr>
        <p:spPr>
          <a:xfrm>
            <a:off x="4896574" y="17751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Horizontal/Freedom Structure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6EC04FD8-EF84-4195-90E0-8A87019E7823}"/>
              </a:ext>
            </a:extLst>
          </p:cNvPr>
          <p:cNvSpPr/>
          <p:nvPr/>
        </p:nvSpPr>
        <p:spPr>
          <a:xfrm>
            <a:off x="4064433" y="2830132"/>
            <a:ext cx="865909" cy="4704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041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Terrance Kim points out “Christ-centered identity” as having a brave to move the next step to go for the next generation in the church, rather than that as removing our all cultural identity. 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sz="900" dirty="0">
              <a:latin typeface="Gill Sans MT" panose="020B0502020104020203" pitchFamily="34" charset="0"/>
            </a:endParaRPr>
          </a:p>
          <a:p>
            <a:r>
              <a:rPr lang="en-US" sz="1125" dirty="0">
                <a:latin typeface="Gill Sans MT" panose="020B0502020104020203" pitchFamily="34" charset="0"/>
              </a:rPr>
              <a:t>Terence Kim, "Terry Kim on the Podcast: Do I Have a Christ-Centered Worldview?" The Advancing Native Missions Podcast, The Advancing Native Missions, March 19, 2019, audio, 51:00, https://www.iheart.com/podcast/269-the-advancing-native-missi-49463354/episode/terry-kim-on-the-podcast-do-49466717/</a:t>
            </a:r>
          </a:p>
        </p:txBody>
      </p:sp>
    </p:spTree>
    <p:extLst>
      <p:ext uri="{BB962C8B-B14F-4D97-AF65-F5344CB8AC3E}">
        <p14:creationId xmlns:p14="http://schemas.microsoft.com/office/powerpoint/2010/main" val="147355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The New Testament Period already experience the cultural difference.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anose="020B0502020104020203" pitchFamily="34" charset="0"/>
              </a:rPr>
              <a:t>Jewish vs. Gentile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Food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The Old Testament Law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The Old Testament vs. Hellenistic Philosophy (Act 17)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30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Gill Sans MT" panose="020B0502020104020203" pitchFamily="34" charset="0"/>
              </a:rPr>
              <a:t>So in Christ Jesus you are all children of God through faith</a:t>
            </a:r>
            <a:r>
              <a:rPr lang="en-US" sz="2400" dirty="0">
                <a:latin typeface="Gill Sans MT" panose="020B0502020104020203" pitchFamily="34" charset="0"/>
              </a:rPr>
              <a:t>, for all of you who were baptized into Christ have clothed yourselves with Christ. </a:t>
            </a:r>
            <a:r>
              <a:rPr lang="en-US" sz="2400" b="1" dirty="0">
                <a:latin typeface="Gill Sans MT" panose="020B0502020104020203" pitchFamily="34" charset="0"/>
              </a:rPr>
              <a:t>There is neither Jew nor Gentile</a:t>
            </a:r>
            <a:r>
              <a:rPr lang="en-US" sz="2400" dirty="0">
                <a:latin typeface="Gill Sans MT" panose="020B0502020104020203" pitchFamily="34" charset="0"/>
              </a:rPr>
              <a:t>, neither slave nor free, nor is there male and female, </a:t>
            </a:r>
            <a:r>
              <a:rPr lang="en-US" sz="2400" b="1" dirty="0">
                <a:latin typeface="Gill Sans MT" panose="020B0502020104020203" pitchFamily="34" charset="0"/>
              </a:rPr>
              <a:t>for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r>
              <a:rPr lang="en-US" sz="2400" b="1" dirty="0">
                <a:latin typeface="Gill Sans MT" panose="020B0502020104020203" pitchFamily="34" charset="0"/>
              </a:rPr>
              <a:t>you are all one in Christ Jesus </a:t>
            </a:r>
            <a:r>
              <a:rPr lang="en-US" sz="2400" dirty="0">
                <a:latin typeface="Gill Sans MT" panose="020B0502020104020203" pitchFamily="34" charset="0"/>
              </a:rPr>
              <a:t>(Galatians 3:26-28).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88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Gill Sans MT" panose="020B0502020104020203" pitchFamily="34" charset="0"/>
              </a:rPr>
              <a:t>“…</a:t>
            </a:r>
            <a:r>
              <a:rPr lang="en-US" sz="2600" b="1" dirty="0">
                <a:latin typeface="Gill Sans MT" panose="020B0502020104020203" pitchFamily="34" charset="0"/>
              </a:rPr>
              <a:t>all of them may be one, </a:t>
            </a:r>
            <a:r>
              <a:rPr lang="en-US" sz="2600" dirty="0">
                <a:latin typeface="Gill Sans MT" panose="020B0502020104020203" pitchFamily="34" charset="0"/>
              </a:rPr>
              <a:t>Father, </a:t>
            </a:r>
            <a:r>
              <a:rPr lang="en-US" sz="2600" b="1" dirty="0">
                <a:latin typeface="Gill Sans MT" panose="020B0502020104020203" pitchFamily="34" charset="0"/>
              </a:rPr>
              <a:t>just as you are in me and I am in you. </a:t>
            </a:r>
            <a:r>
              <a:rPr lang="en-US" sz="2600" dirty="0">
                <a:latin typeface="Gill Sans MT" panose="020B0502020104020203" pitchFamily="34" charset="0"/>
              </a:rPr>
              <a:t>May they also be in us so that the world may believe that you have sent me” (John 17:21)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Gill Sans MT" panose="020B0502020104020203" pitchFamily="34" charset="0"/>
              </a:rPr>
              <a:t>“….so that they may be </a:t>
            </a:r>
            <a:r>
              <a:rPr lang="en-US" sz="2600" b="1" dirty="0">
                <a:latin typeface="Gill Sans MT" panose="020B0502020104020203" pitchFamily="34" charset="0"/>
              </a:rPr>
              <a:t>brought to complete unity</a:t>
            </a:r>
            <a:r>
              <a:rPr lang="en-US" sz="2600" dirty="0">
                <a:latin typeface="Gill Sans MT" panose="020B0502020104020203" pitchFamily="34" charset="0"/>
              </a:rPr>
              <a:t>. Then the world will know that you sent me and have loved them even as you have loved me” (John 17:23)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1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000" dirty="0">
                <a:latin typeface="Gill Sans MT" panose="020B0502020104020203" pitchFamily="34" charset="0"/>
              </a:rPr>
              <a:t>“Just as a body, though one, has many parts, but </a:t>
            </a:r>
            <a:r>
              <a:rPr lang="en-US" sz="6000" b="1" dirty="0">
                <a:latin typeface="Gill Sans MT" panose="020B0502020104020203" pitchFamily="34" charset="0"/>
              </a:rPr>
              <a:t>all its many parts form one body</a:t>
            </a:r>
            <a:r>
              <a:rPr lang="en-US" sz="6000" dirty="0">
                <a:latin typeface="Gill Sans MT" panose="020B0502020104020203" pitchFamily="34" charset="0"/>
              </a:rPr>
              <a:t>, so it is </a:t>
            </a:r>
            <a:r>
              <a:rPr lang="en-US" sz="6000" b="1" dirty="0">
                <a:latin typeface="Gill Sans MT" panose="020B0502020104020203" pitchFamily="34" charset="0"/>
              </a:rPr>
              <a:t>with Christ</a:t>
            </a:r>
            <a:r>
              <a:rPr lang="en-US" sz="6000" dirty="0">
                <a:latin typeface="Gill Sans MT" panose="020B0502020104020203" pitchFamily="34" charset="0"/>
              </a:rPr>
              <a:t>” (1 Corinthians 12:12).</a:t>
            </a:r>
          </a:p>
          <a:p>
            <a:pPr>
              <a:lnSpc>
                <a:spcPct val="120000"/>
              </a:lnSpc>
            </a:pPr>
            <a:r>
              <a:rPr lang="en-US" sz="6000" dirty="0">
                <a:latin typeface="Gill Sans MT" panose="020B0502020104020203" pitchFamily="34" charset="0"/>
              </a:rPr>
              <a:t>“For we were all baptized by </a:t>
            </a:r>
            <a:r>
              <a:rPr lang="en-US" sz="6000" b="1" dirty="0">
                <a:latin typeface="Gill Sans MT" panose="020B0502020104020203" pitchFamily="34" charset="0"/>
              </a:rPr>
              <a:t>one Spirit </a:t>
            </a:r>
            <a:r>
              <a:rPr lang="en-US" sz="6000" dirty="0">
                <a:latin typeface="Gill Sans MT" panose="020B0502020104020203" pitchFamily="34" charset="0"/>
              </a:rPr>
              <a:t>so as to form </a:t>
            </a:r>
            <a:r>
              <a:rPr lang="en-US" sz="6000" b="1" dirty="0">
                <a:latin typeface="Gill Sans MT" panose="020B0502020104020203" pitchFamily="34" charset="0"/>
              </a:rPr>
              <a:t>one body—whether Jews or Gentiles</a:t>
            </a:r>
            <a:r>
              <a:rPr lang="en-US" sz="6000" dirty="0">
                <a:latin typeface="Gill Sans MT" panose="020B0502020104020203" pitchFamily="34" charset="0"/>
              </a:rPr>
              <a:t>…” (v.13).</a:t>
            </a:r>
          </a:p>
          <a:p>
            <a:pPr>
              <a:lnSpc>
                <a:spcPct val="120000"/>
              </a:lnSpc>
            </a:pPr>
            <a:r>
              <a:rPr lang="en-US" sz="6000" dirty="0">
                <a:latin typeface="Gill Sans MT" panose="020B0502020104020203" pitchFamily="34" charset="0"/>
              </a:rPr>
              <a:t>“Even so the body is not made up of one part but of </a:t>
            </a:r>
            <a:r>
              <a:rPr lang="en-US" sz="6000" b="1" dirty="0">
                <a:latin typeface="Gill Sans MT" panose="020B0502020104020203" pitchFamily="34" charset="0"/>
              </a:rPr>
              <a:t>many</a:t>
            </a:r>
            <a:r>
              <a:rPr lang="en-US" sz="6000" dirty="0">
                <a:latin typeface="Gill Sans MT" panose="020B0502020104020203" pitchFamily="34" charset="0"/>
              </a:rPr>
              <a:t>” (v.14).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0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Gill Sans MT" panose="020B0502020104020203" pitchFamily="34" charset="0"/>
              </a:rPr>
              <a:t>For he himself is our peace, who has made the two groups one and has destroyed the barrier, the dividing wall of hostility (Ephesians 2:14)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5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07D82-09CC-474F-A1D3-3AAD899E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44" y="1151292"/>
            <a:ext cx="4860311" cy="3240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7002E8-EB8C-4B10-A6B7-2554C2F41273}"/>
              </a:ext>
            </a:extLst>
          </p:cNvPr>
          <p:cNvSpPr txBox="1"/>
          <p:nvPr/>
        </p:nvSpPr>
        <p:spPr>
          <a:xfrm>
            <a:off x="1046885" y="434340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D2BE9-7AF4-4A0E-AF0E-6650FCDB79D9}"/>
              </a:ext>
            </a:extLst>
          </p:cNvPr>
          <p:cNvSpPr txBox="1"/>
          <p:nvPr/>
        </p:nvSpPr>
        <p:spPr>
          <a:xfrm>
            <a:off x="505692" y="4472422"/>
            <a:ext cx="84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Gill Sans MT" panose="020B0502020104020203" pitchFamily="34" charset="0"/>
              </a:rPr>
              <a:t>Source: </a:t>
            </a:r>
            <a:r>
              <a:rPr lang="en-US" sz="900" dirty="0">
                <a:solidFill>
                  <a:srgbClr val="202122"/>
                </a:solidFill>
                <a:latin typeface="Gill Sans MT" panose="020B0502020104020203" pitchFamily="34" charset="0"/>
              </a:rPr>
              <a:t>Dublin Philharmonic Orchestra in performance, Tchaikovsky 4th Symphony., https://upload.wikimedia.org/wikipedia/commons/1/19/Dublin_Philharmonic_Orchestra_performing_Tchaikovsky%27s_Symphony_No_4_in_Charlotte%2C_North_Carolina.jpg </a:t>
            </a:r>
            <a:endParaRPr lang="en-US" sz="9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 err="1">
                <a:latin typeface="Gill Sans MT" panose="020B0502020104020203" pitchFamily="34" charset="0"/>
              </a:rPr>
              <a:t>Seong</a:t>
            </a:r>
            <a:r>
              <a:rPr lang="en-US" sz="2200" dirty="0">
                <a:latin typeface="Gill Sans MT" panose="020B0502020104020203" pitchFamily="34" charset="0"/>
              </a:rPr>
              <a:t> </a:t>
            </a:r>
            <a:r>
              <a:rPr lang="en-US" sz="2200" dirty="0" err="1">
                <a:latin typeface="Gill Sans MT" panose="020B0502020104020203" pitchFamily="34" charset="0"/>
              </a:rPr>
              <a:t>Eun</a:t>
            </a:r>
            <a:r>
              <a:rPr lang="en-US" sz="2200" dirty="0">
                <a:latin typeface="Gill Sans MT" panose="020B0502020104020203" pitchFamily="34" charset="0"/>
              </a:rPr>
              <a:t> Kim claims the biblical view (such as Ephesians 6:1-3) can create better Parent-Child Relationship between first-, 1.5-, and second-generation Korean-Americans. 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Gill Sans MT" panose="020B0502020104020203" pitchFamily="34" charset="0"/>
              </a:rPr>
              <a:t>Kim suggests that “churches can encourage and better connect its members who are from different generations, ethnicities, cultures, and traditions, by using special well-developed and designed worship services or programs-such as a sports day or retreats for all generations.”</a:t>
            </a:r>
          </a:p>
          <a:p>
            <a:pPr>
              <a:lnSpc>
                <a:spcPct val="120000"/>
              </a:lnSpc>
            </a:pPr>
            <a:endParaRPr lang="en-US" sz="2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300" dirty="0">
                <a:latin typeface="Gill Sans MT" panose="020B0502020104020203" pitchFamily="34" charset="0"/>
              </a:rPr>
              <a:t>Kim, </a:t>
            </a:r>
            <a:r>
              <a:rPr lang="en-US" sz="1300" dirty="0" err="1">
                <a:latin typeface="Gill Sans MT" panose="020B0502020104020203" pitchFamily="34" charset="0"/>
              </a:rPr>
              <a:t>Seong</a:t>
            </a:r>
            <a:r>
              <a:rPr lang="en-US" sz="1300" dirty="0">
                <a:latin typeface="Gill Sans MT" panose="020B0502020104020203" pitchFamily="34" charset="0"/>
              </a:rPr>
              <a:t> </a:t>
            </a:r>
            <a:r>
              <a:rPr lang="en-US" sz="1300" dirty="0" err="1">
                <a:latin typeface="Gill Sans MT" panose="020B0502020104020203" pitchFamily="34" charset="0"/>
              </a:rPr>
              <a:t>Eun</a:t>
            </a:r>
            <a:r>
              <a:rPr lang="en-US" sz="1300" dirty="0">
                <a:latin typeface="Gill Sans MT" panose="020B0502020104020203" pitchFamily="34" charset="0"/>
              </a:rPr>
              <a:t>. 2013. “The Relationship of Parental Attachment and Christian Spirituality with Intergenerational Conflict between Korean-American Young Adults and Their Parents.” Journal of Psychology &amp; Theology 41 (3): 189–99. 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9900"/>
                </a:solidFill>
                <a:latin typeface="Gill Sans MT" panose="020B0502020104020203" pitchFamily="34" charset="0"/>
              </a:rPr>
              <a:t>Spiritual Element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Gill Sans MT" panose="020B0502020104020203" pitchFamily="34" charset="0"/>
              </a:rPr>
              <a:t>In the research, Kim points out young adults' Christian Spirituality.  Kim said,  “Those who have a good relationship with God would seek a good relationship with their parents, and vice versa.”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700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Gill Sans MT" panose="020B0502020104020203" pitchFamily="34" charset="0"/>
              </a:rPr>
              <a:t>Kim, </a:t>
            </a:r>
            <a:r>
              <a:rPr lang="en-US" sz="1200" dirty="0" err="1">
                <a:latin typeface="Gill Sans MT" panose="020B0502020104020203" pitchFamily="34" charset="0"/>
              </a:rPr>
              <a:t>Seong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r>
              <a:rPr lang="en-US" sz="1200" dirty="0" err="1">
                <a:latin typeface="Gill Sans MT" panose="020B0502020104020203" pitchFamily="34" charset="0"/>
              </a:rPr>
              <a:t>Eun</a:t>
            </a:r>
            <a:r>
              <a:rPr lang="en-US" sz="1200" dirty="0">
                <a:latin typeface="Gill Sans MT" panose="020B0502020104020203" pitchFamily="34" charset="0"/>
              </a:rPr>
              <a:t>. 2013. “The Relationship of Parental Attachment and Christian Spirituality with Intergenerational Conflict between Korean-American Young Adults and Their Parents.” Journal of Psychology &amp; Theology 41 (3): 189–99. 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Silent Exodus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76BC08-84A9-430C-B91D-FF5269DFA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820" y="1264864"/>
            <a:ext cx="4038600" cy="34989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Gill Sans MT" panose="020B0502020104020203" pitchFamily="34" charset="0"/>
              </a:rPr>
              <a:t>In 1996 Christianity Today’s article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MT" panose="020B0502020104020203" pitchFamily="34" charset="0"/>
              </a:rPr>
              <a:t>Asian Churches in the United States are simultaneously loosing their next generation. 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MT" panose="020B0502020104020203" pitchFamily="34" charset="0"/>
              </a:rPr>
              <a:t>The next generation are leaving not only the home churches, but perhaps their Christian faith as well.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74E1D5B-C5C1-40F7-B119-86DAA298EC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85583E-6030-4908-A652-1167D3FE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41" y="1264864"/>
            <a:ext cx="2636600" cy="3559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1BC914-9F0C-469C-951F-3BDD0708E1B2}"/>
              </a:ext>
            </a:extLst>
          </p:cNvPr>
          <p:cNvSpPr txBox="1"/>
          <p:nvPr/>
        </p:nvSpPr>
        <p:spPr>
          <a:xfrm>
            <a:off x="5757778" y="4783632"/>
            <a:ext cx="302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Source: Christianity Today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669AAEC-B850-4714-ABDE-F794436320B1}"/>
              </a:ext>
            </a:extLst>
          </p:cNvPr>
          <p:cNvSpPr txBox="1">
            <a:spLocks/>
          </p:cNvSpPr>
          <p:nvPr/>
        </p:nvSpPr>
        <p:spPr>
          <a:xfrm>
            <a:off x="151992" y="1910416"/>
            <a:ext cx="4718304" cy="331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E1F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9900"/>
                </a:solidFill>
                <a:latin typeface="Gill Sans MT" panose="020B0502020104020203" pitchFamily="34" charset="0"/>
              </a:rPr>
              <a:t>Spiritual Element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1617C-AFE9-45FD-943E-3D6003EBD582}"/>
              </a:ext>
            </a:extLst>
          </p:cNvPr>
          <p:cNvSpPr/>
          <p:nvPr/>
        </p:nvSpPr>
        <p:spPr>
          <a:xfrm>
            <a:off x="4400550" y="2063536"/>
            <a:ext cx="342901" cy="23433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14113-8BF0-42B6-B780-63071B3B62AA}"/>
              </a:ext>
            </a:extLst>
          </p:cNvPr>
          <p:cNvSpPr/>
          <p:nvPr/>
        </p:nvSpPr>
        <p:spPr>
          <a:xfrm>
            <a:off x="3787487" y="2571750"/>
            <a:ext cx="1569026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C3E9F-98C7-4C17-86EB-8F57D8AFC8B7}"/>
              </a:ext>
            </a:extLst>
          </p:cNvPr>
          <p:cNvSpPr/>
          <p:nvPr/>
        </p:nvSpPr>
        <p:spPr>
          <a:xfrm>
            <a:off x="5447218" y="2384502"/>
            <a:ext cx="955964" cy="7065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9613C-2040-440E-B213-CB4B6A9EE7F3}"/>
              </a:ext>
            </a:extLst>
          </p:cNvPr>
          <p:cNvSpPr/>
          <p:nvPr/>
        </p:nvSpPr>
        <p:spPr>
          <a:xfrm>
            <a:off x="2750125" y="2384502"/>
            <a:ext cx="955964" cy="706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5E079-178D-46E2-9F2F-B1969615F0AC}"/>
              </a:ext>
            </a:extLst>
          </p:cNvPr>
          <p:cNvSpPr/>
          <p:nvPr/>
        </p:nvSpPr>
        <p:spPr>
          <a:xfrm>
            <a:off x="3876328" y="1371039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EE069-4E06-44BE-B4B4-231BE77330C8}"/>
              </a:ext>
            </a:extLst>
          </p:cNvPr>
          <p:cNvSpPr/>
          <p:nvPr/>
        </p:nvSpPr>
        <p:spPr>
          <a:xfrm>
            <a:off x="3876329" y="4255954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BA0BF-DC93-4404-901A-6EDE34C16F21}"/>
              </a:ext>
            </a:extLst>
          </p:cNvPr>
          <p:cNvSpPr txBox="1"/>
          <p:nvPr/>
        </p:nvSpPr>
        <p:spPr>
          <a:xfrm>
            <a:off x="5490080" y="2480985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Cultural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846FF-E928-49C8-8849-6D5E32DA29B2}"/>
              </a:ext>
            </a:extLst>
          </p:cNvPr>
          <p:cNvSpPr txBox="1"/>
          <p:nvPr/>
        </p:nvSpPr>
        <p:spPr>
          <a:xfrm>
            <a:off x="2792988" y="2495417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Biblical Element</a:t>
            </a:r>
          </a:p>
        </p:txBody>
      </p:sp>
    </p:spTree>
    <p:extLst>
      <p:ext uri="{BB962C8B-B14F-4D97-AF65-F5344CB8AC3E}">
        <p14:creationId xmlns:p14="http://schemas.microsoft.com/office/powerpoint/2010/main" val="373250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75D6CF-ABF3-4C85-8DAD-53ADDB5D0936}"/>
              </a:ext>
            </a:extLst>
          </p:cNvPr>
          <p:cNvSpPr/>
          <p:nvPr/>
        </p:nvSpPr>
        <p:spPr>
          <a:xfrm>
            <a:off x="4094018" y="3274953"/>
            <a:ext cx="955964" cy="7065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9900"/>
                </a:solidFill>
                <a:latin typeface="Gill Sans MT" panose="020B0502020104020203" pitchFamily="34" charset="0"/>
              </a:rPr>
              <a:t>Spiritual Element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1617C-AFE9-45FD-943E-3D6003EBD582}"/>
              </a:ext>
            </a:extLst>
          </p:cNvPr>
          <p:cNvSpPr/>
          <p:nvPr/>
        </p:nvSpPr>
        <p:spPr>
          <a:xfrm>
            <a:off x="4400550" y="2063536"/>
            <a:ext cx="342901" cy="23433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14113-8BF0-42B6-B780-63071B3B62AA}"/>
              </a:ext>
            </a:extLst>
          </p:cNvPr>
          <p:cNvSpPr/>
          <p:nvPr/>
        </p:nvSpPr>
        <p:spPr>
          <a:xfrm>
            <a:off x="3787487" y="2571750"/>
            <a:ext cx="1569026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C3E9F-98C7-4C17-86EB-8F57D8AFC8B7}"/>
              </a:ext>
            </a:extLst>
          </p:cNvPr>
          <p:cNvSpPr/>
          <p:nvPr/>
        </p:nvSpPr>
        <p:spPr>
          <a:xfrm>
            <a:off x="5447218" y="2384502"/>
            <a:ext cx="955964" cy="7065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9613C-2040-440E-B213-CB4B6A9EE7F3}"/>
              </a:ext>
            </a:extLst>
          </p:cNvPr>
          <p:cNvSpPr/>
          <p:nvPr/>
        </p:nvSpPr>
        <p:spPr>
          <a:xfrm>
            <a:off x="2750125" y="2384502"/>
            <a:ext cx="955964" cy="706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5E079-178D-46E2-9F2F-B1969615F0AC}"/>
              </a:ext>
            </a:extLst>
          </p:cNvPr>
          <p:cNvSpPr/>
          <p:nvPr/>
        </p:nvSpPr>
        <p:spPr>
          <a:xfrm>
            <a:off x="3876328" y="1371039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EE069-4E06-44BE-B4B4-231BE77330C8}"/>
              </a:ext>
            </a:extLst>
          </p:cNvPr>
          <p:cNvSpPr/>
          <p:nvPr/>
        </p:nvSpPr>
        <p:spPr>
          <a:xfrm>
            <a:off x="3876329" y="4255954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BA0BF-DC93-4404-901A-6EDE34C16F21}"/>
              </a:ext>
            </a:extLst>
          </p:cNvPr>
          <p:cNvSpPr txBox="1"/>
          <p:nvPr/>
        </p:nvSpPr>
        <p:spPr>
          <a:xfrm>
            <a:off x="5490080" y="2480985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Cultural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846FF-E928-49C8-8849-6D5E32DA29B2}"/>
              </a:ext>
            </a:extLst>
          </p:cNvPr>
          <p:cNvSpPr txBox="1"/>
          <p:nvPr/>
        </p:nvSpPr>
        <p:spPr>
          <a:xfrm>
            <a:off x="2792988" y="2495417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Biblical 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A10D7-526C-43DD-A40E-02040BCC6C9A}"/>
              </a:ext>
            </a:extLst>
          </p:cNvPr>
          <p:cNvSpPr txBox="1"/>
          <p:nvPr/>
        </p:nvSpPr>
        <p:spPr>
          <a:xfrm>
            <a:off x="4136881" y="3385869"/>
            <a:ext cx="870239" cy="507831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Spiritual Element</a:t>
            </a:r>
          </a:p>
        </p:txBody>
      </p:sp>
    </p:spTree>
    <p:extLst>
      <p:ext uri="{BB962C8B-B14F-4D97-AF65-F5344CB8AC3E}">
        <p14:creationId xmlns:p14="http://schemas.microsoft.com/office/powerpoint/2010/main" val="4161492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9900"/>
                </a:solidFill>
                <a:latin typeface="Gill Sans MT" panose="020B0502020104020203" pitchFamily="34" charset="0"/>
              </a:rPr>
              <a:t>Spiritual Element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14113-8BF0-42B6-B780-63071B3B62AA}"/>
              </a:ext>
            </a:extLst>
          </p:cNvPr>
          <p:cNvSpPr/>
          <p:nvPr/>
        </p:nvSpPr>
        <p:spPr>
          <a:xfrm>
            <a:off x="552451" y="2402321"/>
            <a:ext cx="3673187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D43688-C8FF-41D2-8A15-E3161897AAD0}"/>
              </a:ext>
            </a:extLst>
          </p:cNvPr>
          <p:cNvSpPr/>
          <p:nvPr/>
        </p:nvSpPr>
        <p:spPr>
          <a:xfrm>
            <a:off x="4918363" y="2402321"/>
            <a:ext cx="3673187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6B2A2-765C-48DF-8E27-6611FC131121}"/>
              </a:ext>
            </a:extLst>
          </p:cNvPr>
          <p:cNvSpPr/>
          <p:nvPr/>
        </p:nvSpPr>
        <p:spPr>
          <a:xfrm>
            <a:off x="4225638" y="2222994"/>
            <a:ext cx="692726" cy="81090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F0722-C963-4D02-96DF-600BBA36DDDC}"/>
              </a:ext>
            </a:extLst>
          </p:cNvPr>
          <p:cNvSpPr txBox="1"/>
          <p:nvPr/>
        </p:nvSpPr>
        <p:spPr>
          <a:xfrm>
            <a:off x="4167061" y="2402321"/>
            <a:ext cx="12567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The Gap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8DEC1E-EFA4-4DEC-98EE-DA2EE7ECD898}"/>
              </a:ext>
            </a:extLst>
          </p:cNvPr>
          <p:cNvSpPr/>
          <p:nvPr/>
        </p:nvSpPr>
        <p:spPr>
          <a:xfrm>
            <a:off x="1724567" y="2259151"/>
            <a:ext cx="955964" cy="706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A747FB-9912-4EA6-9EEB-86EBDC384272}"/>
              </a:ext>
            </a:extLst>
          </p:cNvPr>
          <p:cNvSpPr txBox="1"/>
          <p:nvPr/>
        </p:nvSpPr>
        <p:spPr>
          <a:xfrm>
            <a:off x="1767430" y="2370067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Biblical Element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B4A4-68DB-4AFF-88A3-AAA743DB2976}"/>
              </a:ext>
            </a:extLst>
          </p:cNvPr>
          <p:cNvSpPr/>
          <p:nvPr/>
        </p:nvSpPr>
        <p:spPr>
          <a:xfrm>
            <a:off x="6927599" y="2222994"/>
            <a:ext cx="955964" cy="7065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ADFF5-73FA-4E52-BA7E-A12FBE5B6A79}"/>
              </a:ext>
            </a:extLst>
          </p:cNvPr>
          <p:cNvSpPr txBox="1"/>
          <p:nvPr/>
        </p:nvSpPr>
        <p:spPr>
          <a:xfrm>
            <a:off x="6970461" y="2322369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Cultural Element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35FA3-C7CE-4847-8604-4CE452DEA970}"/>
              </a:ext>
            </a:extLst>
          </p:cNvPr>
          <p:cNvSpPr/>
          <p:nvPr/>
        </p:nvSpPr>
        <p:spPr>
          <a:xfrm>
            <a:off x="3883960" y="1201609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0FF8E-2FBF-439A-9566-02B4B57174A9}"/>
              </a:ext>
            </a:extLst>
          </p:cNvPr>
          <p:cNvSpPr/>
          <p:nvPr/>
        </p:nvSpPr>
        <p:spPr>
          <a:xfrm>
            <a:off x="3883961" y="4086524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51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9900"/>
                </a:solidFill>
                <a:latin typeface="Gill Sans MT" panose="020B0502020104020203" pitchFamily="34" charset="0"/>
              </a:rPr>
              <a:t>Spiritual Element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14113-8BF0-42B6-B780-63071B3B62AA}"/>
              </a:ext>
            </a:extLst>
          </p:cNvPr>
          <p:cNvSpPr/>
          <p:nvPr/>
        </p:nvSpPr>
        <p:spPr>
          <a:xfrm>
            <a:off x="552451" y="2402321"/>
            <a:ext cx="3673187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5E079-178D-46E2-9F2F-B1969615F0AC}"/>
              </a:ext>
            </a:extLst>
          </p:cNvPr>
          <p:cNvSpPr/>
          <p:nvPr/>
        </p:nvSpPr>
        <p:spPr>
          <a:xfrm>
            <a:off x="3813983" y="1547500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EE069-4E06-44BE-B4B4-231BE77330C8}"/>
              </a:ext>
            </a:extLst>
          </p:cNvPr>
          <p:cNvSpPr/>
          <p:nvPr/>
        </p:nvSpPr>
        <p:spPr>
          <a:xfrm>
            <a:off x="3876329" y="4188920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D43688-C8FF-41D2-8A15-E3161897AAD0}"/>
              </a:ext>
            </a:extLst>
          </p:cNvPr>
          <p:cNvSpPr/>
          <p:nvPr/>
        </p:nvSpPr>
        <p:spPr>
          <a:xfrm>
            <a:off x="4918363" y="2402321"/>
            <a:ext cx="3673187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F0722-C963-4D02-96DF-600BBA36DDDC}"/>
              </a:ext>
            </a:extLst>
          </p:cNvPr>
          <p:cNvSpPr txBox="1"/>
          <p:nvPr/>
        </p:nvSpPr>
        <p:spPr>
          <a:xfrm>
            <a:off x="4167061" y="2402321"/>
            <a:ext cx="12567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The Gap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8DEC1E-EFA4-4DEC-98EE-DA2EE7ECD898}"/>
              </a:ext>
            </a:extLst>
          </p:cNvPr>
          <p:cNvSpPr/>
          <p:nvPr/>
        </p:nvSpPr>
        <p:spPr>
          <a:xfrm>
            <a:off x="1724567" y="2259151"/>
            <a:ext cx="955964" cy="706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A747FB-9912-4EA6-9EEB-86EBDC384272}"/>
              </a:ext>
            </a:extLst>
          </p:cNvPr>
          <p:cNvSpPr txBox="1"/>
          <p:nvPr/>
        </p:nvSpPr>
        <p:spPr>
          <a:xfrm>
            <a:off x="1767430" y="2370067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Biblical Element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B4A4-68DB-4AFF-88A3-AAA743DB2976}"/>
              </a:ext>
            </a:extLst>
          </p:cNvPr>
          <p:cNvSpPr/>
          <p:nvPr/>
        </p:nvSpPr>
        <p:spPr>
          <a:xfrm>
            <a:off x="6927599" y="2222994"/>
            <a:ext cx="955964" cy="7065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ADFF5-73FA-4E52-BA7E-A12FBE5B6A79}"/>
              </a:ext>
            </a:extLst>
          </p:cNvPr>
          <p:cNvSpPr txBox="1"/>
          <p:nvPr/>
        </p:nvSpPr>
        <p:spPr>
          <a:xfrm>
            <a:off x="6970461" y="2322369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Cultural Element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93FD4B-CE99-41D6-B631-61E2CB8887EF}"/>
              </a:ext>
            </a:extLst>
          </p:cNvPr>
          <p:cNvSpPr/>
          <p:nvPr/>
        </p:nvSpPr>
        <p:spPr>
          <a:xfrm>
            <a:off x="4101650" y="2259151"/>
            <a:ext cx="955964" cy="7065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7617B8-04B8-4F33-AABA-A103FE20767D}"/>
              </a:ext>
            </a:extLst>
          </p:cNvPr>
          <p:cNvSpPr/>
          <p:nvPr/>
        </p:nvSpPr>
        <p:spPr>
          <a:xfrm>
            <a:off x="4408182" y="1894106"/>
            <a:ext cx="342901" cy="23433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BD0C4-CA4C-4475-BA2E-A5D4AF194B3F}"/>
              </a:ext>
            </a:extLst>
          </p:cNvPr>
          <p:cNvSpPr/>
          <p:nvPr/>
        </p:nvSpPr>
        <p:spPr>
          <a:xfrm>
            <a:off x="3795119" y="2402320"/>
            <a:ext cx="1569026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C82B4D-B608-4606-A819-1E59282EBC91}"/>
              </a:ext>
            </a:extLst>
          </p:cNvPr>
          <p:cNvSpPr/>
          <p:nvPr/>
        </p:nvSpPr>
        <p:spPr>
          <a:xfrm>
            <a:off x="3883960" y="1201609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7E3756-1B0D-4BEC-80C0-50B50B60EACC}"/>
              </a:ext>
            </a:extLst>
          </p:cNvPr>
          <p:cNvSpPr/>
          <p:nvPr/>
        </p:nvSpPr>
        <p:spPr>
          <a:xfrm>
            <a:off x="3883961" y="4086524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FE32B-B8D4-4C10-B8C7-A9B2F77AAFDE}"/>
              </a:ext>
            </a:extLst>
          </p:cNvPr>
          <p:cNvSpPr txBox="1"/>
          <p:nvPr/>
        </p:nvSpPr>
        <p:spPr>
          <a:xfrm>
            <a:off x="4144513" y="2370067"/>
            <a:ext cx="870239" cy="507831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Spiritual Element</a:t>
            </a:r>
          </a:p>
        </p:txBody>
      </p:sp>
    </p:spTree>
    <p:extLst>
      <p:ext uri="{BB962C8B-B14F-4D97-AF65-F5344CB8AC3E}">
        <p14:creationId xmlns:p14="http://schemas.microsoft.com/office/powerpoint/2010/main" val="12193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75D6CF-ABF3-4C85-8DAD-53ADDB5D0936}"/>
              </a:ext>
            </a:extLst>
          </p:cNvPr>
          <p:cNvSpPr/>
          <p:nvPr/>
        </p:nvSpPr>
        <p:spPr>
          <a:xfrm>
            <a:off x="4094018" y="3274953"/>
            <a:ext cx="955964" cy="7065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1617C-AFE9-45FD-943E-3D6003EBD582}"/>
              </a:ext>
            </a:extLst>
          </p:cNvPr>
          <p:cNvSpPr/>
          <p:nvPr/>
        </p:nvSpPr>
        <p:spPr>
          <a:xfrm>
            <a:off x="4400550" y="2063536"/>
            <a:ext cx="342901" cy="23433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14113-8BF0-42B6-B780-63071B3B62AA}"/>
              </a:ext>
            </a:extLst>
          </p:cNvPr>
          <p:cNvSpPr/>
          <p:nvPr/>
        </p:nvSpPr>
        <p:spPr>
          <a:xfrm>
            <a:off x="3787487" y="2571750"/>
            <a:ext cx="1569026" cy="3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C3E9F-98C7-4C17-86EB-8F57D8AFC8B7}"/>
              </a:ext>
            </a:extLst>
          </p:cNvPr>
          <p:cNvSpPr/>
          <p:nvPr/>
        </p:nvSpPr>
        <p:spPr>
          <a:xfrm>
            <a:off x="5447218" y="2384502"/>
            <a:ext cx="955964" cy="7065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9613C-2040-440E-B213-CB4B6A9EE7F3}"/>
              </a:ext>
            </a:extLst>
          </p:cNvPr>
          <p:cNvSpPr/>
          <p:nvPr/>
        </p:nvSpPr>
        <p:spPr>
          <a:xfrm>
            <a:off x="2750125" y="2384502"/>
            <a:ext cx="955964" cy="706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5E079-178D-46E2-9F2F-B1969615F0AC}"/>
              </a:ext>
            </a:extLst>
          </p:cNvPr>
          <p:cNvSpPr/>
          <p:nvPr/>
        </p:nvSpPr>
        <p:spPr>
          <a:xfrm>
            <a:off x="3876328" y="1371039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EE069-4E06-44BE-B4B4-231BE77330C8}"/>
              </a:ext>
            </a:extLst>
          </p:cNvPr>
          <p:cNvSpPr/>
          <p:nvPr/>
        </p:nvSpPr>
        <p:spPr>
          <a:xfrm>
            <a:off x="3876329" y="4255954"/>
            <a:ext cx="139134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405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BA0BF-DC93-4404-901A-6EDE34C16F21}"/>
              </a:ext>
            </a:extLst>
          </p:cNvPr>
          <p:cNvSpPr txBox="1"/>
          <p:nvPr/>
        </p:nvSpPr>
        <p:spPr>
          <a:xfrm>
            <a:off x="5490080" y="2480985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Cultural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846FF-E928-49C8-8849-6D5E32DA29B2}"/>
              </a:ext>
            </a:extLst>
          </p:cNvPr>
          <p:cNvSpPr txBox="1"/>
          <p:nvPr/>
        </p:nvSpPr>
        <p:spPr>
          <a:xfrm>
            <a:off x="2792988" y="2495417"/>
            <a:ext cx="870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Biblical 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A10D7-526C-43DD-A40E-02040BCC6C9A}"/>
              </a:ext>
            </a:extLst>
          </p:cNvPr>
          <p:cNvSpPr txBox="1"/>
          <p:nvPr/>
        </p:nvSpPr>
        <p:spPr>
          <a:xfrm>
            <a:off x="4136881" y="3385869"/>
            <a:ext cx="870239" cy="507831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Spiritual Element</a:t>
            </a:r>
          </a:p>
        </p:txBody>
      </p:sp>
    </p:spTree>
    <p:extLst>
      <p:ext uri="{BB962C8B-B14F-4D97-AF65-F5344CB8AC3E}">
        <p14:creationId xmlns:p14="http://schemas.microsoft.com/office/powerpoint/2010/main" val="213680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2" y="1212483"/>
            <a:ext cx="7200897" cy="3508199"/>
          </a:xfrm>
        </p:spPr>
        <p:txBody>
          <a:bodyPr>
            <a:no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Dhingra, Pawan. “‘We’re Not a Korean American Church Any More’: Dilemmas in Constructing a Multi-Racial Church Identity</a:t>
            </a:r>
            <a:r>
              <a:rPr lang="en-US" sz="1200" i="1" dirty="0">
                <a:latin typeface="Gill Sans MT" panose="020B0502020104020203" pitchFamily="34" charset="0"/>
              </a:rPr>
              <a:t>.” Social Compass </a:t>
            </a:r>
            <a:r>
              <a:rPr lang="en-US" sz="1200" dirty="0">
                <a:latin typeface="Gill Sans MT" panose="020B0502020104020203" pitchFamily="34" charset="0"/>
              </a:rPr>
              <a:t>51, no. 3 (September 2004): 367–79. https://doi.org/10.1177/0037768604045636.</a:t>
            </a:r>
          </a:p>
          <a:p>
            <a:r>
              <a:rPr lang="en-US" sz="1200" dirty="0" err="1">
                <a:latin typeface="Gill Sans MT" panose="020B0502020104020203" pitchFamily="34" charset="0"/>
              </a:rPr>
              <a:t>Goranson</a:t>
            </a:r>
            <a:r>
              <a:rPr lang="en-US" sz="1200" dirty="0">
                <a:latin typeface="Gill Sans MT" panose="020B0502020104020203" pitchFamily="34" charset="0"/>
              </a:rPr>
              <a:t>, Sarah, Maria S Wong, and Joey Fung. “The Influence of Cultural and Generational Differences on the Ministry Experience of Chinese American Church Leaders.” Pastoral psychology. 69.1 (2020): 11–28. Web.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Kim, </a:t>
            </a:r>
            <a:r>
              <a:rPr lang="en-US" sz="1200" dirty="0" err="1">
                <a:latin typeface="Gill Sans MT" panose="020B0502020104020203" pitchFamily="34" charset="0"/>
              </a:rPr>
              <a:t>Eunjung</a:t>
            </a:r>
            <a:r>
              <a:rPr lang="en-US" sz="1200" dirty="0">
                <a:latin typeface="Gill Sans MT" panose="020B0502020104020203" pitchFamily="34" charset="0"/>
              </a:rPr>
              <a:t>, and Seth </a:t>
            </a:r>
            <a:r>
              <a:rPr lang="en-US" sz="1200" dirty="0" err="1">
                <a:latin typeface="Gill Sans MT" panose="020B0502020104020203" pitchFamily="34" charset="0"/>
              </a:rPr>
              <a:t>Wolpin</a:t>
            </a:r>
            <a:r>
              <a:rPr lang="en-US" sz="1200" dirty="0">
                <a:latin typeface="Gill Sans MT" panose="020B0502020104020203" pitchFamily="34" charset="0"/>
              </a:rPr>
              <a:t>. "The Korean American family: Adolescents versus parents acculturation to American culture." </a:t>
            </a:r>
            <a:r>
              <a:rPr lang="en-US" sz="1200" i="1" dirty="0">
                <a:latin typeface="Gill Sans MT" panose="020B0502020104020203" pitchFamily="34" charset="0"/>
              </a:rPr>
              <a:t>Journal of Cultural Diversity </a:t>
            </a:r>
            <a:r>
              <a:rPr lang="en-US" sz="1200" dirty="0">
                <a:latin typeface="Gill Sans MT" panose="020B0502020104020203" pitchFamily="34" charset="0"/>
              </a:rPr>
              <a:t>15, no. 3 (2008): 108.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Kim, Henry H., and Ralph E. Pyle. “An Exception to the Exception: Second-Generation Korean American Church Participation.” </a:t>
            </a:r>
            <a:r>
              <a:rPr lang="en-US" sz="1200" i="1" dirty="0">
                <a:latin typeface="Gill Sans MT" panose="020B0502020104020203" pitchFamily="34" charset="0"/>
              </a:rPr>
              <a:t>Social Compass </a:t>
            </a:r>
            <a:r>
              <a:rPr lang="en-US" sz="1200" dirty="0">
                <a:latin typeface="Gill Sans MT" panose="020B0502020104020203" pitchFamily="34" charset="0"/>
              </a:rPr>
              <a:t>51, no. 3 (September 2004): 321–33. https://doi.org/10.1177/0037768604045633.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Kim, Sharon. </a:t>
            </a:r>
            <a:r>
              <a:rPr lang="en-US" sz="1200" i="1" dirty="0">
                <a:latin typeface="Gill Sans MT" panose="020B0502020104020203" pitchFamily="34" charset="0"/>
              </a:rPr>
              <a:t>A Faith of Our Own : Second-Generation Spirituality in Korean American Churches</a:t>
            </a:r>
            <a:r>
              <a:rPr lang="en-US" sz="1200" dirty="0">
                <a:latin typeface="Gill Sans MT" panose="020B0502020104020203" pitchFamily="34" charset="0"/>
              </a:rPr>
              <a:t>. New Brunswick: Rutgers University Press, 2010.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Kim, Sharon. "Hybrid Spiritualities: The Development of Second Generation Korean American Spirituality." </a:t>
            </a:r>
            <a:r>
              <a:rPr lang="en-US" sz="1200" i="1" dirty="0">
                <a:latin typeface="Gill Sans MT" panose="020B0502020104020203" pitchFamily="34" charset="0"/>
              </a:rPr>
              <a:t>Human Architecture : Journal of the Sociology of Self - Knowledge </a:t>
            </a:r>
            <a:r>
              <a:rPr lang="en-US" sz="1200" dirty="0">
                <a:latin typeface="Gill Sans MT" panose="020B0502020104020203" pitchFamily="34" charset="0"/>
              </a:rPr>
              <a:t>4 (Summer, 2006): 225-38.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Kim, </a:t>
            </a:r>
            <a:r>
              <a:rPr lang="en-US" sz="1200" dirty="0" err="1">
                <a:latin typeface="Gill Sans MT" panose="020B0502020104020203" pitchFamily="34" charset="0"/>
              </a:rPr>
              <a:t>Seong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r>
              <a:rPr lang="en-US" sz="1200" dirty="0" err="1">
                <a:latin typeface="Gill Sans MT" panose="020B0502020104020203" pitchFamily="34" charset="0"/>
              </a:rPr>
              <a:t>Eun</a:t>
            </a:r>
            <a:r>
              <a:rPr lang="en-US" sz="1200" dirty="0">
                <a:latin typeface="Gill Sans MT" panose="020B0502020104020203" pitchFamily="34" charset="0"/>
              </a:rPr>
              <a:t>. 2013. “The Relationship of Parental Attachment and Christian Spirituality with Intergenerational Conflict between Korean-American Young Adults and Their Parents.” </a:t>
            </a:r>
            <a:r>
              <a:rPr lang="en-US" sz="1200" i="1" dirty="0">
                <a:latin typeface="Gill Sans MT" panose="020B0502020104020203" pitchFamily="34" charset="0"/>
              </a:rPr>
              <a:t>Journal of Psychology &amp; Theology </a:t>
            </a:r>
            <a:r>
              <a:rPr lang="en-US" sz="1200" dirty="0">
                <a:latin typeface="Gill Sans MT" panose="020B0502020104020203" pitchFamily="34" charset="0"/>
              </a:rPr>
              <a:t>41 (3): 189–99. </a:t>
            </a:r>
          </a:p>
        </p:txBody>
      </p:sp>
    </p:spTree>
    <p:extLst>
      <p:ext uri="{BB962C8B-B14F-4D97-AF65-F5344CB8AC3E}">
        <p14:creationId xmlns:p14="http://schemas.microsoft.com/office/powerpoint/2010/main" val="231714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2" y="1271957"/>
            <a:ext cx="7200897" cy="344129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1400" dirty="0">
                <a:latin typeface="Gill Sans MT" panose="020B0502020104020203" pitchFamily="34" charset="0"/>
              </a:rPr>
              <a:t>Kim, Terence. "Terry Kim on the Podcast: Do I Have a Christ-Centered Worldview?" </a:t>
            </a:r>
            <a:r>
              <a:rPr lang="en-US" sz="1400" i="1" dirty="0">
                <a:latin typeface="Gill Sans MT" panose="020B0502020104020203" pitchFamily="34" charset="0"/>
              </a:rPr>
              <a:t>The Advancing Native Missions Podcast</a:t>
            </a:r>
            <a:r>
              <a:rPr lang="en-US" sz="1400" dirty="0">
                <a:latin typeface="Gill Sans MT" panose="020B0502020104020203" pitchFamily="34" charset="0"/>
              </a:rPr>
              <a:t>, The Advancing Native Missions, March 19, 2019, audio, 51:00, https://www.iheart.com/podcast/269-the-advancing-native-missi-49463354/episode/terry-kim-on-the-podcast-do-49466717/</a:t>
            </a:r>
          </a:p>
          <a:p>
            <a:pPr>
              <a:defRPr/>
            </a:pPr>
            <a:r>
              <a:rPr lang="en-US" sz="1400" dirty="0">
                <a:latin typeface="Gill Sans MT" panose="020B0502020104020203" pitchFamily="34" charset="0"/>
              </a:rPr>
              <a:t>Hong, Joann J., and Steve Hong. "The Korean American Family: Assimilation and Its Toll." </a:t>
            </a:r>
            <a:r>
              <a:rPr lang="en-US" sz="1400" i="1" dirty="0">
                <a:latin typeface="Gill Sans MT" panose="020B0502020104020203" pitchFamily="34" charset="0"/>
              </a:rPr>
              <a:t>Development</a:t>
            </a:r>
            <a:r>
              <a:rPr lang="en-US" sz="1400" dirty="0">
                <a:latin typeface="Gill Sans MT" panose="020B0502020104020203" pitchFamily="34" charset="0"/>
              </a:rPr>
              <a:t> 21: 121-143.</a:t>
            </a:r>
          </a:p>
          <a:p>
            <a:pPr>
              <a:defRPr/>
            </a:pPr>
            <a:r>
              <a:rPr lang="en-US" sz="1400" dirty="0" err="1">
                <a:latin typeface="Gill Sans MT" panose="020B0502020104020203" pitchFamily="34" charset="0"/>
              </a:rPr>
              <a:t>Huyser</a:t>
            </a:r>
            <a:r>
              <a:rPr lang="en-US" sz="1400" dirty="0">
                <a:latin typeface="Gill Sans MT" panose="020B0502020104020203" pitchFamily="34" charset="0"/>
              </a:rPr>
              <a:t>-Honig, Joan Korean. “American Churches: From generation to generation,” </a:t>
            </a:r>
            <a:r>
              <a:rPr lang="en-US" sz="1400" i="1" dirty="0">
                <a:latin typeface="Gill Sans MT" panose="020B0502020104020203" pitchFamily="34" charset="0"/>
              </a:rPr>
              <a:t>Calvin Institute of Christian Worship</a:t>
            </a:r>
            <a:r>
              <a:rPr lang="en-US" sz="1400" dirty="0">
                <a:latin typeface="Gill Sans MT" panose="020B0502020104020203" pitchFamily="34" charset="0"/>
              </a:rPr>
              <a:t>, July 5, 2005. https://worship.calvin.edu/resources/resource-library/korean-american-churches-from-generation-to-generation/</a:t>
            </a:r>
          </a:p>
          <a:p>
            <a:pPr>
              <a:defRPr/>
            </a:pPr>
            <a:r>
              <a:rPr lang="en-US" sz="1400" dirty="0">
                <a:latin typeface="Gill Sans MT" panose="020B0502020104020203" pitchFamily="34" charset="0"/>
              </a:rPr>
              <a:t>Kang, S. Steve, and Megan A. Hackman. "Toward a broader role in mission: how Korean Americans' struggle for identity can lead to a renewed vision for mission." International Bulletin of Missionary Research 36, no. 2 (2012): 72-77.</a:t>
            </a:r>
          </a:p>
          <a:p>
            <a:pPr>
              <a:defRPr/>
            </a:pPr>
            <a:r>
              <a:rPr lang="en-US" sz="1400" dirty="0">
                <a:latin typeface="Gill Sans MT" panose="020B0502020104020203" pitchFamily="34" charset="0"/>
              </a:rPr>
              <a:t>Lee, Helen. “Silent Exodus,” </a:t>
            </a:r>
            <a:r>
              <a:rPr lang="en-US" sz="1400" i="1" dirty="0">
                <a:latin typeface="Gill Sans MT" panose="020B0502020104020203" pitchFamily="34" charset="0"/>
              </a:rPr>
              <a:t>Christianity Today</a:t>
            </a:r>
            <a:r>
              <a:rPr lang="en-US" sz="1400" dirty="0">
                <a:latin typeface="Gill Sans MT" panose="020B0502020104020203" pitchFamily="34" charset="0"/>
              </a:rPr>
              <a:t>, August 12, 1996. https://www.christianitytoday.com/ct/1996/august12/6t9050.html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Lingenfelter, Sherwood G. Leading Cross-Culturally: Covenant Relationship for Effective Christian Leadership. Grand Rapids: Baker Academic, 2008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Livermore, David. Leading with Cultural Intelligence: The Real Secret to Success. New York: American Management Association, 2015.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Moreau, A. Scott, Campbell, </a:t>
            </a:r>
            <a:r>
              <a:rPr lang="en-US" sz="1400" dirty="0" err="1">
                <a:latin typeface="Gill Sans MT" panose="020B0502020104020203" pitchFamily="34" charset="0"/>
              </a:rPr>
              <a:t>Evvy</a:t>
            </a:r>
            <a:r>
              <a:rPr lang="en-US" sz="1400" dirty="0">
                <a:latin typeface="Gill Sans MT" panose="020B0502020104020203" pitchFamily="34" charset="0"/>
              </a:rPr>
              <a:t> Hay, and Greener, Susan. Effective Intercultural Communication (Encountering Mission) : A Christian Perspective. Grand Rapids: Baker Academic, 2014.</a:t>
            </a:r>
          </a:p>
        </p:txBody>
      </p:sp>
    </p:spTree>
    <p:extLst>
      <p:ext uri="{BB962C8B-B14F-4D97-AF65-F5344CB8AC3E}">
        <p14:creationId xmlns:p14="http://schemas.microsoft.com/office/powerpoint/2010/main" val="179522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A02E-5BEB-44F7-8FDF-D25E231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B8B-464A-42D6-B541-A68E215D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2" y="1271957"/>
            <a:ext cx="7200897" cy="3441291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Nguyen, </a:t>
            </a:r>
            <a:r>
              <a:rPr lang="en-US" sz="1400" dirty="0" err="1">
                <a:latin typeface="Gill Sans MT" panose="020B0502020104020203" pitchFamily="34" charset="0"/>
              </a:rPr>
              <a:t>Vanthanh</a:t>
            </a:r>
            <a:r>
              <a:rPr lang="en-US" sz="1400" dirty="0">
                <a:latin typeface="Gill Sans MT" panose="020B0502020104020203" pitchFamily="34" charset="0"/>
              </a:rPr>
              <a:t>. “Dismantling Cultural Boundaries: Missiological Implications of Acts 10:1–11:18.” Missiology 40, no. 4 (October 2012): 455–66. https://doi.org/10.1177/009182961204000406.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Park, Jerry Z. "Second-Generation Asian American Pan-Ethnic Identity: Pluralized Meanings of a Racial Label." </a:t>
            </a:r>
            <a:r>
              <a:rPr lang="en-US" sz="1400" i="1" dirty="0">
                <a:latin typeface="Gill Sans MT" panose="020B0502020104020203" pitchFamily="34" charset="0"/>
              </a:rPr>
              <a:t>Sociological Perspectives </a:t>
            </a:r>
            <a:r>
              <a:rPr lang="en-US" sz="1400" dirty="0">
                <a:latin typeface="Gill Sans MT" panose="020B0502020104020203" pitchFamily="34" charset="0"/>
              </a:rPr>
              <a:t>51, no. 3 (2008): 541-61.  doi:10.1525/sop.2008.51.3.541.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Priebe, Duane A. “Engagement with Cross-Cultural and Global Dimensions.” Currents in Theology and Mission 38, no. 5 (October 2011): 367–71.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Ting-Toomey, Stella, and </a:t>
            </a:r>
            <a:r>
              <a:rPr lang="en-US" sz="1400" dirty="0" err="1">
                <a:latin typeface="Gill Sans MT" panose="020B0502020104020203" pitchFamily="34" charset="0"/>
              </a:rPr>
              <a:t>Leeva</a:t>
            </a:r>
            <a:r>
              <a:rPr lang="en-US" sz="1400" dirty="0">
                <a:latin typeface="Gill Sans MT" panose="020B0502020104020203" pitchFamily="34" charset="0"/>
              </a:rPr>
              <a:t> C. Chung. Understanding Intercultural Communication. New York: Oxford University Press, 2012.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Tomson. Peter " Table Fellowship of Jews and Gentiles". In Paul and the Jewish Law, (Leiden, The Netherlands: Brill, 1990) </a:t>
            </a:r>
            <a:r>
              <a:rPr lang="en-US" sz="1400" dirty="0" err="1">
                <a:latin typeface="Gill Sans MT" panose="020B0502020104020203" pitchFamily="34" charset="0"/>
              </a:rPr>
              <a:t>doi</a:t>
            </a:r>
            <a:r>
              <a:rPr lang="en-US" sz="1400" dirty="0">
                <a:latin typeface="Gill Sans MT" panose="020B0502020104020203" pitchFamily="34" charset="0"/>
              </a:rPr>
              <a:t>: https://doi.org/10.1163/9789004275140_008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Toy, Vivian S. “Working to Prevent a 'Silent Exodus'” </a:t>
            </a:r>
            <a:r>
              <a:rPr lang="en-US" sz="1400" i="1" dirty="0">
                <a:latin typeface="Gill Sans MT" panose="020B0502020104020203" pitchFamily="34" charset="0"/>
              </a:rPr>
              <a:t>The New York Times</a:t>
            </a:r>
            <a:r>
              <a:rPr lang="en-US" sz="1400" dirty="0">
                <a:latin typeface="Gill Sans MT" panose="020B0502020104020203" pitchFamily="34" charset="0"/>
              </a:rPr>
              <a:t>, April 11, 1999.  https://www.nytimes.com/1999/04/11/nyregion/working-to-prevent-a-silent-exodus.html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Young, Jacob </a:t>
            </a:r>
            <a:r>
              <a:rPr lang="en-US" sz="1400" dirty="0" err="1">
                <a:latin typeface="Gill Sans MT" panose="020B0502020104020203" pitchFamily="34" charset="0"/>
              </a:rPr>
              <a:t>Yongseok</a:t>
            </a:r>
            <a:r>
              <a:rPr lang="en-US" sz="1400" dirty="0">
                <a:latin typeface="Gill Sans MT" panose="020B0502020104020203" pitchFamily="34" charset="0"/>
              </a:rPr>
              <a:t>. 2012. Korean, Asian, or American? : The Identity, Ethnicity, and Autobiography of Second-Generation Korean American Christians. Lanham, MD: UPA. 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Zylstra, Sarah </a:t>
            </a:r>
            <a:r>
              <a:rPr lang="en-US" sz="1400" dirty="0" err="1">
                <a:latin typeface="Gill Sans MT" panose="020B0502020104020203" pitchFamily="34" charset="0"/>
              </a:rPr>
              <a:t>Eekhoff</a:t>
            </a:r>
            <a:r>
              <a:rPr lang="en-US" sz="1400" dirty="0">
                <a:latin typeface="Gill Sans MT" panose="020B0502020104020203" pitchFamily="34" charset="0"/>
              </a:rPr>
              <a:t>. “How the Second Generation of Korean-American Presbyterians Are Bridging the Gap.” The Gospel Coalition. August 3, 2017. https://www.thegospelcoalition.org/article/how-the-second-generation-of-korean-american-presbyterians-are-bridging-the-gap/</a:t>
            </a:r>
          </a:p>
        </p:txBody>
      </p:sp>
    </p:spTree>
    <p:extLst>
      <p:ext uri="{BB962C8B-B14F-4D97-AF65-F5344CB8AC3E}">
        <p14:creationId xmlns:p14="http://schemas.microsoft.com/office/powerpoint/2010/main" val="157761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0DF60D-D144-4333-A385-6EA6D09F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Silent Exodus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6D5E8-E7F4-4446-9984-84F0E80C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Gill Sans MT" panose="020B0502020104020203"/>
              </a:rPr>
              <a:t>“Many in younger generations either immigrated with their parents at a very early age or were born in the United States, placing them in a stressful bicultural context of balancing the oft-conflicting Asian parental and American cultural influences...” </a:t>
            </a:r>
          </a:p>
          <a:p>
            <a:pPr marL="0" indent="0" algn="r" defTabSz="685800">
              <a:lnSpc>
                <a:spcPct val="120000"/>
              </a:lnSpc>
              <a:spcBef>
                <a:spcPts val="750"/>
              </a:spcBef>
              <a:buClr>
                <a:srgbClr val="B71E42"/>
              </a:buClr>
              <a:buSzPct val="100000"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Gill Sans MT" panose="020B0502020104020203"/>
              </a:rPr>
              <a:t>(Christianity Today, 1996).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7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0DF60D-D144-4333-A385-6EA6D09F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Silent Exodus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6D5E8-E7F4-4446-9984-84F0E80C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Gill Sans MT" panose="020B0502020104020203"/>
              </a:rPr>
              <a:t>"The second generation is being lost. They are the mission field we need to focus on.“</a:t>
            </a:r>
          </a:p>
          <a:p>
            <a:pPr marL="0" indent="0" algn="r" defTabSz="685800">
              <a:lnSpc>
                <a:spcPct val="120000"/>
              </a:lnSpc>
              <a:spcBef>
                <a:spcPts val="750"/>
              </a:spcBef>
              <a:buClr>
                <a:srgbClr val="B71E42"/>
              </a:buClr>
              <a:buSzPct val="10000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Gill Sans MT" panose="020B0502020104020203"/>
              </a:rPr>
              <a:t>Allen Thompson,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</a:t>
            </a:r>
          </a:p>
          <a:p>
            <a:pPr marL="0" indent="0" algn="r" defTabSz="685800">
              <a:lnSpc>
                <a:spcPct val="120000"/>
              </a:lnSpc>
              <a:spcBef>
                <a:spcPts val="750"/>
              </a:spcBef>
              <a:buClr>
                <a:srgbClr val="B71E42"/>
              </a:buClr>
              <a:buSzPct val="10000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Gill Sans MT" panose="020B0502020104020203"/>
              </a:rPr>
              <a:t>coordinator for multicultural church planting in the PCA</a:t>
            </a:r>
          </a:p>
          <a:p>
            <a:pPr marL="0" indent="0" algn="r" defTabSz="685800">
              <a:lnSpc>
                <a:spcPct val="120000"/>
              </a:lnSpc>
              <a:spcBef>
                <a:spcPts val="750"/>
              </a:spcBef>
              <a:buClr>
                <a:srgbClr val="B71E42"/>
              </a:buClr>
              <a:buSzPct val="100000"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Gill Sans MT" panose="020B0502020104020203"/>
              </a:rPr>
              <a:t>(Christianity Today, 1996)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0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0DF60D-D144-4333-A385-6EA6D09F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Silent Exodus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6D5E8-E7F4-4446-9984-84F0E80C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625" dirty="0"/>
              <a:t>  </a:t>
            </a:r>
            <a:r>
              <a:rPr lang="en-US" b="1" dirty="0"/>
              <a:t>After 25 years…</a:t>
            </a:r>
            <a:endParaRPr lang="en-US" sz="7200" b="1" dirty="0"/>
          </a:p>
          <a:p>
            <a:pPr marL="0" indent="0" algn="ctr">
              <a:buNone/>
            </a:pPr>
            <a:r>
              <a:rPr lang="en-US" sz="2400" dirty="0"/>
              <a:t>The church community still have faced these problems.</a:t>
            </a:r>
          </a:p>
        </p:txBody>
      </p:sp>
    </p:spTree>
    <p:extLst>
      <p:ext uri="{BB962C8B-B14F-4D97-AF65-F5344CB8AC3E}">
        <p14:creationId xmlns:p14="http://schemas.microsoft.com/office/powerpoint/2010/main" val="30843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DB-11D3-40F9-AE92-D8CB9057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Three Elements for Solution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9AF7-637E-43E1-93CA-4C80D293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Cultural Element</a:t>
            </a:r>
            <a:r>
              <a:rPr lang="en-US" sz="2400" dirty="0">
                <a:latin typeface="Gill Sans MT" panose="020B0502020104020203" pitchFamily="34" charset="0"/>
              </a:rPr>
              <a:t>: Understanding cultural differences between first and second generation of Korean Americans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Biblical Element</a:t>
            </a:r>
            <a:r>
              <a:rPr lang="en-US" sz="2400" dirty="0">
                <a:latin typeface="Gill Sans MT" panose="020B0502020104020203" pitchFamily="34" charset="0"/>
              </a:rPr>
              <a:t>: Equipping “Christ-centered identity” with the biblical foundation.</a:t>
            </a:r>
          </a:p>
          <a:p>
            <a:r>
              <a:rPr lang="en-US" sz="2400" b="1" dirty="0">
                <a:solidFill>
                  <a:srgbClr val="FF9900"/>
                </a:solidFill>
                <a:latin typeface="Gill Sans MT" panose="020B0502020104020203" pitchFamily="34" charset="0"/>
              </a:rPr>
              <a:t>Spiritual Element</a:t>
            </a:r>
            <a:r>
              <a:rPr lang="en-US" sz="2400" dirty="0">
                <a:latin typeface="Gill Sans MT" panose="020B0502020104020203" pitchFamily="34" charset="0"/>
              </a:rPr>
              <a:t>: Checking your relationship between God and you.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7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DB-11D3-40F9-AE92-D8CB9057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Cultural Element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9AF7-637E-43E1-93CA-4C80D293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>
                <a:latin typeface="Gill Sans MT" panose="020B0502020104020203" pitchFamily="34" charset="0"/>
              </a:rPr>
              <a:t>The first step is to recognize a big cultural gap between them.</a:t>
            </a:r>
          </a:p>
          <a:p>
            <a:r>
              <a:rPr lang="en-US" sz="2250" dirty="0">
                <a:latin typeface="Gill Sans MT" panose="020B0502020104020203" pitchFamily="34" charset="0"/>
              </a:rPr>
              <a:t>A better understanding of intercultural communication will help to bridge the gap between the first and the second generation of Korean Americans.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72932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DB-11D3-40F9-AE92-D8CB9057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Cultural Element</a:t>
            </a:r>
            <a:endParaRPr lang="en-US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2BA42E-A46F-48C6-8CBE-611260DFC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142570"/>
              </p:ext>
            </p:extLst>
          </p:nvPr>
        </p:nvGraphicFramePr>
        <p:xfrm>
          <a:off x="593105" y="1614235"/>
          <a:ext cx="76780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BC440-9281-4E81-AA9F-85F9B51F6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2" y="1972660"/>
            <a:ext cx="4040188" cy="479822"/>
          </a:xfrm>
        </p:spPr>
        <p:txBody>
          <a:bodyPr/>
          <a:lstStyle/>
          <a:p>
            <a:r>
              <a:rPr lang="en-US" b="1" dirty="0"/>
              <a:t>Frist-Generation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A36F4-FCA9-4A6C-934A-DB58AD650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5024" y="2470841"/>
            <a:ext cx="4041775" cy="479822"/>
          </a:xfrm>
        </p:spPr>
        <p:txBody>
          <a:bodyPr/>
          <a:lstStyle/>
          <a:p>
            <a:r>
              <a:rPr lang="en-US" b="1" dirty="0"/>
              <a:t>Second-Generation</a:t>
            </a:r>
          </a:p>
        </p:txBody>
      </p:sp>
    </p:spTree>
    <p:extLst>
      <p:ext uri="{BB962C8B-B14F-4D97-AF65-F5344CB8AC3E}">
        <p14:creationId xmlns:p14="http://schemas.microsoft.com/office/powerpoint/2010/main" val="15961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DB-11D3-40F9-AE92-D8CB9057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Cultural Element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BC440-9281-4E81-AA9F-85F9B51F6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Frist-Generation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A13999-92DA-4CFE-86B7-D15E4E3A06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0839677"/>
              </p:ext>
            </p:extLst>
          </p:nvPr>
        </p:nvGraphicFramePr>
        <p:xfrm>
          <a:off x="564520" y="1630363"/>
          <a:ext cx="4040188" cy="296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A36F4-FCA9-4A6C-934A-DB58AD650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637" y="1151335"/>
            <a:ext cx="4041775" cy="479822"/>
          </a:xfrm>
        </p:spPr>
        <p:txBody>
          <a:bodyPr/>
          <a:lstStyle/>
          <a:p>
            <a:r>
              <a:rPr lang="en-US" b="1" dirty="0"/>
              <a:t>Second-Generation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FF3E679-B549-4F40-9C7D-79917B5180E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96932152"/>
              </p:ext>
            </p:extLst>
          </p:nvPr>
        </p:nvGraphicFramePr>
        <p:xfrm>
          <a:off x="5365571" y="2041205"/>
          <a:ext cx="2628732" cy="221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3307256-B541-4FB2-B166-EEA7739FEA10}"/>
              </a:ext>
            </a:extLst>
          </p:cNvPr>
          <p:cNvSpPr/>
          <p:nvPr/>
        </p:nvSpPr>
        <p:spPr>
          <a:xfrm>
            <a:off x="4740075" y="1796255"/>
            <a:ext cx="3879725" cy="2701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A4CF8D55-E28D-4FF5-80C7-0543C25A8D5B}"/>
              </a:ext>
            </a:extLst>
          </p:cNvPr>
          <p:cNvSpPr/>
          <p:nvPr/>
        </p:nvSpPr>
        <p:spPr>
          <a:xfrm rot="10455635">
            <a:off x="3803525" y="1683048"/>
            <a:ext cx="1066800" cy="5784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23D9A-0673-4354-B85E-D0FA0EF4FF33}"/>
              </a:ext>
            </a:extLst>
          </p:cNvPr>
          <p:cNvSpPr txBox="1"/>
          <p:nvPr/>
        </p:nvSpPr>
        <p:spPr>
          <a:xfrm>
            <a:off x="795283" y="4415957"/>
            <a:ext cx="76768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The second-generation experiences identity conflict</a:t>
            </a:r>
          </a:p>
          <a:p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2DE8D-0B09-43C3-A87A-5DB8765B917F}"/>
              </a:ext>
            </a:extLst>
          </p:cNvPr>
          <p:cNvSpPr/>
          <p:nvPr/>
        </p:nvSpPr>
        <p:spPr>
          <a:xfrm>
            <a:off x="390199" y="1797164"/>
            <a:ext cx="3879725" cy="2701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0D465-5854-40A0-8408-F6DB79AE9197}"/>
              </a:ext>
            </a:extLst>
          </p:cNvPr>
          <p:cNvSpPr txBox="1"/>
          <p:nvPr/>
        </p:nvSpPr>
        <p:spPr>
          <a:xfrm>
            <a:off x="409591" y="17875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Hierarchical Structure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ECA43-D790-4D54-8D4C-72557856EA74}"/>
              </a:ext>
            </a:extLst>
          </p:cNvPr>
          <p:cNvSpPr txBox="1"/>
          <p:nvPr/>
        </p:nvSpPr>
        <p:spPr>
          <a:xfrm>
            <a:off x="4896574" y="17751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Horizontal/Freedom Structure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1800</Words>
  <Application>Microsoft Office PowerPoint</Application>
  <PresentationFormat>On-screen Show (16:9)</PresentationFormat>
  <Paragraphs>157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Gill Sans MT</vt:lpstr>
      <vt:lpstr>Wingdings</vt:lpstr>
      <vt:lpstr>Office Theme</vt:lpstr>
      <vt:lpstr>Bridging the Cultural Gap Between  First and Second Generation of Korean Americans in the Church </vt:lpstr>
      <vt:lpstr>Silent Exodus</vt:lpstr>
      <vt:lpstr>Silent Exodus</vt:lpstr>
      <vt:lpstr>Silent Exodus</vt:lpstr>
      <vt:lpstr>Silent Exodus</vt:lpstr>
      <vt:lpstr>Three Elements for Solution   </vt:lpstr>
      <vt:lpstr>Cultural Element</vt:lpstr>
      <vt:lpstr>Cultural Element</vt:lpstr>
      <vt:lpstr>Cultural Element</vt:lpstr>
      <vt:lpstr>Cultural Element</vt:lpstr>
      <vt:lpstr>Biblical Element</vt:lpstr>
      <vt:lpstr>Biblical Element</vt:lpstr>
      <vt:lpstr>Biblical Element</vt:lpstr>
      <vt:lpstr>Biblical Element</vt:lpstr>
      <vt:lpstr>Biblical Element</vt:lpstr>
      <vt:lpstr>Biblical Element</vt:lpstr>
      <vt:lpstr>Biblical Element</vt:lpstr>
      <vt:lpstr>Biblical Element</vt:lpstr>
      <vt:lpstr>Spiritual Element</vt:lpstr>
      <vt:lpstr>Spiritual Element</vt:lpstr>
      <vt:lpstr>Spiritual Element</vt:lpstr>
      <vt:lpstr>Spiritual Element</vt:lpstr>
      <vt:lpstr>Spiritual Element</vt:lpstr>
      <vt:lpstr>Summary</vt:lpstr>
      <vt:lpstr>Bibliography</vt:lpstr>
      <vt:lpstr>Bibliography</vt:lpstr>
      <vt:lpstr>Bibliography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Wondok Seo</cp:lastModifiedBy>
  <cp:revision>33</cp:revision>
  <dcterms:created xsi:type="dcterms:W3CDTF">2014-11-10T20:35:24Z</dcterms:created>
  <dcterms:modified xsi:type="dcterms:W3CDTF">2021-03-23T03:56:01Z</dcterms:modified>
</cp:coreProperties>
</file>