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63" r:id="rId4"/>
    <p:sldId id="270" r:id="rId5"/>
    <p:sldId id="272" r:id="rId6"/>
    <p:sldId id="262" r:id="rId7"/>
    <p:sldId id="257" r:id="rId8"/>
    <p:sldId id="261" r:id="rId9"/>
    <p:sldId id="2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2BF09-3CD7-1117-29F1-4D66E9FAB7A6}" v="68" dt="2021-03-15T18:45:39.101"/>
    <p1510:client id="{241CB1E0-2E71-5FE2-B14F-EA9E8C82D1CA}" v="111" dt="2021-03-15T18:43:08.905"/>
    <p1510:client id="{266B1AFD-B616-345C-B6BA-C7EEE6FD590C}" v="4" dt="2021-01-16T06:33:38.125"/>
    <p1510:client id="{30F46FE1-A5E5-4F3E-9B0F-BEFED5B56E84}" v="21" dt="2021-03-16T00:59:10.646"/>
    <p1510:client id="{5D257AA0-698A-456A-AE39-DA021FA06FCF}" v="3230" dt="2021-03-15T04:37:31.443"/>
    <p1510:client id="{97FF244D-6C33-336C-0613-EDA54E4ADA6B}" v="1377" dt="2021-03-15T19:53:59.041"/>
    <p1510:client id="{A3DDBD2D-F545-5A04-6931-35792E25FF2F}" v="154" dt="2021-03-15T18:50:29.541"/>
    <p1510:client id="{BFC42E2E-E0C6-C1EC-3324-E4C33B9367D7}" v="178" dt="2021-02-28T21:25:50.485"/>
    <p1510:client id="{C47222B3-9839-0E02-8404-B69E66FB3E90}" v="1981" dt="2021-03-15T19:55:27.850"/>
    <p1510:client id="{EC803A7F-0D16-4668-BAE3-BE9CBB23ECD5}" v="614" dt="2021-03-15T01:09:40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uge, Alicia Nicole" userId="S::agouge1@liberty.edu::171dac07-6643-4b25-8d75-45cfe9391e64" providerId="AD" clId="Web-{BFC42E2E-E0C6-C1EC-3324-E4C33B9367D7}"/>
    <pc:docChg chg="modSld">
      <pc:chgData name="Gouge, Alicia Nicole" userId="S::agouge1@liberty.edu::171dac07-6643-4b25-8d75-45cfe9391e64" providerId="AD" clId="Web-{BFC42E2E-E0C6-C1EC-3324-E4C33B9367D7}" dt="2021-02-28T21:25:50.485" v="88" actId="1076"/>
      <pc:docMkLst>
        <pc:docMk/>
      </pc:docMkLst>
      <pc:sldChg chg="modSp">
        <pc:chgData name="Gouge, Alicia Nicole" userId="S::agouge1@liberty.edu::171dac07-6643-4b25-8d75-45cfe9391e64" providerId="AD" clId="Web-{BFC42E2E-E0C6-C1EC-3324-E4C33B9367D7}" dt="2021-02-28T21:17:40.393" v="5" actId="20577"/>
        <pc:sldMkLst>
          <pc:docMk/>
          <pc:sldMk cId="2910443229" sldId="257"/>
        </pc:sldMkLst>
        <pc:spChg chg="mod">
          <ac:chgData name="Gouge, Alicia Nicole" userId="S::agouge1@liberty.edu::171dac07-6643-4b25-8d75-45cfe9391e64" providerId="AD" clId="Web-{BFC42E2E-E0C6-C1EC-3324-E4C33B9367D7}" dt="2021-02-28T21:17:40.393" v="5" actId="20577"/>
          <ac:spMkLst>
            <pc:docMk/>
            <pc:sldMk cId="2910443229" sldId="257"/>
            <ac:spMk id="2" creationId="{00000000-0000-0000-0000-000000000000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17:35.237" v="4" actId="20577"/>
          <ac:spMkLst>
            <pc:docMk/>
            <pc:sldMk cId="2910443229" sldId="257"/>
            <ac:spMk id="3" creationId="{00000000-0000-0000-0000-000000000000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25:50.485" v="88" actId="1076"/>
        <pc:sldMkLst>
          <pc:docMk/>
          <pc:sldMk cId="4232403522" sldId="258"/>
        </pc:sldMkLst>
        <pc:spChg chg="mod">
          <ac:chgData name="Gouge, Alicia Nicole" userId="S::agouge1@liberty.edu::171dac07-6643-4b25-8d75-45cfe9391e64" providerId="AD" clId="Web-{BFC42E2E-E0C6-C1EC-3324-E4C33B9367D7}" dt="2021-02-28T21:20:39.273" v="30" actId="20577"/>
          <ac:spMkLst>
            <pc:docMk/>
            <pc:sldMk cId="4232403522" sldId="258"/>
            <ac:spMk id="2" creationId="{00000000-0000-0000-0000-000000000000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25:50.485" v="88" actId="1076"/>
          <ac:spMkLst>
            <pc:docMk/>
            <pc:sldMk cId="4232403522" sldId="258"/>
            <ac:spMk id="3" creationId="{00000000-0000-0000-0000-000000000000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17:54.815" v="10" actId="20577"/>
        <pc:sldMkLst>
          <pc:docMk/>
          <pc:sldMk cId="2920557943" sldId="259"/>
        </pc:sldMkLst>
        <pc:spChg chg="mod">
          <ac:chgData name="Gouge, Alicia Nicole" userId="S::agouge1@liberty.edu::171dac07-6643-4b25-8d75-45cfe9391e64" providerId="AD" clId="Web-{BFC42E2E-E0C6-C1EC-3324-E4C33B9367D7}" dt="2021-02-28T21:17:54.815" v="10" actId="20577"/>
          <ac:spMkLst>
            <pc:docMk/>
            <pc:sldMk cId="2920557943" sldId="259"/>
            <ac:spMk id="2" creationId="{1CEDC9D3-128C-47CF-8317-FA764BF0E325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17:52.425" v="9" actId="20577"/>
          <ac:spMkLst>
            <pc:docMk/>
            <pc:sldMk cId="2920557943" sldId="259"/>
            <ac:spMk id="3" creationId="{B38017AD-DF5B-454A-99F0-9784BD1F2B98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17:31.408" v="3" actId="20577"/>
        <pc:sldMkLst>
          <pc:docMk/>
          <pc:sldMk cId="3979842877" sldId="260"/>
        </pc:sldMkLst>
        <pc:spChg chg="mod">
          <ac:chgData name="Gouge, Alicia Nicole" userId="S::agouge1@liberty.edu::171dac07-6643-4b25-8d75-45cfe9391e64" providerId="AD" clId="Web-{BFC42E2E-E0C6-C1EC-3324-E4C33B9367D7}" dt="2021-02-28T21:17:31.408" v="3" actId="20577"/>
          <ac:spMkLst>
            <pc:docMk/>
            <pc:sldMk cId="3979842877" sldId="260"/>
            <ac:spMk id="2" creationId="{6589B4A0-F2DC-4F67-93CA-5D4A932237D1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17:27.189" v="2" actId="20577"/>
          <ac:spMkLst>
            <pc:docMk/>
            <pc:sldMk cId="3979842877" sldId="260"/>
            <ac:spMk id="3" creationId="{B0AA70B7-026B-40F7-B1A3-B621481D5846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23:55.966" v="44" actId="20577"/>
        <pc:sldMkLst>
          <pc:docMk/>
          <pc:sldMk cId="2007449541" sldId="261"/>
        </pc:sldMkLst>
        <pc:spChg chg="mod">
          <ac:chgData name="Gouge, Alicia Nicole" userId="S::agouge1@liberty.edu::171dac07-6643-4b25-8d75-45cfe9391e64" providerId="AD" clId="Web-{BFC42E2E-E0C6-C1EC-3324-E4C33B9367D7}" dt="2021-02-28T21:18:21.050" v="26" actId="20577"/>
          <ac:spMkLst>
            <pc:docMk/>
            <pc:sldMk cId="2007449541" sldId="261"/>
            <ac:spMk id="2" creationId="{96747AF8-18C1-439F-9FA6-76BA0E4E5FC3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23:55.966" v="44" actId="20577"/>
          <ac:spMkLst>
            <pc:docMk/>
            <pc:sldMk cId="2007449541" sldId="261"/>
            <ac:spMk id="3" creationId="{EC92B924-D9C7-4D0B-A5DF-07A65E4EC9DF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17:44.862" v="6" actId="20577"/>
        <pc:sldMkLst>
          <pc:docMk/>
          <pc:sldMk cId="2272340857" sldId="262"/>
        </pc:sldMkLst>
        <pc:spChg chg="mod">
          <ac:chgData name="Gouge, Alicia Nicole" userId="S::agouge1@liberty.edu::171dac07-6643-4b25-8d75-45cfe9391e64" providerId="AD" clId="Web-{BFC42E2E-E0C6-C1EC-3324-E4C33B9367D7}" dt="2021-02-28T21:17:44.862" v="6" actId="20577"/>
          <ac:spMkLst>
            <pc:docMk/>
            <pc:sldMk cId="2272340857" sldId="262"/>
            <ac:spMk id="2" creationId="{4DE1D0CE-7196-4F2A-BF2D-8E6558AF5B40}"/>
          </ac:spMkLst>
        </pc:spChg>
      </pc:sldChg>
      <pc:sldChg chg="modSp">
        <pc:chgData name="Gouge, Alicia Nicole" userId="S::agouge1@liberty.edu::171dac07-6643-4b25-8d75-45cfe9391e64" providerId="AD" clId="Web-{BFC42E2E-E0C6-C1EC-3324-E4C33B9367D7}" dt="2021-02-28T21:18:03.925" v="13" actId="20577"/>
        <pc:sldMkLst>
          <pc:docMk/>
          <pc:sldMk cId="2200363192" sldId="263"/>
        </pc:sldMkLst>
        <pc:spChg chg="mod">
          <ac:chgData name="Gouge, Alicia Nicole" userId="S::agouge1@liberty.edu::171dac07-6643-4b25-8d75-45cfe9391e64" providerId="AD" clId="Web-{BFC42E2E-E0C6-C1EC-3324-E4C33B9367D7}" dt="2021-02-28T21:18:03.925" v="13" actId="20577"/>
          <ac:spMkLst>
            <pc:docMk/>
            <pc:sldMk cId="2200363192" sldId="263"/>
            <ac:spMk id="2" creationId="{57C3D118-CEDE-44A7-B26E-424AA3141CF2}"/>
          </ac:spMkLst>
        </pc:spChg>
        <pc:spChg chg="mod">
          <ac:chgData name="Gouge, Alicia Nicole" userId="S::agouge1@liberty.edu::171dac07-6643-4b25-8d75-45cfe9391e64" providerId="AD" clId="Web-{BFC42E2E-E0C6-C1EC-3324-E4C33B9367D7}" dt="2021-02-28T21:18:00.784" v="12" actId="20577"/>
          <ac:spMkLst>
            <pc:docMk/>
            <pc:sldMk cId="2200363192" sldId="263"/>
            <ac:spMk id="3" creationId="{CD90EEE2-5A1C-4687-9213-A86B6FD27136}"/>
          </ac:spMkLst>
        </pc:spChg>
      </pc:sldChg>
    </pc:docChg>
  </pc:docChgLst>
  <pc:docChgLst>
    <pc:chgData name="Kuba, Summer (Ctr for Counseling &amp; Family Studies)" userId="S::skuba@liberty.edu::d1af0bbf-5cc8-40e5-904c-3171bd54b3a8" providerId="AD" clId="Web-{0FC2BF09-3CD7-1117-29F1-4D66E9FAB7A6}"/>
    <pc:docChg chg="modSld">
      <pc:chgData name="Kuba, Summer (Ctr for Counseling &amp; Family Studies)" userId="S::skuba@liberty.edu::d1af0bbf-5cc8-40e5-904c-3171bd54b3a8" providerId="AD" clId="Web-{0FC2BF09-3CD7-1117-29F1-4D66E9FAB7A6}" dt="2021-03-15T18:45:39.086" v="33" actId="20577"/>
      <pc:docMkLst>
        <pc:docMk/>
      </pc:docMkLst>
      <pc:sldChg chg="modSp">
        <pc:chgData name="Kuba, Summer (Ctr for Counseling &amp; Family Studies)" userId="S::skuba@liberty.edu::d1af0bbf-5cc8-40e5-904c-3171bd54b3a8" providerId="AD" clId="Web-{0FC2BF09-3CD7-1117-29F1-4D66E9FAB7A6}" dt="2021-03-15T18:45:39.086" v="33" actId="20577"/>
        <pc:sldMkLst>
          <pc:docMk/>
          <pc:sldMk cId="2200363192" sldId="263"/>
        </pc:sldMkLst>
        <pc:spChg chg="mod">
          <ac:chgData name="Kuba, Summer (Ctr for Counseling &amp; Family Studies)" userId="S::skuba@liberty.edu::d1af0bbf-5cc8-40e5-904c-3171bd54b3a8" providerId="AD" clId="Web-{0FC2BF09-3CD7-1117-29F1-4D66E9FAB7A6}" dt="2021-03-15T18:45:39.086" v="33" actId="20577"/>
          <ac:spMkLst>
            <pc:docMk/>
            <pc:sldMk cId="2200363192" sldId="263"/>
            <ac:spMk id="3" creationId="{CD90EEE2-5A1C-4687-9213-A86B6FD27136}"/>
          </ac:spMkLst>
        </pc:spChg>
      </pc:sldChg>
    </pc:docChg>
  </pc:docChgLst>
  <pc:docChgLst>
    <pc:chgData name="Kuba, Summer (Ctr for Counseling &amp; Family Studies)" userId="S::skuba@liberty.edu::d1af0bbf-5cc8-40e5-904c-3171bd54b3a8" providerId="AD" clId="Web-{C47222B3-9839-0E02-8404-B69E66FB3E90}"/>
    <pc:docChg chg="addSld delSld modSld sldOrd">
      <pc:chgData name="Kuba, Summer (Ctr for Counseling &amp; Family Studies)" userId="S::skuba@liberty.edu::d1af0bbf-5cc8-40e5-904c-3171bd54b3a8" providerId="AD" clId="Web-{C47222B3-9839-0E02-8404-B69E66FB3E90}" dt="2021-03-15T19:55:20.444" v="1001" actId="20577"/>
      <pc:docMkLst>
        <pc:docMk/>
      </pc:docMkLst>
      <pc:sldChg chg="addSp modSp">
        <pc:chgData name="Kuba, Summer (Ctr for Counseling &amp; Family Studies)" userId="S::skuba@liberty.edu::d1af0bbf-5cc8-40e5-904c-3171bd54b3a8" providerId="AD" clId="Web-{C47222B3-9839-0E02-8404-B69E66FB3E90}" dt="2021-03-15T19:54:11.567" v="991" actId="1076"/>
        <pc:sldMkLst>
          <pc:docMk/>
          <pc:sldMk cId="2910443229" sldId="257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45:32.208" v="876" actId="20577"/>
          <ac:spMkLst>
            <pc:docMk/>
            <pc:sldMk cId="2910443229" sldId="257"/>
            <ac:spMk id="2" creationId="{00000000-0000-0000-0000-000000000000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45:00.504" v="862" actId="20577"/>
          <ac:spMkLst>
            <pc:docMk/>
            <pc:sldMk cId="2910443229" sldId="257"/>
            <ac:spMk id="4" creationId="{80DE28A0-4F1C-4D7B-AE71-C093658B2555}"/>
          </ac:spMkLst>
        </pc:spChg>
        <pc:spChg chg="add mod">
          <ac:chgData name="Kuba, Summer (Ctr for Counseling &amp; Family Studies)" userId="S::skuba@liberty.edu::d1af0bbf-5cc8-40e5-904c-3171bd54b3a8" providerId="AD" clId="Web-{C47222B3-9839-0E02-8404-B69E66FB3E90}" dt="2021-03-15T19:54:11.567" v="991" actId="1076"/>
          <ac:spMkLst>
            <pc:docMk/>
            <pc:sldMk cId="2910443229" sldId="257"/>
            <ac:spMk id="5" creationId="{F9A507EB-807A-443A-8506-F83780B0290D}"/>
          </ac:spMkLst>
        </pc:spChg>
      </pc:sldChg>
      <pc:sldChg chg="modSp">
        <pc:chgData name="Kuba, Summer (Ctr for Counseling &amp; Family Studies)" userId="S::skuba@liberty.edu::d1af0bbf-5cc8-40e5-904c-3171bd54b3a8" providerId="AD" clId="Web-{C47222B3-9839-0E02-8404-B69E66FB3E90}" dt="2021-03-15T19:54:23.583" v="992" actId="14100"/>
        <pc:sldMkLst>
          <pc:docMk/>
          <pc:sldMk cId="2272340857" sldId="262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47:23.414" v="905" actId="1076"/>
          <ac:spMkLst>
            <pc:docMk/>
            <pc:sldMk cId="2272340857" sldId="262"/>
            <ac:spMk id="3" creationId="{E3098D99-3214-4322-A69F-D8829D1541CA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54:23.583" v="992" actId="14100"/>
          <ac:spMkLst>
            <pc:docMk/>
            <pc:sldMk cId="2272340857" sldId="262"/>
            <ac:spMk id="4" creationId="{448FAAA5-F1DE-4296-B4E5-00FA8F73F6BB}"/>
          </ac:spMkLst>
        </pc:spChg>
      </pc:sldChg>
      <pc:sldChg chg="modSp">
        <pc:chgData name="Kuba, Summer (Ctr for Counseling &amp; Family Studies)" userId="S::skuba@liberty.edu::d1af0bbf-5cc8-40e5-904c-3171bd54b3a8" providerId="AD" clId="Web-{C47222B3-9839-0E02-8404-B69E66FB3E90}" dt="2021-03-15T19:49:38.371" v="921" actId="20577"/>
        <pc:sldMkLst>
          <pc:docMk/>
          <pc:sldMk cId="2200363192" sldId="263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32:17.575" v="756" actId="20577"/>
          <ac:spMkLst>
            <pc:docMk/>
            <pc:sldMk cId="2200363192" sldId="263"/>
            <ac:spMk id="2" creationId="{57C3D118-CEDE-44A7-B26E-424AA3141CF2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49:38.371" v="921" actId="20577"/>
          <ac:spMkLst>
            <pc:docMk/>
            <pc:sldMk cId="2200363192" sldId="263"/>
            <ac:spMk id="3" creationId="{CD90EEE2-5A1C-4687-9213-A86B6FD27136}"/>
          </ac:spMkLst>
        </pc:spChg>
      </pc:sldChg>
      <pc:sldChg chg="modSp ord">
        <pc:chgData name="Kuba, Summer (Ctr for Counseling &amp; Family Studies)" userId="S::skuba@liberty.edu::d1af0bbf-5cc8-40e5-904c-3171bd54b3a8" providerId="AD" clId="Web-{C47222B3-9839-0E02-8404-B69E66FB3E90}" dt="2021-03-15T19:20:59.852" v="496" actId="20577"/>
        <pc:sldMkLst>
          <pc:docMk/>
          <pc:sldMk cId="1707664552" sldId="265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20:59.852" v="496" actId="20577"/>
          <ac:spMkLst>
            <pc:docMk/>
            <pc:sldMk cId="1707664552" sldId="265"/>
            <ac:spMk id="4" creationId="{AF50BAE7-12AE-4493-A588-659ACE2CDEC8}"/>
          </ac:spMkLst>
        </pc:spChg>
      </pc:sldChg>
      <pc:sldChg chg="addSp delSp modSp new">
        <pc:chgData name="Kuba, Summer (Ctr for Counseling &amp; Family Studies)" userId="S::skuba@liberty.edu::d1af0bbf-5cc8-40e5-904c-3171bd54b3a8" providerId="AD" clId="Web-{C47222B3-9839-0E02-8404-B69E66FB3E90}" dt="2021-03-15T19:02:14.804" v="227" actId="20577"/>
        <pc:sldMkLst>
          <pc:docMk/>
          <pc:sldMk cId="2057091240" sldId="269"/>
        </pc:sldMkLst>
        <pc:spChg chg="add del mod">
          <ac:chgData name="Kuba, Summer (Ctr for Counseling &amp; Family Studies)" userId="S::skuba@liberty.edu::d1af0bbf-5cc8-40e5-904c-3171bd54b3a8" providerId="AD" clId="Web-{C47222B3-9839-0E02-8404-B69E66FB3E90}" dt="2021-03-15T18:51:31.816" v="4"/>
          <ac:spMkLst>
            <pc:docMk/>
            <pc:sldMk cId="2057091240" sldId="269"/>
            <ac:spMk id="2" creationId="{3E21FE92-F773-4661-9C92-2826A69F6511}"/>
          </ac:spMkLst>
        </pc:spChg>
        <pc:spChg chg="add mod">
          <ac:chgData name="Kuba, Summer (Ctr for Counseling &amp; Family Studies)" userId="S::skuba@liberty.edu::d1af0bbf-5cc8-40e5-904c-3171bd54b3a8" providerId="AD" clId="Web-{C47222B3-9839-0E02-8404-B69E66FB3E90}" dt="2021-03-15T19:02:14.804" v="227" actId="20577"/>
          <ac:spMkLst>
            <pc:docMk/>
            <pc:sldMk cId="2057091240" sldId="269"/>
            <ac:spMk id="3" creationId="{B23A4558-D2D9-4826-80F2-C15C007FA0FF}"/>
          </ac:spMkLst>
        </pc:spChg>
      </pc:sldChg>
      <pc:sldChg chg="modSp ord">
        <pc:chgData name="Kuba, Summer (Ctr for Counseling &amp; Family Studies)" userId="S::skuba@liberty.edu::d1af0bbf-5cc8-40e5-904c-3171bd54b3a8" providerId="AD" clId="Web-{C47222B3-9839-0E02-8404-B69E66FB3E90}" dt="2021-03-15T19:55:20.444" v="1001" actId="20577"/>
        <pc:sldMkLst>
          <pc:docMk/>
          <pc:sldMk cId="1882023092" sldId="270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53:23.706" v="990" actId="20577"/>
          <ac:spMkLst>
            <pc:docMk/>
            <pc:sldMk cId="1882023092" sldId="270"/>
            <ac:spMk id="2" creationId="{DBE82248-E2E4-4EDF-9250-680ECF75E6CF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55:20.444" v="1001" actId="20577"/>
          <ac:spMkLst>
            <pc:docMk/>
            <pc:sldMk cId="1882023092" sldId="270"/>
            <ac:spMk id="3" creationId="{55F643AD-378B-4972-B3AD-64EFAF9C826F}"/>
          </ac:spMkLst>
        </pc:spChg>
      </pc:sldChg>
      <pc:sldChg chg="addSp modSp new ord">
        <pc:chgData name="Kuba, Summer (Ctr for Counseling &amp; Family Studies)" userId="S::skuba@liberty.edu::d1af0bbf-5cc8-40e5-904c-3171bd54b3a8" providerId="AD" clId="Web-{C47222B3-9839-0E02-8404-B69E66FB3E90}" dt="2021-03-15T19:34:50.486" v="758" actId="20577"/>
        <pc:sldMkLst>
          <pc:docMk/>
          <pc:sldMk cId="1684146991" sldId="272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19:48.850" v="477" actId="20577"/>
          <ac:spMkLst>
            <pc:docMk/>
            <pc:sldMk cId="1684146991" sldId="272"/>
            <ac:spMk id="2" creationId="{E00C32FB-D6EB-48D2-9C83-9393ED6AE33E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34:50.486" v="758" actId="20577"/>
          <ac:spMkLst>
            <pc:docMk/>
            <pc:sldMk cId="1684146991" sldId="272"/>
            <ac:spMk id="3" creationId="{8CD7FFC4-2782-44AB-AF3D-6ED2DC41AA94}"/>
          </ac:spMkLst>
        </pc:spChg>
        <pc:picChg chg="add mod">
          <ac:chgData name="Kuba, Summer (Ctr for Counseling &amp; Family Studies)" userId="S::skuba@liberty.edu::d1af0bbf-5cc8-40e5-904c-3171bd54b3a8" providerId="AD" clId="Web-{C47222B3-9839-0E02-8404-B69E66FB3E90}" dt="2021-03-15T19:29:37.617" v="733" actId="14100"/>
          <ac:picMkLst>
            <pc:docMk/>
            <pc:sldMk cId="1684146991" sldId="272"/>
            <ac:picMk id="4" creationId="{0D485893-4507-45EF-A730-9666364BD136}"/>
          </ac:picMkLst>
        </pc:picChg>
      </pc:sldChg>
      <pc:sldChg chg="modSp del ord">
        <pc:chgData name="Kuba, Summer (Ctr for Counseling &amp; Family Studies)" userId="S::skuba@liberty.edu::d1af0bbf-5cc8-40e5-904c-3171bd54b3a8" providerId="AD" clId="Web-{C47222B3-9839-0E02-8404-B69E66FB3E90}" dt="2021-03-15T19:49:19.652" v="917"/>
        <pc:sldMkLst>
          <pc:docMk/>
          <pc:sldMk cId="1145100504" sldId="273"/>
        </pc:sldMkLst>
        <pc:spChg chg="mod">
          <ac:chgData name="Kuba, Summer (Ctr for Counseling &amp; Family Studies)" userId="S::skuba@liberty.edu::d1af0bbf-5cc8-40e5-904c-3171bd54b3a8" providerId="AD" clId="Web-{C47222B3-9839-0E02-8404-B69E66FB3E90}" dt="2021-03-15T19:37:39.022" v="775" actId="20577"/>
          <ac:spMkLst>
            <pc:docMk/>
            <pc:sldMk cId="1145100504" sldId="273"/>
            <ac:spMk id="3" creationId="{B690FFF8-4332-4DCA-9229-013B947AE0C9}"/>
          </ac:spMkLst>
        </pc:spChg>
        <pc:spChg chg="mod">
          <ac:chgData name="Kuba, Summer (Ctr for Counseling &amp; Family Studies)" userId="S::skuba@liberty.edu::d1af0bbf-5cc8-40e5-904c-3171bd54b3a8" providerId="AD" clId="Web-{C47222B3-9839-0E02-8404-B69E66FB3E90}" dt="2021-03-15T19:47:08.555" v="904" actId="20577"/>
          <ac:spMkLst>
            <pc:docMk/>
            <pc:sldMk cId="1145100504" sldId="273"/>
            <ac:spMk id="4" creationId="{BF34D7E6-31FF-48C3-A132-4E2F460FC217}"/>
          </ac:spMkLst>
        </pc:spChg>
      </pc:sldChg>
    </pc:docChg>
  </pc:docChgLst>
  <pc:docChgLst>
    <pc:chgData name="Kuba, Summer (Ctr for Counseling &amp; Family Studies)" userId="S::skuba@liberty.edu::d1af0bbf-5cc8-40e5-904c-3171bd54b3a8" providerId="AD" clId="Web-{241CB1E0-2E71-5FE2-B14F-EA9E8C82D1CA}"/>
    <pc:docChg chg="modSld">
      <pc:chgData name="Kuba, Summer (Ctr for Counseling &amp; Family Studies)" userId="S::skuba@liberty.edu::d1af0bbf-5cc8-40e5-904c-3171bd54b3a8" providerId="AD" clId="Web-{241CB1E0-2E71-5FE2-B14F-EA9E8C82D1CA}" dt="2021-03-15T18:43:08.905" v="67" actId="1076"/>
      <pc:docMkLst>
        <pc:docMk/>
      </pc:docMkLst>
      <pc:sldChg chg="modSp">
        <pc:chgData name="Kuba, Summer (Ctr for Counseling &amp; Family Studies)" userId="S::skuba@liberty.edu::d1af0bbf-5cc8-40e5-904c-3171bd54b3a8" providerId="AD" clId="Web-{241CB1E0-2E71-5FE2-B14F-EA9E8C82D1CA}" dt="2021-03-15T18:38:29.860" v="8" actId="20577"/>
        <pc:sldMkLst>
          <pc:docMk/>
          <pc:sldMk cId="4232403522" sldId="258"/>
        </pc:sldMkLst>
        <pc:spChg chg="mod">
          <ac:chgData name="Kuba, Summer (Ctr for Counseling &amp; Family Studies)" userId="S::skuba@liberty.edu::d1af0bbf-5cc8-40e5-904c-3171bd54b3a8" providerId="AD" clId="Web-{241CB1E0-2E71-5FE2-B14F-EA9E8C82D1CA}" dt="2021-03-15T18:38:29.860" v="8" actId="20577"/>
          <ac:spMkLst>
            <pc:docMk/>
            <pc:sldMk cId="4232403522" sldId="258"/>
            <ac:spMk id="3" creationId="{00000000-0000-0000-0000-000000000000}"/>
          </ac:spMkLst>
        </pc:spChg>
      </pc:sldChg>
      <pc:sldChg chg="modSp">
        <pc:chgData name="Kuba, Summer (Ctr for Counseling &amp; Family Studies)" userId="S::skuba@liberty.edu::d1af0bbf-5cc8-40e5-904c-3171bd54b3a8" providerId="AD" clId="Web-{241CB1E0-2E71-5FE2-B14F-EA9E8C82D1CA}" dt="2021-03-15T18:41:57.386" v="38" actId="20577"/>
        <pc:sldMkLst>
          <pc:docMk/>
          <pc:sldMk cId="2200363192" sldId="263"/>
        </pc:sldMkLst>
        <pc:spChg chg="mod">
          <ac:chgData name="Kuba, Summer (Ctr for Counseling &amp; Family Studies)" userId="S::skuba@liberty.edu::d1af0bbf-5cc8-40e5-904c-3171bd54b3a8" providerId="AD" clId="Web-{241CB1E0-2E71-5FE2-B14F-EA9E8C82D1CA}" dt="2021-03-15T18:41:57.386" v="38" actId="20577"/>
          <ac:spMkLst>
            <pc:docMk/>
            <pc:sldMk cId="2200363192" sldId="263"/>
            <ac:spMk id="2" creationId="{57C3D118-CEDE-44A7-B26E-424AA3141CF2}"/>
          </ac:spMkLst>
        </pc:spChg>
      </pc:sldChg>
      <pc:sldChg chg="addSp delSp modSp">
        <pc:chgData name="Kuba, Summer (Ctr for Counseling &amp; Family Studies)" userId="S::skuba@liberty.edu::d1af0bbf-5cc8-40e5-904c-3171bd54b3a8" providerId="AD" clId="Web-{241CB1E0-2E71-5FE2-B14F-EA9E8C82D1CA}" dt="2021-03-15T18:43:08.905" v="67" actId="1076"/>
        <pc:sldMkLst>
          <pc:docMk/>
          <pc:sldMk cId="331454424" sldId="264"/>
        </pc:sldMkLst>
        <pc:spChg chg="del">
          <ac:chgData name="Kuba, Summer (Ctr for Counseling &amp; Family Studies)" userId="S::skuba@liberty.edu::d1af0bbf-5cc8-40e5-904c-3171bd54b3a8" providerId="AD" clId="Web-{241CB1E0-2E71-5FE2-B14F-EA9E8C82D1CA}" dt="2021-03-15T18:40:19.944" v="18"/>
          <ac:spMkLst>
            <pc:docMk/>
            <pc:sldMk cId="331454424" sldId="264"/>
            <ac:spMk id="3" creationId="{CC14E369-27CB-486A-88CC-BCFFEBB82DEB}"/>
          </ac:spMkLst>
        </pc:spChg>
        <pc:spChg chg="add mod">
          <ac:chgData name="Kuba, Summer (Ctr for Counseling &amp; Family Studies)" userId="S::skuba@liberty.edu::d1af0bbf-5cc8-40e5-904c-3171bd54b3a8" providerId="AD" clId="Web-{241CB1E0-2E71-5FE2-B14F-EA9E8C82D1CA}" dt="2021-03-15T18:41:21.150" v="32" actId="14100"/>
          <ac:spMkLst>
            <pc:docMk/>
            <pc:sldMk cId="331454424" sldId="264"/>
            <ac:spMk id="9" creationId="{28AD9F78-9693-4B2F-A078-AB8B4DCC782B}"/>
          </ac:spMkLst>
        </pc:spChg>
        <pc:spChg chg="mod">
          <ac:chgData name="Kuba, Summer (Ctr for Counseling &amp; Family Studies)" userId="S::skuba@liberty.edu::d1af0bbf-5cc8-40e5-904c-3171bd54b3a8" providerId="AD" clId="Web-{241CB1E0-2E71-5FE2-B14F-EA9E8C82D1CA}" dt="2021-03-15T18:40:43.257" v="26" actId="1076"/>
          <ac:spMkLst>
            <pc:docMk/>
            <pc:sldMk cId="331454424" sldId="264"/>
            <ac:spMk id="10" creationId="{FE9E5BE3-7CBD-4FF6-AAFC-B404E5364FBE}"/>
          </ac:spMkLst>
        </pc:spChg>
        <pc:spChg chg="add mod">
          <ac:chgData name="Kuba, Summer (Ctr for Counseling &amp; Family Studies)" userId="S::skuba@liberty.edu::d1af0bbf-5cc8-40e5-904c-3171bd54b3a8" providerId="AD" clId="Web-{241CB1E0-2E71-5FE2-B14F-EA9E8C82D1CA}" dt="2021-03-15T18:43:00.405" v="66" actId="20577"/>
          <ac:spMkLst>
            <pc:docMk/>
            <pc:sldMk cId="331454424" sldId="264"/>
            <ac:spMk id="11" creationId="{F0E651BD-B977-4D66-A8E1-64847C56B820}"/>
          </ac:spMkLst>
        </pc:spChg>
        <pc:spChg chg="add mod">
          <ac:chgData name="Kuba, Summer (Ctr for Counseling &amp; Family Studies)" userId="S::skuba@liberty.edu::d1af0bbf-5cc8-40e5-904c-3171bd54b3a8" providerId="AD" clId="Web-{241CB1E0-2E71-5FE2-B14F-EA9E8C82D1CA}" dt="2021-03-15T18:43:08.905" v="67" actId="1076"/>
          <ac:spMkLst>
            <pc:docMk/>
            <pc:sldMk cId="331454424" sldId="264"/>
            <ac:spMk id="13" creationId="{B2612197-E448-4558-9793-997670BA0126}"/>
          </ac:spMkLst>
        </pc:spChg>
        <pc:picChg chg="add mod">
          <ac:chgData name="Kuba, Summer (Ctr for Counseling &amp; Family Studies)" userId="S::skuba@liberty.edu::d1af0bbf-5cc8-40e5-904c-3171bd54b3a8" providerId="AD" clId="Web-{241CB1E0-2E71-5FE2-B14F-EA9E8C82D1CA}" dt="2021-03-15T18:39:12.175" v="11" actId="1076"/>
          <ac:picMkLst>
            <pc:docMk/>
            <pc:sldMk cId="331454424" sldId="264"/>
            <ac:picMk id="4" creationId="{800F0D06-BE49-42B9-8108-7C57D97968D4}"/>
          </ac:picMkLst>
        </pc:picChg>
        <pc:picChg chg="add mod">
          <ac:chgData name="Kuba, Summer (Ctr for Counseling &amp; Family Studies)" userId="S::skuba@liberty.edu::d1af0bbf-5cc8-40e5-904c-3171bd54b3a8" providerId="AD" clId="Web-{241CB1E0-2E71-5FE2-B14F-EA9E8C82D1CA}" dt="2021-03-15T18:41:26.697" v="33" actId="1076"/>
          <ac:picMkLst>
            <pc:docMk/>
            <pc:sldMk cId="331454424" sldId="264"/>
            <ac:picMk id="6" creationId="{725E21FD-915D-406B-AE80-B988275EBBCF}"/>
          </ac:picMkLst>
        </pc:picChg>
      </pc:sldChg>
    </pc:docChg>
  </pc:docChgLst>
  <pc:docChgLst>
    <pc:chgData name="Gouge, Alicia Nicole" userId="S::agouge1@liberty.edu::171dac07-6643-4b25-8d75-45cfe9391e64" providerId="AD" clId="Web-{266B1AFD-B616-345C-B6BA-C7EEE6FD590C}"/>
    <pc:docChg chg="modSld">
      <pc:chgData name="Gouge, Alicia Nicole" userId="S::agouge1@liberty.edu::171dac07-6643-4b25-8d75-45cfe9391e64" providerId="AD" clId="Web-{266B1AFD-B616-345C-B6BA-C7EEE6FD590C}" dt="2021-01-16T06:33:38.125" v="1" actId="20577"/>
      <pc:docMkLst>
        <pc:docMk/>
      </pc:docMkLst>
      <pc:sldChg chg="modSp">
        <pc:chgData name="Gouge, Alicia Nicole" userId="S::agouge1@liberty.edu::171dac07-6643-4b25-8d75-45cfe9391e64" providerId="AD" clId="Web-{266B1AFD-B616-345C-B6BA-C7EEE6FD590C}" dt="2021-01-16T06:33:38.125" v="1" actId="20577"/>
        <pc:sldMkLst>
          <pc:docMk/>
          <pc:sldMk cId="4232403522" sldId="258"/>
        </pc:sldMkLst>
        <pc:spChg chg="mod">
          <ac:chgData name="Gouge, Alicia Nicole" userId="S::agouge1@liberty.edu::171dac07-6643-4b25-8d75-45cfe9391e64" providerId="AD" clId="Web-{266B1AFD-B616-345C-B6BA-C7EEE6FD590C}" dt="2021-01-16T06:33:38.125" v="1" actId="20577"/>
          <ac:spMkLst>
            <pc:docMk/>
            <pc:sldMk cId="4232403522" sldId="258"/>
            <ac:spMk id="3" creationId="{00000000-0000-0000-0000-000000000000}"/>
          </ac:spMkLst>
        </pc:spChg>
      </pc:sldChg>
    </pc:docChg>
  </pc:docChgLst>
  <pc:docChgLst>
    <pc:chgData name="Gouge, Alicia Nicole" userId="S::agouge1@liberty.edu::171dac07-6643-4b25-8d75-45cfe9391e64" providerId="AD" clId="Web-{5D257AA0-698A-456A-AE39-DA021FA06FCF}"/>
    <pc:docChg chg="addSld modSld">
      <pc:chgData name="Gouge, Alicia Nicole" userId="S::agouge1@liberty.edu::171dac07-6643-4b25-8d75-45cfe9391e64" providerId="AD" clId="Web-{5D257AA0-698A-456A-AE39-DA021FA06FCF}" dt="2021-03-15T04:37:27.724" v="1681" actId="20577"/>
      <pc:docMkLst>
        <pc:docMk/>
      </pc:docMkLst>
      <pc:sldChg chg="addSp modSp">
        <pc:chgData name="Gouge, Alicia Nicole" userId="S::agouge1@liberty.edu::171dac07-6643-4b25-8d75-45cfe9391e64" providerId="AD" clId="Web-{5D257AA0-698A-456A-AE39-DA021FA06FCF}" dt="2021-03-15T04:34:02.579" v="1641" actId="20577"/>
        <pc:sldMkLst>
          <pc:docMk/>
          <pc:sldMk cId="2910443229" sldId="257"/>
        </pc:sldMkLst>
        <pc:spChg chg="mod">
          <ac:chgData name="Gouge, Alicia Nicole" userId="S::agouge1@liberty.edu::171dac07-6643-4b25-8d75-45cfe9391e64" providerId="AD" clId="Web-{5D257AA0-698A-456A-AE39-DA021FA06FCF}" dt="2021-03-15T03:11:01.213" v="808" actId="20577"/>
          <ac:spMkLst>
            <pc:docMk/>
            <pc:sldMk cId="2910443229" sldId="257"/>
            <ac:spMk id="2" creationId="{00000000-0000-0000-0000-000000000000}"/>
          </ac:spMkLst>
        </pc:spChg>
        <pc:spChg chg="add mod">
          <ac:chgData name="Gouge, Alicia Nicole" userId="S::agouge1@liberty.edu::171dac07-6643-4b25-8d75-45cfe9391e64" providerId="AD" clId="Web-{5D257AA0-698A-456A-AE39-DA021FA06FCF}" dt="2021-03-15T04:34:02.579" v="1641" actId="20577"/>
          <ac:spMkLst>
            <pc:docMk/>
            <pc:sldMk cId="2910443229" sldId="257"/>
            <ac:spMk id="4" creationId="{80DE28A0-4F1C-4D7B-AE71-C093658B2555}"/>
          </ac:spMkLst>
        </pc:spChg>
      </pc:sldChg>
      <pc:sldChg chg="modSp">
        <pc:chgData name="Gouge, Alicia Nicole" userId="S::agouge1@liberty.edu::171dac07-6643-4b25-8d75-45cfe9391e64" providerId="AD" clId="Web-{5D257AA0-698A-456A-AE39-DA021FA06FCF}" dt="2021-03-15T04:25:15.453" v="1601" actId="20577"/>
        <pc:sldMkLst>
          <pc:docMk/>
          <pc:sldMk cId="3979842877" sldId="260"/>
        </pc:sldMkLst>
        <pc:spChg chg="mod">
          <ac:chgData name="Gouge, Alicia Nicole" userId="S::agouge1@liberty.edu::171dac07-6643-4b25-8d75-45cfe9391e64" providerId="AD" clId="Web-{5D257AA0-698A-456A-AE39-DA021FA06FCF}" dt="2021-03-15T04:25:15.453" v="1601" actId="20577"/>
          <ac:spMkLst>
            <pc:docMk/>
            <pc:sldMk cId="3979842877" sldId="260"/>
            <ac:spMk id="3" creationId="{B0AA70B7-026B-40F7-B1A3-B621481D5846}"/>
          </ac:spMkLst>
        </pc:spChg>
      </pc:sldChg>
      <pc:sldChg chg="modSp">
        <pc:chgData name="Gouge, Alicia Nicole" userId="S::agouge1@liberty.edu::171dac07-6643-4b25-8d75-45cfe9391e64" providerId="AD" clId="Web-{5D257AA0-698A-456A-AE39-DA021FA06FCF}" dt="2021-03-15T03:02:35.842" v="716" actId="20577"/>
        <pc:sldMkLst>
          <pc:docMk/>
          <pc:sldMk cId="2007449541" sldId="261"/>
        </pc:sldMkLst>
        <pc:spChg chg="mod">
          <ac:chgData name="Gouge, Alicia Nicole" userId="S::agouge1@liberty.edu::171dac07-6643-4b25-8d75-45cfe9391e64" providerId="AD" clId="Web-{5D257AA0-698A-456A-AE39-DA021FA06FCF}" dt="2021-03-15T03:02:35.842" v="716" actId="20577"/>
          <ac:spMkLst>
            <pc:docMk/>
            <pc:sldMk cId="2007449541" sldId="261"/>
            <ac:spMk id="3" creationId="{EC92B924-D9C7-4D0B-A5DF-07A65E4EC9DF}"/>
          </ac:spMkLst>
        </pc:spChg>
      </pc:sldChg>
      <pc:sldChg chg="modSp">
        <pc:chgData name="Gouge, Alicia Nicole" userId="S::agouge1@liberty.edu::171dac07-6643-4b25-8d75-45cfe9391e64" providerId="AD" clId="Web-{5D257AA0-698A-456A-AE39-DA021FA06FCF}" dt="2021-03-15T04:20:49.790" v="1559" actId="20577"/>
        <pc:sldMkLst>
          <pc:docMk/>
          <pc:sldMk cId="2272340857" sldId="262"/>
        </pc:sldMkLst>
        <pc:spChg chg="mod">
          <ac:chgData name="Gouge, Alicia Nicole" userId="S::agouge1@liberty.edu::171dac07-6643-4b25-8d75-45cfe9391e64" providerId="AD" clId="Web-{5D257AA0-698A-456A-AE39-DA021FA06FCF}" dt="2021-03-15T03:15:59.626" v="809" actId="20577"/>
          <ac:spMkLst>
            <pc:docMk/>
            <pc:sldMk cId="2272340857" sldId="262"/>
            <ac:spMk id="2" creationId="{4DE1D0CE-7196-4F2A-BF2D-8E6558AF5B40}"/>
          </ac:spMkLst>
        </pc:spChg>
        <pc:spChg chg="mod">
          <ac:chgData name="Gouge, Alicia Nicole" userId="S::agouge1@liberty.edu::171dac07-6643-4b25-8d75-45cfe9391e64" providerId="AD" clId="Web-{5D257AA0-698A-456A-AE39-DA021FA06FCF}" dt="2021-03-15T04:20:49.790" v="1559" actId="20577"/>
          <ac:spMkLst>
            <pc:docMk/>
            <pc:sldMk cId="2272340857" sldId="262"/>
            <ac:spMk id="3" creationId="{E3098D99-3214-4322-A69F-D8829D1541CA}"/>
          </ac:spMkLst>
        </pc:spChg>
      </pc:sldChg>
      <pc:sldChg chg="modSp">
        <pc:chgData name="Gouge, Alicia Nicole" userId="S::agouge1@liberty.edu::171dac07-6643-4b25-8d75-45cfe9391e64" providerId="AD" clId="Web-{5D257AA0-698A-456A-AE39-DA021FA06FCF}" dt="2021-03-15T03:10:50.697" v="807" actId="20577"/>
        <pc:sldMkLst>
          <pc:docMk/>
          <pc:sldMk cId="2200363192" sldId="263"/>
        </pc:sldMkLst>
        <pc:spChg chg="mod">
          <ac:chgData name="Gouge, Alicia Nicole" userId="S::agouge1@liberty.edu::171dac07-6643-4b25-8d75-45cfe9391e64" providerId="AD" clId="Web-{5D257AA0-698A-456A-AE39-DA021FA06FCF}" dt="2021-03-15T03:10:50.697" v="807" actId="20577"/>
          <ac:spMkLst>
            <pc:docMk/>
            <pc:sldMk cId="2200363192" sldId="263"/>
            <ac:spMk id="3" creationId="{CD90EEE2-5A1C-4687-9213-A86B6FD27136}"/>
          </ac:spMkLst>
        </pc:spChg>
      </pc:sldChg>
      <pc:sldChg chg="addSp modSp">
        <pc:chgData name="Gouge, Alicia Nicole" userId="S::agouge1@liberty.edu::171dac07-6643-4b25-8d75-45cfe9391e64" providerId="AD" clId="Web-{5D257AA0-698A-456A-AE39-DA021FA06FCF}" dt="2021-03-15T04:37:27.724" v="1681" actId="20577"/>
        <pc:sldMkLst>
          <pc:docMk/>
          <pc:sldMk cId="1707664552" sldId="265"/>
        </pc:sldMkLst>
        <pc:spChg chg="mod">
          <ac:chgData name="Gouge, Alicia Nicole" userId="S::agouge1@liberty.edu::171dac07-6643-4b25-8d75-45cfe9391e64" providerId="AD" clId="Web-{5D257AA0-698A-456A-AE39-DA021FA06FCF}" dt="2021-03-15T03:31:15.435" v="1165" actId="1076"/>
          <ac:spMkLst>
            <pc:docMk/>
            <pc:sldMk cId="1707664552" sldId="265"/>
            <ac:spMk id="2" creationId="{E4826B48-C8C1-4AE1-99F8-1A66FD84D421}"/>
          </ac:spMkLst>
        </pc:spChg>
        <pc:spChg chg="mod">
          <ac:chgData name="Gouge, Alicia Nicole" userId="S::agouge1@liberty.edu::171dac07-6643-4b25-8d75-45cfe9391e64" providerId="AD" clId="Web-{5D257AA0-698A-456A-AE39-DA021FA06FCF}" dt="2021-03-15T03:03:22.578" v="718" actId="20577"/>
          <ac:spMkLst>
            <pc:docMk/>
            <pc:sldMk cId="1707664552" sldId="265"/>
            <ac:spMk id="3" creationId="{0B764634-40F0-4AAF-A6BD-553D8BEC36E0}"/>
          </ac:spMkLst>
        </pc:spChg>
        <pc:spChg chg="add mod">
          <ac:chgData name="Gouge, Alicia Nicole" userId="S::agouge1@liberty.edu::171dac07-6643-4b25-8d75-45cfe9391e64" providerId="AD" clId="Web-{5D257AA0-698A-456A-AE39-DA021FA06FCF}" dt="2021-03-15T04:37:27.724" v="1681" actId="20577"/>
          <ac:spMkLst>
            <pc:docMk/>
            <pc:sldMk cId="1707664552" sldId="265"/>
            <ac:spMk id="4" creationId="{AF50BAE7-12AE-4493-A588-659ACE2CDEC8}"/>
          </ac:spMkLst>
        </pc:spChg>
      </pc:sldChg>
      <pc:sldChg chg="modSp new">
        <pc:chgData name="Gouge, Alicia Nicole" userId="S::agouge1@liberty.edu::171dac07-6643-4b25-8d75-45cfe9391e64" providerId="AD" clId="Web-{5D257AA0-698A-456A-AE39-DA021FA06FCF}" dt="2021-03-15T03:38:46.399" v="1284" actId="1076"/>
        <pc:sldMkLst>
          <pc:docMk/>
          <pc:sldMk cId="539435709" sldId="266"/>
        </pc:sldMkLst>
        <pc:spChg chg="mod">
          <ac:chgData name="Gouge, Alicia Nicole" userId="S::agouge1@liberty.edu::171dac07-6643-4b25-8d75-45cfe9391e64" providerId="AD" clId="Web-{5D257AA0-698A-456A-AE39-DA021FA06FCF}" dt="2021-03-15T02:31:41.566" v="584" actId="20577"/>
          <ac:spMkLst>
            <pc:docMk/>
            <pc:sldMk cId="539435709" sldId="266"/>
            <ac:spMk id="2" creationId="{5DC11B13-8BCE-4F67-B63A-651B4506557A}"/>
          </ac:spMkLst>
        </pc:spChg>
        <pc:spChg chg="mod">
          <ac:chgData name="Gouge, Alicia Nicole" userId="S::agouge1@liberty.edu::171dac07-6643-4b25-8d75-45cfe9391e64" providerId="AD" clId="Web-{5D257AA0-698A-456A-AE39-DA021FA06FCF}" dt="2021-03-15T03:38:46.399" v="1284" actId="1076"/>
          <ac:spMkLst>
            <pc:docMk/>
            <pc:sldMk cId="539435709" sldId="266"/>
            <ac:spMk id="3" creationId="{9ADC049E-B85A-422D-BAD4-3F4A4CA1FE9D}"/>
          </ac:spMkLst>
        </pc:spChg>
      </pc:sldChg>
    </pc:docChg>
  </pc:docChgLst>
  <pc:docChgLst>
    <pc:chgData name="Brooks, Susanna Capri (Ctr for Counseling &amp; Family Studies)" userId="S::scbrooks@liberty.edu::b6145bc4-9d08-4f37-9451-4e09c3c1d1db" providerId="AD" clId="Web-{A3DDBD2D-F545-5A04-6931-35792E25FF2F}"/>
    <pc:docChg chg="addSld delSld modSld">
      <pc:chgData name="Brooks, Susanna Capri (Ctr for Counseling &amp; Family Studies)" userId="S::scbrooks@liberty.edu::b6145bc4-9d08-4f37-9451-4e09c3c1d1db" providerId="AD" clId="Web-{A3DDBD2D-F545-5A04-6931-35792E25FF2F}" dt="2021-03-15T18:50:29.541" v="93"/>
      <pc:docMkLst>
        <pc:docMk/>
      </pc:docMkLst>
      <pc:sldChg chg="del">
        <pc:chgData name="Brooks, Susanna Capri (Ctr for Counseling &amp; Family Studies)" userId="S::scbrooks@liberty.edu::b6145bc4-9d08-4f37-9451-4e09c3c1d1db" providerId="AD" clId="Web-{A3DDBD2D-F545-5A04-6931-35792E25FF2F}" dt="2021-03-15T18:47:59.802" v="90"/>
        <pc:sldMkLst>
          <pc:docMk/>
          <pc:sldMk cId="3979842877" sldId="260"/>
        </pc:sldMkLst>
      </pc:sldChg>
      <pc:sldChg chg="modSp">
        <pc:chgData name="Brooks, Susanna Capri (Ctr for Counseling &amp; Family Studies)" userId="S::scbrooks@liberty.edu::b6145bc4-9d08-4f37-9451-4e09c3c1d1db" providerId="AD" clId="Web-{A3DDBD2D-F545-5A04-6931-35792E25FF2F}" dt="2021-03-15T18:48:21.224" v="91" actId="20577"/>
        <pc:sldMkLst>
          <pc:docMk/>
          <pc:sldMk cId="2200363192" sldId="263"/>
        </pc:sldMkLst>
        <pc:spChg chg="mod">
          <ac:chgData name="Brooks, Susanna Capri (Ctr for Counseling &amp; Family Studies)" userId="S::scbrooks@liberty.edu::b6145bc4-9d08-4f37-9451-4e09c3c1d1db" providerId="AD" clId="Web-{A3DDBD2D-F545-5A04-6931-35792E25FF2F}" dt="2021-03-15T18:48:21.224" v="91" actId="20577"/>
          <ac:spMkLst>
            <pc:docMk/>
            <pc:sldMk cId="2200363192" sldId="263"/>
            <ac:spMk id="2" creationId="{57C3D118-CEDE-44A7-B26E-424AA3141CF2}"/>
          </ac:spMkLst>
        </pc:spChg>
      </pc:sldChg>
      <pc:sldChg chg="addSp delSp modSp">
        <pc:chgData name="Brooks, Susanna Capri (Ctr for Counseling &amp; Family Studies)" userId="S::scbrooks@liberty.edu::b6145bc4-9d08-4f37-9451-4e09c3c1d1db" providerId="AD" clId="Web-{A3DDBD2D-F545-5A04-6931-35792E25FF2F}" dt="2021-03-15T18:44:01.389" v="89" actId="20577"/>
        <pc:sldMkLst>
          <pc:docMk/>
          <pc:sldMk cId="331454424" sldId="264"/>
        </pc:sldMkLst>
        <pc:spChg chg="mod">
          <ac:chgData name="Brooks, Susanna Capri (Ctr for Counseling &amp; Family Studies)" userId="S::scbrooks@liberty.edu::b6145bc4-9d08-4f37-9451-4e09c3c1d1db" providerId="AD" clId="Web-{A3DDBD2D-F545-5A04-6931-35792E25FF2F}" dt="2021-03-15T18:40:15.695" v="36" actId="20577"/>
          <ac:spMkLst>
            <pc:docMk/>
            <pc:sldMk cId="331454424" sldId="264"/>
            <ac:spMk id="3" creationId="{CC14E369-27CB-486A-88CC-BCFFEBB82DEB}"/>
          </ac:spMkLst>
        </pc:spChg>
        <pc:spChg chg="add del mod">
          <ac:chgData name="Brooks, Susanna Capri (Ctr for Counseling &amp; Family Studies)" userId="S::scbrooks@liberty.edu::b6145bc4-9d08-4f37-9451-4e09c3c1d1db" providerId="AD" clId="Web-{A3DDBD2D-F545-5A04-6931-35792E25FF2F}" dt="2021-03-15T18:41:25.009" v="50"/>
          <ac:spMkLst>
            <pc:docMk/>
            <pc:sldMk cId="331454424" sldId="264"/>
            <ac:spMk id="5" creationId="{8FAEFCDC-2F34-43D5-84D8-3C24849504F8}"/>
          </ac:spMkLst>
        </pc:spChg>
        <pc:spChg chg="add del mod">
          <ac:chgData name="Brooks, Susanna Capri (Ctr for Counseling &amp; Family Studies)" userId="S::scbrooks@liberty.edu::b6145bc4-9d08-4f37-9451-4e09c3c1d1db" providerId="AD" clId="Web-{A3DDBD2D-F545-5A04-6931-35792E25FF2F}" dt="2021-03-15T18:41:17.619" v="48"/>
          <ac:spMkLst>
            <pc:docMk/>
            <pc:sldMk cId="331454424" sldId="264"/>
            <ac:spMk id="8" creationId="{2229B08F-3D64-4FCC-92CA-FC011BE61243}"/>
          </ac:spMkLst>
        </pc:spChg>
        <pc:spChg chg="del mod">
          <ac:chgData name="Brooks, Susanna Capri (Ctr for Counseling &amp; Family Studies)" userId="S::scbrooks@liberty.edu::b6145bc4-9d08-4f37-9451-4e09c3c1d1db" providerId="AD" clId="Web-{A3DDBD2D-F545-5A04-6931-35792E25FF2F}" dt="2021-03-15T18:42:01.401" v="59"/>
          <ac:spMkLst>
            <pc:docMk/>
            <pc:sldMk cId="331454424" sldId="264"/>
            <ac:spMk id="9" creationId="{28AD9F78-9693-4B2F-A078-AB8B4DCC782B}"/>
          </ac:spMkLst>
        </pc:spChg>
        <pc:spChg chg="add mod">
          <ac:chgData name="Brooks, Susanna Capri (Ctr for Counseling &amp; Family Studies)" userId="S::scbrooks@liberty.edu::b6145bc4-9d08-4f37-9451-4e09c3c1d1db" providerId="AD" clId="Web-{A3DDBD2D-F545-5A04-6931-35792E25FF2F}" dt="2021-03-15T18:44:01.389" v="89" actId="20577"/>
          <ac:spMkLst>
            <pc:docMk/>
            <pc:sldMk cId="331454424" sldId="264"/>
            <ac:spMk id="10" creationId="{FE9E5BE3-7CBD-4FF6-AAFC-B404E5364FBE}"/>
          </ac:spMkLst>
        </pc:spChg>
        <pc:spChg chg="mod">
          <ac:chgData name="Brooks, Susanna Capri (Ctr for Counseling &amp; Family Studies)" userId="S::scbrooks@liberty.edu::b6145bc4-9d08-4f37-9451-4e09c3c1d1db" providerId="AD" clId="Web-{A3DDBD2D-F545-5A04-6931-35792E25FF2F}" dt="2021-03-15T18:43:40.138" v="85" actId="1076"/>
          <ac:spMkLst>
            <pc:docMk/>
            <pc:sldMk cId="331454424" sldId="264"/>
            <ac:spMk id="11" creationId="{F0E651BD-B977-4D66-A8E1-64847C56B820}"/>
          </ac:spMkLst>
        </pc:spChg>
        <pc:spChg chg="add del mod">
          <ac:chgData name="Brooks, Susanna Capri (Ctr for Counseling &amp; Family Studies)" userId="S::scbrooks@liberty.edu::b6145bc4-9d08-4f37-9451-4e09c3c1d1db" providerId="AD" clId="Web-{A3DDBD2D-F545-5A04-6931-35792E25FF2F}" dt="2021-03-15T18:41:12.962" v="46"/>
          <ac:spMkLst>
            <pc:docMk/>
            <pc:sldMk cId="331454424" sldId="264"/>
            <ac:spMk id="12" creationId="{15C1AF09-B010-4825-98CE-B478BC5BEA54}"/>
          </ac:spMkLst>
        </pc:spChg>
        <pc:spChg chg="mod">
          <ac:chgData name="Brooks, Susanna Capri (Ctr for Counseling &amp; Family Studies)" userId="S::scbrooks@liberty.edu::b6145bc4-9d08-4f37-9451-4e09c3c1d1db" providerId="AD" clId="Web-{A3DDBD2D-F545-5A04-6931-35792E25FF2F}" dt="2021-03-15T18:43:10.403" v="79" actId="1076"/>
          <ac:spMkLst>
            <pc:docMk/>
            <pc:sldMk cId="331454424" sldId="264"/>
            <ac:spMk id="13" creationId="{B2612197-E448-4558-9793-997670BA0126}"/>
          </ac:spMkLst>
        </pc:spChg>
        <pc:picChg chg="mod">
          <ac:chgData name="Brooks, Susanna Capri (Ctr for Counseling &amp; Family Studies)" userId="S::scbrooks@liberty.edu::b6145bc4-9d08-4f37-9451-4e09c3c1d1db" providerId="AD" clId="Web-{A3DDBD2D-F545-5A04-6931-35792E25FF2F}" dt="2021-03-15T18:43:36.357" v="84" actId="1076"/>
          <ac:picMkLst>
            <pc:docMk/>
            <pc:sldMk cId="331454424" sldId="264"/>
            <ac:picMk id="6" creationId="{725E21FD-915D-406B-AE80-B988275EBBCF}"/>
          </ac:picMkLst>
        </pc:picChg>
        <pc:picChg chg="add mod">
          <ac:chgData name="Brooks, Susanna Capri (Ctr for Counseling &amp; Family Studies)" userId="S::scbrooks@liberty.edu::b6145bc4-9d08-4f37-9451-4e09c3c1d1db" providerId="AD" clId="Web-{A3DDBD2D-F545-5A04-6931-35792E25FF2F}" dt="2021-03-15T18:43:50.201" v="86" actId="14100"/>
          <ac:picMkLst>
            <pc:docMk/>
            <pc:sldMk cId="331454424" sldId="264"/>
            <ac:picMk id="7" creationId="{A0D11F0D-1DF6-4574-9E10-339ADF26C2DA}"/>
          </ac:picMkLst>
        </pc:picChg>
      </pc:sldChg>
      <pc:sldChg chg="new">
        <pc:chgData name="Brooks, Susanna Capri (Ctr for Counseling &amp; Family Studies)" userId="S::scbrooks@liberty.edu::b6145bc4-9d08-4f37-9451-4e09c3c1d1db" providerId="AD" clId="Web-{A3DDBD2D-F545-5A04-6931-35792E25FF2F}" dt="2021-03-15T18:50:19.744" v="92"/>
        <pc:sldMkLst>
          <pc:docMk/>
          <pc:sldMk cId="1352859620" sldId="267"/>
        </pc:sldMkLst>
      </pc:sldChg>
      <pc:sldChg chg="new">
        <pc:chgData name="Brooks, Susanna Capri (Ctr for Counseling &amp; Family Studies)" userId="S::scbrooks@liberty.edu::b6145bc4-9d08-4f37-9451-4e09c3c1d1db" providerId="AD" clId="Web-{A3DDBD2D-F545-5A04-6931-35792E25FF2F}" dt="2021-03-15T18:50:29.541" v="93"/>
        <pc:sldMkLst>
          <pc:docMk/>
          <pc:sldMk cId="956906459" sldId="268"/>
        </pc:sldMkLst>
      </pc:sldChg>
    </pc:docChg>
  </pc:docChgLst>
  <pc:docChgLst>
    <pc:chgData name="Brooks, Susanna Capri (Ctr for Counseling &amp; Family Studies)" userId="S::scbrooks@liberty.edu::b6145bc4-9d08-4f37-9451-4e09c3c1d1db" providerId="AD" clId="Web-{97FF244D-6C33-336C-0613-EDA54E4ADA6B}"/>
    <pc:docChg chg="addSld delSld modSld sldOrd">
      <pc:chgData name="Brooks, Susanna Capri (Ctr for Counseling &amp; Family Studies)" userId="S::scbrooks@liberty.edu::b6145bc4-9d08-4f37-9451-4e09c3c1d1db" providerId="AD" clId="Web-{97FF244D-6C33-336C-0613-EDA54E4ADA6B}" dt="2021-03-15T19:53:59.041" v="711"/>
      <pc:docMkLst>
        <pc:docMk/>
      </pc:docMkLst>
      <pc:sldChg chg="modSp">
        <pc:chgData name="Brooks, Susanna Capri (Ctr for Counseling &amp; Family Studies)" userId="S::scbrooks@liberty.edu::b6145bc4-9d08-4f37-9451-4e09c3c1d1db" providerId="AD" clId="Web-{97FF244D-6C33-336C-0613-EDA54E4ADA6B}" dt="2021-03-15T19:29:03.661" v="374" actId="20577"/>
        <pc:sldMkLst>
          <pc:docMk/>
          <pc:sldMk cId="2910443229" sldId="257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02:39.807" v="122" actId="20577"/>
          <ac:spMkLst>
            <pc:docMk/>
            <pc:sldMk cId="2910443229" sldId="257"/>
            <ac:spMk id="2" creationId="{00000000-0000-0000-0000-000000000000}"/>
          </ac:spMkLst>
        </pc:spChg>
        <pc:spChg chg="mod">
          <ac:chgData name="Brooks, Susanna Capri (Ctr for Counseling &amp; Family Studies)" userId="S::scbrooks@liberty.edu::b6145bc4-9d08-4f37-9451-4e09c3c1d1db" providerId="AD" clId="Web-{97FF244D-6C33-336C-0613-EDA54E4ADA6B}" dt="2021-03-15T19:29:03.661" v="374" actId="20577"/>
          <ac:spMkLst>
            <pc:docMk/>
            <pc:sldMk cId="2910443229" sldId="257"/>
            <ac:spMk id="4" creationId="{80DE28A0-4F1C-4D7B-AE71-C093658B2555}"/>
          </ac:spMkLst>
        </pc:spChg>
      </pc:sldChg>
      <pc:sldChg chg="addSp delSp modSp">
        <pc:chgData name="Brooks, Susanna Capri (Ctr for Counseling &amp; Family Studies)" userId="S::scbrooks@liberty.edu::b6145bc4-9d08-4f37-9451-4e09c3c1d1db" providerId="AD" clId="Web-{97FF244D-6C33-336C-0613-EDA54E4ADA6B}" dt="2021-03-15T19:46:16.229" v="710"/>
        <pc:sldMkLst>
          <pc:docMk/>
          <pc:sldMk cId="4232403522" sldId="258"/>
        </pc:sldMkLst>
        <pc:spChg chg="del mod">
          <ac:chgData name="Brooks, Susanna Capri (Ctr for Counseling &amp; Family Studies)" userId="S::scbrooks@liberty.edu::b6145bc4-9d08-4f37-9451-4e09c3c1d1db" providerId="AD" clId="Web-{97FF244D-6C33-336C-0613-EDA54E4ADA6B}" dt="2021-03-15T19:46:12.917" v="709"/>
          <ac:spMkLst>
            <pc:docMk/>
            <pc:sldMk cId="4232403522" sldId="258"/>
            <ac:spMk id="3" creationId="{00000000-0000-0000-0000-000000000000}"/>
          </ac:spMkLst>
        </pc:spChg>
        <pc:spChg chg="add del mod">
          <ac:chgData name="Brooks, Susanna Capri (Ctr for Counseling &amp; Family Studies)" userId="S::scbrooks@liberty.edu::b6145bc4-9d08-4f37-9451-4e09c3c1d1db" providerId="AD" clId="Web-{97FF244D-6C33-336C-0613-EDA54E4ADA6B}" dt="2021-03-15T19:46:16.229" v="710"/>
          <ac:spMkLst>
            <pc:docMk/>
            <pc:sldMk cId="4232403522" sldId="258"/>
            <ac:spMk id="5" creationId="{4F3139F3-81EE-4EA6-8A89-4006E4D58156}"/>
          </ac:spMkLst>
        </pc:spChg>
      </pc:sldChg>
      <pc:sldChg chg="addSp modSp ord">
        <pc:chgData name="Brooks, Susanna Capri (Ctr for Counseling &amp; Family Studies)" userId="S::scbrooks@liberty.edu::b6145bc4-9d08-4f37-9451-4e09c3c1d1db" providerId="AD" clId="Web-{97FF244D-6C33-336C-0613-EDA54E4ADA6B}" dt="2021-03-15T19:45:28.320" v="703" actId="20577"/>
        <pc:sldMkLst>
          <pc:docMk/>
          <pc:sldMk cId="2272340857" sldId="262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02:13.743" v="93" actId="20577"/>
          <ac:spMkLst>
            <pc:docMk/>
            <pc:sldMk cId="2272340857" sldId="262"/>
            <ac:spMk id="2" creationId="{4DE1D0CE-7196-4F2A-BF2D-8E6558AF5B40}"/>
          </ac:spMkLst>
        </pc:spChg>
        <pc:spChg chg="mod">
          <ac:chgData name="Brooks, Susanna Capri (Ctr for Counseling &amp; Family Studies)" userId="S::scbrooks@liberty.edu::b6145bc4-9d08-4f37-9451-4e09c3c1d1db" providerId="AD" clId="Web-{97FF244D-6C33-336C-0613-EDA54E4ADA6B}" dt="2021-03-15T19:44:28.660" v="683" actId="20577"/>
          <ac:spMkLst>
            <pc:docMk/>
            <pc:sldMk cId="2272340857" sldId="262"/>
            <ac:spMk id="3" creationId="{E3098D99-3214-4322-A69F-D8829D1541CA}"/>
          </ac:spMkLst>
        </pc:spChg>
        <pc:spChg chg="add mod">
          <ac:chgData name="Brooks, Susanna Capri (Ctr for Counseling &amp; Family Studies)" userId="S::scbrooks@liberty.edu::b6145bc4-9d08-4f37-9451-4e09c3c1d1db" providerId="AD" clId="Web-{97FF244D-6C33-336C-0613-EDA54E4ADA6B}" dt="2021-03-15T19:45:28.320" v="703" actId="20577"/>
          <ac:spMkLst>
            <pc:docMk/>
            <pc:sldMk cId="2272340857" sldId="262"/>
            <ac:spMk id="4" creationId="{448FAAA5-F1DE-4296-B4E5-00FA8F73F6BB}"/>
          </ac:spMkLst>
        </pc:spChg>
      </pc:sldChg>
      <pc:sldChg chg="modSp">
        <pc:chgData name="Brooks, Susanna Capri (Ctr for Counseling &amp; Family Studies)" userId="S::scbrooks@liberty.edu::b6145bc4-9d08-4f37-9451-4e09c3c1d1db" providerId="AD" clId="Web-{97FF244D-6C33-336C-0613-EDA54E4ADA6B}" dt="2021-03-15T19:00:35.408" v="33" actId="20577"/>
        <pc:sldMkLst>
          <pc:docMk/>
          <pc:sldMk cId="2200363192" sldId="263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00:35.408" v="33" actId="20577"/>
          <ac:spMkLst>
            <pc:docMk/>
            <pc:sldMk cId="2200363192" sldId="263"/>
            <ac:spMk id="3" creationId="{CD90EEE2-5A1C-4687-9213-A86B6FD27136}"/>
          </ac:spMkLst>
        </pc:spChg>
      </pc:sldChg>
      <pc:sldChg chg="modSp del">
        <pc:chgData name="Brooks, Susanna Capri (Ctr for Counseling &amp; Family Studies)" userId="S::scbrooks@liberty.edu::b6145bc4-9d08-4f37-9451-4e09c3c1d1db" providerId="AD" clId="Web-{97FF244D-6C33-336C-0613-EDA54E4ADA6B}" dt="2021-03-15T19:41:28.898" v="632"/>
        <pc:sldMkLst>
          <pc:docMk/>
          <pc:sldMk cId="1707664552" sldId="265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17:24.959" v="308" actId="20577"/>
          <ac:spMkLst>
            <pc:docMk/>
            <pc:sldMk cId="1707664552" sldId="265"/>
            <ac:spMk id="2" creationId="{E4826B48-C8C1-4AE1-99F8-1A66FD84D421}"/>
          </ac:spMkLst>
        </pc:spChg>
        <pc:spChg chg="mod">
          <ac:chgData name="Brooks, Susanna Capri (Ctr for Counseling &amp; Family Studies)" userId="S::scbrooks@liberty.edu::b6145bc4-9d08-4f37-9451-4e09c3c1d1db" providerId="AD" clId="Web-{97FF244D-6C33-336C-0613-EDA54E4ADA6B}" dt="2021-03-15T19:16:05.485" v="280" actId="20577"/>
          <ac:spMkLst>
            <pc:docMk/>
            <pc:sldMk cId="1707664552" sldId="265"/>
            <ac:spMk id="4" creationId="{AF50BAE7-12AE-4493-A588-659ACE2CDEC8}"/>
          </ac:spMkLst>
        </pc:spChg>
      </pc:sldChg>
      <pc:sldChg chg="del">
        <pc:chgData name="Brooks, Susanna Capri (Ctr for Counseling &amp; Family Studies)" userId="S::scbrooks@liberty.edu::b6145bc4-9d08-4f37-9451-4e09c3c1d1db" providerId="AD" clId="Web-{97FF244D-6C33-336C-0613-EDA54E4ADA6B}" dt="2021-03-15T18:52:41.565" v="0"/>
        <pc:sldMkLst>
          <pc:docMk/>
          <pc:sldMk cId="1352859620" sldId="267"/>
        </pc:sldMkLst>
      </pc:sldChg>
      <pc:sldChg chg="del">
        <pc:chgData name="Brooks, Susanna Capri (Ctr for Counseling &amp; Family Studies)" userId="S::scbrooks@liberty.edu::b6145bc4-9d08-4f37-9451-4e09c3c1d1db" providerId="AD" clId="Web-{97FF244D-6C33-336C-0613-EDA54E4ADA6B}" dt="2021-03-15T18:52:42.596" v="1"/>
        <pc:sldMkLst>
          <pc:docMk/>
          <pc:sldMk cId="956906459" sldId="268"/>
        </pc:sldMkLst>
      </pc:sldChg>
      <pc:sldChg chg="del ord">
        <pc:chgData name="Brooks, Susanna Capri (Ctr for Counseling &amp; Family Studies)" userId="S::scbrooks@liberty.edu::b6145bc4-9d08-4f37-9451-4e09c3c1d1db" providerId="AD" clId="Web-{97FF244D-6C33-336C-0613-EDA54E4ADA6B}" dt="2021-03-15T19:53:59.041" v="711"/>
        <pc:sldMkLst>
          <pc:docMk/>
          <pc:sldMk cId="2057091240" sldId="269"/>
        </pc:sldMkLst>
      </pc:sldChg>
      <pc:sldChg chg="modSp new">
        <pc:chgData name="Brooks, Susanna Capri (Ctr for Counseling &amp; Family Studies)" userId="S::scbrooks@liberty.edu::b6145bc4-9d08-4f37-9451-4e09c3c1d1db" providerId="AD" clId="Web-{97FF244D-6C33-336C-0613-EDA54E4ADA6B}" dt="2021-03-15T19:01:03.598" v="50" actId="20577"/>
        <pc:sldMkLst>
          <pc:docMk/>
          <pc:sldMk cId="1882023092" sldId="270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01:03.598" v="50" actId="20577"/>
          <ac:spMkLst>
            <pc:docMk/>
            <pc:sldMk cId="1882023092" sldId="270"/>
            <ac:spMk id="2" creationId="{DBE82248-E2E4-4EDF-9250-680ECF75E6CF}"/>
          </ac:spMkLst>
        </pc:spChg>
      </pc:sldChg>
      <pc:sldChg chg="modSp new del ord">
        <pc:chgData name="Brooks, Susanna Capri (Ctr for Counseling &amp; Family Studies)" userId="S::scbrooks@liberty.edu::b6145bc4-9d08-4f37-9451-4e09c3c1d1db" providerId="AD" clId="Web-{97FF244D-6C33-336C-0613-EDA54E4ADA6B}" dt="2021-03-15T19:33:19.960" v="466"/>
        <pc:sldMkLst>
          <pc:docMk/>
          <pc:sldMk cId="2706896955" sldId="271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32:43.910" v="455" actId="20577"/>
          <ac:spMkLst>
            <pc:docMk/>
            <pc:sldMk cId="2706896955" sldId="271"/>
            <ac:spMk id="2" creationId="{F2CC50BD-7453-422C-84AD-6BFF38814F31}"/>
          </ac:spMkLst>
        </pc:spChg>
        <pc:spChg chg="mod">
          <ac:chgData name="Brooks, Susanna Capri (Ctr for Counseling &amp; Family Studies)" userId="S::scbrooks@liberty.edu::b6145bc4-9d08-4f37-9451-4e09c3c1d1db" providerId="AD" clId="Web-{97FF244D-6C33-336C-0613-EDA54E4ADA6B}" dt="2021-03-15T19:33:10.068" v="463" actId="20577"/>
          <ac:spMkLst>
            <pc:docMk/>
            <pc:sldMk cId="2706896955" sldId="271"/>
            <ac:spMk id="3" creationId="{AD327C2B-8D5C-4A8E-B25A-12B0BFC0F3AA}"/>
          </ac:spMkLst>
        </pc:spChg>
      </pc:sldChg>
      <pc:sldChg chg="addSp delSp modSp new">
        <pc:chgData name="Brooks, Susanna Capri (Ctr for Counseling &amp; Family Studies)" userId="S::scbrooks@liberty.edu::b6145bc4-9d08-4f37-9451-4e09c3c1d1db" providerId="AD" clId="Web-{97FF244D-6C33-336C-0613-EDA54E4ADA6B}" dt="2021-03-15T19:42:16.511" v="638"/>
        <pc:sldMkLst>
          <pc:docMk/>
          <pc:sldMk cId="1145100504" sldId="273"/>
        </pc:sldMkLst>
        <pc:spChg chg="mod">
          <ac:chgData name="Brooks, Susanna Capri (Ctr for Counseling &amp; Family Studies)" userId="S::scbrooks@liberty.edu::b6145bc4-9d08-4f37-9451-4e09c3c1d1db" providerId="AD" clId="Web-{97FF244D-6C33-336C-0613-EDA54E4ADA6B}" dt="2021-03-15T19:32:46.676" v="456" actId="20577"/>
          <ac:spMkLst>
            <pc:docMk/>
            <pc:sldMk cId="1145100504" sldId="273"/>
            <ac:spMk id="2" creationId="{251E81F4-42FC-4930-8FB8-C12986DB54D8}"/>
          </ac:spMkLst>
        </pc:spChg>
        <pc:spChg chg="del mod">
          <ac:chgData name="Brooks, Susanna Capri (Ctr for Counseling &amp; Family Studies)" userId="S::scbrooks@liberty.edu::b6145bc4-9d08-4f37-9451-4e09c3c1d1db" providerId="AD" clId="Web-{97FF244D-6C33-336C-0613-EDA54E4ADA6B}" dt="2021-03-15T19:40:35.645" v="631"/>
          <ac:spMkLst>
            <pc:docMk/>
            <pc:sldMk cId="1145100504" sldId="273"/>
            <ac:spMk id="3" creationId="{B690FFF8-4332-4DCA-9229-013B947AE0C9}"/>
          </ac:spMkLst>
        </pc:spChg>
        <pc:spChg chg="mod">
          <ac:chgData name="Brooks, Susanna Capri (Ctr for Counseling &amp; Family Studies)" userId="S::scbrooks@liberty.edu::b6145bc4-9d08-4f37-9451-4e09c3c1d1db" providerId="AD" clId="Web-{97FF244D-6C33-336C-0613-EDA54E4ADA6B}" dt="2021-03-15T19:42:13.479" v="637" actId="1076"/>
          <ac:spMkLst>
            <pc:docMk/>
            <pc:sldMk cId="1145100504" sldId="273"/>
            <ac:spMk id="4" creationId="{BF34D7E6-31FF-48C3-A132-4E2F460FC217}"/>
          </ac:spMkLst>
        </pc:spChg>
        <pc:spChg chg="add del mod">
          <ac:chgData name="Brooks, Susanna Capri (Ctr for Counseling &amp; Family Studies)" userId="S::scbrooks@liberty.edu::b6145bc4-9d08-4f37-9451-4e09c3c1d1db" providerId="AD" clId="Web-{97FF244D-6C33-336C-0613-EDA54E4ADA6B}" dt="2021-03-15T19:42:16.511" v="638"/>
          <ac:spMkLst>
            <pc:docMk/>
            <pc:sldMk cId="1145100504" sldId="273"/>
            <ac:spMk id="5" creationId="{193347FA-417D-4245-B0AE-6699FCC49363}"/>
          </ac:spMkLst>
        </pc:spChg>
        <pc:spChg chg="add del mod">
          <ac:chgData name="Brooks, Susanna Capri (Ctr for Counseling &amp; Family Studies)" userId="S::scbrooks@liberty.edu::b6145bc4-9d08-4f37-9451-4e09c3c1d1db" providerId="AD" clId="Web-{97FF244D-6C33-336C-0613-EDA54E4ADA6B}" dt="2021-03-15T19:41:59.119" v="633"/>
          <ac:spMkLst>
            <pc:docMk/>
            <pc:sldMk cId="1145100504" sldId="273"/>
            <ac:spMk id="7" creationId="{09F3243E-3BF3-4DE0-A19B-26CC03D8AA2D}"/>
          </ac:spMkLst>
        </pc:spChg>
      </pc:sldChg>
    </pc:docChg>
  </pc:docChgLst>
  <pc:docChgLst>
    <pc:chgData name="Gouge, Alicia Nicole" userId="S::agouge1@liberty.edu::171dac07-6643-4b25-8d75-45cfe9391e64" providerId="AD" clId="Web-{30F46FE1-A5E5-4F3E-9B0F-BEFED5B56E84}"/>
    <pc:docChg chg="modSld">
      <pc:chgData name="Gouge, Alicia Nicole" userId="S::agouge1@liberty.edu::171dac07-6643-4b25-8d75-45cfe9391e64" providerId="AD" clId="Web-{30F46FE1-A5E5-4F3E-9B0F-BEFED5B56E84}" dt="2021-03-16T00:59:01.630" v="15" actId="20577"/>
      <pc:docMkLst>
        <pc:docMk/>
      </pc:docMkLst>
      <pc:sldChg chg="modSp">
        <pc:chgData name="Gouge, Alicia Nicole" userId="S::agouge1@liberty.edu::171dac07-6643-4b25-8d75-45cfe9391e64" providerId="AD" clId="Web-{30F46FE1-A5E5-4F3E-9B0F-BEFED5B56E84}" dt="2021-03-16T00:59:01.630" v="15" actId="20577"/>
        <pc:sldMkLst>
          <pc:docMk/>
          <pc:sldMk cId="2272340857" sldId="262"/>
        </pc:sldMkLst>
        <pc:spChg chg="mod">
          <ac:chgData name="Gouge, Alicia Nicole" userId="S::agouge1@liberty.edu::171dac07-6643-4b25-8d75-45cfe9391e64" providerId="AD" clId="Web-{30F46FE1-A5E5-4F3E-9B0F-BEFED5B56E84}" dt="2021-03-16T00:59:01.630" v="15" actId="20577"/>
          <ac:spMkLst>
            <pc:docMk/>
            <pc:sldMk cId="2272340857" sldId="262"/>
            <ac:spMk id="4" creationId="{448FAAA5-F1DE-4296-B4E5-00FA8F73F6BB}"/>
          </ac:spMkLst>
        </pc:spChg>
      </pc:sldChg>
      <pc:sldChg chg="addSp modSp">
        <pc:chgData name="Gouge, Alicia Nicole" userId="S::agouge1@liberty.edu::171dac07-6643-4b25-8d75-45cfe9391e64" providerId="AD" clId="Web-{30F46FE1-A5E5-4F3E-9B0F-BEFED5B56E84}" dt="2021-03-16T00:58:30.754" v="12" actId="14100"/>
        <pc:sldMkLst>
          <pc:docMk/>
          <pc:sldMk cId="331454424" sldId="264"/>
        </pc:sldMkLst>
        <pc:picChg chg="add mod">
          <ac:chgData name="Gouge, Alicia Nicole" userId="S::agouge1@liberty.edu::171dac07-6643-4b25-8d75-45cfe9391e64" providerId="AD" clId="Web-{30F46FE1-A5E5-4F3E-9B0F-BEFED5B56E84}" dt="2021-03-16T00:58:30.754" v="12" actId="14100"/>
          <ac:picMkLst>
            <pc:docMk/>
            <pc:sldMk cId="331454424" sldId="264"/>
            <ac:picMk id="3" creationId="{273F156C-E3B9-4BD3-B82D-F174A65E166F}"/>
          </ac:picMkLst>
        </pc:picChg>
      </pc:sldChg>
    </pc:docChg>
  </pc:docChgLst>
  <pc:docChgLst>
    <pc:chgData name="Gouge, Alicia Nicole" userId="S::agouge1@liberty.edu::171dac07-6643-4b25-8d75-45cfe9391e64" providerId="AD" clId="Web-{EC803A7F-0D16-4668-BAE3-BE9CBB23ECD5}"/>
    <pc:docChg chg="addSld delSld modSld sldOrd">
      <pc:chgData name="Gouge, Alicia Nicole" userId="S::agouge1@liberty.edu::171dac07-6643-4b25-8d75-45cfe9391e64" providerId="AD" clId="Web-{EC803A7F-0D16-4668-BAE3-BE9CBB23ECD5}" dt="2021-03-15T01:09:40.053" v="286" actId="20577"/>
      <pc:docMkLst>
        <pc:docMk/>
      </pc:docMkLst>
      <pc:sldChg chg="modSp">
        <pc:chgData name="Gouge, Alicia Nicole" userId="S::agouge1@liberty.edu::171dac07-6643-4b25-8d75-45cfe9391e64" providerId="AD" clId="Web-{EC803A7F-0D16-4668-BAE3-BE9CBB23ECD5}" dt="2021-03-15T01:07:26.206" v="272" actId="20577"/>
        <pc:sldMkLst>
          <pc:docMk/>
          <pc:sldMk cId="2910443229" sldId="257"/>
        </pc:sldMkLst>
        <pc:spChg chg="mod">
          <ac:chgData name="Gouge, Alicia Nicole" userId="S::agouge1@liberty.edu::171dac07-6643-4b25-8d75-45cfe9391e64" providerId="AD" clId="Web-{EC803A7F-0D16-4668-BAE3-BE9CBB23ECD5}" dt="2021-03-15T01:07:26.206" v="272" actId="20577"/>
          <ac:spMkLst>
            <pc:docMk/>
            <pc:sldMk cId="2910443229" sldId="257"/>
            <ac:spMk id="2" creationId="{00000000-0000-0000-0000-000000000000}"/>
          </ac:spMkLst>
        </pc:spChg>
      </pc:sldChg>
      <pc:sldChg chg="addSp modSp del">
        <pc:chgData name="Gouge, Alicia Nicole" userId="S::agouge1@liberty.edu::171dac07-6643-4b25-8d75-45cfe9391e64" providerId="AD" clId="Web-{EC803A7F-0D16-4668-BAE3-BE9CBB23ECD5}" dt="2021-03-15T01:00:52.694" v="209"/>
        <pc:sldMkLst>
          <pc:docMk/>
          <pc:sldMk cId="2920557943" sldId="259"/>
        </pc:sldMkLst>
        <pc:spChg chg="mod">
          <ac:chgData name="Gouge, Alicia Nicole" userId="S::agouge1@liberty.edu::171dac07-6643-4b25-8d75-45cfe9391e64" providerId="AD" clId="Web-{EC803A7F-0D16-4668-BAE3-BE9CBB23ECD5}" dt="2021-03-15T00:50:02.128" v="188" actId="20577"/>
          <ac:spMkLst>
            <pc:docMk/>
            <pc:sldMk cId="2920557943" sldId="259"/>
            <ac:spMk id="2" creationId="{1CEDC9D3-128C-47CF-8317-FA764BF0E325}"/>
          </ac:spMkLst>
        </pc:spChg>
        <pc:spChg chg="add mod">
          <ac:chgData name="Gouge, Alicia Nicole" userId="S::agouge1@liberty.edu::171dac07-6643-4b25-8d75-45cfe9391e64" providerId="AD" clId="Web-{EC803A7F-0D16-4668-BAE3-BE9CBB23ECD5}" dt="2021-03-15T01:00:29.569" v="206" actId="14100"/>
          <ac:spMkLst>
            <pc:docMk/>
            <pc:sldMk cId="2920557943" sldId="259"/>
            <ac:spMk id="4" creationId="{BA529D8C-B34F-4B97-895E-832464E40DFE}"/>
          </ac:spMkLst>
        </pc:spChg>
      </pc:sldChg>
      <pc:sldChg chg="modSp">
        <pc:chgData name="Gouge, Alicia Nicole" userId="S::agouge1@liberty.edu::171dac07-6643-4b25-8d75-45cfe9391e64" providerId="AD" clId="Web-{EC803A7F-0D16-4668-BAE3-BE9CBB23ECD5}" dt="2021-03-15T00:33:57.538" v="2" actId="20577"/>
        <pc:sldMkLst>
          <pc:docMk/>
          <pc:sldMk cId="3979842877" sldId="260"/>
        </pc:sldMkLst>
        <pc:spChg chg="mod">
          <ac:chgData name="Gouge, Alicia Nicole" userId="S::agouge1@liberty.edu::171dac07-6643-4b25-8d75-45cfe9391e64" providerId="AD" clId="Web-{EC803A7F-0D16-4668-BAE3-BE9CBB23ECD5}" dt="2021-03-15T00:33:57.538" v="2" actId="20577"/>
          <ac:spMkLst>
            <pc:docMk/>
            <pc:sldMk cId="3979842877" sldId="260"/>
            <ac:spMk id="2" creationId="{6589B4A0-F2DC-4F67-93CA-5D4A932237D1}"/>
          </ac:spMkLst>
        </pc:spChg>
      </pc:sldChg>
      <pc:sldChg chg="modSp">
        <pc:chgData name="Gouge, Alicia Nicole" userId="S::agouge1@liberty.edu::171dac07-6643-4b25-8d75-45cfe9391e64" providerId="AD" clId="Web-{EC803A7F-0D16-4668-BAE3-BE9CBB23ECD5}" dt="2021-03-15T01:04:19.325" v="247" actId="20577"/>
        <pc:sldMkLst>
          <pc:docMk/>
          <pc:sldMk cId="2272340857" sldId="262"/>
        </pc:sldMkLst>
        <pc:spChg chg="mod">
          <ac:chgData name="Gouge, Alicia Nicole" userId="S::agouge1@liberty.edu::171dac07-6643-4b25-8d75-45cfe9391e64" providerId="AD" clId="Web-{EC803A7F-0D16-4668-BAE3-BE9CBB23ECD5}" dt="2021-03-15T01:04:19.325" v="247" actId="20577"/>
          <ac:spMkLst>
            <pc:docMk/>
            <pc:sldMk cId="2272340857" sldId="262"/>
            <ac:spMk id="2" creationId="{4DE1D0CE-7196-4F2A-BF2D-8E6558AF5B40}"/>
          </ac:spMkLst>
        </pc:spChg>
      </pc:sldChg>
      <pc:sldChg chg="modSp">
        <pc:chgData name="Gouge, Alicia Nicole" userId="S::agouge1@liberty.edu::171dac07-6643-4b25-8d75-45cfe9391e64" providerId="AD" clId="Web-{EC803A7F-0D16-4668-BAE3-BE9CBB23ECD5}" dt="2021-03-15T01:09:40.053" v="286" actId="20577"/>
        <pc:sldMkLst>
          <pc:docMk/>
          <pc:sldMk cId="2200363192" sldId="263"/>
        </pc:sldMkLst>
        <pc:spChg chg="mod">
          <ac:chgData name="Gouge, Alicia Nicole" userId="S::agouge1@liberty.edu::171dac07-6643-4b25-8d75-45cfe9391e64" providerId="AD" clId="Web-{EC803A7F-0D16-4668-BAE3-BE9CBB23ECD5}" dt="2021-03-15T00:34:17.773" v="7" actId="20577"/>
          <ac:spMkLst>
            <pc:docMk/>
            <pc:sldMk cId="2200363192" sldId="263"/>
            <ac:spMk id="2" creationId="{57C3D118-CEDE-44A7-B26E-424AA3141CF2}"/>
          </ac:spMkLst>
        </pc:spChg>
        <pc:spChg chg="mod">
          <ac:chgData name="Gouge, Alicia Nicole" userId="S::agouge1@liberty.edu::171dac07-6643-4b25-8d75-45cfe9391e64" providerId="AD" clId="Web-{EC803A7F-0D16-4668-BAE3-BE9CBB23ECD5}" dt="2021-03-15T01:09:40.053" v="286" actId="20577"/>
          <ac:spMkLst>
            <pc:docMk/>
            <pc:sldMk cId="2200363192" sldId="263"/>
            <ac:spMk id="3" creationId="{CD90EEE2-5A1C-4687-9213-A86B6FD27136}"/>
          </ac:spMkLst>
        </pc:spChg>
      </pc:sldChg>
      <pc:sldChg chg="modSp new ord">
        <pc:chgData name="Gouge, Alicia Nicole" userId="S::agouge1@liberty.edu::171dac07-6643-4b25-8d75-45cfe9391e64" providerId="AD" clId="Web-{EC803A7F-0D16-4668-BAE3-BE9CBB23ECD5}" dt="2021-03-15T01:09:12.021" v="279" actId="20577"/>
        <pc:sldMkLst>
          <pc:docMk/>
          <pc:sldMk cId="331454424" sldId="264"/>
        </pc:sldMkLst>
        <pc:spChg chg="mod">
          <ac:chgData name="Gouge, Alicia Nicole" userId="S::agouge1@liberty.edu::171dac07-6643-4b25-8d75-45cfe9391e64" providerId="AD" clId="Web-{EC803A7F-0D16-4668-BAE3-BE9CBB23ECD5}" dt="2021-03-15T00:47:12.624" v="105" actId="20577"/>
          <ac:spMkLst>
            <pc:docMk/>
            <pc:sldMk cId="331454424" sldId="264"/>
            <ac:spMk id="2" creationId="{B31D29E6-9E15-4FC6-8E9B-CB0A9EF059F7}"/>
          </ac:spMkLst>
        </pc:spChg>
        <pc:spChg chg="mod">
          <ac:chgData name="Gouge, Alicia Nicole" userId="S::agouge1@liberty.edu::171dac07-6643-4b25-8d75-45cfe9391e64" providerId="AD" clId="Web-{EC803A7F-0D16-4668-BAE3-BE9CBB23ECD5}" dt="2021-03-15T01:09:12.021" v="279" actId="20577"/>
          <ac:spMkLst>
            <pc:docMk/>
            <pc:sldMk cId="331454424" sldId="264"/>
            <ac:spMk id="3" creationId="{CC14E369-27CB-486A-88CC-BCFFEBB82DEB}"/>
          </ac:spMkLst>
        </pc:spChg>
      </pc:sldChg>
      <pc:sldChg chg="modSp new">
        <pc:chgData name="Gouge, Alicia Nicole" userId="S::agouge1@liberty.edu::171dac07-6643-4b25-8d75-45cfe9391e64" providerId="AD" clId="Web-{EC803A7F-0D16-4668-BAE3-BE9CBB23ECD5}" dt="2021-03-15T01:07:02.721" v="251" actId="20577"/>
        <pc:sldMkLst>
          <pc:docMk/>
          <pc:sldMk cId="1707664552" sldId="265"/>
        </pc:sldMkLst>
        <pc:spChg chg="mod">
          <ac:chgData name="Gouge, Alicia Nicole" userId="S::agouge1@liberty.edu::171dac07-6643-4b25-8d75-45cfe9391e64" providerId="AD" clId="Web-{EC803A7F-0D16-4668-BAE3-BE9CBB23ECD5}" dt="2021-03-15T01:04:13.809" v="245" actId="20577"/>
          <ac:spMkLst>
            <pc:docMk/>
            <pc:sldMk cId="1707664552" sldId="265"/>
            <ac:spMk id="2" creationId="{E4826B48-C8C1-4AE1-99F8-1A66FD84D421}"/>
          </ac:spMkLst>
        </pc:spChg>
        <pc:spChg chg="mod">
          <ac:chgData name="Gouge, Alicia Nicole" userId="S::agouge1@liberty.edu::171dac07-6643-4b25-8d75-45cfe9391e64" providerId="AD" clId="Web-{EC803A7F-0D16-4668-BAE3-BE9CBB23ECD5}" dt="2021-03-15T01:07:02.721" v="251" actId="20577"/>
          <ac:spMkLst>
            <pc:docMk/>
            <pc:sldMk cId="1707664552" sldId="265"/>
            <ac:spMk id="3" creationId="{0B764634-40F0-4AAF-A6BD-553D8BEC36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j.2161-007X.2013.00032.x" TargetMode="External"/><Relationship Id="rId2" Type="http://schemas.openxmlformats.org/officeDocument/2006/relationships/hyperlink" Target="https://doi.org/10.25774/7kjb-bt8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ceas.120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Sending out an SOS: Professional School Counselor Identity Formation and Practice</a:t>
            </a:r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9E6-9E15-4FC6-8E9B-CB0A9EF0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Introductions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0F0D06-BE49-42B9-8108-7C57D9796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06" y="6130760"/>
            <a:ext cx="921544" cy="13604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25E21FD-915D-406B-AE80-B988275EB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3" y="1514015"/>
            <a:ext cx="1493044" cy="2189105"/>
          </a:xfrm>
          <a:prstGeom prst="rect">
            <a:avLst/>
          </a:prstGeom>
        </p:spPr>
      </p:pic>
      <p:pic>
        <p:nvPicPr>
          <p:cNvPr id="7" name="Picture 7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A0D11F0D-1DF6-4574-9E10-339ADF26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5" y="1454029"/>
            <a:ext cx="1473809" cy="2196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9E5BE3-7CBD-4FF6-AAFC-B404E5364FBE}"/>
              </a:ext>
            </a:extLst>
          </p:cNvPr>
          <p:cNvSpPr txBox="1"/>
          <p:nvPr/>
        </p:nvSpPr>
        <p:spPr>
          <a:xfrm>
            <a:off x="3164681" y="374387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Capri</a:t>
            </a:r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 Brooks, </a:t>
            </a:r>
            <a:endParaRPr lang="en-US"/>
          </a:p>
          <a:p>
            <a:pPr algn="ctr"/>
            <a:r>
              <a:rPr lang="en-US">
                <a:solidFill>
                  <a:schemeClr val="bg2"/>
                </a:solidFill>
                <a:ea typeface="+mn-lt"/>
                <a:cs typeface="+mn-lt"/>
              </a:rPr>
              <a:t>Ph.D., LPC-S, NCC, NCSC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651BD-B977-4D66-A8E1-64847C56B820}"/>
              </a:ext>
            </a:extLst>
          </p:cNvPr>
          <p:cNvSpPr txBox="1"/>
          <p:nvPr/>
        </p:nvSpPr>
        <p:spPr>
          <a:xfrm>
            <a:off x="6575548" y="3744423"/>
            <a:ext cx="18716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3"/>
                </a:solidFill>
              </a:rPr>
              <a:t>Summer Kuba, </a:t>
            </a:r>
            <a:endParaRPr lang="en-US"/>
          </a:p>
          <a:p>
            <a:pPr algn="ctr"/>
            <a:r>
              <a:rPr lang="en-US">
                <a:solidFill>
                  <a:schemeClr val="accent3"/>
                </a:solidFill>
              </a:rPr>
              <a:t>Ph.D., </a:t>
            </a:r>
            <a:r>
              <a:rPr lang="en-US" err="1">
                <a:solidFill>
                  <a:schemeClr val="accent3"/>
                </a:solidFill>
              </a:rPr>
              <a:t>Ed.S</a:t>
            </a:r>
            <a:r>
              <a:rPr lang="en-US">
                <a:solidFill>
                  <a:schemeClr val="accent3"/>
                </a:solidFill>
              </a:rPr>
              <a:t>., MSW​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12197-E448-4558-9793-997670BA0126}"/>
              </a:ext>
            </a:extLst>
          </p:cNvPr>
          <p:cNvSpPr txBox="1"/>
          <p:nvPr/>
        </p:nvSpPr>
        <p:spPr>
          <a:xfrm>
            <a:off x="222006" y="374442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accent3"/>
                </a:solidFill>
              </a:rPr>
              <a:t>Mrs. Alicia N. Gouge</a:t>
            </a:r>
          </a:p>
          <a:p>
            <a:pPr algn="ctr"/>
            <a:r>
              <a:rPr lang="en-US">
                <a:solidFill>
                  <a:schemeClr val="accent3"/>
                </a:solidFill>
              </a:rPr>
              <a:t>Graduate Student​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3F156C-E3B9-4BD3-B82D-F174A65E1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1536700"/>
            <a:ext cx="1562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D118-CEDE-44A7-B26E-424AA314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EEE2-5A1C-4687-9213-A86B6FD27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ea typeface="Cambria"/>
              </a:rPr>
              <a:t>Professional School Counseling (PSC)</a:t>
            </a:r>
            <a:endParaRPr lang="en-US">
              <a:solidFill>
                <a:schemeClr val="bg2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ea typeface="+mn-lt"/>
              </a:rPr>
              <a:t>Identity development &amp; standards of practice</a:t>
            </a:r>
            <a:endParaRPr lang="en-US">
              <a:solidFill>
                <a:schemeClr val="bg2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</a:rPr>
              <a:t>Role ambiguity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ea typeface="Cambria"/>
              </a:rPr>
              <a:t>Professional Practice</a:t>
            </a:r>
          </a:p>
          <a:p>
            <a:pPr lvl="1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Challenges </a:t>
            </a:r>
            <a:endParaRPr lang="en-US">
              <a:solidFill>
                <a:srgbClr val="0A193E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ea typeface="Cambria"/>
              </a:rPr>
              <a:t>Implications for future practice</a:t>
            </a:r>
            <a:endParaRPr lang="en-US">
              <a:solidFill>
                <a:schemeClr val="bg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>
              <a:solidFill>
                <a:schemeClr val="bg2"/>
              </a:solidFill>
              <a:ea typeface="Cambria"/>
            </a:endParaRPr>
          </a:p>
          <a:p>
            <a:pPr marL="0" indent="0">
              <a:buNone/>
            </a:pPr>
            <a:endParaRPr lang="en-US">
              <a:ea typeface="Cambria"/>
            </a:endParaRPr>
          </a:p>
          <a:p>
            <a:pPr marL="0" indent="0">
              <a:buNone/>
            </a:pPr>
            <a:endParaRPr lang="en-US">
              <a:ea typeface="Cambria"/>
            </a:endParaRPr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0036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2248-E2E4-4EDF-9250-680ECF75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97" y="205979"/>
            <a:ext cx="911425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>
                <a:cs typeface="Calibri"/>
              </a:rPr>
              <a:t>Identity Development &amp; Standards of Practice: </a:t>
            </a:r>
            <a:br>
              <a:rPr lang="en-US" sz="2800">
                <a:cs typeface="Calibri"/>
              </a:rPr>
            </a:br>
            <a:r>
              <a:rPr lang="en-US" sz="2800">
                <a:cs typeface="Calibri"/>
              </a:rPr>
              <a:t>The Importance of Professional Supervision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43AD-378B-4972-B3AD-64EFAF9C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19" y="1543051"/>
            <a:ext cx="8229600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sz="2400">
                <a:ea typeface="+mn-lt"/>
                <a:cs typeface="+mn-lt"/>
              </a:rPr>
              <a:t>Importance of Professional Supervision</a:t>
            </a:r>
            <a:endParaRPr lang="en-US" sz="240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en-US" sz="2000"/>
              <a:t>Comprehensive School Counseling Program Design &amp; Implementation</a:t>
            </a:r>
          </a:p>
          <a:p>
            <a:pPr lvl="2"/>
            <a:r>
              <a:rPr lang="en-US" sz="1800"/>
              <a:t>ASCA Mindset &amp; Behaviors</a:t>
            </a:r>
          </a:p>
          <a:p>
            <a:pPr lvl="1"/>
            <a:r>
              <a:rPr lang="en-US" sz="2000"/>
              <a:t>Evidence-Based Interventions</a:t>
            </a:r>
          </a:p>
          <a:p>
            <a:pPr lvl="2"/>
            <a:r>
              <a:rPr lang="en-US" sz="1800">
                <a:solidFill>
                  <a:srgbClr val="1E1F21"/>
                </a:solidFill>
              </a:rPr>
              <a:t>How do we know what we are doing is working?</a:t>
            </a:r>
            <a:endParaRPr lang="en-US" sz="1800"/>
          </a:p>
          <a:p>
            <a:pPr lvl="2"/>
            <a:r>
              <a:rPr lang="en-US" sz="1800">
                <a:solidFill>
                  <a:srgbClr val="1E1F21"/>
                </a:solidFill>
              </a:rPr>
              <a:t>Data</a:t>
            </a:r>
            <a:endParaRPr lang="en-US" sz="1800"/>
          </a:p>
          <a:p>
            <a:pPr lvl="1"/>
            <a:r>
              <a:rPr lang="en-US" sz="2400"/>
              <a:t>Mental Health Services</a:t>
            </a:r>
          </a:p>
          <a:p>
            <a:pPr lvl="1"/>
            <a:r>
              <a:rPr lang="en-US" sz="2400"/>
              <a:t>Professional Development</a:t>
            </a:r>
          </a:p>
          <a:p>
            <a:endParaRPr lang="en-US"/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2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32FB-D6EB-48D2-9C83-9393ED6A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Role Ambiguity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FFC4-2782-44AB-AF3D-6ED2DC41A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endParaRPr lang="en-US" sz="1800">
              <a:solidFill>
                <a:srgbClr val="0A193E"/>
              </a:solidFill>
              <a:latin typeface="Cambria"/>
            </a:endParaRPr>
          </a:p>
          <a:p>
            <a:pPr marL="285750" indent="-285750"/>
            <a:r>
              <a:rPr lang="en-US" sz="2800">
                <a:solidFill>
                  <a:srgbClr val="0A193E"/>
                </a:solidFill>
                <a:latin typeface="Cambria"/>
              </a:rPr>
              <a:t>Educator vs School Counselor</a:t>
            </a:r>
          </a:p>
          <a:p>
            <a:pPr marL="685800" lvl="1"/>
            <a:r>
              <a:rPr lang="en-US" sz="1800">
                <a:solidFill>
                  <a:srgbClr val="0A193E"/>
                </a:solidFill>
                <a:latin typeface="Cambria"/>
              </a:rPr>
              <a:t>Leader</a:t>
            </a:r>
          </a:p>
          <a:p>
            <a:pPr marL="685800" lvl="1"/>
            <a:r>
              <a:rPr lang="en-US" sz="1800">
                <a:solidFill>
                  <a:srgbClr val="0A193E"/>
                </a:solidFill>
                <a:latin typeface="Cambria"/>
              </a:rPr>
              <a:t>Teacher</a:t>
            </a:r>
            <a:endParaRPr lang="en-US"/>
          </a:p>
          <a:p>
            <a:pPr marL="685800" lvl="1"/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Mental Health Professional</a:t>
            </a:r>
          </a:p>
          <a:p>
            <a:pPr marL="685800" lvl="1"/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Advocate</a:t>
            </a:r>
          </a:p>
          <a:p>
            <a:pPr marL="685800" lvl="1"/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endParaRPr lang="en-US" sz="1600">
              <a:solidFill>
                <a:srgbClr val="0A193E"/>
              </a:solidFill>
              <a:latin typeface="Cambria"/>
            </a:endParaRPr>
          </a:p>
          <a:p>
            <a:pPr marL="0" indent="0">
              <a:buNone/>
            </a:pPr>
            <a:r>
              <a:rPr lang="en-US" sz="1200">
                <a:solidFill>
                  <a:srgbClr val="0A193E"/>
                </a:solidFill>
                <a:latin typeface="Cambria"/>
              </a:rPr>
              <a:t>(</a:t>
            </a:r>
            <a:r>
              <a:rPr lang="en-US" sz="1200" err="1">
                <a:solidFill>
                  <a:srgbClr val="0A193E"/>
                </a:solidFill>
                <a:latin typeface="Cambria"/>
              </a:rPr>
              <a:t>Curray</a:t>
            </a:r>
            <a:r>
              <a:rPr lang="en-US" sz="1200">
                <a:solidFill>
                  <a:srgbClr val="0A193E"/>
                </a:solidFill>
                <a:latin typeface="Cambria"/>
              </a:rPr>
              <a:t> &amp; Bickmore, 2012; Eckhardt McLain, 2019; Lambie et al., 2019)</a:t>
            </a:r>
            <a:r>
              <a:rPr lang="en-US" sz="1200">
                <a:latin typeface="Cambria"/>
                <a:ea typeface="Cambria"/>
                <a:cs typeface="Cambria"/>
              </a:rPr>
              <a:t>​</a:t>
            </a:r>
            <a:endParaRPr lang="en-US" sz="120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D485893-4507-45EF-A730-9666364B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21" y="999651"/>
            <a:ext cx="3690480" cy="41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4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D0CE-7196-4F2A-BF2D-8E6558AF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Professional Practice: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8D99-3214-4322-A69F-D8829D15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062"/>
            <a:ext cx="8229600" cy="37400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>
                <a:solidFill>
                  <a:schemeClr val="tx2"/>
                </a:solidFill>
              </a:rPr>
              <a:t>Multi-systemic Ethical Dilemmas</a:t>
            </a:r>
          </a:p>
          <a:p>
            <a:pPr lvl="1"/>
            <a:r>
              <a:rPr lang="en-US">
                <a:ea typeface="+mn-lt"/>
                <a:cs typeface="+mn-lt"/>
              </a:rPr>
              <a:t>ACA Code of Ethics</a:t>
            </a:r>
          </a:p>
          <a:p>
            <a:pPr lvl="1"/>
            <a:r>
              <a:rPr lang="en-US">
                <a:solidFill>
                  <a:srgbClr val="2D2E31"/>
                </a:solidFill>
                <a:ea typeface="+mn-lt"/>
                <a:cs typeface="+mn-lt"/>
              </a:rPr>
              <a:t>ASCA Ethical Standards</a:t>
            </a:r>
            <a:endParaRPr lang="en-US">
              <a:ea typeface="+mn-lt"/>
              <a:cs typeface="+mn-lt"/>
            </a:endParaRPr>
          </a:p>
          <a:p>
            <a:pPr marL="457200" indent="-457200"/>
            <a:r>
              <a:rPr lang="en-US">
                <a:solidFill>
                  <a:schemeClr val="tx2"/>
                </a:solidFill>
                <a:ea typeface="+mn-lt"/>
                <a:cs typeface="+mn-lt"/>
              </a:rPr>
              <a:t>Lack of in-service supervision </a:t>
            </a:r>
          </a:p>
          <a:p>
            <a:pPr marL="457200" indent="-457200"/>
            <a:r>
              <a:rPr lang="en-US">
                <a:solidFill>
                  <a:schemeClr val="tx2"/>
                </a:solidFill>
              </a:rPr>
              <a:t>Lack of counselor peers for consultation</a:t>
            </a:r>
          </a:p>
          <a:p>
            <a:pPr marL="457200" indent="-457200"/>
            <a:r>
              <a:rPr lang="en-US">
                <a:solidFill>
                  <a:schemeClr val="tx2"/>
                </a:solidFill>
              </a:rPr>
              <a:t>School administration expectations &amp; evaluations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FAAA5-F1DE-4296-B4E5-00FA8F73F6BB}"/>
              </a:ext>
            </a:extLst>
          </p:cNvPr>
          <p:cNvSpPr txBox="1"/>
          <p:nvPr/>
        </p:nvSpPr>
        <p:spPr>
          <a:xfrm>
            <a:off x="123244" y="4711804"/>
            <a:ext cx="906417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ea typeface="+mn-lt"/>
                <a:cs typeface="+mn-lt"/>
              </a:rPr>
              <a:t>(Bledsoe et al., 2019; Duncan et al., 2014; </a:t>
            </a:r>
            <a:r>
              <a:rPr lang="en-US" sz="1100" dirty="0" err="1">
                <a:solidFill>
                  <a:schemeClr val="bg2"/>
                </a:solidFill>
                <a:ea typeface="+mn-lt"/>
                <a:cs typeface="+mn-lt"/>
              </a:rPr>
              <a:t>Curray</a:t>
            </a:r>
            <a:r>
              <a:rPr lang="en-US" sz="1100" dirty="0">
                <a:solidFill>
                  <a:schemeClr val="bg2"/>
                </a:solidFill>
                <a:ea typeface="+mn-lt"/>
                <a:cs typeface="+mn-lt"/>
              </a:rPr>
              <a:t> &amp; Bickmore, 2012;  Lambie et al., 2019; Luke et al., 2013; Slaten &amp; Baskin, 2014)</a:t>
            </a:r>
            <a:endParaRPr lang="en-U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4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459"/>
            <a:ext cx="8229600" cy="116498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2"/>
                </a:solidFill>
                <a:cs typeface="Calibri"/>
              </a:rPr>
              <a:t> </a:t>
            </a:r>
            <a:br>
              <a:rPr lang="en-US">
                <a:cs typeface="Calibri"/>
              </a:rPr>
            </a:br>
            <a:r>
              <a:rPr lang="en-US">
                <a:solidFill>
                  <a:schemeClr val="bg2"/>
                </a:solidFill>
                <a:cs typeface="Calibri"/>
              </a:rPr>
              <a:t>Implications for Future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E28A0-4F1C-4D7B-AE71-C093658B2555}"/>
              </a:ext>
            </a:extLst>
          </p:cNvPr>
          <p:cNvSpPr txBox="1"/>
          <p:nvPr/>
        </p:nvSpPr>
        <p:spPr>
          <a:xfrm>
            <a:off x="582389" y="1540852"/>
            <a:ext cx="8152512" cy="3284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tx2"/>
                </a:solidFill>
              </a:rPr>
              <a:t>PSC Burnout</a:t>
            </a:r>
            <a:endParaRPr lang="en-US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endParaRPr lang="en-US" sz="110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tx2"/>
                </a:solidFill>
              </a:rPr>
              <a:t>PSC Competence vs. Incompetence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>
                <a:solidFill>
                  <a:schemeClr val="tx2"/>
                </a:solidFill>
              </a:rPr>
              <a:t>ASCA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solidFill>
                  <a:schemeClr val="tx2"/>
                </a:solidFill>
              </a:rPr>
              <a:t>Quality of DCSCPs, student achievement &amp; development</a:t>
            </a:r>
          </a:p>
          <a:p>
            <a:pPr>
              <a:lnSpc>
                <a:spcPct val="150000"/>
              </a:lnSpc>
            </a:pP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507EB-807A-443A-8506-F83780B0290D}"/>
              </a:ext>
            </a:extLst>
          </p:cNvPr>
          <p:cNvSpPr txBox="1"/>
          <p:nvPr/>
        </p:nvSpPr>
        <p:spPr>
          <a:xfrm>
            <a:off x="248954" y="4777897"/>
            <a:ext cx="84503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A193E"/>
                </a:solidFill>
              </a:rPr>
              <a:t>(</a:t>
            </a:r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Collins, 2014;</a:t>
            </a:r>
            <a:r>
              <a:rPr lang="en-US" sz="1200">
                <a:solidFill>
                  <a:schemeClr val="tx2"/>
                </a:solidFill>
              </a:rPr>
              <a:t> </a:t>
            </a:r>
            <a:r>
              <a:rPr lang="en-US" sz="1200">
                <a:solidFill>
                  <a:srgbClr val="0A193E"/>
                </a:solidFill>
              </a:rPr>
              <a:t>Eckhardt McLain, 2019; Fye et al., 2018; </a:t>
            </a:r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Gibson et al., 2012; Villares &amp; Dimmitt, 2017)</a:t>
            </a: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7AF8-18C1-439F-9FA6-76BA0E4E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2B924-D9C7-4D0B-A5DF-07A65E4E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200">
                <a:ea typeface="+mn-lt"/>
                <a:cs typeface="+mn-lt"/>
              </a:rPr>
              <a:t>Bledsoe, K. G., Logan-McKibben, S., McKibben, W. B., &amp; Cook, R. M. (2019).  A content analysis of school counselor supervision.  </a:t>
            </a:r>
            <a:r>
              <a:rPr lang="en-US" sz="1200" i="1">
                <a:ea typeface="+mn-lt"/>
                <a:cs typeface="+mn-lt"/>
              </a:rPr>
              <a:t>Professional School Counseling, 22</a:t>
            </a:r>
            <a:r>
              <a:rPr lang="en-US" sz="1200">
                <a:ea typeface="+mn-lt"/>
                <a:cs typeface="+mn-lt"/>
              </a:rPr>
              <a:t>(1), 1-8.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>
                <a:ea typeface="+mn-lt"/>
                <a:cs typeface="+mn-lt"/>
              </a:rPr>
              <a:t>Collins, T. P. (2014). Addressing mental health needs in our schools: Supporting the role of school counselors.  </a:t>
            </a:r>
            <a:r>
              <a:rPr lang="en-US" sz="1200" i="1">
                <a:ea typeface="+mn-lt"/>
                <a:cs typeface="+mn-lt"/>
              </a:rPr>
              <a:t>The Professional School Counselor, 4, </a:t>
            </a:r>
            <a:r>
              <a:rPr lang="en-US" sz="1200">
                <a:ea typeface="+mn-lt"/>
                <a:cs typeface="+mn-lt"/>
              </a:rPr>
              <a:t>413-416.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>
                <a:ea typeface="+mn-lt"/>
                <a:cs typeface="+mn-lt"/>
              </a:rPr>
              <a:t>Curray, J. R., &amp; Bickmore, D. (2012). School counselor induction and the importance of mattering.  </a:t>
            </a:r>
            <a:r>
              <a:rPr lang="en-US" sz="1200" i="1">
                <a:ea typeface="+mn-lt"/>
                <a:cs typeface="+mn-lt"/>
              </a:rPr>
              <a:t>Professional School Counseling, 15</a:t>
            </a:r>
            <a:r>
              <a:rPr lang="en-US" sz="1200">
                <a:ea typeface="+mn-lt"/>
                <a:cs typeface="+mn-lt"/>
              </a:rPr>
              <a:t>(3), 110-122.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>
                <a:ea typeface="+mn-lt"/>
                <a:cs typeface="+mn-lt"/>
              </a:rPr>
              <a:t>Duncan, K., Brown-Rice, K., &amp; Bardhoshi, G. (2014). Perceptions of the importance and utilization of clinical supervision among certified rural school counselors. </a:t>
            </a:r>
            <a:r>
              <a:rPr lang="en-US" sz="1200" i="1">
                <a:ea typeface="+mn-lt"/>
                <a:cs typeface="+mn-lt"/>
              </a:rPr>
              <a:t>The Professional Counselor, 4, </a:t>
            </a:r>
            <a:r>
              <a:rPr lang="en-US" sz="1200">
                <a:ea typeface="+mn-lt"/>
                <a:cs typeface="+mn-lt"/>
              </a:rPr>
              <a:t>444-454.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>
                <a:ea typeface="+mn-lt"/>
                <a:cs typeface="+mn-lt"/>
              </a:rPr>
              <a:t>Eckhardt McLain, G. (2019). Mentor academy for school counselors: A model plan. </a:t>
            </a:r>
            <a:r>
              <a:rPr lang="en-US" sz="1200" i="1">
                <a:ea typeface="+mn-lt"/>
                <a:cs typeface="+mn-lt"/>
              </a:rPr>
              <a:t>Journal of Professional Counseling: Practice, Theory, &amp; Research, 46</a:t>
            </a:r>
            <a:r>
              <a:rPr lang="en-US" sz="1200">
                <a:ea typeface="+mn-lt"/>
                <a:cs typeface="+mn-lt"/>
              </a:rPr>
              <a:t>(1-2), 39-47.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>
                <a:ea typeface="+mn-lt"/>
                <a:cs typeface="+mn-lt"/>
              </a:rPr>
              <a:t>Fye, H. J., Gnilka, P. B., &amp; McLaulin, S. E. (2018). Perfectionism and school counselors: Differences in stress, coping, and burnout. </a:t>
            </a:r>
            <a:r>
              <a:rPr lang="en-US" sz="1200" i="1">
                <a:ea typeface="+mn-lt"/>
                <a:cs typeface="+mn-lt"/>
              </a:rPr>
              <a:t>Journal of Counseling and Development, 96, </a:t>
            </a:r>
            <a:r>
              <a:rPr lang="en-US" sz="1200">
                <a:ea typeface="+mn-lt"/>
                <a:cs typeface="+mn-lt"/>
              </a:rPr>
              <a:t>349-360.</a:t>
            </a: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/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 u="sng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0744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1B13-8BCE-4F67-B63A-651B4506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049E-B85A-422D-BAD4-3F4A4CA1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599"/>
            <a:ext cx="8229600" cy="3394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200"/>
              <a:t>Gibson, D. M., Dooley, B. A., Kelchner, V. P., Moss, J. M., &amp; Vacchio, C. B. (2012).  From counselor-in-training to Professional School Counselor: Understanding professional identity development. </a:t>
            </a:r>
            <a:r>
              <a:rPr lang="en-US" sz="1200" i="1"/>
              <a:t>Journal of Professional Counseling: Practice, Theory, and Research, 39</a:t>
            </a:r>
            <a:r>
              <a:rPr lang="en-US" sz="1200"/>
              <a:t>(1), 17-25.</a:t>
            </a:r>
          </a:p>
          <a:p>
            <a:pPr>
              <a:buNone/>
            </a:pPr>
            <a:endParaRPr lang="en-US" sz="1200"/>
          </a:p>
          <a:p>
            <a:pPr>
              <a:buNone/>
            </a:pPr>
            <a:r>
              <a:rPr lang="en-US" sz="1200"/>
              <a:t>Lambie, G. W., Stickl Haugen, J., Borland, J. R., &amp; Campbell, L. O. (2019).  Who took “counseling” out of the role of Professional School Counselors in the United States?  </a:t>
            </a:r>
            <a:r>
              <a:rPr lang="en-US" sz="1200" i="1"/>
              <a:t>Journal of School-Based Counseling Policy and Evaluation, 1</a:t>
            </a:r>
            <a:r>
              <a:rPr lang="en-US" sz="1200"/>
              <a:t>(3), 51-61.  </a:t>
            </a:r>
            <a:r>
              <a:rPr lang="en-US" sz="1200" u="sng">
                <a:hlinkClick r:id="rId2"/>
              </a:rPr>
              <a:t>https://doi.org/10.25774/7kjb-bt85</a:t>
            </a: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/>
              <a:t>Luke, M., Goodrich, K. M., &amp; Gillbride, D. D. (2013).  Intercultural model of ethical decision making: Addressing worldview dilemmas in school counseling.  </a:t>
            </a:r>
            <a:r>
              <a:rPr lang="en-US" sz="1200" i="1"/>
              <a:t>Counseling and Values, 58, </a:t>
            </a:r>
            <a:r>
              <a:rPr lang="en-US" sz="1200"/>
              <a:t>177-194.  </a:t>
            </a:r>
            <a:r>
              <a:rPr lang="en-US" sz="1200" u="sng">
                <a:hlinkClick r:id="rId3"/>
              </a:rPr>
              <a:t>https://doi.org/10.1002/j.2161-007X.2013.00032.x</a:t>
            </a: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/>
              <a:t>Slaten, C. D., &amp; Baskin, T. W. (2014).  Contextual school counseling: A framework for training with implications for curriculum, supervision, practice, and future research.  </a:t>
            </a:r>
            <a:r>
              <a:rPr lang="en-US" sz="1200" i="1"/>
              <a:t>The Counseling Psychologist, 42</a:t>
            </a:r>
            <a:r>
              <a:rPr lang="en-US" sz="1200"/>
              <a:t>(1), 97-123.</a:t>
            </a: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/>
              <a:t>Thacker, N. E., &amp; Diambra, J. F.  (2019).  Parallel process of professional identity development during clinical supervision.  </a:t>
            </a:r>
            <a:r>
              <a:rPr lang="en-US" sz="1200" i="1"/>
              <a:t>The Journal of Counselor Preparation and Supervision, 12</a:t>
            </a:r>
            <a:r>
              <a:rPr lang="en-US" sz="1200"/>
              <a:t>(3).</a:t>
            </a:r>
            <a:endParaRPr lang="en-US" sz="1200">
              <a:ea typeface="+mn-lt"/>
              <a:cs typeface="+mn-lt"/>
            </a:endParaRPr>
          </a:p>
          <a:p>
            <a:pPr>
              <a:buNone/>
            </a:pPr>
            <a:endParaRPr lang="en-US" sz="1200">
              <a:ea typeface="+mn-lt"/>
              <a:cs typeface="+mn-lt"/>
            </a:endParaRPr>
          </a:p>
          <a:p>
            <a:pPr>
              <a:buNone/>
            </a:pPr>
            <a:r>
              <a:rPr lang="en-US" sz="1200"/>
              <a:t>Villares, E., &amp; Dimmitt, C. (2017).  Updating the school counseling research agenda: A Delphi study.  </a:t>
            </a:r>
            <a:r>
              <a:rPr lang="en-US" sz="1200" i="1"/>
              <a:t>Counselor Education &amp; Supervision, 56, </a:t>
            </a:r>
            <a:r>
              <a:rPr lang="en-US" sz="1200"/>
              <a:t>177-192.  </a:t>
            </a:r>
            <a:r>
              <a:rPr lang="en-US" sz="1200" u="sng">
                <a:hlinkClick r:id="rId4"/>
              </a:rPr>
              <a:t>https://doi.org/10.1002/ceas.12017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943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Sending out an SOS: Professional School Counselor Identity Formation and Practice</vt:lpstr>
      <vt:lpstr>Introductions</vt:lpstr>
      <vt:lpstr>Objectives</vt:lpstr>
      <vt:lpstr>Identity Development &amp; Standards of Practice:  The Importance of Professional Supervision</vt:lpstr>
      <vt:lpstr>Role Ambiguity</vt:lpstr>
      <vt:lpstr>Professional Practice: Challenges</vt:lpstr>
      <vt:lpstr>  Implications for Future Practice</vt:lpstr>
      <vt:lpstr>References</vt:lpstr>
      <vt:lpstr>References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revision>16</cp:revision>
  <dcterms:created xsi:type="dcterms:W3CDTF">2014-11-10T20:35:24Z</dcterms:created>
  <dcterms:modified xsi:type="dcterms:W3CDTF">2021-03-16T00:59:14Z</dcterms:modified>
</cp:coreProperties>
</file>