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9144000" cy="6858000"/>
  <p:embeddedFontLst>
    <p:embeddedFont>
      <p:font typeface="Calibri" panose="020F0502020204030204" pitchFamily="34" charset="0"/>
      <p:regular r:id="rId4"/>
      <p:bold r:id="rId5"/>
      <p:italic r:id="rId6"/>
      <p:boldItalic r:id="rId7"/>
    </p:embeddedFont>
    <p:embeddedFont>
      <p:font typeface="Garamond" panose="02020404030301010803" pitchFamily="18" charset="0"/>
      <p:regular r:id="rId8"/>
      <p:bold r:id="rId9"/>
      <p:italic r:id="rId10"/>
      <p:boldItalic r:id="rId11"/>
    </p:embeddedFont>
    <p:embeddedFont>
      <p:font typeface="Lustria"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i6mBqa7oET/uAUq/7hds0ERFkE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42"/>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notes"/>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934496" y="8493799"/>
            <a:ext cx="33984126" cy="8778245"/>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100000"/>
              </a:lnSpc>
              <a:spcBef>
                <a:spcPts val="0"/>
              </a:spcBef>
              <a:spcAft>
                <a:spcPts val="0"/>
              </a:spcAft>
              <a:buClr>
                <a:schemeClr val="lt2"/>
              </a:buClr>
              <a:buSzPts val="25920"/>
              <a:buFont typeface="Lustria"/>
              <a:buNone/>
              <a:defRPr sz="259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934496" y="17272030"/>
            <a:ext cx="33984126" cy="5039362"/>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lvl="0" algn="ctr">
              <a:lnSpc>
                <a:spcPct val="100000"/>
              </a:lnSpc>
              <a:spcBef>
                <a:spcPts val="1920"/>
              </a:spcBef>
              <a:spcAft>
                <a:spcPts val="0"/>
              </a:spcAft>
              <a:buSzPts val="6720"/>
              <a:buNone/>
              <a:defRPr>
                <a:solidFill>
                  <a:schemeClr val="lt1"/>
                </a:solidFill>
              </a:defRPr>
            </a:lvl1pPr>
            <a:lvl2pPr lvl="1" algn="ctr">
              <a:lnSpc>
                <a:spcPct val="100000"/>
              </a:lnSpc>
              <a:spcBef>
                <a:spcPts val="2880"/>
              </a:spcBef>
              <a:spcAft>
                <a:spcPts val="0"/>
              </a:spcAft>
              <a:buSzPts val="6048"/>
              <a:buNone/>
              <a:defRPr>
                <a:solidFill>
                  <a:schemeClr val="lt1"/>
                </a:solidFill>
              </a:defRPr>
            </a:lvl2pPr>
            <a:lvl3pPr lvl="2" algn="ctr">
              <a:lnSpc>
                <a:spcPct val="100000"/>
              </a:lnSpc>
              <a:spcBef>
                <a:spcPts val="2880"/>
              </a:spcBef>
              <a:spcAft>
                <a:spcPts val="0"/>
              </a:spcAft>
              <a:buSzPts val="5376"/>
              <a:buNone/>
              <a:defRPr>
                <a:solidFill>
                  <a:schemeClr val="lt1"/>
                </a:solidFill>
              </a:defRPr>
            </a:lvl3pPr>
            <a:lvl4pPr lvl="3" algn="ctr">
              <a:lnSpc>
                <a:spcPct val="100000"/>
              </a:lnSpc>
              <a:spcBef>
                <a:spcPts val="2880"/>
              </a:spcBef>
              <a:spcAft>
                <a:spcPts val="0"/>
              </a:spcAft>
              <a:buSzPts val="4704"/>
              <a:buNone/>
              <a:defRPr>
                <a:solidFill>
                  <a:schemeClr val="lt1"/>
                </a:solidFill>
              </a:defRPr>
            </a:lvl4pPr>
            <a:lvl5pPr lvl="4" algn="ctr">
              <a:lnSpc>
                <a:spcPct val="100000"/>
              </a:lnSpc>
              <a:spcBef>
                <a:spcPts val="2880"/>
              </a:spcBef>
              <a:spcAft>
                <a:spcPts val="0"/>
              </a:spcAft>
              <a:buSzPts val="4704"/>
              <a:buNone/>
              <a:defRPr>
                <a:solidFill>
                  <a:schemeClr val="lt1"/>
                </a:solidFill>
              </a:defRPr>
            </a:lvl5pPr>
            <a:lvl6pPr lvl="5" algn="ctr">
              <a:lnSpc>
                <a:spcPct val="100000"/>
              </a:lnSpc>
              <a:spcBef>
                <a:spcPts val="2880"/>
              </a:spcBef>
              <a:spcAft>
                <a:spcPts val="0"/>
              </a:spcAft>
              <a:buSzPts val="4704"/>
              <a:buNone/>
              <a:defRPr>
                <a:solidFill>
                  <a:schemeClr val="lt1"/>
                </a:solidFill>
              </a:defRPr>
            </a:lvl6pPr>
            <a:lvl7pPr lvl="6" algn="ctr">
              <a:lnSpc>
                <a:spcPct val="100000"/>
              </a:lnSpc>
              <a:spcBef>
                <a:spcPts val="2880"/>
              </a:spcBef>
              <a:spcAft>
                <a:spcPts val="0"/>
              </a:spcAft>
              <a:buSzPts val="4704"/>
              <a:buNone/>
              <a:defRPr>
                <a:solidFill>
                  <a:schemeClr val="lt1"/>
                </a:solidFill>
              </a:defRPr>
            </a:lvl7pPr>
            <a:lvl8pPr lvl="7" algn="ctr">
              <a:lnSpc>
                <a:spcPct val="100000"/>
              </a:lnSpc>
              <a:spcBef>
                <a:spcPts val="2880"/>
              </a:spcBef>
              <a:spcAft>
                <a:spcPts val="0"/>
              </a:spcAft>
              <a:buSzPts val="4704"/>
              <a:buNone/>
              <a:defRPr>
                <a:solidFill>
                  <a:schemeClr val="lt1"/>
                </a:solidFill>
              </a:defRPr>
            </a:lvl8pPr>
            <a:lvl9pPr lvl="8" algn="ctr">
              <a:lnSpc>
                <a:spcPct val="100000"/>
              </a:lnSpc>
              <a:spcBef>
                <a:spcPts val="2880"/>
              </a:spcBef>
              <a:spcAft>
                <a:spcPts val="2880"/>
              </a:spcAft>
              <a:buSzPts val="4704"/>
              <a:buNone/>
              <a:defRPr>
                <a:solidFill>
                  <a:schemeClr val="lt1"/>
                </a:solidFill>
              </a:defRPr>
            </a:lvl9pPr>
          </a:lstStyle>
          <a:p>
            <a:endParaRPr/>
          </a:p>
        </p:txBody>
      </p:sp>
      <p:sp>
        <p:nvSpPr>
          <p:cNvPr id="18" name="Google Shape;18;p3"/>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12" descr="Slate-V2-SD-panoPhotoInset.png"/>
          <p:cNvPicPr preferRelativeResize="0"/>
          <p:nvPr/>
        </p:nvPicPr>
        <p:blipFill rotWithShape="1">
          <a:blip r:embed="rId2">
            <a:alphaModFix/>
          </a:blip>
          <a:srcRect/>
          <a:stretch/>
        </p:blipFill>
        <p:spPr>
          <a:xfrm>
            <a:off x="3571176" y="2592408"/>
            <a:ext cx="36748846" cy="18404994"/>
          </a:xfrm>
          <a:prstGeom prst="rect">
            <a:avLst/>
          </a:prstGeom>
          <a:noFill/>
          <a:ln>
            <a:noFill/>
          </a:ln>
        </p:spPr>
      </p:pic>
      <p:sp>
        <p:nvSpPr>
          <p:cNvPr id="77" name="Google Shape;77;p12"/>
          <p:cNvSpPr txBox="1">
            <a:spLocks noGrp="1"/>
          </p:cNvSpPr>
          <p:nvPr>
            <p:ph type="title"/>
          </p:nvPr>
        </p:nvSpPr>
        <p:spPr>
          <a:xfrm>
            <a:off x="3289702" y="21913223"/>
            <a:ext cx="37279175" cy="2608666"/>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100000"/>
              </a:lnSpc>
              <a:spcBef>
                <a:spcPts val="0"/>
              </a:spcBef>
              <a:spcAft>
                <a:spcPts val="0"/>
              </a:spcAft>
              <a:buClr>
                <a:schemeClr val="lt2"/>
              </a:buClr>
              <a:buSzPts val="13440"/>
              <a:buFont typeface="Lustria"/>
              <a:buNone/>
              <a:defRPr sz="134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a:spLocks noGrp="1"/>
          </p:cNvSpPr>
          <p:nvPr>
            <p:ph type="pic" idx="2"/>
          </p:nvPr>
        </p:nvSpPr>
        <p:spPr>
          <a:xfrm>
            <a:off x="4445842" y="3336050"/>
            <a:ext cx="34970879" cy="16923221"/>
          </a:xfrm>
          <a:prstGeom prst="rect">
            <a:avLst/>
          </a:prstGeom>
          <a:noFill/>
          <a:ln>
            <a:noFill/>
          </a:ln>
          <a:effectLst>
            <a:outerShdw blurRad="38100" dist="25400" dir="4440000">
              <a:srgbClr val="000000">
                <a:alpha val="35294"/>
              </a:srgbClr>
            </a:outerShdw>
          </a:effectLst>
        </p:spPr>
        <p:txBody>
          <a:bodyPr spcFirstLastPara="1" wrap="square" lIns="91425" tIns="45700" rIns="91425" bIns="45700" anchor="t" anchorCtr="0">
            <a:normAutofit/>
          </a:bodyPr>
          <a:lstStyle>
            <a:lvl1pPr marR="0" lvl="0" algn="ctr" rtl="0">
              <a:lnSpc>
                <a:spcPct val="100000"/>
              </a:lnSpc>
              <a:spcBef>
                <a:spcPts val="192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1pPr>
            <a:lvl2pPr marR="0" lvl="1"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2pPr>
            <a:lvl3pPr marR="0" lvl="2"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3pPr>
            <a:lvl4pPr marR="0" lvl="3"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4pPr>
            <a:lvl5pPr marR="0" lvl="4"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5pPr>
            <a:lvl6pPr marR="0" lvl="5"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6pPr>
            <a:lvl7pPr marR="0" lvl="6"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7pPr>
            <a:lvl8pPr marR="0" lvl="7" algn="l" rtl="0">
              <a:lnSpc>
                <a:spcPct val="100000"/>
              </a:lnSpc>
              <a:spcBef>
                <a:spcPts val="2880"/>
              </a:spcBef>
              <a:spcAft>
                <a:spcPts val="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8pPr>
            <a:lvl9pPr marR="0" lvl="8" algn="l" rtl="0">
              <a:lnSpc>
                <a:spcPct val="100000"/>
              </a:lnSpc>
              <a:spcBef>
                <a:spcPts val="2880"/>
              </a:spcBef>
              <a:spcAft>
                <a:spcPts val="2880"/>
              </a:spcAft>
              <a:buClr>
                <a:schemeClr val="lt2"/>
              </a:buClr>
              <a:buSzPts val="6720"/>
              <a:buFont typeface="Noto Sans Symbols"/>
              <a:buNone/>
              <a:defRPr sz="9600" b="0" i="0" u="none" strike="noStrike" cap="none">
                <a:solidFill>
                  <a:schemeClr val="lt2"/>
                </a:solidFill>
                <a:latin typeface="Lustria"/>
                <a:ea typeface="Lustria"/>
                <a:cs typeface="Lustria"/>
                <a:sym typeface="Lustria"/>
              </a:defRPr>
            </a:lvl9pPr>
          </a:lstStyle>
          <a:p>
            <a:endParaRPr/>
          </a:p>
        </p:txBody>
      </p:sp>
      <p:sp>
        <p:nvSpPr>
          <p:cNvPr id="79" name="Google Shape;79;p12"/>
          <p:cNvSpPr txBox="1">
            <a:spLocks noGrp="1"/>
          </p:cNvSpPr>
          <p:nvPr>
            <p:ph type="body" idx="1"/>
          </p:nvPr>
        </p:nvSpPr>
        <p:spPr>
          <a:xfrm>
            <a:off x="3289661" y="24521894"/>
            <a:ext cx="37273547" cy="3275866"/>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536"/>
              </a:spcBef>
              <a:spcAft>
                <a:spcPts val="0"/>
              </a:spcAft>
              <a:buSzPts val="5376"/>
              <a:buNone/>
              <a:defRPr sz="7680"/>
            </a:lvl1pPr>
            <a:lvl2pPr marL="914400" lvl="1" indent="-228600" algn="l">
              <a:lnSpc>
                <a:spcPct val="100000"/>
              </a:lnSpc>
              <a:spcBef>
                <a:spcPts val="2880"/>
              </a:spcBef>
              <a:spcAft>
                <a:spcPts val="0"/>
              </a:spcAft>
              <a:buSzPts val="4704"/>
              <a:buNone/>
              <a:defRPr sz="6719"/>
            </a:lvl2pPr>
            <a:lvl3pPr marL="1371600" lvl="2" indent="-228600" algn="l">
              <a:lnSpc>
                <a:spcPct val="100000"/>
              </a:lnSpc>
              <a:spcBef>
                <a:spcPts val="2880"/>
              </a:spcBef>
              <a:spcAft>
                <a:spcPts val="0"/>
              </a:spcAft>
              <a:buSzPts val="4032"/>
              <a:buNone/>
              <a:defRPr sz="5760"/>
            </a:lvl3pPr>
            <a:lvl4pPr marL="1828800" lvl="3" indent="-228600" algn="l">
              <a:lnSpc>
                <a:spcPct val="100000"/>
              </a:lnSpc>
              <a:spcBef>
                <a:spcPts val="2880"/>
              </a:spcBef>
              <a:spcAft>
                <a:spcPts val="0"/>
              </a:spcAft>
              <a:buSzPts val="3360"/>
              <a:buNone/>
              <a:defRPr sz="4800"/>
            </a:lvl4pPr>
            <a:lvl5pPr marL="2286000" lvl="4" indent="-228600" algn="l">
              <a:lnSpc>
                <a:spcPct val="100000"/>
              </a:lnSpc>
              <a:spcBef>
                <a:spcPts val="2880"/>
              </a:spcBef>
              <a:spcAft>
                <a:spcPts val="0"/>
              </a:spcAft>
              <a:buSzPts val="3360"/>
              <a:buNone/>
              <a:defRPr sz="4800"/>
            </a:lvl5pPr>
            <a:lvl6pPr marL="2743200" lvl="5" indent="-228600" algn="l">
              <a:lnSpc>
                <a:spcPct val="100000"/>
              </a:lnSpc>
              <a:spcBef>
                <a:spcPts val="2880"/>
              </a:spcBef>
              <a:spcAft>
                <a:spcPts val="0"/>
              </a:spcAft>
              <a:buSzPts val="3360"/>
              <a:buNone/>
              <a:defRPr sz="4800"/>
            </a:lvl6pPr>
            <a:lvl7pPr marL="3200400" lvl="6" indent="-228600" algn="l">
              <a:lnSpc>
                <a:spcPct val="100000"/>
              </a:lnSpc>
              <a:spcBef>
                <a:spcPts val="2880"/>
              </a:spcBef>
              <a:spcAft>
                <a:spcPts val="0"/>
              </a:spcAft>
              <a:buSzPts val="3360"/>
              <a:buNone/>
              <a:defRPr sz="4800"/>
            </a:lvl7pPr>
            <a:lvl8pPr marL="3657600" lvl="7" indent="-228600" algn="l">
              <a:lnSpc>
                <a:spcPct val="100000"/>
              </a:lnSpc>
              <a:spcBef>
                <a:spcPts val="2880"/>
              </a:spcBef>
              <a:spcAft>
                <a:spcPts val="0"/>
              </a:spcAft>
              <a:buSzPts val="3360"/>
              <a:buNone/>
              <a:defRPr sz="4800"/>
            </a:lvl8pPr>
            <a:lvl9pPr marL="4114800" lvl="8" indent="-228600" algn="l">
              <a:lnSpc>
                <a:spcPct val="100000"/>
              </a:lnSpc>
              <a:spcBef>
                <a:spcPts val="2880"/>
              </a:spcBef>
              <a:spcAft>
                <a:spcPts val="2880"/>
              </a:spcAft>
              <a:buSzPts val="3360"/>
              <a:buNone/>
              <a:defRPr sz="4800"/>
            </a:lvl9pPr>
          </a:lstStyle>
          <a:p>
            <a:endParaRPr/>
          </a:p>
        </p:txBody>
      </p:sp>
      <p:sp>
        <p:nvSpPr>
          <p:cNvPr id="80" name="Google Shape;80;p12"/>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289661" y="2920498"/>
            <a:ext cx="37273547" cy="1696485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5360"/>
              <a:buFont typeface="Lustria"/>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3289661" y="20616864"/>
            <a:ext cx="37273547" cy="7208765"/>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L="457200" lvl="0" indent="-228600" algn="ctr">
              <a:lnSpc>
                <a:spcPct val="100000"/>
              </a:lnSpc>
              <a:spcBef>
                <a:spcPts val="1536"/>
              </a:spcBef>
              <a:spcAft>
                <a:spcPts val="0"/>
              </a:spcAft>
              <a:buSzPts val="5376"/>
              <a:buNone/>
              <a:defRPr sz="7680"/>
            </a:lvl1pPr>
            <a:lvl2pPr marL="914400" lvl="1" indent="-228600" algn="l">
              <a:lnSpc>
                <a:spcPct val="100000"/>
              </a:lnSpc>
              <a:spcBef>
                <a:spcPts val="2880"/>
              </a:spcBef>
              <a:spcAft>
                <a:spcPts val="0"/>
              </a:spcAft>
              <a:buSzPts val="4704"/>
              <a:buNone/>
              <a:defRPr sz="6719"/>
            </a:lvl2pPr>
            <a:lvl3pPr marL="1371600" lvl="2" indent="-228600" algn="l">
              <a:lnSpc>
                <a:spcPct val="100000"/>
              </a:lnSpc>
              <a:spcBef>
                <a:spcPts val="2880"/>
              </a:spcBef>
              <a:spcAft>
                <a:spcPts val="0"/>
              </a:spcAft>
              <a:buSzPts val="4032"/>
              <a:buNone/>
              <a:defRPr sz="5760"/>
            </a:lvl3pPr>
            <a:lvl4pPr marL="1828800" lvl="3" indent="-228600" algn="l">
              <a:lnSpc>
                <a:spcPct val="100000"/>
              </a:lnSpc>
              <a:spcBef>
                <a:spcPts val="2880"/>
              </a:spcBef>
              <a:spcAft>
                <a:spcPts val="0"/>
              </a:spcAft>
              <a:buSzPts val="3360"/>
              <a:buNone/>
              <a:defRPr sz="4800"/>
            </a:lvl4pPr>
            <a:lvl5pPr marL="2286000" lvl="4" indent="-228600" algn="l">
              <a:lnSpc>
                <a:spcPct val="100000"/>
              </a:lnSpc>
              <a:spcBef>
                <a:spcPts val="2880"/>
              </a:spcBef>
              <a:spcAft>
                <a:spcPts val="0"/>
              </a:spcAft>
              <a:buSzPts val="3360"/>
              <a:buNone/>
              <a:defRPr sz="4800"/>
            </a:lvl5pPr>
            <a:lvl6pPr marL="2743200" lvl="5" indent="-228600" algn="l">
              <a:lnSpc>
                <a:spcPct val="100000"/>
              </a:lnSpc>
              <a:spcBef>
                <a:spcPts val="2880"/>
              </a:spcBef>
              <a:spcAft>
                <a:spcPts val="0"/>
              </a:spcAft>
              <a:buSzPts val="3360"/>
              <a:buNone/>
              <a:defRPr sz="4800"/>
            </a:lvl6pPr>
            <a:lvl7pPr marL="3200400" lvl="6" indent="-228600" algn="l">
              <a:lnSpc>
                <a:spcPct val="100000"/>
              </a:lnSpc>
              <a:spcBef>
                <a:spcPts val="2880"/>
              </a:spcBef>
              <a:spcAft>
                <a:spcPts val="0"/>
              </a:spcAft>
              <a:buSzPts val="3360"/>
              <a:buNone/>
              <a:defRPr sz="4800"/>
            </a:lvl7pPr>
            <a:lvl8pPr marL="3657600" lvl="7" indent="-228600" algn="l">
              <a:lnSpc>
                <a:spcPct val="100000"/>
              </a:lnSpc>
              <a:spcBef>
                <a:spcPts val="2880"/>
              </a:spcBef>
              <a:spcAft>
                <a:spcPts val="0"/>
              </a:spcAft>
              <a:buSzPts val="3360"/>
              <a:buNone/>
              <a:defRPr sz="4800"/>
            </a:lvl8pPr>
            <a:lvl9pPr marL="4114800" lvl="8" indent="-228600" algn="l">
              <a:lnSpc>
                <a:spcPct val="100000"/>
              </a:lnSpc>
              <a:spcBef>
                <a:spcPts val="2880"/>
              </a:spcBef>
              <a:spcAft>
                <a:spcPts val="2880"/>
              </a:spcAft>
              <a:buSzPts val="3360"/>
              <a:buNone/>
              <a:defRPr sz="4800"/>
            </a:lvl9pPr>
          </a:lstStyle>
          <a:p>
            <a:endParaRPr/>
          </a:p>
        </p:txBody>
      </p:sp>
      <p:sp>
        <p:nvSpPr>
          <p:cNvPr id="86" name="Google Shape;86;p13"/>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206363" y="2926080"/>
            <a:ext cx="33489907" cy="14365939"/>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5360"/>
              <a:buFont typeface="Lustria"/>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body" idx="1"/>
          </p:nvPr>
        </p:nvSpPr>
        <p:spPr>
          <a:xfrm>
            <a:off x="6194323" y="17328161"/>
            <a:ext cx="31508274" cy="255719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704"/>
              <a:buNone/>
              <a:defRPr sz="6719"/>
            </a:lvl2pPr>
            <a:lvl3pPr marL="1371600" lvl="2" indent="-228600" algn="l">
              <a:lnSpc>
                <a:spcPct val="100000"/>
              </a:lnSpc>
              <a:spcBef>
                <a:spcPts val="2880"/>
              </a:spcBef>
              <a:spcAft>
                <a:spcPts val="0"/>
              </a:spcAft>
              <a:buSzPts val="4032"/>
              <a:buNone/>
              <a:defRPr sz="5760"/>
            </a:lvl3pPr>
            <a:lvl4pPr marL="1828800" lvl="3" indent="-228600" algn="l">
              <a:lnSpc>
                <a:spcPct val="100000"/>
              </a:lnSpc>
              <a:spcBef>
                <a:spcPts val="2880"/>
              </a:spcBef>
              <a:spcAft>
                <a:spcPts val="0"/>
              </a:spcAft>
              <a:buSzPts val="3360"/>
              <a:buNone/>
              <a:defRPr sz="4800"/>
            </a:lvl4pPr>
            <a:lvl5pPr marL="2286000" lvl="4" indent="-228600" algn="l">
              <a:lnSpc>
                <a:spcPct val="100000"/>
              </a:lnSpc>
              <a:spcBef>
                <a:spcPts val="2880"/>
              </a:spcBef>
              <a:spcAft>
                <a:spcPts val="0"/>
              </a:spcAft>
              <a:buSzPts val="3360"/>
              <a:buNone/>
              <a:defRPr sz="4800"/>
            </a:lvl5pPr>
            <a:lvl6pPr marL="2743200" lvl="5" indent="-228600" algn="l">
              <a:lnSpc>
                <a:spcPct val="100000"/>
              </a:lnSpc>
              <a:spcBef>
                <a:spcPts val="2880"/>
              </a:spcBef>
              <a:spcAft>
                <a:spcPts val="0"/>
              </a:spcAft>
              <a:buSzPts val="3360"/>
              <a:buNone/>
              <a:defRPr sz="4800"/>
            </a:lvl6pPr>
            <a:lvl7pPr marL="3200400" lvl="6" indent="-228600" algn="l">
              <a:lnSpc>
                <a:spcPct val="100000"/>
              </a:lnSpc>
              <a:spcBef>
                <a:spcPts val="2880"/>
              </a:spcBef>
              <a:spcAft>
                <a:spcPts val="0"/>
              </a:spcAft>
              <a:buSzPts val="3360"/>
              <a:buNone/>
              <a:defRPr sz="4800"/>
            </a:lvl7pPr>
            <a:lvl8pPr marL="3657600" lvl="7" indent="-228600" algn="l">
              <a:lnSpc>
                <a:spcPct val="100000"/>
              </a:lnSpc>
              <a:spcBef>
                <a:spcPts val="2880"/>
              </a:spcBef>
              <a:spcAft>
                <a:spcPts val="0"/>
              </a:spcAft>
              <a:buSzPts val="3360"/>
              <a:buNone/>
              <a:defRPr sz="4800"/>
            </a:lvl8pPr>
            <a:lvl9pPr marL="4114800" lvl="8" indent="-228600" algn="l">
              <a:lnSpc>
                <a:spcPct val="100000"/>
              </a:lnSpc>
              <a:spcBef>
                <a:spcPts val="2880"/>
              </a:spcBef>
              <a:spcAft>
                <a:spcPts val="2880"/>
              </a:spcAft>
              <a:buSzPts val="3360"/>
              <a:buNone/>
              <a:defRPr sz="4800"/>
            </a:lvl9pPr>
          </a:lstStyle>
          <a:p>
            <a:endParaRPr/>
          </a:p>
        </p:txBody>
      </p:sp>
      <p:sp>
        <p:nvSpPr>
          <p:cNvPr id="92" name="Google Shape;92;p14"/>
          <p:cNvSpPr txBox="1">
            <a:spLocks noGrp="1"/>
          </p:cNvSpPr>
          <p:nvPr>
            <p:ph type="body" idx="2"/>
          </p:nvPr>
        </p:nvSpPr>
        <p:spPr>
          <a:xfrm>
            <a:off x="3289661" y="20660894"/>
            <a:ext cx="37273547" cy="7149581"/>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L="457200" lvl="0" indent="-228600" algn="ctr">
              <a:lnSpc>
                <a:spcPct val="100000"/>
              </a:lnSpc>
              <a:spcBef>
                <a:spcPts val="1536"/>
              </a:spcBef>
              <a:spcAft>
                <a:spcPts val="0"/>
              </a:spcAft>
              <a:buSzPts val="5376"/>
              <a:buNone/>
              <a:defRPr sz="7680"/>
            </a:lvl1pPr>
            <a:lvl2pPr marL="914400" lvl="1" indent="-228600" algn="l">
              <a:lnSpc>
                <a:spcPct val="100000"/>
              </a:lnSpc>
              <a:spcBef>
                <a:spcPts val="2880"/>
              </a:spcBef>
              <a:spcAft>
                <a:spcPts val="0"/>
              </a:spcAft>
              <a:buSzPts val="4704"/>
              <a:buNone/>
              <a:defRPr sz="6719"/>
            </a:lvl2pPr>
            <a:lvl3pPr marL="1371600" lvl="2" indent="-228600" algn="l">
              <a:lnSpc>
                <a:spcPct val="100000"/>
              </a:lnSpc>
              <a:spcBef>
                <a:spcPts val="2880"/>
              </a:spcBef>
              <a:spcAft>
                <a:spcPts val="0"/>
              </a:spcAft>
              <a:buSzPts val="4032"/>
              <a:buNone/>
              <a:defRPr sz="5760"/>
            </a:lvl3pPr>
            <a:lvl4pPr marL="1828800" lvl="3" indent="-228600" algn="l">
              <a:lnSpc>
                <a:spcPct val="100000"/>
              </a:lnSpc>
              <a:spcBef>
                <a:spcPts val="2880"/>
              </a:spcBef>
              <a:spcAft>
                <a:spcPts val="0"/>
              </a:spcAft>
              <a:buSzPts val="3360"/>
              <a:buNone/>
              <a:defRPr sz="4800"/>
            </a:lvl4pPr>
            <a:lvl5pPr marL="2286000" lvl="4" indent="-228600" algn="l">
              <a:lnSpc>
                <a:spcPct val="100000"/>
              </a:lnSpc>
              <a:spcBef>
                <a:spcPts val="2880"/>
              </a:spcBef>
              <a:spcAft>
                <a:spcPts val="0"/>
              </a:spcAft>
              <a:buSzPts val="3360"/>
              <a:buNone/>
              <a:defRPr sz="4800"/>
            </a:lvl5pPr>
            <a:lvl6pPr marL="2743200" lvl="5" indent="-228600" algn="l">
              <a:lnSpc>
                <a:spcPct val="100000"/>
              </a:lnSpc>
              <a:spcBef>
                <a:spcPts val="2880"/>
              </a:spcBef>
              <a:spcAft>
                <a:spcPts val="0"/>
              </a:spcAft>
              <a:buSzPts val="3360"/>
              <a:buNone/>
              <a:defRPr sz="4800"/>
            </a:lvl6pPr>
            <a:lvl7pPr marL="3200400" lvl="6" indent="-228600" algn="l">
              <a:lnSpc>
                <a:spcPct val="100000"/>
              </a:lnSpc>
              <a:spcBef>
                <a:spcPts val="2880"/>
              </a:spcBef>
              <a:spcAft>
                <a:spcPts val="0"/>
              </a:spcAft>
              <a:buSzPts val="3360"/>
              <a:buNone/>
              <a:defRPr sz="4800"/>
            </a:lvl7pPr>
            <a:lvl8pPr marL="3657600" lvl="7" indent="-228600" algn="l">
              <a:lnSpc>
                <a:spcPct val="100000"/>
              </a:lnSpc>
              <a:spcBef>
                <a:spcPts val="2880"/>
              </a:spcBef>
              <a:spcAft>
                <a:spcPts val="0"/>
              </a:spcAft>
              <a:buSzPts val="3360"/>
              <a:buNone/>
              <a:defRPr sz="4800"/>
            </a:lvl8pPr>
            <a:lvl9pPr marL="4114800" lvl="8" indent="-228600" algn="l">
              <a:lnSpc>
                <a:spcPct val="100000"/>
              </a:lnSpc>
              <a:spcBef>
                <a:spcPts val="2880"/>
              </a:spcBef>
              <a:spcAft>
                <a:spcPts val="2880"/>
              </a:spcAft>
              <a:buSzPts val="3360"/>
              <a:buNone/>
              <a:defRPr sz="4800"/>
            </a:lvl9pPr>
          </a:lstStyle>
          <a:p>
            <a:endParaRPr/>
          </a:p>
        </p:txBody>
      </p:sp>
      <p:sp>
        <p:nvSpPr>
          <p:cNvPr id="93" name="Google Shape;93;p14"/>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14"/>
          <p:cNvSpPr txBox="1"/>
          <p:nvPr/>
        </p:nvSpPr>
        <p:spPr>
          <a:xfrm>
            <a:off x="3011803" y="4194778"/>
            <a:ext cx="2194560" cy="2806925"/>
          </a:xfrm>
          <a:prstGeom prst="rect">
            <a:avLst/>
          </a:prstGeom>
          <a:noFill/>
          <a:ln>
            <a:noFill/>
          </a:ln>
        </p:spPr>
        <p:txBody>
          <a:bodyPr spcFirstLastPara="1" wrap="square" lIns="438900" tIns="219450" rIns="438900" bIns="219450" anchor="ctr" anchorCtr="0">
            <a:noAutofit/>
          </a:bodyPr>
          <a:lstStyle/>
          <a:p>
            <a:pPr marL="0" marR="0" lvl="0" indent="0" algn="l" rtl="0">
              <a:lnSpc>
                <a:spcPct val="100000"/>
              </a:lnSpc>
              <a:spcBef>
                <a:spcPts val="0"/>
              </a:spcBef>
              <a:spcAft>
                <a:spcPts val="0"/>
              </a:spcAft>
              <a:buClr>
                <a:schemeClr val="lt1"/>
              </a:buClr>
              <a:buSzPts val="38400"/>
              <a:buFont typeface="Lustria"/>
              <a:buNone/>
            </a:pPr>
            <a:r>
              <a:rPr lang="en-US" sz="38400" b="0" i="0" u="none" strike="noStrike" cap="none">
                <a:solidFill>
                  <a:schemeClr val="lt1"/>
                </a:solidFill>
                <a:latin typeface="Lustria"/>
                <a:ea typeface="Lustria"/>
                <a:cs typeface="Lustria"/>
                <a:sym typeface="Lustria"/>
              </a:rPr>
              <a:t>“</a:t>
            </a:r>
            <a:endParaRPr sz="1400" b="0" i="0" u="none" strike="noStrike" cap="none">
              <a:solidFill>
                <a:srgbClr val="000000"/>
              </a:solidFill>
              <a:latin typeface="Arial"/>
              <a:ea typeface="Arial"/>
              <a:cs typeface="Arial"/>
              <a:sym typeface="Arial"/>
            </a:endParaRPr>
          </a:p>
        </p:txBody>
      </p:sp>
      <p:sp>
        <p:nvSpPr>
          <p:cNvPr id="97" name="Google Shape;97;p14"/>
          <p:cNvSpPr txBox="1"/>
          <p:nvPr/>
        </p:nvSpPr>
        <p:spPr>
          <a:xfrm>
            <a:off x="37576122" y="14079577"/>
            <a:ext cx="2194560" cy="2806925"/>
          </a:xfrm>
          <a:prstGeom prst="rect">
            <a:avLst/>
          </a:prstGeom>
          <a:noFill/>
          <a:ln>
            <a:noFill/>
          </a:ln>
        </p:spPr>
        <p:txBody>
          <a:bodyPr spcFirstLastPara="1" wrap="square" lIns="438900" tIns="219450" rIns="438900" bIns="219450" anchor="ctr" anchorCtr="0">
            <a:noAutofit/>
          </a:bodyPr>
          <a:lstStyle/>
          <a:p>
            <a:pPr marL="0" marR="0" lvl="0" indent="0" algn="r" rtl="0">
              <a:lnSpc>
                <a:spcPct val="100000"/>
              </a:lnSpc>
              <a:spcBef>
                <a:spcPts val="0"/>
              </a:spcBef>
              <a:spcAft>
                <a:spcPts val="0"/>
              </a:spcAft>
              <a:buClr>
                <a:schemeClr val="lt1"/>
              </a:buClr>
              <a:buSzPts val="38400"/>
              <a:buFont typeface="Lustria"/>
              <a:buNone/>
            </a:pPr>
            <a:r>
              <a:rPr lang="en-US" sz="38400" b="0" i="0" u="none" strike="noStrike" cap="none">
                <a:solidFill>
                  <a:schemeClr val="lt1"/>
                </a:solidFill>
                <a:latin typeface="Lustria"/>
                <a:ea typeface="Lustria"/>
                <a:cs typeface="Lustria"/>
                <a:sym typeface="Lustria"/>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289661" y="10209329"/>
            <a:ext cx="37273547" cy="1205680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100000"/>
              </a:lnSpc>
              <a:spcBef>
                <a:spcPts val="0"/>
              </a:spcBef>
              <a:spcAft>
                <a:spcPts val="0"/>
              </a:spcAft>
              <a:buClr>
                <a:schemeClr val="lt2"/>
              </a:buClr>
              <a:buSzPts val="15360"/>
              <a:buFont typeface="Lustria"/>
              <a:buNone/>
              <a:defRPr sz="153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3289630" y="22322669"/>
            <a:ext cx="37267914" cy="5475091"/>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536"/>
              </a:spcBef>
              <a:spcAft>
                <a:spcPts val="0"/>
              </a:spcAft>
              <a:buSzPts val="5376"/>
              <a:buNone/>
              <a:defRPr sz="7680"/>
            </a:lvl1pPr>
            <a:lvl2pPr marL="914400" lvl="1" indent="-228600" algn="l">
              <a:lnSpc>
                <a:spcPct val="100000"/>
              </a:lnSpc>
              <a:spcBef>
                <a:spcPts val="2880"/>
              </a:spcBef>
              <a:spcAft>
                <a:spcPts val="0"/>
              </a:spcAft>
              <a:buSzPts val="4704"/>
              <a:buNone/>
              <a:defRPr sz="6719"/>
            </a:lvl2pPr>
            <a:lvl3pPr marL="1371600" lvl="2" indent="-228600" algn="l">
              <a:lnSpc>
                <a:spcPct val="100000"/>
              </a:lnSpc>
              <a:spcBef>
                <a:spcPts val="2880"/>
              </a:spcBef>
              <a:spcAft>
                <a:spcPts val="0"/>
              </a:spcAft>
              <a:buSzPts val="4032"/>
              <a:buNone/>
              <a:defRPr sz="5760"/>
            </a:lvl3pPr>
            <a:lvl4pPr marL="1828800" lvl="3" indent="-228600" algn="l">
              <a:lnSpc>
                <a:spcPct val="100000"/>
              </a:lnSpc>
              <a:spcBef>
                <a:spcPts val="2880"/>
              </a:spcBef>
              <a:spcAft>
                <a:spcPts val="0"/>
              </a:spcAft>
              <a:buSzPts val="3360"/>
              <a:buNone/>
              <a:defRPr sz="4800"/>
            </a:lvl4pPr>
            <a:lvl5pPr marL="2286000" lvl="4" indent="-228600" algn="l">
              <a:lnSpc>
                <a:spcPct val="100000"/>
              </a:lnSpc>
              <a:spcBef>
                <a:spcPts val="2880"/>
              </a:spcBef>
              <a:spcAft>
                <a:spcPts val="0"/>
              </a:spcAft>
              <a:buSzPts val="3360"/>
              <a:buNone/>
              <a:defRPr sz="4800"/>
            </a:lvl5pPr>
            <a:lvl6pPr marL="2743200" lvl="5" indent="-228600" algn="l">
              <a:lnSpc>
                <a:spcPct val="100000"/>
              </a:lnSpc>
              <a:spcBef>
                <a:spcPts val="2880"/>
              </a:spcBef>
              <a:spcAft>
                <a:spcPts val="0"/>
              </a:spcAft>
              <a:buSzPts val="3360"/>
              <a:buNone/>
              <a:defRPr sz="4800"/>
            </a:lvl6pPr>
            <a:lvl7pPr marL="3200400" lvl="6" indent="-228600" algn="l">
              <a:lnSpc>
                <a:spcPct val="100000"/>
              </a:lnSpc>
              <a:spcBef>
                <a:spcPts val="2880"/>
              </a:spcBef>
              <a:spcAft>
                <a:spcPts val="0"/>
              </a:spcAft>
              <a:buSzPts val="3360"/>
              <a:buNone/>
              <a:defRPr sz="4800"/>
            </a:lvl7pPr>
            <a:lvl8pPr marL="3657600" lvl="7" indent="-228600" algn="l">
              <a:lnSpc>
                <a:spcPct val="100000"/>
              </a:lnSpc>
              <a:spcBef>
                <a:spcPts val="2880"/>
              </a:spcBef>
              <a:spcAft>
                <a:spcPts val="0"/>
              </a:spcAft>
              <a:buSzPts val="3360"/>
              <a:buNone/>
              <a:defRPr sz="4800"/>
            </a:lvl8pPr>
            <a:lvl9pPr marL="4114800" lvl="8" indent="-228600" algn="l">
              <a:lnSpc>
                <a:spcPct val="100000"/>
              </a:lnSpc>
              <a:spcBef>
                <a:spcPts val="2880"/>
              </a:spcBef>
              <a:spcAft>
                <a:spcPts val="2880"/>
              </a:spcAft>
              <a:buSzPts val="3360"/>
              <a:buNone/>
              <a:defRPr sz="4800"/>
            </a:lvl9pPr>
          </a:lstStyle>
          <a:p>
            <a:endParaRPr/>
          </a:p>
        </p:txBody>
      </p:sp>
      <p:sp>
        <p:nvSpPr>
          <p:cNvPr id="101" name="Google Shape;101;p15"/>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3289661" y="9052560"/>
            <a:ext cx="11883542" cy="276605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2304"/>
              </a:spcBef>
              <a:spcAft>
                <a:spcPts val="0"/>
              </a:spcAft>
              <a:buSzPts val="8064"/>
              <a:buNone/>
              <a:defRPr sz="11520" b="0">
                <a:solidFill>
                  <a:schemeClr val="lt1"/>
                </a:solidFill>
              </a:defRPr>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107" name="Google Shape;107;p16"/>
          <p:cNvSpPr txBox="1">
            <a:spLocks noGrp="1"/>
          </p:cNvSpPr>
          <p:nvPr>
            <p:ph type="body" idx="2"/>
          </p:nvPr>
        </p:nvSpPr>
        <p:spPr>
          <a:xfrm>
            <a:off x="3289661" y="12344400"/>
            <a:ext cx="11883542" cy="15453361"/>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108" name="Google Shape;108;p16"/>
          <p:cNvSpPr txBox="1">
            <a:spLocks noGrp="1"/>
          </p:cNvSpPr>
          <p:nvPr>
            <p:ph type="body" idx="3"/>
          </p:nvPr>
        </p:nvSpPr>
        <p:spPr>
          <a:xfrm>
            <a:off x="16008159" y="9052560"/>
            <a:ext cx="11883542" cy="276605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2304"/>
              </a:spcBef>
              <a:spcAft>
                <a:spcPts val="0"/>
              </a:spcAft>
              <a:buSzPts val="8064"/>
              <a:buNone/>
              <a:defRPr sz="11520" b="0">
                <a:solidFill>
                  <a:schemeClr val="lt1"/>
                </a:solidFill>
              </a:defRPr>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109" name="Google Shape;109;p16"/>
          <p:cNvSpPr txBox="1">
            <a:spLocks noGrp="1"/>
          </p:cNvSpPr>
          <p:nvPr>
            <p:ph type="body" idx="4"/>
          </p:nvPr>
        </p:nvSpPr>
        <p:spPr>
          <a:xfrm>
            <a:off x="15989166" y="12344400"/>
            <a:ext cx="11883542" cy="15453361"/>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110" name="Google Shape;110;p16"/>
          <p:cNvSpPr txBox="1">
            <a:spLocks noGrp="1"/>
          </p:cNvSpPr>
          <p:nvPr>
            <p:ph type="body" idx="5"/>
          </p:nvPr>
        </p:nvSpPr>
        <p:spPr>
          <a:xfrm>
            <a:off x="28679659" y="9052560"/>
            <a:ext cx="11883542" cy="276605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2304"/>
              </a:spcBef>
              <a:spcAft>
                <a:spcPts val="0"/>
              </a:spcAft>
              <a:buSzPts val="8064"/>
              <a:buNone/>
              <a:defRPr sz="11520" b="0">
                <a:solidFill>
                  <a:schemeClr val="lt1"/>
                </a:solidFill>
              </a:defRPr>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111" name="Google Shape;111;p16"/>
          <p:cNvSpPr txBox="1">
            <a:spLocks noGrp="1"/>
          </p:cNvSpPr>
          <p:nvPr>
            <p:ph type="body" idx="6"/>
          </p:nvPr>
        </p:nvSpPr>
        <p:spPr>
          <a:xfrm>
            <a:off x="28679659" y="12344400"/>
            <a:ext cx="11883542" cy="15453361"/>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112" name="Google Shape;112;p16"/>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17" descr="Slate-V2-SD-3colPhotoInset.png"/>
          <p:cNvPicPr preferRelativeResize="0"/>
          <p:nvPr/>
        </p:nvPicPr>
        <p:blipFill rotWithShape="1">
          <a:blip r:embed="rId2">
            <a:alphaModFix/>
          </a:blip>
          <a:srcRect/>
          <a:stretch/>
        </p:blipFill>
        <p:spPr>
          <a:xfrm>
            <a:off x="3164347" y="8765016"/>
            <a:ext cx="12139421" cy="8801078"/>
          </a:xfrm>
          <a:prstGeom prst="rect">
            <a:avLst/>
          </a:prstGeom>
          <a:noFill/>
          <a:ln>
            <a:noFill/>
          </a:ln>
        </p:spPr>
      </p:pic>
      <p:pic>
        <p:nvPicPr>
          <p:cNvPr id="117" name="Google Shape;117;p17" descr="Slate-V2-SD-3colPhotoInset.png"/>
          <p:cNvPicPr preferRelativeResize="0"/>
          <p:nvPr/>
        </p:nvPicPr>
        <p:blipFill rotWithShape="1">
          <a:blip r:embed="rId2">
            <a:alphaModFix/>
          </a:blip>
          <a:srcRect/>
          <a:stretch/>
        </p:blipFill>
        <p:spPr>
          <a:xfrm>
            <a:off x="15810302" y="8765016"/>
            <a:ext cx="12139421" cy="8801078"/>
          </a:xfrm>
          <a:prstGeom prst="rect">
            <a:avLst/>
          </a:prstGeom>
          <a:noFill/>
          <a:ln>
            <a:noFill/>
          </a:ln>
        </p:spPr>
      </p:pic>
      <p:pic>
        <p:nvPicPr>
          <p:cNvPr id="118" name="Google Shape;118;p17" descr="Slate-V2-SD-3colPhotoInset.png"/>
          <p:cNvPicPr preferRelativeResize="0"/>
          <p:nvPr/>
        </p:nvPicPr>
        <p:blipFill rotWithShape="1">
          <a:blip r:embed="rId2">
            <a:alphaModFix/>
          </a:blip>
          <a:srcRect/>
          <a:stretch/>
        </p:blipFill>
        <p:spPr>
          <a:xfrm>
            <a:off x="28424231" y="8765016"/>
            <a:ext cx="12139421" cy="8801078"/>
          </a:xfrm>
          <a:prstGeom prst="rect">
            <a:avLst/>
          </a:prstGeom>
          <a:noFill/>
          <a:ln>
            <a:noFill/>
          </a:ln>
        </p:spPr>
      </p:pic>
      <p:sp>
        <p:nvSpPr>
          <p:cNvPr id="119" name="Google Shape;119;p17"/>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body" idx="1"/>
          </p:nvPr>
        </p:nvSpPr>
        <p:spPr>
          <a:xfrm>
            <a:off x="3289661" y="18739709"/>
            <a:ext cx="11883542" cy="276605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1920"/>
              </a:spcBef>
              <a:spcAft>
                <a:spcPts val="0"/>
              </a:spcAft>
              <a:buSzPts val="6720"/>
              <a:buNone/>
              <a:defRPr sz="9600" b="0">
                <a:solidFill>
                  <a:schemeClr val="lt1"/>
                </a:solidFill>
              </a:defRPr>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121" name="Google Shape;121;p17"/>
          <p:cNvSpPr>
            <a:spLocks noGrp="1"/>
          </p:cNvSpPr>
          <p:nvPr>
            <p:ph type="pic" idx="2"/>
          </p:nvPr>
        </p:nvSpPr>
        <p:spPr>
          <a:xfrm>
            <a:off x="3665170" y="9306807"/>
            <a:ext cx="11132525" cy="7694179"/>
          </a:xfrm>
          <a:prstGeom prst="roundRect">
            <a:avLst>
              <a:gd name="adj" fmla="val 1858"/>
            </a:avLst>
          </a:prstGeom>
          <a:noFill/>
          <a:ln>
            <a:noFill/>
          </a:ln>
          <a:effectLst>
            <a:outerShdw blurRad="38100" dist="25400" dir="4440000">
              <a:srgbClr val="000000">
                <a:alpha val="35294"/>
              </a:srgbClr>
            </a:outerShdw>
          </a:effectLst>
        </p:spPr>
        <p:txBody>
          <a:bodyPr spcFirstLastPara="1" wrap="square" lIns="91425" tIns="45700" rIns="91425" bIns="45700" anchor="t" anchorCtr="0">
            <a:normAutofit/>
          </a:bodyPr>
          <a:lstStyle>
            <a:lvl1pPr marR="0" lvl="0" algn="ctr" rtl="0">
              <a:lnSpc>
                <a:spcPct val="100000"/>
              </a:lnSpc>
              <a:spcBef>
                <a:spcPts val="1536"/>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1pPr>
            <a:lvl2pPr marR="0" lvl="1"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2pPr>
            <a:lvl3pPr marR="0" lvl="2"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3pPr>
            <a:lvl4pPr marR="0" lvl="3"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4pPr>
            <a:lvl5pPr marR="0" lvl="4"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5pPr>
            <a:lvl6pPr marR="0" lvl="5"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6pPr>
            <a:lvl7pPr marR="0" lvl="6"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7pPr>
            <a:lvl8pPr marR="0" lvl="7"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8pPr>
            <a:lvl9pPr marR="0" lvl="8" algn="l" rtl="0">
              <a:lnSpc>
                <a:spcPct val="100000"/>
              </a:lnSpc>
              <a:spcBef>
                <a:spcPts val="2880"/>
              </a:spcBef>
              <a:spcAft>
                <a:spcPts val="288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9pPr>
          </a:lstStyle>
          <a:p>
            <a:endParaRPr/>
          </a:p>
        </p:txBody>
      </p:sp>
      <p:sp>
        <p:nvSpPr>
          <p:cNvPr id="122" name="Google Shape;122;p17"/>
          <p:cNvSpPr txBox="1">
            <a:spLocks noGrp="1"/>
          </p:cNvSpPr>
          <p:nvPr>
            <p:ph type="body" idx="3"/>
          </p:nvPr>
        </p:nvSpPr>
        <p:spPr>
          <a:xfrm>
            <a:off x="3289661" y="21505773"/>
            <a:ext cx="11883542" cy="629199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123" name="Google Shape;123;p17"/>
          <p:cNvSpPr txBox="1">
            <a:spLocks noGrp="1"/>
          </p:cNvSpPr>
          <p:nvPr>
            <p:ph type="body" idx="4"/>
          </p:nvPr>
        </p:nvSpPr>
        <p:spPr>
          <a:xfrm>
            <a:off x="15994038" y="18739709"/>
            <a:ext cx="11883542" cy="276605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1920"/>
              </a:spcBef>
              <a:spcAft>
                <a:spcPts val="0"/>
              </a:spcAft>
              <a:buSzPts val="6720"/>
              <a:buNone/>
              <a:defRPr sz="9600" b="0">
                <a:solidFill>
                  <a:schemeClr val="lt1"/>
                </a:solidFill>
              </a:defRPr>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124" name="Google Shape;124;p17"/>
          <p:cNvSpPr>
            <a:spLocks noGrp="1"/>
          </p:cNvSpPr>
          <p:nvPr>
            <p:ph type="pic" idx="5"/>
          </p:nvPr>
        </p:nvSpPr>
        <p:spPr>
          <a:xfrm>
            <a:off x="16364673" y="9307651"/>
            <a:ext cx="11132525" cy="7719187"/>
          </a:xfrm>
          <a:prstGeom prst="roundRect">
            <a:avLst>
              <a:gd name="adj" fmla="val 1858"/>
            </a:avLst>
          </a:prstGeom>
          <a:noFill/>
          <a:ln>
            <a:noFill/>
          </a:ln>
          <a:effectLst>
            <a:outerShdw blurRad="38100" dist="25400" dir="4440000">
              <a:srgbClr val="000000">
                <a:alpha val="35294"/>
              </a:srgbClr>
            </a:outerShdw>
          </a:effectLst>
        </p:spPr>
        <p:txBody>
          <a:bodyPr spcFirstLastPara="1" wrap="square" lIns="91425" tIns="45700" rIns="91425" bIns="45700" anchor="t" anchorCtr="0">
            <a:normAutofit/>
          </a:bodyPr>
          <a:lstStyle>
            <a:lvl1pPr marR="0" lvl="0" algn="ctr" rtl="0">
              <a:lnSpc>
                <a:spcPct val="100000"/>
              </a:lnSpc>
              <a:spcBef>
                <a:spcPts val="1536"/>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1pPr>
            <a:lvl2pPr marR="0" lvl="1"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2pPr>
            <a:lvl3pPr marR="0" lvl="2"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3pPr>
            <a:lvl4pPr marR="0" lvl="3"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4pPr>
            <a:lvl5pPr marR="0" lvl="4"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5pPr>
            <a:lvl6pPr marR="0" lvl="5"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6pPr>
            <a:lvl7pPr marR="0" lvl="6"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7pPr>
            <a:lvl8pPr marR="0" lvl="7"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8pPr>
            <a:lvl9pPr marR="0" lvl="8" algn="l" rtl="0">
              <a:lnSpc>
                <a:spcPct val="100000"/>
              </a:lnSpc>
              <a:spcBef>
                <a:spcPts val="2880"/>
              </a:spcBef>
              <a:spcAft>
                <a:spcPts val="288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9pPr>
          </a:lstStyle>
          <a:p>
            <a:endParaRPr/>
          </a:p>
        </p:txBody>
      </p:sp>
      <p:sp>
        <p:nvSpPr>
          <p:cNvPr id="125" name="Google Shape;125;p17"/>
          <p:cNvSpPr txBox="1">
            <a:spLocks noGrp="1"/>
          </p:cNvSpPr>
          <p:nvPr>
            <p:ph type="body" idx="6"/>
          </p:nvPr>
        </p:nvSpPr>
        <p:spPr>
          <a:xfrm>
            <a:off x="15989163" y="21505769"/>
            <a:ext cx="11888414" cy="629199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126" name="Google Shape;126;p17"/>
          <p:cNvSpPr txBox="1">
            <a:spLocks noGrp="1"/>
          </p:cNvSpPr>
          <p:nvPr>
            <p:ph type="body" idx="7"/>
          </p:nvPr>
        </p:nvSpPr>
        <p:spPr>
          <a:xfrm>
            <a:off x="28680113" y="18739709"/>
            <a:ext cx="11883542" cy="276605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1920"/>
              </a:spcBef>
              <a:spcAft>
                <a:spcPts val="0"/>
              </a:spcAft>
              <a:buSzPts val="6720"/>
              <a:buNone/>
              <a:defRPr sz="9600" b="0">
                <a:solidFill>
                  <a:schemeClr val="lt1"/>
                </a:solidFill>
              </a:defRPr>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127" name="Google Shape;127;p17"/>
          <p:cNvSpPr>
            <a:spLocks noGrp="1"/>
          </p:cNvSpPr>
          <p:nvPr>
            <p:ph type="pic" idx="8"/>
          </p:nvPr>
        </p:nvSpPr>
        <p:spPr>
          <a:xfrm>
            <a:off x="29072516" y="9285274"/>
            <a:ext cx="11132525" cy="7715011"/>
          </a:xfrm>
          <a:prstGeom prst="roundRect">
            <a:avLst>
              <a:gd name="adj" fmla="val 1858"/>
            </a:avLst>
          </a:prstGeom>
          <a:noFill/>
          <a:ln>
            <a:noFill/>
          </a:ln>
          <a:effectLst>
            <a:outerShdw blurRad="38100" dist="25400" dir="4440000">
              <a:srgbClr val="000000">
                <a:alpha val="35294"/>
              </a:srgbClr>
            </a:outerShdw>
          </a:effectLst>
        </p:spPr>
        <p:txBody>
          <a:bodyPr spcFirstLastPara="1" wrap="square" lIns="91425" tIns="45700" rIns="91425" bIns="45700" anchor="t" anchorCtr="0">
            <a:normAutofit/>
          </a:bodyPr>
          <a:lstStyle>
            <a:lvl1pPr marR="0" lvl="0" algn="ctr" rtl="0">
              <a:lnSpc>
                <a:spcPct val="100000"/>
              </a:lnSpc>
              <a:spcBef>
                <a:spcPts val="1536"/>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1pPr>
            <a:lvl2pPr marR="0" lvl="1"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2pPr>
            <a:lvl3pPr marR="0" lvl="2"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3pPr>
            <a:lvl4pPr marR="0" lvl="3"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4pPr>
            <a:lvl5pPr marR="0" lvl="4"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5pPr>
            <a:lvl6pPr marR="0" lvl="5"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6pPr>
            <a:lvl7pPr marR="0" lvl="6"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7pPr>
            <a:lvl8pPr marR="0" lvl="7"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8pPr>
            <a:lvl9pPr marR="0" lvl="8" algn="l" rtl="0">
              <a:lnSpc>
                <a:spcPct val="100000"/>
              </a:lnSpc>
              <a:spcBef>
                <a:spcPts val="2880"/>
              </a:spcBef>
              <a:spcAft>
                <a:spcPts val="288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9pPr>
          </a:lstStyle>
          <a:p>
            <a:endParaRPr/>
          </a:p>
        </p:txBody>
      </p:sp>
      <p:sp>
        <p:nvSpPr>
          <p:cNvPr id="128" name="Google Shape;128;p17"/>
          <p:cNvSpPr txBox="1">
            <a:spLocks noGrp="1"/>
          </p:cNvSpPr>
          <p:nvPr>
            <p:ph type="body" idx="9"/>
          </p:nvPr>
        </p:nvSpPr>
        <p:spPr>
          <a:xfrm>
            <a:off x="28679659" y="21505759"/>
            <a:ext cx="11883542" cy="629200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344"/>
              </a:spcBef>
              <a:spcAft>
                <a:spcPts val="0"/>
              </a:spcAft>
              <a:buSzPts val="4704"/>
              <a:buNone/>
              <a:defRPr sz="6719"/>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129" name="Google Shape;129;p17"/>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rot="5400000">
            <a:off x="12185430" y="-580009"/>
            <a:ext cx="19482006" cy="37273547"/>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2880"/>
              </a:spcBef>
              <a:spcAft>
                <a:spcPts val="0"/>
              </a:spcAft>
              <a:buSzPts val="1260"/>
              <a:buChar char="?"/>
              <a:defRPr/>
            </a:lvl2pPr>
            <a:lvl3pPr marL="1371600" lvl="2" indent="-308610" algn="l">
              <a:lnSpc>
                <a:spcPct val="100000"/>
              </a:lnSpc>
              <a:spcBef>
                <a:spcPts val="2880"/>
              </a:spcBef>
              <a:spcAft>
                <a:spcPts val="0"/>
              </a:spcAft>
              <a:buSzPts val="1260"/>
              <a:buChar char="◈"/>
              <a:defRPr/>
            </a:lvl3pPr>
            <a:lvl4pPr marL="1828800" lvl="3" indent="-308610" algn="l">
              <a:lnSpc>
                <a:spcPct val="100000"/>
              </a:lnSpc>
              <a:spcBef>
                <a:spcPts val="2880"/>
              </a:spcBef>
              <a:spcAft>
                <a:spcPts val="0"/>
              </a:spcAft>
              <a:buSzPts val="1260"/>
              <a:buChar char="?"/>
              <a:defRPr/>
            </a:lvl4pPr>
            <a:lvl5pPr marL="2286000" lvl="4" indent="-308610" algn="l">
              <a:lnSpc>
                <a:spcPct val="100000"/>
              </a:lnSpc>
              <a:spcBef>
                <a:spcPts val="2880"/>
              </a:spcBef>
              <a:spcAft>
                <a:spcPts val="0"/>
              </a:spcAft>
              <a:buSzPts val="1260"/>
              <a:buChar char="◈"/>
              <a:defRPr/>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135" name="Google Shape;135;p18"/>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8"/>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rot="5400000">
            <a:off x="24015285" y="11249849"/>
            <a:ext cx="24871685" cy="8224152"/>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2"/>
              </a:buClr>
              <a:buSzPts val="19200"/>
              <a:buFont typeface="Lust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
          <p:cNvSpPr txBox="1">
            <a:spLocks noGrp="1"/>
          </p:cNvSpPr>
          <p:nvPr>
            <p:ph type="body" idx="1"/>
          </p:nvPr>
        </p:nvSpPr>
        <p:spPr>
          <a:xfrm rot="5400000">
            <a:off x="5104195" y="1111555"/>
            <a:ext cx="24871685" cy="28500738"/>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2880"/>
              </a:spcBef>
              <a:spcAft>
                <a:spcPts val="0"/>
              </a:spcAft>
              <a:buSzPts val="1260"/>
              <a:buChar char="?"/>
              <a:defRPr/>
            </a:lvl2pPr>
            <a:lvl3pPr marL="1371600" lvl="2" indent="-308610" algn="l">
              <a:lnSpc>
                <a:spcPct val="100000"/>
              </a:lnSpc>
              <a:spcBef>
                <a:spcPts val="2880"/>
              </a:spcBef>
              <a:spcAft>
                <a:spcPts val="0"/>
              </a:spcAft>
              <a:buSzPts val="1260"/>
              <a:buChar char="◈"/>
              <a:defRPr/>
            </a:lvl3pPr>
            <a:lvl4pPr marL="1828800" lvl="3" indent="-308610" algn="l">
              <a:lnSpc>
                <a:spcPct val="100000"/>
              </a:lnSpc>
              <a:spcBef>
                <a:spcPts val="2880"/>
              </a:spcBef>
              <a:spcAft>
                <a:spcPts val="0"/>
              </a:spcAft>
              <a:buSzPts val="1260"/>
              <a:buChar char="?"/>
              <a:defRPr/>
            </a:lvl4pPr>
            <a:lvl5pPr marL="2286000" lvl="4" indent="-308610" algn="l">
              <a:lnSpc>
                <a:spcPct val="100000"/>
              </a:lnSpc>
              <a:spcBef>
                <a:spcPts val="2880"/>
              </a:spcBef>
              <a:spcAft>
                <a:spcPts val="0"/>
              </a:spcAft>
              <a:buSzPts val="1260"/>
              <a:buChar char="◈"/>
              <a:defRPr/>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141" name="Google Shape;141;p19"/>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9"/>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289661" y="8315762"/>
            <a:ext cx="37273547" cy="19482006"/>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2880"/>
              </a:spcBef>
              <a:spcAft>
                <a:spcPts val="0"/>
              </a:spcAft>
              <a:buSzPts val="1260"/>
              <a:buChar char="?"/>
              <a:defRPr/>
            </a:lvl2pPr>
            <a:lvl3pPr marL="1371600" lvl="2" indent="-308610" algn="l">
              <a:lnSpc>
                <a:spcPct val="100000"/>
              </a:lnSpc>
              <a:spcBef>
                <a:spcPts val="2880"/>
              </a:spcBef>
              <a:spcAft>
                <a:spcPts val="0"/>
              </a:spcAft>
              <a:buSzPts val="1260"/>
              <a:buChar char="◈"/>
              <a:defRPr/>
            </a:lvl3pPr>
            <a:lvl4pPr marL="1828800" lvl="3" indent="-308610" algn="l">
              <a:lnSpc>
                <a:spcPct val="100000"/>
              </a:lnSpc>
              <a:spcBef>
                <a:spcPts val="2880"/>
              </a:spcBef>
              <a:spcAft>
                <a:spcPts val="0"/>
              </a:spcAft>
              <a:buSzPts val="1260"/>
              <a:buChar char="?"/>
              <a:defRPr/>
            </a:lvl4pPr>
            <a:lvl5pPr marL="2286000" lvl="4" indent="-308610" algn="l">
              <a:lnSpc>
                <a:spcPct val="100000"/>
              </a:lnSpc>
              <a:spcBef>
                <a:spcPts val="2880"/>
              </a:spcBef>
              <a:spcAft>
                <a:spcPts val="0"/>
              </a:spcAft>
              <a:buSzPts val="1260"/>
              <a:buChar char="◈"/>
              <a:defRPr/>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24" name="Google Shape;24;p4"/>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63447" y="8453129"/>
            <a:ext cx="34525981" cy="877830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100000"/>
              </a:lnSpc>
              <a:spcBef>
                <a:spcPts val="0"/>
              </a:spcBef>
              <a:spcAft>
                <a:spcPts val="0"/>
              </a:spcAft>
              <a:buClr>
                <a:schemeClr val="lt2"/>
              </a:buClr>
              <a:buSzPts val="19200"/>
              <a:buFont typeface="Lustria"/>
              <a:buNone/>
              <a:defRPr sz="19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663447" y="17231419"/>
            <a:ext cx="34525981" cy="723385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920"/>
              </a:spcBef>
              <a:spcAft>
                <a:spcPts val="0"/>
              </a:spcAft>
              <a:buSzPts val="6720"/>
              <a:buNone/>
              <a:defRPr sz="9600">
                <a:solidFill>
                  <a:schemeClr val="lt1"/>
                </a:solidFill>
              </a:defRPr>
            </a:lvl1pPr>
            <a:lvl2pPr marL="914400" lvl="1" indent="-228600" algn="l">
              <a:lnSpc>
                <a:spcPct val="100000"/>
              </a:lnSpc>
              <a:spcBef>
                <a:spcPts val="2880"/>
              </a:spcBef>
              <a:spcAft>
                <a:spcPts val="0"/>
              </a:spcAft>
              <a:buSzPts val="6048"/>
              <a:buNone/>
              <a:defRPr sz="8640">
                <a:solidFill>
                  <a:schemeClr val="lt1"/>
                </a:solidFill>
              </a:defRPr>
            </a:lvl2pPr>
            <a:lvl3pPr marL="1371600" lvl="2" indent="-228600" algn="l">
              <a:lnSpc>
                <a:spcPct val="100000"/>
              </a:lnSpc>
              <a:spcBef>
                <a:spcPts val="2880"/>
              </a:spcBef>
              <a:spcAft>
                <a:spcPts val="0"/>
              </a:spcAft>
              <a:buSzPts val="5376"/>
              <a:buNone/>
              <a:defRPr sz="7680">
                <a:solidFill>
                  <a:schemeClr val="lt1"/>
                </a:solidFill>
              </a:defRPr>
            </a:lvl3pPr>
            <a:lvl4pPr marL="1828800" lvl="3" indent="-228600" algn="l">
              <a:lnSpc>
                <a:spcPct val="100000"/>
              </a:lnSpc>
              <a:spcBef>
                <a:spcPts val="2880"/>
              </a:spcBef>
              <a:spcAft>
                <a:spcPts val="0"/>
              </a:spcAft>
              <a:buSzPts val="4704"/>
              <a:buNone/>
              <a:defRPr sz="6719">
                <a:solidFill>
                  <a:schemeClr val="lt1"/>
                </a:solidFill>
              </a:defRPr>
            </a:lvl4pPr>
            <a:lvl5pPr marL="2286000" lvl="4" indent="-228600" algn="l">
              <a:lnSpc>
                <a:spcPct val="100000"/>
              </a:lnSpc>
              <a:spcBef>
                <a:spcPts val="2880"/>
              </a:spcBef>
              <a:spcAft>
                <a:spcPts val="0"/>
              </a:spcAft>
              <a:buSzPts val="4704"/>
              <a:buNone/>
              <a:defRPr sz="6719">
                <a:solidFill>
                  <a:schemeClr val="lt1"/>
                </a:solidFill>
              </a:defRPr>
            </a:lvl5pPr>
            <a:lvl6pPr marL="2743200" lvl="5" indent="-228600" algn="l">
              <a:lnSpc>
                <a:spcPct val="100000"/>
              </a:lnSpc>
              <a:spcBef>
                <a:spcPts val="2880"/>
              </a:spcBef>
              <a:spcAft>
                <a:spcPts val="0"/>
              </a:spcAft>
              <a:buSzPts val="4704"/>
              <a:buNone/>
              <a:defRPr sz="6719">
                <a:solidFill>
                  <a:schemeClr val="lt1"/>
                </a:solidFill>
              </a:defRPr>
            </a:lvl6pPr>
            <a:lvl7pPr marL="3200400" lvl="6" indent="-228600" algn="l">
              <a:lnSpc>
                <a:spcPct val="100000"/>
              </a:lnSpc>
              <a:spcBef>
                <a:spcPts val="2880"/>
              </a:spcBef>
              <a:spcAft>
                <a:spcPts val="0"/>
              </a:spcAft>
              <a:buSzPts val="4704"/>
              <a:buNone/>
              <a:defRPr sz="6719">
                <a:solidFill>
                  <a:schemeClr val="lt1"/>
                </a:solidFill>
              </a:defRPr>
            </a:lvl7pPr>
            <a:lvl8pPr marL="3657600" lvl="7" indent="-228600" algn="l">
              <a:lnSpc>
                <a:spcPct val="100000"/>
              </a:lnSpc>
              <a:spcBef>
                <a:spcPts val="2880"/>
              </a:spcBef>
              <a:spcAft>
                <a:spcPts val="0"/>
              </a:spcAft>
              <a:buSzPts val="4704"/>
              <a:buNone/>
              <a:defRPr sz="6719">
                <a:solidFill>
                  <a:schemeClr val="lt1"/>
                </a:solidFill>
              </a:defRPr>
            </a:lvl8pPr>
            <a:lvl9pPr marL="4114800" lvl="8" indent="-228600" algn="l">
              <a:lnSpc>
                <a:spcPct val="100000"/>
              </a:lnSpc>
              <a:spcBef>
                <a:spcPts val="2880"/>
              </a:spcBef>
              <a:spcAft>
                <a:spcPts val="2880"/>
              </a:spcAft>
              <a:buSzPts val="4704"/>
              <a:buNone/>
              <a:defRPr sz="6719">
                <a:solidFill>
                  <a:schemeClr val="lt1"/>
                </a:solidFill>
              </a:defRPr>
            </a:lvl9pPr>
          </a:lstStyle>
          <a:p>
            <a:endParaRPr/>
          </a:p>
        </p:txBody>
      </p:sp>
      <p:sp>
        <p:nvSpPr>
          <p:cNvPr id="30" name="Google Shape;30;p5"/>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289668" y="8315755"/>
            <a:ext cx="18217790" cy="194820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2880"/>
              </a:spcBef>
              <a:spcAft>
                <a:spcPts val="0"/>
              </a:spcAft>
              <a:buSzPts val="1260"/>
              <a:buChar char="?"/>
              <a:defRPr/>
            </a:lvl2pPr>
            <a:lvl3pPr marL="1371600" lvl="2" indent="-308610" algn="l">
              <a:lnSpc>
                <a:spcPct val="100000"/>
              </a:lnSpc>
              <a:spcBef>
                <a:spcPts val="2880"/>
              </a:spcBef>
              <a:spcAft>
                <a:spcPts val="0"/>
              </a:spcAft>
              <a:buSzPts val="1260"/>
              <a:buChar char="◈"/>
              <a:defRPr/>
            </a:lvl3pPr>
            <a:lvl4pPr marL="1828800" lvl="3" indent="-308610" algn="l">
              <a:lnSpc>
                <a:spcPct val="100000"/>
              </a:lnSpc>
              <a:spcBef>
                <a:spcPts val="2880"/>
              </a:spcBef>
              <a:spcAft>
                <a:spcPts val="0"/>
              </a:spcAft>
              <a:buSzPts val="1260"/>
              <a:buChar char="?"/>
              <a:defRPr/>
            </a:lvl4pPr>
            <a:lvl5pPr marL="2286000" lvl="4" indent="-308610" algn="l">
              <a:lnSpc>
                <a:spcPct val="100000"/>
              </a:lnSpc>
              <a:spcBef>
                <a:spcPts val="2880"/>
              </a:spcBef>
              <a:spcAft>
                <a:spcPts val="0"/>
              </a:spcAft>
              <a:buSzPts val="1260"/>
              <a:buChar char="◈"/>
              <a:defRPr/>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36" name="Google Shape;36;p6"/>
          <p:cNvSpPr txBox="1">
            <a:spLocks noGrp="1"/>
          </p:cNvSpPr>
          <p:nvPr>
            <p:ph type="body" idx="2"/>
          </p:nvPr>
        </p:nvSpPr>
        <p:spPr>
          <a:xfrm>
            <a:off x="22330414" y="8315762"/>
            <a:ext cx="18232794" cy="19482006"/>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2880"/>
              </a:spcBef>
              <a:spcAft>
                <a:spcPts val="0"/>
              </a:spcAft>
              <a:buSzPts val="1260"/>
              <a:buChar char="?"/>
              <a:defRPr/>
            </a:lvl2pPr>
            <a:lvl3pPr marL="1371600" lvl="2" indent="-308610" algn="l">
              <a:lnSpc>
                <a:spcPct val="100000"/>
              </a:lnSpc>
              <a:spcBef>
                <a:spcPts val="2880"/>
              </a:spcBef>
              <a:spcAft>
                <a:spcPts val="0"/>
              </a:spcAft>
              <a:buSzPts val="1260"/>
              <a:buChar char="◈"/>
              <a:defRPr/>
            </a:lvl3pPr>
            <a:lvl4pPr marL="1828800" lvl="3" indent="-308610" algn="l">
              <a:lnSpc>
                <a:spcPct val="100000"/>
              </a:lnSpc>
              <a:spcBef>
                <a:spcPts val="2880"/>
              </a:spcBef>
              <a:spcAft>
                <a:spcPts val="0"/>
              </a:spcAft>
              <a:buSzPts val="1260"/>
              <a:buChar char="?"/>
              <a:defRPr/>
            </a:lvl4pPr>
            <a:lvl5pPr marL="2286000" lvl="4" indent="-308610" algn="l">
              <a:lnSpc>
                <a:spcPct val="100000"/>
              </a:lnSpc>
              <a:spcBef>
                <a:spcPts val="2880"/>
              </a:spcBef>
              <a:spcAft>
                <a:spcPts val="0"/>
              </a:spcAft>
              <a:buSzPts val="1260"/>
              <a:buChar char="◈"/>
              <a:defRPr/>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37" name="Google Shape;37;p6"/>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7" descr="Slate-V2-SD-compPhotoInset.png"/>
          <p:cNvPicPr preferRelativeResize="0"/>
          <p:nvPr/>
        </p:nvPicPr>
        <p:blipFill rotWithShape="1">
          <a:blip r:embed="rId2">
            <a:alphaModFix/>
          </a:blip>
          <a:srcRect/>
          <a:stretch/>
        </p:blipFill>
        <p:spPr>
          <a:xfrm>
            <a:off x="3289659" y="8497553"/>
            <a:ext cx="18179630" cy="19742174"/>
          </a:xfrm>
          <a:prstGeom prst="rect">
            <a:avLst/>
          </a:prstGeom>
          <a:noFill/>
          <a:ln>
            <a:noFill/>
          </a:ln>
        </p:spPr>
      </p:pic>
      <p:pic>
        <p:nvPicPr>
          <p:cNvPr id="42" name="Google Shape;42;p7" descr="Slate-V2-SD-compPhotoInset.png"/>
          <p:cNvPicPr preferRelativeResize="0"/>
          <p:nvPr/>
        </p:nvPicPr>
        <p:blipFill rotWithShape="1">
          <a:blip r:embed="rId2">
            <a:alphaModFix/>
          </a:blip>
          <a:srcRect/>
          <a:stretch/>
        </p:blipFill>
        <p:spPr>
          <a:xfrm>
            <a:off x="22383580" y="8497553"/>
            <a:ext cx="18179630" cy="19742174"/>
          </a:xfrm>
          <a:prstGeom prst="rect">
            <a:avLst/>
          </a:prstGeom>
          <a:noFill/>
          <a:ln>
            <a:noFill/>
          </a:ln>
        </p:spPr>
      </p:pic>
      <p:sp>
        <p:nvSpPr>
          <p:cNvPr id="43" name="Google Shape;43;p7"/>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9200"/>
              <a:buFont typeface="Lust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3621139" y="8809219"/>
            <a:ext cx="17554838" cy="2615443"/>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2304"/>
              </a:spcBef>
              <a:spcAft>
                <a:spcPts val="0"/>
              </a:spcAft>
              <a:buSzPts val="8064"/>
              <a:buNone/>
              <a:defRPr sz="11520" b="0"/>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45" name="Google Shape;45;p7"/>
          <p:cNvSpPr txBox="1">
            <a:spLocks noGrp="1"/>
          </p:cNvSpPr>
          <p:nvPr>
            <p:ph type="body" idx="2"/>
          </p:nvPr>
        </p:nvSpPr>
        <p:spPr>
          <a:xfrm>
            <a:off x="3621139" y="11424665"/>
            <a:ext cx="17554838" cy="16373102"/>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612648" algn="l">
              <a:lnSpc>
                <a:spcPct val="100000"/>
              </a:lnSpc>
              <a:spcBef>
                <a:spcPts val="1728"/>
              </a:spcBef>
              <a:spcAft>
                <a:spcPts val="0"/>
              </a:spcAft>
              <a:buSzPts val="6048"/>
              <a:buChar char="◈"/>
              <a:defRPr sz="8640"/>
            </a:lvl1pPr>
            <a:lvl2pPr marL="914400" lvl="1" indent="-569975" algn="l">
              <a:lnSpc>
                <a:spcPct val="100000"/>
              </a:lnSpc>
              <a:spcBef>
                <a:spcPts val="2880"/>
              </a:spcBef>
              <a:spcAft>
                <a:spcPts val="0"/>
              </a:spcAft>
              <a:buSzPts val="5376"/>
              <a:buChar char="?"/>
              <a:defRPr sz="7680"/>
            </a:lvl2pPr>
            <a:lvl3pPr marL="1371600" lvl="2" indent="-527304" algn="l">
              <a:lnSpc>
                <a:spcPct val="100000"/>
              </a:lnSpc>
              <a:spcBef>
                <a:spcPts val="2880"/>
              </a:spcBef>
              <a:spcAft>
                <a:spcPts val="0"/>
              </a:spcAft>
              <a:buSzPts val="4704"/>
              <a:buChar char="◈"/>
              <a:defRPr sz="6719"/>
            </a:lvl3pPr>
            <a:lvl4pPr marL="1828800" lvl="3" indent="-484632" algn="l">
              <a:lnSpc>
                <a:spcPct val="100000"/>
              </a:lnSpc>
              <a:spcBef>
                <a:spcPts val="2880"/>
              </a:spcBef>
              <a:spcAft>
                <a:spcPts val="0"/>
              </a:spcAft>
              <a:buSzPts val="4032"/>
              <a:buChar char="?"/>
              <a:defRPr sz="5760"/>
            </a:lvl4pPr>
            <a:lvl5pPr marL="2286000" lvl="4" indent="-484632" algn="l">
              <a:lnSpc>
                <a:spcPct val="100000"/>
              </a:lnSpc>
              <a:spcBef>
                <a:spcPts val="2880"/>
              </a:spcBef>
              <a:spcAft>
                <a:spcPts val="0"/>
              </a:spcAft>
              <a:buSzPts val="4032"/>
              <a:buChar char="◈"/>
              <a:defRPr sz="5760"/>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46" name="Google Shape;46;p7"/>
          <p:cNvSpPr txBox="1">
            <a:spLocks noGrp="1"/>
          </p:cNvSpPr>
          <p:nvPr>
            <p:ph type="body" idx="3"/>
          </p:nvPr>
        </p:nvSpPr>
        <p:spPr>
          <a:xfrm>
            <a:off x="22661880" y="8809227"/>
            <a:ext cx="17623190" cy="2615438"/>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marL="457200" lvl="0" indent="-228600" algn="ctr">
              <a:lnSpc>
                <a:spcPct val="100000"/>
              </a:lnSpc>
              <a:spcBef>
                <a:spcPts val="2304"/>
              </a:spcBef>
              <a:spcAft>
                <a:spcPts val="0"/>
              </a:spcAft>
              <a:buSzPts val="8064"/>
              <a:buNone/>
              <a:defRPr sz="11520" b="0"/>
            </a:lvl1pPr>
            <a:lvl2pPr marL="914400" lvl="1" indent="-228600" algn="l">
              <a:lnSpc>
                <a:spcPct val="100000"/>
              </a:lnSpc>
              <a:spcBef>
                <a:spcPts val="2880"/>
              </a:spcBef>
              <a:spcAft>
                <a:spcPts val="0"/>
              </a:spcAft>
              <a:buSzPts val="6720"/>
              <a:buNone/>
              <a:defRPr sz="9600" b="1"/>
            </a:lvl2pPr>
            <a:lvl3pPr marL="1371600" lvl="2" indent="-228600" algn="l">
              <a:lnSpc>
                <a:spcPct val="100000"/>
              </a:lnSpc>
              <a:spcBef>
                <a:spcPts val="2880"/>
              </a:spcBef>
              <a:spcAft>
                <a:spcPts val="0"/>
              </a:spcAft>
              <a:buSzPts val="6048"/>
              <a:buNone/>
              <a:defRPr sz="8640" b="1"/>
            </a:lvl3pPr>
            <a:lvl4pPr marL="1828800" lvl="3" indent="-228600" algn="l">
              <a:lnSpc>
                <a:spcPct val="100000"/>
              </a:lnSpc>
              <a:spcBef>
                <a:spcPts val="2880"/>
              </a:spcBef>
              <a:spcAft>
                <a:spcPts val="0"/>
              </a:spcAft>
              <a:buSzPts val="5376"/>
              <a:buNone/>
              <a:defRPr sz="7680" b="1"/>
            </a:lvl4pPr>
            <a:lvl5pPr marL="2286000" lvl="4" indent="-228600" algn="l">
              <a:lnSpc>
                <a:spcPct val="100000"/>
              </a:lnSpc>
              <a:spcBef>
                <a:spcPts val="2880"/>
              </a:spcBef>
              <a:spcAft>
                <a:spcPts val="0"/>
              </a:spcAft>
              <a:buSzPts val="5376"/>
              <a:buNone/>
              <a:defRPr sz="7680" b="1"/>
            </a:lvl5pPr>
            <a:lvl6pPr marL="2743200" lvl="5" indent="-228600" algn="l">
              <a:lnSpc>
                <a:spcPct val="100000"/>
              </a:lnSpc>
              <a:spcBef>
                <a:spcPts val="2880"/>
              </a:spcBef>
              <a:spcAft>
                <a:spcPts val="0"/>
              </a:spcAft>
              <a:buSzPts val="5376"/>
              <a:buNone/>
              <a:defRPr sz="7680" b="1"/>
            </a:lvl6pPr>
            <a:lvl7pPr marL="3200400" lvl="6" indent="-228600" algn="l">
              <a:lnSpc>
                <a:spcPct val="100000"/>
              </a:lnSpc>
              <a:spcBef>
                <a:spcPts val="2880"/>
              </a:spcBef>
              <a:spcAft>
                <a:spcPts val="0"/>
              </a:spcAft>
              <a:buSzPts val="5376"/>
              <a:buNone/>
              <a:defRPr sz="7680" b="1"/>
            </a:lvl7pPr>
            <a:lvl8pPr marL="3657600" lvl="7" indent="-228600" algn="l">
              <a:lnSpc>
                <a:spcPct val="100000"/>
              </a:lnSpc>
              <a:spcBef>
                <a:spcPts val="2880"/>
              </a:spcBef>
              <a:spcAft>
                <a:spcPts val="0"/>
              </a:spcAft>
              <a:buSzPts val="5376"/>
              <a:buNone/>
              <a:defRPr sz="7680" b="1"/>
            </a:lvl8pPr>
            <a:lvl9pPr marL="4114800" lvl="8" indent="-228600" algn="l">
              <a:lnSpc>
                <a:spcPct val="100000"/>
              </a:lnSpc>
              <a:spcBef>
                <a:spcPts val="2880"/>
              </a:spcBef>
              <a:spcAft>
                <a:spcPts val="2880"/>
              </a:spcAft>
              <a:buSzPts val="5376"/>
              <a:buNone/>
              <a:defRPr sz="7680" b="1"/>
            </a:lvl9pPr>
          </a:lstStyle>
          <a:p>
            <a:endParaRPr/>
          </a:p>
        </p:txBody>
      </p:sp>
      <p:sp>
        <p:nvSpPr>
          <p:cNvPr id="47" name="Google Shape;47;p7"/>
          <p:cNvSpPr txBox="1">
            <a:spLocks noGrp="1"/>
          </p:cNvSpPr>
          <p:nvPr>
            <p:ph type="body" idx="4"/>
          </p:nvPr>
        </p:nvSpPr>
        <p:spPr>
          <a:xfrm>
            <a:off x="22661880" y="11424665"/>
            <a:ext cx="17623190" cy="16373102"/>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612648" algn="l">
              <a:lnSpc>
                <a:spcPct val="100000"/>
              </a:lnSpc>
              <a:spcBef>
                <a:spcPts val="1728"/>
              </a:spcBef>
              <a:spcAft>
                <a:spcPts val="0"/>
              </a:spcAft>
              <a:buSzPts val="6048"/>
              <a:buChar char="◈"/>
              <a:defRPr sz="8640"/>
            </a:lvl1pPr>
            <a:lvl2pPr marL="914400" lvl="1" indent="-569975" algn="l">
              <a:lnSpc>
                <a:spcPct val="100000"/>
              </a:lnSpc>
              <a:spcBef>
                <a:spcPts val="2880"/>
              </a:spcBef>
              <a:spcAft>
                <a:spcPts val="0"/>
              </a:spcAft>
              <a:buSzPts val="5376"/>
              <a:buChar char="?"/>
              <a:defRPr sz="7680"/>
            </a:lvl2pPr>
            <a:lvl3pPr marL="1371600" lvl="2" indent="-527304" algn="l">
              <a:lnSpc>
                <a:spcPct val="100000"/>
              </a:lnSpc>
              <a:spcBef>
                <a:spcPts val="2880"/>
              </a:spcBef>
              <a:spcAft>
                <a:spcPts val="0"/>
              </a:spcAft>
              <a:buSzPts val="4704"/>
              <a:buChar char="◈"/>
              <a:defRPr sz="6719"/>
            </a:lvl3pPr>
            <a:lvl4pPr marL="1828800" lvl="3" indent="-484632" algn="l">
              <a:lnSpc>
                <a:spcPct val="100000"/>
              </a:lnSpc>
              <a:spcBef>
                <a:spcPts val="2880"/>
              </a:spcBef>
              <a:spcAft>
                <a:spcPts val="0"/>
              </a:spcAft>
              <a:buSzPts val="4032"/>
              <a:buChar char="?"/>
              <a:defRPr sz="5760"/>
            </a:lvl4pPr>
            <a:lvl5pPr marL="2286000" lvl="4" indent="-484632" algn="l">
              <a:lnSpc>
                <a:spcPct val="100000"/>
              </a:lnSpc>
              <a:spcBef>
                <a:spcPts val="2880"/>
              </a:spcBef>
              <a:spcAft>
                <a:spcPts val="0"/>
              </a:spcAft>
              <a:buSzPts val="4032"/>
              <a:buChar char="◈"/>
              <a:defRPr sz="5760"/>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48" name="Google Shape;48;p7"/>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289668" y="2926080"/>
            <a:ext cx="13344802" cy="8745206"/>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rmAutofit/>
          </a:bodyPr>
          <a:lstStyle>
            <a:lvl1pPr lvl="0" algn="ctr">
              <a:lnSpc>
                <a:spcPct val="100000"/>
              </a:lnSpc>
              <a:spcBef>
                <a:spcPts val="0"/>
              </a:spcBef>
              <a:spcAft>
                <a:spcPts val="0"/>
              </a:spcAft>
              <a:buClr>
                <a:schemeClr val="lt2"/>
              </a:buClr>
              <a:buSzPts val="11520"/>
              <a:buFont typeface="Lustria"/>
              <a:buNone/>
              <a:defRPr sz="1152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17480283" y="2926080"/>
            <a:ext cx="23082926" cy="2487167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308610" algn="l">
              <a:lnSpc>
                <a:spcPct val="100000"/>
              </a:lnSpc>
              <a:spcBef>
                <a:spcPts val="360"/>
              </a:spcBef>
              <a:spcAft>
                <a:spcPts val="0"/>
              </a:spcAft>
              <a:buSzPts val="1260"/>
              <a:buChar char="◈"/>
              <a:defRPr/>
            </a:lvl1pPr>
            <a:lvl2pPr marL="914400" lvl="1" indent="-308610" algn="l">
              <a:lnSpc>
                <a:spcPct val="100000"/>
              </a:lnSpc>
              <a:spcBef>
                <a:spcPts val="2880"/>
              </a:spcBef>
              <a:spcAft>
                <a:spcPts val="0"/>
              </a:spcAft>
              <a:buSzPts val="1260"/>
              <a:buChar char="?"/>
              <a:defRPr/>
            </a:lvl2pPr>
            <a:lvl3pPr marL="1371600" lvl="2" indent="-308610" algn="l">
              <a:lnSpc>
                <a:spcPct val="100000"/>
              </a:lnSpc>
              <a:spcBef>
                <a:spcPts val="2880"/>
              </a:spcBef>
              <a:spcAft>
                <a:spcPts val="0"/>
              </a:spcAft>
              <a:buSzPts val="1260"/>
              <a:buChar char="◈"/>
              <a:defRPr/>
            </a:lvl3pPr>
            <a:lvl4pPr marL="1828800" lvl="3" indent="-308610" algn="l">
              <a:lnSpc>
                <a:spcPct val="100000"/>
              </a:lnSpc>
              <a:spcBef>
                <a:spcPts val="2880"/>
              </a:spcBef>
              <a:spcAft>
                <a:spcPts val="0"/>
              </a:spcAft>
              <a:buSzPts val="1260"/>
              <a:buChar char="?"/>
              <a:defRPr/>
            </a:lvl4pPr>
            <a:lvl5pPr marL="2286000" lvl="4" indent="-308610" algn="l">
              <a:lnSpc>
                <a:spcPct val="100000"/>
              </a:lnSpc>
              <a:spcBef>
                <a:spcPts val="2880"/>
              </a:spcBef>
              <a:spcAft>
                <a:spcPts val="0"/>
              </a:spcAft>
              <a:buSzPts val="1260"/>
              <a:buChar char="◈"/>
              <a:defRPr/>
            </a:lvl5pPr>
            <a:lvl6pPr marL="2743200" lvl="5" indent="-308610" algn="l">
              <a:lnSpc>
                <a:spcPct val="100000"/>
              </a:lnSpc>
              <a:spcBef>
                <a:spcPts val="2880"/>
              </a:spcBef>
              <a:spcAft>
                <a:spcPts val="0"/>
              </a:spcAft>
              <a:buSzPts val="1260"/>
              <a:buChar char="◈"/>
              <a:defRPr/>
            </a:lvl6pPr>
            <a:lvl7pPr marL="3200400" lvl="6" indent="-308610" algn="l">
              <a:lnSpc>
                <a:spcPct val="100000"/>
              </a:lnSpc>
              <a:spcBef>
                <a:spcPts val="2880"/>
              </a:spcBef>
              <a:spcAft>
                <a:spcPts val="0"/>
              </a:spcAft>
              <a:buSzPts val="1260"/>
              <a:buChar char="◈"/>
              <a:defRPr/>
            </a:lvl7pPr>
            <a:lvl8pPr marL="3657600" lvl="7" indent="-308609" algn="l">
              <a:lnSpc>
                <a:spcPct val="100000"/>
              </a:lnSpc>
              <a:spcBef>
                <a:spcPts val="2880"/>
              </a:spcBef>
              <a:spcAft>
                <a:spcPts val="0"/>
              </a:spcAft>
              <a:buSzPts val="1260"/>
              <a:buChar char="◈"/>
              <a:defRPr/>
            </a:lvl8pPr>
            <a:lvl9pPr marL="4114800" lvl="8" indent="-308609" algn="l">
              <a:lnSpc>
                <a:spcPct val="100000"/>
              </a:lnSpc>
              <a:spcBef>
                <a:spcPts val="2880"/>
              </a:spcBef>
              <a:spcAft>
                <a:spcPts val="2880"/>
              </a:spcAft>
              <a:buSzPts val="1260"/>
              <a:buChar char="◈"/>
              <a:defRPr/>
            </a:lvl9pPr>
          </a:lstStyle>
          <a:p>
            <a:endParaRPr/>
          </a:p>
        </p:txBody>
      </p:sp>
      <p:sp>
        <p:nvSpPr>
          <p:cNvPr id="63" name="Google Shape;63;p10"/>
          <p:cNvSpPr txBox="1">
            <a:spLocks noGrp="1"/>
          </p:cNvSpPr>
          <p:nvPr>
            <p:ph type="body" idx="2"/>
          </p:nvPr>
        </p:nvSpPr>
        <p:spPr>
          <a:xfrm>
            <a:off x="3289668" y="11671289"/>
            <a:ext cx="13344802" cy="16126469"/>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536"/>
              </a:spcBef>
              <a:spcAft>
                <a:spcPts val="0"/>
              </a:spcAft>
              <a:buSzPts val="5376"/>
              <a:buNone/>
              <a:defRPr sz="7680"/>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64" name="Google Shape;64;p10"/>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pic>
        <p:nvPicPr>
          <p:cNvPr id="68" name="Google Shape;68;p11" descr="Slate-V2-SD-vertPhotoInset.png"/>
          <p:cNvPicPr preferRelativeResize="0"/>
          <p:nvPr/>
        </p:nvPicPr>
        <p:blipFill rotWithShape="1">
          <a:blip r:embed="rId2">
            <a:alphaModFix/>
          </a:blip>
          <a:srcRect/>
          <a:stretch/>
        </p:blipFill>
        <p:spPr>
          <a:xfrm>
            <a:off x="23255938" y="2927630"/>
            <a:ext cx="16455100" cy="24986265"/>
          </a:xfrm>
          <a:prstGeom prst="rect">
            <a:avLst/>
          </a:prstGeom>
          <a:noFill/>
          <a:ln>
            <a:noFill/>
          </a:ln>
        </p:spPr>
      </p:pic>
      <p:sp>
        <p:nvSpPr>
          <p:cNvPr id="69" name="Google Shape;69;p11"/>
          <p:cNvSpPr txBox="1">
            <a:spLocks noGrp="1"/>
          </p:cNvSpPr>
          <p:nvPr>
            <p:ph type="title"/>
          </p:nvPr>
        </p:nvSpPr>
        <p:spPr>
          <a:xfrm>
            <a:off x="3289666" y="2927631"/>
            <a:ext cx="18838446" cy="8780822"/>
          </a:xfrm>
          <a:prstGeom prst="rect">
            <a:avLst/>
          </a:prstGeom>
          <a:noFill/>
          <a:ln>
            <a:noFill/>
          </a:ln>
          <a:effectLst>
            <a:outerShdw blurRad="25400">
              <a:srgbClr val="000000">
                <a:alpha val="45490"/>
              </a:srgbClr>
            </a:outerShdw>
          </a:effectLst>
        </p:spPr>
        <p:txBody>
          <a:bodyPr spcFirstLastPara="1" wrap="square" lIns="91425" tIns="45700" rIns="91425" bIns="45700" anchor="b" anchorCtr="0">
            <a:noAutofit/>
          </a:bodyPr>
          <a:lstStyle>
            <a:lvl1pPr lvl="0" algn="ctr">
              <a:lnSpc>
                <a:spcPct val="100000"/>
              </a:lnSpc>
              <a:spcBef>
                <a:spcPts val="0"/>
              </a:spcBef>
              <a:spcAft>
                <a:spcPts val="0"/>
              </a:spcAft>
              <a:buClr>
                <a:schemeClr val="lt2"/>
              </a:buClr>
              <a:buSzPts val="15360"/>
              <a:buFont typeface="Lustria"/>
              <a:buNone/>
              <a:defRPr sz="1536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a:spLocks noGrp="1"/>
          </p:cNvSpPr>
          <p:nvPr>
            <p:ph type="pic" idx="2"/>
          </p:nvPr>
        </p:nvSpPr>
        <p:spPr>
          <a:xfrm>
            <a:off x="23888297" y="3571147"/>
            <a:ext cx="15193800" cy="23581545"/>
          </a:xfrm>
          <a:prstGeom prst="rect">
            <a:avLst/>
          </a:prstGeom>
          <a:noFill/>
          <a:ln>
            <a:noFill/>
          </a:ln>
          <a:effectLst>
            <a:outerShdw blurRad="38100" dist="25400" dir="4440000">
              <a:srgbClr val="000000">
                <a:alpha val="35294"/>
              </a:srgbClr>
            </a:outerShdw>
          </a:effectLst>
        </p:spPr>
        <p:txBody>
          <a:bodyPr spcFirstLastPara="1" wrap="square" lIns="91425" tIns="45700" rIns="91425" bIns="45700" anchor="t" anchorCtr="0">
            <a:normAutofit/>
          </a:bodyPr>
          <a:lstStyle>
            <a:lvl1pPr marR="0" lvl="0" algn="ctr" rtl="0">
              <a:lnSpc>
                <a:spcPct val="100000"/>
              </a:lnSpc>
              <a:spcBef>
                <a:spcPts val="1536"/>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1pPr>
            <a:lvl2pPr marR="0" lvl="1"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2pPr>
            <a:lvl3pPr marR="0" lvl="2"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3pPr>
            <a:lvl4pPr marR="0" lvl="3"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4pPr>
            <a:lvl5pPr marR="0" lvl="4"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5pPr>
            <a:lvl6pPr marR="0" lvl="5"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6pPr>
            <a:lvl7pPr marR="0" lvl="6"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7pPr>
            <a:lvl8pPr marR="0" lvl="7" algn="l" rtl="0">
              <a:lnSpc>
                <a:spcPct val="100000"/>
              </a:lnSpc>
              <a:spcBef>
                <a:spcPts val="2880"/>
              </a:spcBef>
              <a:spcAft>
                <a:spcPts val="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8pPr>
            <a:lvl9pPr marR="0" lvl="8" algn="l" rtl="0">
              <a:lnSpc>
                <a:spcPct val="100000"/>
              </a:lnSpc>
              <a:spcBef>
                <a:spcPts val="2880"/>
              </a:spcBef>
              <a:spcAft>
                <a:spcPts val="2880"/>
              </a:spcAft>
              <a:buClr>
                <a:schemeClr val="lt2"/>
              </a:buClr>
              <a:buSzPts val="5376"/>
              <a:buFont typeface="Noto Sans Symbols"/>
              <a:buNone/>
              <a:defRPr sz="7680" b="0" i="0" u="none" strike="noStrike" cap="none">
                <a:solidFill>
                  <a:schemeClr val="lt2"/>
                </a:solidFill>
                <a:latin typeface="Lustria"/>
                <a:ea typeface="Lustria"/>
                <a:cs typeface="Lustria"/>
                <a:sym typeface="Lustria"/>
              </a:defRPr>
            </a:lvl9pPr>
          </a:lstStyle>
          <a:p>
            <a:endParaRPr/>
          </a:p>
        </p:txBody>
      </p:sp>
      <p:sp>
        <p:nvSpPr>
          <p:cNvPr id="71" name="Google Shape;71;p11"/>
          <p:cNvSpPr txBox="1">
            <a:spLocks noGrp="1"/>
          </p:cNvSpPr>
          <p:nvPr>
            <p:ph type="body" idx="1"/>
          </p:nvPr>
        </p:nvSpPr>
        <p:spPr>
          <a:xfrm>
            <a:off x="3289666" y="11708453"/>
            <a:ext cx="18838446" cy="16205443"/>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lvl="0" indent="-228600" algn="ctr">
              <a:lnSpc>
                <a:spcPct val="100000"/>
              </a:lnSpc>
              <a:spcBef>
                <a:spcPts val="1536"/>
              </a:spcBef>
              <a:spcAft>
                <a:spcPts val="0"/>
              </a:spcAft>
              <a:buSzPts val="5376"/>
              <a:buNone/>
              <a:defRPr sz="7680"/>
            </a:lvl1pPr>
            <a:lvl2pPr marL="914400" lvl="1" indent="-228600" algn="l">
              <a:lnSpc>
                <a:spcPct val="100000"/>
              </a:lnSpc>
              <a:spcBef>
                <a:spcPts val="2880"/>
              </a:spcBef>
              <a:spcAft>
                <a:spcPts val="0"/>
              </a:spcAft>
              <a:buSzPts val="4032"/>
              <a:buNone/>
              <a:defRPr sz="5760"/>
            </a:lvl2pPr>
            <a:lvl3pPr marL="1371600" lvl="2" indent="-228600" algn="l">
              <a:lnSpc>
                <a:spcPct val="100000"/>
              </a:lnSpc>
              <a:spcBef>
                <a:spcPts val="2880"/>
              </a:spcBef>
              <a:spcAft>
                <a:spcPts val="0"/>
              </a:spcAft>
              <a:buSzPts val="3360"/>
              <a:buNone/>
              <a:defRPr sz="4800"/>
            </a:lvl3pPr>
            <a:lvl4pPr marL="1828800" lvl="3" indent="-228600" algn="l">
              <a:lnSpc>
                <a:spcPct val="100000"/>
              </a:lnSpc>
              <a:spcBef>
                <a:spcPts val="2880"/>
              </a:spcBef>
              <a:spcAft>
                <a:spcPts val="0"/>
              </a:spcAft>
              <a:buSzPts val="3024"/>
              <a:buNone/>
              <a:defRPr sz="4320"/>
            </a:lvl4pPr>
            <a:lvl5pPr marL="2286000" lvl="4" indent="-228600" algn="l">
              <a:lnSpc>
                <a:spcPct val="100000"/>
              </a:lnSpc>
              <a:spcBef>
                <a:spcPts val="2880"/>
              </a:spcBef>
              <a:spcAft>
                <a:spcPts val="0"/>
              </a:spcAft>
              <a:buSzPts val="3024"/>
              <a:buNone/>
              <a:defRPr sz="4320"/>
            </a:lvl5pPr>
            <a:lvl6pPr marL="2743200" lvl="5" indent="-228600" algn="l">
              <a:lnSpc>
                <a:spcPct val="100000"/>
              </a:lnSpc>
              <a:spcBef>
                <a:spcPts val="2880"/>
              </a:spcBef>
              <a:spcAft>
                <a:spcPts val="0"/>
              </a:spcAft>
              <a:buSzPts val="3024"/>
              <a:buNone/>
              <a:defRPr sz="4320"/>
            </a:lvl6pPr>
            <a:lvl7pPr marL="3200400" lvl="6" indent="-228600" algn="l">
              <a:lnSpc>
                <a:spcPct val="100000"/>
              </a:lnSpc>
              <a:spcBef>
                <a:spcPts val="2880"/>
              </a:spcBef>
              <a:spcAft>
                <a:spcPts val="0"/>
              </a:spcAft>
              <a:buSzPts val="3024"/>
              <a:buNone/>
              <a:defRPr sz="4320"/>
            </a:lvl7pPr>
            <a:lvl8pPr marL="3657600" lvl="7" indent="-228600" algn="l">
              <a:lnSpc>
                <a:spcPct val="100000"/>
              </a:lnSpc>
              <a:spcBef>
                <a:spcPts val="2880"/>
              </a:spcBef>
              <a:spcAft>
                <a:spcPts val="0"/>
              </a:spcAft>
              <a:buSzPts val="3024"/>
              <a:buNone/>
              <a:defRPr sz="4320"/>
            </a:lvl8pPr>
            <a:lvl9pPr marL="4114800" lvl="8" indent="-228600" algn="l">
              <a:lnSpc>
                <a:spcPct val="100000"/>
              </a:lnSpc>
              <a:spcBef>
                <a:spcPts val="2880"/>
              </a:spcBef>
              <a:spcAft>
                <a:spcPts val="2880"/>
              </a:spcAft>
              <a:buSzPts val="3024"/>
              <a:buNone/>
              <a:defRPr sz="4320"/>
            </a:lvl9pPr>
          </a:lstStyle>
          <a:p>
            <a:endParaRPr/>
          </a:p>
        </p:txBody>
      </p:sp>
      <p:sp>
        <p:nvSpPr>
          <p:cNvPr id="72" name="Google Shape;72;p11"/>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89661" y="2926080"/>
            <a:ext cx="37273547" cy="4658160"/>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2"/>
              </a:buClr>
              <a:buSzPts val="19200"/>
              <a:buFont typeface="Lustria"/>
              <a:buNone/>
              <a:defRPr sz="19200" b="0" i="0" u="none" strike="noStrike" cap="none">
                <a:solidFill>
                  <a:schemeClr val="lt2"/>
                </a:solidFill>
                <a:latin typeface="Lustria"/>
                <a:ea typeface="Lustria"/>
                <a:cs typeface="Lustria"/>
                <a:sym typeface="Lust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3289661" y="8315762"/>
            <a:ext cx="37273547" cy="19482006"/>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lvl1pPr marL="457200" marR="0" lvl="0" indent="-655320" algn="l" rtl="0">
              <a:lnSpc>
                <a:spcPct val="100000"/>
              </a:lnSpc>
              <a:spcBef>
                <a:spcPts val="1920"/>
              </a:spcBef>
              <a:spcAft>
                <a:spcPts val="0"/>
              </a:spcAft>
              <a:buClr>
                <a:schemeClr val="lt2"/>
              </a:buClr>
              <a:buSzPts val="6720"/>
              <a:buFont typeface="Noto Sans Symbols"/>
              <a:buChar char="◈"/>
              <a:defRPr sz="9600" b="0" i="0" u="none" strike="noStrike" cap="none">
                <a:solidFill>
                  <a:schemeClr val="lt2"/>
                </a:solidFill>
                <a:latin typeface="Lustria"/>
                <a:ea typeface="Lustria"/>
                <a:cs typeface="Lustria"/>
                <a:sym typeface="Lustria"/>
              </a:defRPr>
            </a:lvl1pPr>
            <a:lvl2pPr marL="914400" marR="0" lvl="1" indent="-612648" algn="l" rtl="0">
              <a:lnSpc>
                <a:spcPct val="100000"/>
              </a:lnSpc>
              <a:spcBef>
                <a:spcPts val="2880"/>
              </a:spcBef>
              <a:spcAft>
                <a:spcPts val="0"/>
              </a:spcAft>
              <a:buClr>
                <a:schemeClr val="lt2"/>
              </a:buClr>
              <a:buSzPts val="6048"/>
              <a:buFont typeface="Noto Sans Symbols"/>
              <a:buChar char="🞚"/>
              <a:defRPr sz="8640" b="0" i="0" u="none" strike="noStrike" cap="none">
                <a:solidFill>
                  <a:schemeClr val="lt2"/>
                </a:solidFill>
                <a:latin typeface="Lustria"/>
                <a:ea typeface="Lustria"/>
                <a:cs typeface="Lustria"/>
                <a:sym typeface="Lustria"/>
              </a:defRPr>
            </a:lvl2pPr>
            <a:lvl3pPr marL="1371600" marR="0" lvl="2" indent="-569975" algn="l" rtl="0">
              <a:lnSpc>
                <a:spcPct val="100000"/>
              </a:lnSpc>
              <a:spcBef>
                <a:spcPts val="2880"/>
              </a:spcBef>
              <a:spcAft>
                <a:spcPts val="0"/>
              </a:spcAft>
              <a:buClr>
                <a:schemeClr val="lt2"/>
              </a:buClr>
              <a:buSzPts val="5376"/>
              <a:buFont typeface="Noto Sans Symbols"/>
              <a:buChar char="◈"/>
              <a:defRPr sz="7680" b="0" i="0" u="none" strike="noStrike" cap="none">
                <a:solidFill>
                  <a:schemeClr val="lt2"/>
                </a:solidFill>
                <a:latin typeface="Lustria"/>
                <a:ea typeface="Lustria"/>
                <a:cs typeface="Lustria"/>
                <a:sym typeface="Lustria"/>
              </a:defRPr>
            </a:lvl3pPr>
            <a:lvl4pPr marL="1828800" marR="0" lvl="3" indent="-527304" algn="l" rtl="0">
              <a:lnSpc>
                <a:spcPct val="100000"/>
              </a:lnSpc>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4pPr>
            <a:lvl5pPr marL="2286000" marR="0" lvl="4" indent="-527304" algn="l" rtl="0">
              <a:lnSpc>
                <a:spcPct val="100000"/>
              </a:lnSpc>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5pPr>
            <a:lvl6pPr marL="2743200" marR="0" lvl="5" indent="-527304" algn="l" rtl="0">
              <a:lnSpc>
                <a:spcPct val="100000"/>
              </a:lnSpc>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6pPr>
            <a:lvl7pPr marL="3200400" marR="0" lvl="6" indent="-527304" algn="l" rtl="0">
              <a:lnSpc>
                <a:spcPct val="100000"/>
              </a:lnSpc>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7pPr>
            <a:lvl8pPr marL="3657600" marR="0" lvl="7" indent="-527304" algn="l" rtl="0">
              <a:lnSpc>
                <a:spcPct val="100000"/>
              </a:lnSpc>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8pPr>
            <a:lvl9pPr marL="4114800" marR="0" lvl="8" indent="-527303" algn="l" rtl="0">
              <a:lnSpc>
                <a:spcPct val="100000"/>
              </a:lnSpc>
              <a:spcBef>
                <a:spcPts val="2880"/>
              </a:spcBef>
              <a:spcAft>
                <a:spcPts val="288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9pPr>
          </a:lstStyle>
          <a:p>
            <a:endParaRPr/>
          </a:p>
        </p:txBody>
      </p:sp>
      <p:sp>
        <p:nvSpPr>
          <p:cNvPr id="12" name="Google Shape;12;p2"/>
          <p:cNvSpPr txBox="1">
            <a:spLocks noGrp="1"/>
          </p:cNvSpPr>
          <p:nvPr>
            <p:ph type="dt" idx="10"/>
          </p:nvPr>
        </p:nvSpPr>
        <p:spPr>
          <a:xfrm>
            <a:off x="27643450" y="28239728"/>
            <a:ext cx="9875520" cy="17526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4800" b="0" i="0" u="none" strike="noStrike" cap="none">
                <a:solidFill>
                  <a:srgbClr val="F2F2F2"/>
                </a:solidFill>
                <a:latin typeface="Lustria"/>
                <a:ea typeface="Lustria"/>
                <a:cs typeface="Lustria"/>
                <a:sym typeface="Lustria"/>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9pPr>
          </a:lstStyle>
          <a:p>
            <a:endParaRPr/>
          </a:p>
        </p:txBody>
      </p:sp>
      <p:sp>
        <p:nvSpPr>
          <p:cNvPr id="13" name="Google Shape;13;p2"/>
          <p:cNvSpPr txBox="1">
            <a:spLocks noGrp="1"/>
          </p:cNvSpPr>
          <p:nvPr>
            <p:ph type="ftr" idx="11"/>
          </p:nvPr>
        </p:nvSpPr>
        <p:spPr>
          <a:xfrm>
            <a:off x="3289668" y="28239728"/>
            <a:ext cx="24022316" cy="1752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F2F2F2"/>
                </a:solidFill>
                <a:latin typeface="Lustria"/>
                <a:ea typeface="Lustria"/>
                <a:cs typeface="Lustria"/>
                <a:sym typeface="Lustria"/>
              </a:defRPr>
            </a:lvl1pPr>
            <a:lvl2pPr marR="0" lvl="1"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8200" b="0" i="0" u="none" strike="noStrike" cap="none">
                <a:solidFill>
                  <a:schemeClr val="lt1"/>
                </a:solidFill>
                <a:latin typeface="Lustria"/>
                <a:ea typeface="Lustria"/>
                <a:cs typeface="Lustria"/>
                <a:sym typeface="Lustria"/>
              </a:defRPr>
            </a:lvl9pPr>
          </a:lstStyle>
          <a:p>
            <a:endParaRPr/>
          </a:p>
        </p:txBody>
      </p:sp>
      <p:sp>
        <p:nvSpPr>
          <p:cNvPr id="14" name="Google Shape;14;p2"/>
          <p:cNvSpPr txBox="1">
            <a:spLocks noGrp="1"/>
          </p:cNvSpPr>
          <p:nvPr>
            <p:ph type="sldNum" idx="12"/>
          </p:nvPr>
        </p:nvSpPr>
        <p:spPr>
          <a:xfrm>
            <a:off x="37850447" y="28239728"/>
            <a:ext cx="2712763" cy="1752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1pPr>
            <a:lvl2pPr marL="0" marR="0" lvl="1"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2pPr>
            <a:lvl3pPr marL="0" marR="0" lvl="2"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3pPr>
            <a:lvl4pPr marL="0" marR="0" lvl="3"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4pPr>
            <a:lvl5pPr marL="0" marR="0" lvl="4"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5pPr>
            <a:lvl6pPr marL="0" marR="0" lvl="5"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6pPr>
            <a:lvl7pPr marL="0" marR="0" lvl="6"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7pPr>
            <a:lvl8pPr marL="0" marR="0" lvl="7"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8pPr>
            <a:lvl9pPr marL="0" marR="0" lvl="8" indent="0" algn="r" rtl="0">
              <a:lnSpc>
                <a:spcPct val="100000"/>
              </a:lnSpc>
              <a:spcBef>
                <a:spcPts val="0"/>
              </a:spcBef>
              <a:spcAft>
                <a:spcPts val="0"/>
              </a:spcAft>
              <a:buClr>
                <a:srgbClr val="000000"/>
              </a:buClr>
              <a:buSzPts val="4800"/>
              <a:buFont typeface="Arial"/>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16/j.maturitas.2016.09.013" TargetMode="External"/><Relationship Id="rId3" Type="http://schemas.openxmlformats.org/officeDocument/2006/relationships/hyperlink" Target="https://doi.org/10.1016/j.brat.2014.04.001" TargetMode="External"/><Relationship Id="rId7" Type="http://schemas.openxmlformats.org/officeDocument/2006/relationships/hyperlink" Target="https://doi.org/10.1016/j.jsxm.2020.02.012" TargetMode="External"/><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16/j.mayocp.2016.09.018" TargetMode="External"/><Relationship Id="rId11" Type="http://schemas.openxmlformats.org/officeDocument/2006/relationships/hyperlink" Target="https://doi.org/10.1097/PSY.0b013e318234e628" TargetMode="External"/><Relationship Id="rId5" Type="http://schemas.openxmlformats.org/officeDocument/2006/relationships/hyperlink" Target="https://doi.org/10.1007/s10508-012-0062-0" TargetMode="External"/><Relationship Id="rId10" Type="http://schemas.openxmlformats.org/officeDocument/2006/relationships/hyperlink" Target="https://doi.org/10.1111/jsm.13056" TargetMode="External"/><Relationship Id="rId4" Type="http://schemas.openxmlformats.org/officeDocument/2006/relationships/hyperlink" Target="https://doi-org.ezproxy.liberty.edu/10.1007/s10508-015-0689-8" TargetMode="External"/><Relationship Id="rId9" Type="http://schemas.openxmlformats.org/officeDocument/2006/relationships/hyperlink" Target="https://doi.org/10.1080/00224499.2016.12088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p:nvPr/>
        </p:nvSpPr>
        <p:spPr>
          <a:xfrm>
            <a:off x="34106650" y="27700050"/>
            <a:ext cx="9327000" cy="5218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l" rtl="0">
              <a:lnSpc>
                <a:spcPct val="200000"/>
              </a:lnSpc>
              <a:spcBef>
                <a:spcPts val="0"/>
              </a:spcBef>
              <a:spcAft>
                <a:spcPts val="0"/>
              </a:spcAft>
              <a:buClr>
                <a:schemeClr val="dk1"/>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Brotto, L. A., &amp; Basson, R. (2014). Group mindfulness-based therapy significantly improves sexual desire in women. </a:t>
            </a:r>
            <a:r>
              <a:rPr lang="en-US" sz="900" b="0" i="1" u="none" strike="noStrike" cap="none">
                <a:solidFill>
                  <a:schemeClr val="dk1"/>
                </a:solidFill>
                <a:latin typeface="Times New Roman"/>
                <a:ea typeface="Times New Roman"/>
                <a:cs typeface="Times New Roman"/>
                <a:sym typeface="Times New Roman"/>
              </a:rPr>
              <a:t>Behaviour Research and Therapy, 57</a:t>
            </a:r>
            <a:r>
              <a:rPr lang="en-US" sz="900" b="0" i="0" u="none" strike="noStrike" cap="none">
                <a:solidFill>
                  <a:schemeClr val="dk1"/>
                </a:solidFill>
                <a:latin typeface="Times New Roman"/>
                <a:ea typeface="Times New Roman"/>
                <a:cs typeface="Times New Roman"/>
                <a:sym typeface="Times New Roman"/>
              </a:rPr>
              <a:t>, 43-54.</a:t>
            </a:r>
            <a:br>
              <a:rPr lang="en-US" sz="900" b="0" i="0" u="none" strike="noStrike" cap="none">
                <a:solidFill>
                  <a:schemeClr val="dk1"/>
                </a:solidFill>
                <a:latin typeface="Times New Roman"/>
                <a:ea typeface="Times New Roman"/>
                <a:cs typeface="Times New Roman"/>
                <a:sym typeface="Times New Roman"/>
              </a:rPr>
            </a:br>
            <a:r>
              <a:rPr lang="en-US" sz="900" b="0" i="0" u="none" strike="noStrike" cap="none">
                <a:solidFill>
                  <a:schemeClr val="dk1"/>
                </a:solidFill>
                <a:latin typeface="Times New Roman"/>
                <a:ea typeface="Times New Roman"/>
                <a:cs typeface="Times New Roman"/>
                <a:sym typeface="Times New Roman"/>
              </a:rPr>
              <a:t>	</a:t>
            </a:r>
            <a:r>
              <a:rPr lang="en-US" sz="900" b="0" i="0" u="sng" strike="noStrike" cap="none">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https://doi.org/10.1016/j.brat.2014.04.001</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rgbClr val="000000"/>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Brotto, L. A., Chivers, M. L., Millman, R. D., &amp; Albert, A. (2016). Mindfulness-based sex therapy improves genital-subjective arousal concordance in women with sexual desire/arousal</a:t>
            </a:r>
            <a:br>
              <a:rPr lang="en-US" sz="900" b="0" i="0" u="none" strike="noStrike" cap="none">
                <a:solidFill>
                  <a:schemeClr val="dk1"/>
                </a:solidFill>
                <a:latin typeface="Times New Roman"/>
                <a:ea typeface="Times New Roman"/>
                <a:cs typeface="Times New Roman"/>
                <a:sym typeface="Times New Roman"/>
              </a:rPr>
            </a:br>
            <a:r>
              <a:rPr lang="en-US" sz="900" b="0" i="0" u="none" strike="noStrike" cap="none">
                <a:solidFill>
                  <a:schemeClr val="dk1"/>
                </a:solidFill>
                <a:latin typeface="Times New Roman"/>
                <a:ea typeface="Times New Roman"/>
                <a:cs typeface="Times New Roman"/>
                <a:sym typeface="Times New Roman"/>
              </a:rPr>
              <a:t>	difficulties. </a:t>
            </a:r>
            <a:r>
              <a:rPr lang="en-US" sz="900" b="0" i="1" u="none" strike="noStrike" cap="none">
                <a:solidFill>
                  <a:schemeClr val="dk1"/>
                </a:solidFill>
                <a:latin typeface="Times New Roman"/>
                <a:ea typeface="Times New Roman"/>
                <a:cs typeface="Times New Roman"/>
                <a:sym typeface="Times New Roman"/>
              </a:rPr>
              <a:t>Archives of Sexual Behavior, 45</a:t>
            </a:r>
            <a:r>
              <a:rPr lang="en-US" sz="900" b="0" i="0" u="none" strike="noStrike" cap="none">
                <a:solidFill>
                  <a:schemeClr val="dk1"/>
                </a:solidFill>
                <a:latin typeface="Times New Roman"/>
                <a:ea typeface="Times New Roman"/>
                <a:cs typeface="Times New Roman"/>
                <a:sym typeface="Times New Roman"/>
              </a:rPr>
              <a:t>, 1907-1921. </a:t>
            </a:r>
            <a:r>
              <a:rPr lang="en-US" sz="900" b="0" i="0" u="sng" strike="noStrike" cap="none">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https://doi-org.ezproxy.liberty.edu/10.1007/s10508-015-0689-8</a:t>
            </a:r>
            <a:endParaRPr sz="9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900">
                <a:solidFill>
                  <a:schemeClr val="dk1"/>
                </a:solidFill>
                <a:latin typeface="Times New Roman"/>
                <a:ea typeface="Times New Roman"/>
                <a:cs typeface="Times New Roman"/>
                <a:sym typeface="Times New Roman"/>
              </a:rPr>
              <a:t>Fruhauf, S., Gerger, H., Schmidt, H. M., Munder, T., &amp; Barth, J. (2013). Efficacy of psychological interventions for sexual dysfunction: A systematic review and meta-analysis. </a:t>
            </a:r>
            <a:r>
              <a:rPr lang="en-US" sz="900" i="1">
                <a:solidFill>
                  <a:schemeClr val="dk1"/>
                </a:solidFill>
                <a:latin typeface="Times New Roman"/>
                <a:ea typeface="Times New Roman"/>
                <a:cs typeface="Times New Roman"/>
                <a:sym typeface="Times New Roman"/>
              </a:rPr>
              <a:t>Archives of Sexual</a:t>
            </a:r>
            <a:br>
              <a:rPr lang="en-US" sz="900" i="1">
                <a:solidFill>
                  <a:schemeClr val="dk1"/>
                </a:solidFill>
                <a:latin typeface="Times New Roman"/>
                <a:ea typeface="Times New Roman"/>
                <a:cs typeface="Times New Roman"/>
                <a:sym typeface="Times New Roman"/>
              </a:rPr>
            </a:br>
            <a:r>
              <a:rPr lang="en-US" sz="900" i="1">
                <a:solidFill>
                  <a:schemeClr val="dk1"/>
                </a:solidFill>
                <a:latin typeface="Times New Roman"/>
                <a:ea typeface="Times New Roman"/>
                <a:cs typeface="Times New Roman"/>
                <a:sym typeface="Times New Roman"/>
              </a:rPr>
              <a:t>	Behavior, 42</a:t>
            </a:r>
            <a:r>
              <a:rPr lang="en-US" sz="900">
                <a:solidFill>
                  <a:schemeClr val="dk1"/>
                </a:solidFill>
                <a:latin typeface="Times New Roman"/>
                <a:ea typeface="Times New Roman"/>
                <a:cs typeface="Times New Roman"/>
                <a:sym typeface="Times New Roman"/>
              </a:rPr>
              <a:t>, 915-933. </a:t>
            </a:r>
            <a:r>
              <a:rPr lang="en-US" sz="900" u="sng">
                <a:solidFill>
                  <a:schemeClr val="hlink"/>
                </a:solidFill>
                <a:latin typeface="Times New Roman"/>
                <a:ea typeface="Times New Roman"/>
                <a:cs typeface="Times New Roman"/>
                <a:sym typeface="Times New Roman"/>
                <a:hlinkClick r:id="rId5"/>
              </a:rPr>
              <a:t>https://doi.org/10.1007/s10508-012-0062-0</a:t>
            </a:r>
            <a:endParaRPr sz="900">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rgbClr val="000000"/>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Goldstein, I., Kim, N. N., Clayton, A. H., DeRogatis, L. R., Giraldi, A., Parish, S. J., Pfaus, J., Simon, J. A., Kingsberg, S. A., Meston, C., Stahl, S. M., Wallen, K., Worsley, R. (2017). Hypoactive </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chemeClr val="dk1"/>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	sexual desire disorder: International society for the study of women’s sexual health (ISSWSH) expert consensus panel review. </a:t>
            </a:r>
            <a:r>
              <a:rPr lang="en-US" sz="900" b="0" i="1" u="none" strike="noStrike" cap="none">
                <a:solidFill>
                  <a:schemeClr val="dk1"/>
                </a:solidFill>
                <a:latin typeface="Times New Roman"/>
                <a:ea typeface="Times New Roman"/>
                <a:cs typeface="Times New Roman"/>
                <a:sym typeface="Times New Roman"/>
              </a:rPr>
              <a:t>Mayo Clinical Proceedings, 92</a:t>
            </a:r>
            <a:r>
              <a:rPr lang="en-US" sz="900" b="0" i="0" u="none" strike="noStrike" cap="none">
                <a:solidFill>
                  <a:schemeClr val="dk1"/>
                </a:solidFill>
                <a:latin typeface="Times New Roman"/>
                <a:ea typeface="Times New Roman"/>
                <a:cs typeface="Times New Roman"/>
                <a:sym typeface="Times New Roman"/>
              </a:rPr>
              <a:t>(1), 114-128. </a:t>
            </a:r>
            <a:br>
              <a:rPr lang="en-US" sz="900" b="0" i="0" u="none" strike="noStrike" cap="none">
                <a:solidFill>
                  <a:schemeClr val="dk1"/>
                </a:solidFill>
                <a:latin typeface="Times New Roman"/>
                <a:ea typeface="Times New Roman"/>
                <a:cs typeface="Times New Roman"/>
                <a:sym typeface="Times New Roman"/>
              </a:rPr>
            </a:br>
            <a:r>
              <a:rPr lang="en-US" sz="900" b="0" i="0" u="none" strike="noStrike" cap="none">
                <a:solidFill>
                  <a:schemeClr val="dk1"/>
                </a:solidFill>
                <a:latin typeface="Times New Roman"/>
                <a:ea typeface="Times New Roman"/>
                <a:cs typeface="Times New Roman"/>
                <a:sym typeface="Times New Roman"/>
              </a:rPr>
              <a:t>	doi: </a:t>
            </a:r>
            <a:r>
              <a:rPr lang="en-US" sz="900" b="0" i="0" u="sng" strike="noStrike" cap="none">
                <a:solidFill>
                  <a:schemeClr val="hlink"/>
                </a:solidFill>
                <a:latin typeface="Times New Roman"/>
                <a:ea typeface="Times New Roman"/>
                <a:cs typeface="Times New Roman"/>
                <a:sym typeface="Times New Roman"/>
                <a:hlinkClick r:id="rId6"/>
              </a:rPr>
              <a:t>https://doi.org/10.1016/j.mayocp.2016.09.018</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rgbClr val="000000"/>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Kleinplatz, P. J., Charest, M., Paradis, N., Ellis, M., Rosen, L., Menard, D., Ramsay, T. O. (2020). Treatment of low sexual desire or frequency using a sexual enhancement group couples therapy</a:t>
            </a:r>
            <a:br>
              <a:rPr lang="en-US" sz="900" b="0" i="0" u="none" strike="noStrike" cap="none">
                <a:solidFill>
                  <a:schemeClr val="dk1"/>
                </a:solidFill>
                <a:latin typeface="Times New Roman"/>
                <a:ea typeface="Times New Roman"/>
                <a:cs typeface="Times New Roman"/>
                <a:sym typeface="Times New Roman"/>
              </a:rPr>
            </a:br>
            <a:r>
              <a:rPr lang="en-US" sz="900" b="0" i="0" u="none" strike="noStrike" cap="none">
                <a:solidFill>
                  <a:schemeClr val="dk1"/>
                </a:solidFill>
                <a:latin typeface="Times New Roman"/>
                <a:ea typeface="Times New Roman"/>
                <a:cs typeface="Times New Roman"/>
                <a:sym typeface="Times New Roman"/>
              </a:rPr>
              <a:t>	approach. </a:t>
            </a:r>
            <a:r>
              <a:rPr lang="en-US" sz="900" b="0" i="1" u="none" strike="noStrike" cap="none">
                <a:solidFill>
                  <a:schemeClr val="dk1"/>
                </a:solidFill>
                <a:latin typeface="Times New Roman"/>
                <a:ea typeface="Times New Roman"/>
                <a:cs typeface="Times New Roman"/>
                <a:sym typeface="Times New Roman"/>
              </a:rPr>
              <a:t>The Journal of Sexual Medicine, 17</a:t>
            </a:r>
            <a:r>
              <a:rPr lang="en-US" sz="900" b="0" i="0" u="none" strike="noStrike" cap="none">
                <a:solidFill>
                  <a:schemeClr val="dk1"/>
                </a:solidFill>
                <a:latin typeface="Times New Roman"/>
                <a:ea typeface="Times New Roman"/>
                <a:cs typeface="Times New Roman"/>
                <a:sym typeface="Times New Roman"/>
              </a:rPr>
              <a:t>(7), 1288-1296. </a:t>
            </a:r>
            <a:r>
              <a:rPr lang="en-US" sz="900" b="0" i="0" u="sng" strike="noStrike" cap="none">
                <a:solidFill>
                  <a:srgbClr val="0563C1"/>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https://doi.org/10.1016/j.jsxm.2020.02.012</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rgbClr val="000000"/>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Nappi, R. E., Cucinella, L., Martella, S., Rossi, M., Tiranini, L., &amp; Martini, E. (2016). Female sexual dysfunction (FSD): Prevalence and impact on quality of life (QoL). </a:t>
            </a:r>
            <a:r>
              <a:rPr lang="en-US" sz="900" b="0" i="1" u="none" strike="noStrike" cap="none">
                <a:solidFill>
                  <a:schemeClr val="dk1"/>
                </a:solidFill>
                <a:latin typeface="Times New Roman"/>
                <a:ea typeface="Times New Roman"/>
                <a:cs typeface="Times New Roman"/>
                <a:sym typeface="Times New Roman"/>
              </a:rPr>
              <a:t>Maturitas, 94</a:t>
            </a:r>
            <a:r>
              <a:rPr lang="en-US" sz="900" b="0" i="0" u="none" strike="noStrike" cap="none">
                <a:solidFill>
                  <a:schemeClr val="dk1"/>
                </a:solidFill>
                <a:latin typeface="Times New Roman"/>
                <a:ea typeface="Times New Roman"/>
                <a:cs typeface="Times New Roman"/>
                <a:sym typeface="Times New Roman"/>
              </a:rPr>
              <a:t>, 87-91.</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chemeClr val="dk1"/>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	doi:</a:t>
            </a:r>
            <a:r>
              <a:rPr lang="en-US" sz="900" b="0" i="0" u="sng" strike="noStrike" cap="none">
                <a:solidFill>
                  <a:schemeClr val="hlink"/>
                </a:solidFill>
                <a:latin typeface="Times New Roman"/>
                <a:ea typeface="Times New Roman"/>
                <a:cs typeface="Times New Roman"/>
                <a:sym typeface="Times New Roman"/>
                <a:hlinkClick r:id="rId8"/>
              </a:rPr>
              <a:t>https://doi.org/10.1016/j.maturitas.2016.09.013</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chemeClr val="dk1"/>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Paterson, L. Q. P., Handy, A. B., &amp; Brotto, L. A. (2016). A pilot study of eight-session mindfulness-based cognitive therapy adapted for women’s sexual interest/arousal disorder. </a:t>
            </a:r>
            <a:r>
              <a:rPr lang="en-US" sz="900" b="0" i="1" u="none" strike="noStrike" cap="none">
                <a:solidFill>
                  <a:schemeClr val="dk1"/>
                </a:solidFill>
                <a:latin typeface="Times New Roman"/>
                <a:ea typeface="Times New Roman"/>
                <a:cs typeface="Times New Roman"/>
                <a:sym typeface="Times New Roman"/>
              </a:rPr>
              <a:t>The Journal of Sex</a:t>
            </a:r>
            <a:br>
              <a:rPr lang="en-US" sz="900" b="0" i="1" u="none" strike="noStrike" cap="none">
                <a:solidFill>
                  <a:schemeClr val="dk1"/>
                </a:solidFill>
                <a:latin typeface="Times New Roman"/>
                <a:ea typeface="Times New Roman"/>
                <a:cs typeface="Times New Roman"/>
                <a:sym typeface="Times New Roman"/>
              </a:rPr>
            </a:br>
            <a:r>
              <a:rPr lang="en-US" sz="900" b="0" i="1" u="none" strike="noStrike" cap="none">
                <a:solidFill>
                  <a:schemeClr val="dk1"/>
                </a:solidFill>
                <a:latin typeface="Times New Roman"/>
                <a:ea typeface="Times New Roman"/>
                <a:cs typeface="Times New Roman"/>
                <a:sym typeface="Times New Roman"/>
              </a:rPr>
              <a:t>	Research, 54</a:t>
            </a:r>
            <a:r>
              <a:rPr lang="en-US" sz="900" b="0" i="0" u="none" strike="noStrike" cap="none">
                <a:solidFill>
                  <a:schemeClr val="dk1"/>
                </a:solidFill>
                <a:latin typeface="Times New Roman"/>
                <a:ea typeface="Times New Roman"/>
                <a:cs typeface="Times New Roman"/>
                <a:sym typeface="Times New Roman"/>
              </a:rPr>
              <a:t>(7), 850-861. </a:t>
            </a:r>
            <a:r>
              <a:rPr lang="en-US" sz="900" b="0" i="0" u="sng" strike="noStrike" cap="none">
                <a:solidFill>
                  <a:srgbClr val="0563C1"/>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https://doi.org/10.1080/00224499.2016.1208800</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chemeClr val="dk1"/>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Pyke, R. E., &amp; Clayton, A. H. (2015). Psychological treatment trials for hypoactive sexual desire disorder: A sexual medicine critique and perspective. </a:t>
            </a:r>
            <a:r>
              <a:rPr lang="en-US" sz="900" b="0" i="1" u="none" strike="noStrike" cap="none">
                <a:solidFill>
                  <a:schemeClr val="dk1"/>
                </a:solidFill>
                <a:latin typeface="Times New Roman"/>
                <a:ea typeface="Times New Roman"/>
                <a:cs typeface="Times New Roman"/>
                <a:sym typeface="Times New Roman"/>
              </a:rPr>
              <a:t>The Journal of Sexual Medicine, 12</a:t>
            </a:r>
            <a:r>
              <a:rPr lang="en-US" sz="900" b="0" i="0" u="none" strike="noStrike" cap="none">
                <a:solidFill>
                  <a:schemeClr val="dk1"/>
                </a:solidFill>
                <a:latin typeface="Times New Roman"/>
                <a:ea typeface="Times New Roman"/>
                <a:cs typeface="Times New Roman"/>
                <a:sym typeface="Times New Roman"/>
              </a:rPr>
              <a:t>(12),</a:t>
            </a:r>
            <a:br>
              <a:rPr lang="en-US" sz="900" b="0" i="0" u="none" strike="noStrike" cap="none">
                <a:solidFill>
                  <a:schemeClr val="dk1"/>
                </a:solidFill>
                <a:latin typeface="Times New Roman"/>
                <a:ea typeface="Times New Roman"/>
                <a:cs typeface="Times New Roman"/>
                <a:sym typeface="Times New Roman"/>
              </a:rPr>
            </a:br>
            <a:r>
              <a:rPr lang="en-US" sz="900" b="0" i="0" u="none" strike="noStrike" cap="none">
                <a:solidFill>
                  <a:schemeClr val="dk1"/>
                </a:solidFill>
                <a:latin typeface="Times New Roman"/>
                <a:ea typeface="Times New Roman"/>
                <a:cs typeface="Times New Roman"/>
                <a:sym typeface="Times New Roman"/>
              </a:rPr>
              <a:t>	2451-2458. </a:t>
            </a:r>
            <a:r>
              <a:rPr lang="en-US" sz="900" b="0" i="0" u="sng" strike="noStrike" cap="none">
                <a:solidFill>
                  <a:srgbClr val="0563C1"/>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https://doi.org/10.1111/jsm.13056</a:t>
            </a:r>
            <a:endParaRPr sz="900" b="0" i="0" u="none" strike="noStrike" cap="none">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chemeClr val="dk1"/>
              </a:buClr>
              <a:buSzPts val="1100"/>
              <a:buFont typeface="Arial"/>
              <a:buNone/>
            </a:pPr>
            <a:r>
              <a:rPr lang="en-US" sz="900" b="0" i="0" u="none" strike="noStrike" cap="none">
                <a:solidFill>
                  <a:schemeClr val="dk1"/>
                </a:solidFill>
                <a:latin typeface="Times New Roman"/>
                <a:ea typeface="Times New Roman"/>
                <a:cs typeface="Times New Roman"/>
                <a:sym typeface="Times New Roman"/>
              </a:rPr>
              <a:t>Silverstein, R. G., Brown, A. H., Roth, H., &amp; Britton, W. (2011). Effects of mindfulness training on body awareness to sexual stimuli: implications for female sexual dysfunction. </a:t>
            </a:r>
            <a:r>
              <a:rPr lang="en-US" sz="900" b="0" i="1" u="none" strike="noStrike" cap="none">
                <a:solidFill>
                  <a:schemeClr val="dk1"/>
                </a:solidFill>
                <a:latin typeface="Times New Roman"/>
                <a:ea typeface="Times New Roman"/>
                <a:cs typeface="Times New Roman"/>
                <a:sym typeface="Times New Roman"/>
              </a:rPr>
              <a:t>Psychosomatic</a:t>
            </a:r>
            <a:br>
              <a:rPr lang="en-US" sz="900" b="0" i="1" u="none" strike="noStrike" cap="none">
                <a:solidFill>
                  <a:schemeClr val="dk1"/>
                </a:solidFill>
                <a:latin typeface="Times New Roman"/>
                <a:ea typeface="Times New Roman"/>
                <a:cs typeface="Times New Roman"/>
                <a:sym typeface="Times New Roman"/>
              </a:rPr>
            </a:br>
            <a:r>
              <a:rPr lang="en-US" sz="900" b="0" i="1" u="none" strike="noStrike" cap="none">
                <a:solidFill>
                  <a:schemeClr val="dk1"/>
                </a:solidFill>
                <a:latin typeface="Times New Roman"/>
                <a:ea typeface="Times New Roman"/>
                <a:cs typeface="Times New Roman"/>
                <a:sym typeface="Times New Roman"/>
              </a:rPr>
              <a:t>	Medicine, 73</a:t>
            </a:r>
            <a:r>
              <a:rPr lang="en-US" sz="900" b="0" i="0" u="none" strike="noStrike" cap="none">
                <a:solidFill>
                  <a:schemeClr val="dk1"/>
                </a:solidFill>
                <a:latin typeface="Times New Roman"/>
                <a:ea typeface="Times New Roman"/>
                <a:cs typeface="Times New Roman"/>
                <a:sym typeface="Times New Roman"/>
              </a:rPr>
              <a:t>(9), 817-825.  </a:t>
            </a:r>
            <a:r>
              <a:rPr lang="en-US" sz="900" b="0" i="0" u="sng" strike="noStrike" cap="none">
                <a:solidFill>
                  <a:srgbClr val="0563C1"/>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https://doi.org/10.1097/PSY.0b013e318234e628</a:t>
            </a:r>
            <a:endParaRPr sz="900">
              <a:solidFill>
                <a:schemeClr val="dk1"/>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Clr>
                <a:schemeClr val="dk1"/>
              </a:buClr>
              <a:buSzPts val="1100"/>
              <a:buFont typeface="Arial"/>
              <a:buNone/>
            </a:pPr>
            <a:endParaRPr sz="9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150" name="Google Shape;150;p1"/>
          <p:cNvSpPr txBox="1"/>
          <p:nvPr/>
        </p:nvSpPr>
        <p:spPr>
          <a:xfrm>
            <a:off x="806973" y="504527"/>
            <a:ext cx="42469199" cy="5127600"/>
          </a:xfrm>
          <a:prstGeom prst="rect">
            <a:avLst/>
          </a:prstGeom>
          <a:solidFill>
            <a:schemeClr val="lt1"/>
          </a:solidFill>
          <a:ln w="12700" cap="rnd" cmpd="sng">
            <a:solidFill>
              <a:schemeClr val="dk1"/>
            </a:solidFill>
            <a:prstDash val="solid"/>
            <a:round/>
            <a:headEnd type="none" w="sm" len="sm"/>
            <a:tailEnd type="none" w="sm" len="sm"/>
          </a:ln>
        </p:spPr>
        <p:txBody>
          <a:bodyPr spcFirstLastPara="1" wrap="square" lIns="414575" tIns="207275" rIns="414575" bIns="207275" anchor="t" anchorCtr="0">
            <a:spAutoFit/>
          </a:bodyPr>
          <a:lstStyle/>
          <a:p>
            <a:pPr marL="0" marR="0" lvl="0" indent="0" algn="ctr" rtl="0">
              <a:lnSpc>
                <a:spcPct val="100000"/>
              </a:lnSpc>
              <a:spcBef>
                <a:spcPts val="0"/>
              </a:spcBef>
              <a:spcAft>
                <a:spcPts val="0"/>
              </a:spcAft>
              <a:buClr>
                <a:srgbClr val="000000"/>
              </a:buClr>
              <a:buSzPts val="7500"/>
              <a:buFont typeface="Arial"/>
              <a:buNone/>
            </a:pPr>
            <a:r>
              <a:rPr lang="en-US" sz="7500" b="0" i="0" u="none" strike="noStrike" cap="none">
                <a:solidFill>
                  <a:schemeClr val="dk1"/>
                </a:solidFill>
                <a:latin typeface="Lustria"/>
                <a:ea typeface="Lustria"/>
                <a:cs typeface="Lustria"/>
                <a:sym typeface="Lustria"/>
              </a:rPr>
              <a:t>The Unexplored Areas for Treatment </a:t>
            </a:r>
            <a:endParaRPr sz="7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0"/>
              <a:buFont typeface="Arial"/>
              <a:buNone/>
            </a:pPr>
            <a:r>
              <a:rPr lang="en-US" sz="7500" b="0" i="0" u="none" strike="noStrike" cap="none">
                <a:solidFill>
                  <a:schemeClr val="dk1"/>
                </a:solidFill>
                <a:latin typeface="Lustria"/>
                <a:ea typeface="Lustria"/>
                <a:cs typeface="Lustria"/>
                <a:sym typeface="Lustria"/>
              </a:rPr>
              <a:t>and the Psychological Challenges of those with Low Sexual Arousal Disorder</a:t>
            </a:r>
            <a:endParaRPr sz="7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800"/>
              <a:buFont typeface="Arial"/>
              <a:buNone/>
            </a:pPr>
            <a:r>
              <a:rPr lang="en-US" sz="5800" b="1" i="0" u="none" strike="noStrike" cap="none">
                <a:solidFill>
                  <a:schemeClr val="dk1"/>
                </a:solidFill>
                <a:latin typeface="Times New Roman"/>
                <a:ea typeface="Times New Roman"/>
                <a:cs typeface="Times New Roman"/>
                <a:sym typeface="Times New Roman"/>
              </a:rPr>
              <a:t>Nicole Arnn, Clinical Mental Health Counseling Student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800"/>
              <a:buFont typeface="Arial"/>
              <a:buNone/>
            </a:pPr>
            <a:r>
              <a:rPr lang="en-US" sz="5800" b="1" i="0" u="none" strike="noStrike" cap="none">
                <a:solidFill>
                  <a:schemeClr val="dk1"/>
                </a:solidFill>
                <a:latin typeface="Times New Roman"/>
                <a:ea typeface="Times New Roman"/>
                <a:cs typeface="Times New Roman"/>
                <a:sym typeface="Times New Roman"/>
              </a:rPr>
              <a:t>Liberty University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Times New Roman"/>
                <a:ea typeface="Times New Roman"/>
                <a:cs typeface="Times New Roman"/>
                <a:sym typeface="Times New Roman"/>
              </a:rPr>
              <a:t>Faculty Sponsor: Dr. Krista Kirk</a:t>
            </a:r>
            <a:endParaRPr sz="1400" b="0" i="0" u="none" strike="noStrike" cap="none">
              <a:solidFill>
                <a:srgbClr val="000000"/>
              </a:solidFill>
              <a:latin typeface="Arial"/>
              <a:ea typeface="Arial"/>
              <a:cs typeface="Arial"/>
              <a:sym typeface="Arial"/>
            </a:endParaRPr>
          </a:p>
        </p:txBody>
      </p:sp>
      <p:pic>
        <p:nvPicPr>
          <p:cNvPr id="151" name="Google Shape;151;p1"/>
          <p:cNvPicPr preferRelativeResize="0"/>
          <p:nvPr/>
        </p:nvPicPr>
        <p:blipFill rotWithShape="1">
          <a:blip r:embed="rId12">
            <a:alphaModFix/>
          </a:blip>
          <a:srcRect/>
          <a:stretch/>
        </p:blipFill>
        <p:spPr>
          <a:xfrm>
            <a:off x="1433903" y="1042038"/>
            <a:ext cx="4840224" cy="1377696"/>
          </a:xfrm>
          <a:prstGeom prst="rect">
            <a:avLst/>
          </a:prstGeom>
          <a:noFill/>
          <a:ln>
            <a:noFill/>
          </a:ln>
        </p:spPr>
      </p:pic>
      <p:sp>
        <p:nvSpPr>
          <p:cNvPr id="152" name="Google Shape;152;p1"/>
          <p:cNvSpPr txBox="1"/>
          <p:nvPr/>
        </p:nvSpPr>
        <p:spPr>
          <a:xfrm>
            <a:off x="428850" y="7013276"/>
            <a:ext cx="9353400" cy="7702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chemeClr val="dk1"/>
                </a:solidFill>
                <a:latin typeface="Lustria"/>
                <a:ea typeface="Lustria"/>
                <a:cs typeface="Lustria"/>
                <a:sym typeface="Lustria"/>
              </a:rPr>
              <a:t>Individuals who suffer with low sexual arousal disorder (LSAD) can experience stress both during and after sexual encounters. These individuals can have distorted thoughts about themselves and can struggle to be present during the sexual experience, resulting in an inability to enjoy the sexual encounter.  This presentation will discuss previous research for treatment of this population using mindfulness-based therapy, while the authors suggest the needed integration of cognitive strategies to enhance the enjoyment of sexual experiences.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Lustria"/>
              <a:ea typeface="Lustria"/>
              <a:cs typeface="Lustria"/>
              <a:sym typeface="Lustria"/>
            </a:endParaRPr>
          </a:p>
        </p:txBody>
      </p:sp>
      <p:sp>
        <p:nvSpPr>
          <p:cNvPr id="153" name="Google Shape;153;p1"/>
          <p:cNvSpPr txBox="1"/>
          <p:nvPr/>
        </p:nvSpPr>
        <p:spPr>
          <a:xfrm>
            <a:off x="433031" y="5710837"/>
            <a:ext cx="9308700" cy="8715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Times New Roman"/>
                <a:ea typeface="Times New Roman"/>
                <a:cs typeface="Times New Roman"/>
                <a:sym typeface="Times New Roman"/>
              </a:rPr>
              <a:t>Abstract</a:t>
            </a:r>
            <a:endParaRPr sz="6000" b="0" i="0" u="none" strike="noStrike" cap="none">
              <a:solidFill>
                <a:schemeClr val="lt1"/>
              </a:solidFill>
              <a:latin typeface="Times New Roman"/>
              <a:ea typeface="Times New Roman"/>
              <a:cs typeface="Times New Roman"/>
              <a:sym typeface="Times New Roman"/>
            </a:endParaRPr>
          </a:p>
        </p:txBody>
      </p:sp>
      <p:sp>
        <p:nvSpPr>
          <p:cNvPr id="154" name="Google Shape;154;p1"/>
          <p:cNvSpPr txBox="1"/>
          <p:nvPr/>
        </p:nvSpPr>
        <p:spPr>
          <a:xfrm>
            <a:off x="428850" y="16880980"/>
            <a:ext cx="9262449" cy="15475345"/>
          </a:xfrm>
          <a:prstGeom prst="rect">
            <a:avLst/>
          </a:prstGeom>
          <a:solidFill>
            <a:schemeClr val="lt1"/>
          </a:solidFill>
          <a:ln>
            <a:noFill/>
          </a:ln>
        </p:spPr>
        <p:txBody>
          <a:bodyPr spcFirstLastPara="1" wrap="square" lIns="131425" tIns="65700" rIns="131425" bIns="6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Lustria"/>
                <a:ea typeface="Lustria"/>
                <a:cs typeface="Lustria"/>
                <a:sym typeface="Lustria"/>
              </a:rPr>
              <a:t>Mental health and low sexual arousal disorder have a bidirectional relationship (Nappi, Cucinella, Martella, Rossi, Tiranini, &amp; Martini, 2016). These authors found that mental health issues such as anxiety and depression can cause low sexual arousal. Goldstein, Kim, Clayton, DeRogatis, Giraldi, Paris, Pfaus, Simon, Kingsberg, Meston, Stahl, &amp; Wallen (2017) found that women who had low sexual arousal disorder reported a lower quality of life.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highlight>
                <a:srgbClr val="00FF00"/>
              </a:highlight>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Lustria"/>
                <a:ea typeface="Lustria"/>
                <a:cs typeface="Lustria"/>
                <a:sym typeface="Lustria"/>
              </a:rPr>
              <a:t>Paterson, Handy, and Brotto (2016) found that mindfulness-based cognitive therapy that is geared towards sexuality improved the symptoms associated with low sexual arousal disorder. These authors also note that the sample was small and a study conducted on a larger group of people would show better results (Paterson et al., 2016).</a:t>
            </a:r>
            <a:endParaRPr sz="2400" b="0" i="0" u="none" strike="noStrike" cap="none">
              <a:solidFill>
                <a:schemeClr val="dk1"/>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Lustria"/>
                <a:ea typeface="Lustria"/>
                <a:cs typeface="Lustria"/>
                <a:sym typeface="Lustria"/>
              </a:rPr>
              <a:t>Brotto and Bason (2014) found that most individuals with LSAD suffer because they have distorted thoughts about themselves and as a result, struggle to enjoy sexual activity. Mindfulness-Based Therapy was found useful in treating LSAD, because it helps individuals focus on the present moment instead of letting thoughts wander (Paterson et al., 2016). Since individuals who suffer with LSAD have negative thoughts and feelings toward themselves, Jadarek and Lew-Starowicz (2019) argue that Mindfulness-Based Cognitive Therapy (MBCT) would be more useful in treatment rather than using MBT alone. MBCT can be used to reframe distorted thoughts while integrating a mindfulness-based approach to help keep the individual in the moment with their sexual partner (Jadarek &amp; Lew-Starowics, 2019), and in turn, enhancing the enjoyment of the sexual experience. This presentation will discuss the need for this integrative treatment.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Lustria"/>
                <a:ea typeface="Lustria"/>
                <a:cs typeface="Lustria"/>
                <a:sym typeface="Lustria"/>
              </a:rPr>
              <a:t>The research question is: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Lustria"/>
                <a:ea typeface="Lustria"/>
                <a:cs typeface="Lustria"/>
                <a:sym typeface="Lustria"/>
              </a:rPr>
              <a:t>Is MBCT more effective in treating low sexual arousal disorder versus only using MBT or CBT as treatment options?</a:t>
            </a:r>
            <a:endParaRPr sz="2400" b="0" i="0" u="none" strike="noStrike" cap="none">
              <a:solidFill>
                <a:schemeClr val="dk1"/>
              </a:solidFill>
              <a:highlight>
                <a:srgbClr val="FFFF00"/>
              </a:highlight>
              <a:latin typeface="Lustria"/>
              <a:ea typeface="Lustria"/>
              <a:cs typeface="Lustria"/>
              <a:sym typeface="Lustri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sp>
        <p:nvSpPr>
          <p:cNvPr id="155" name="Google Shape;155;p1"/>
          <p:cNvSpPr txBox="1"/>
          <p:nvPr/>
        </p:nvSpPr>
        <p:spPr>
          <a:xfrm>
            <a:off x="428851" y="15270908"/>
            <a:ext cx="9312900" cy="16101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Times New Roman"/>
                <a:ea typeface="Times New Roman"/>
                <a:cs typeface="Times New Roman"/>
                <a:sym typeface="Times New Roman"/>
              </a:rPr>
              <a:t>Introduction and/or Research Question</a:t>
            </a:r>
            <a:endParaRPr sz="6000" b="0" i="0" u="none" strike="noStrike" cap="none">
              <a:solidFill>
                <a:schemeClr val="lt1"/>
              </a:solidFill>
              <a:latin typeface="Times New Roman"/>
              <a:ea typeface="Times New Roman"/>
              <a:cs typeface="Times New Roman"/>
              <a:sym typeface="Times New Roman"/>
            </a:endParaRPr>
          </a:p>
        </p:txBody>
      </p:sp>
      <p:grpSp>
        <p:nvGrpSpPr>
          <p:cNvPr id="156" name="Google Shape;156;p1"/>
          <p:cNvGrpSpPr/>
          <p:nvPr/>
        </p:nvGrpSpPr>
        <p:grpSpPr>
          <a:xfrm>
            <a:off x="34320160" y="19900832"/>
            <a:ext cx="9280715" cy="5734193"/>
            <a:chOff x="34114656" y="17838275"/>
            <a:chExt cx="9320794" cy="5338602"/>
          </a:xfrm>
        </p:grpSpPr>
        <p:sp>
          <p:nvSpPr>
            <p:cNvPr id="157" name="Google Shape;157;p1"/>
            <p:cNvSpPr txBox="1"/>
            <p:nvPr/>
          </p:nvSpPr>
          <p:spPr>
            <a:xfrm>
              <a:off x="34114656" y="18611139"/>
              <a:ext cx="9320794" cy="4565738"/>
            </a:xfrm>
            <a:prstGeom prst="rect">
              <a:avLst/>
            </a:prstGeom>
            <a:solidFill>
              <a:srgbClr val="FFFFFF"/>
            </a:solidFill>
            <a:ln w="9525" cap="rnd" cmpd="sng">
              <a:solidFill>
                <a:schemeClr val="dk1"/>
              </a:solidFill>
              <a:prstDash val="solid"/>
              <a:round/>
              <a:headEnd type="none" w="sm" len="sm"/>
              <a:tailEnd type="none" w="sm" len="sm"/>
            </a:ln>
          </p:spPr>
          <p:txBody>
            <a:bodyPr spcFirstLastPara="1" wrap="square" lIns="182875" tIns="45700" rIns="182875" bIns="45700" anchor="t" anchorCtr="0">
              <a:noAutofit/>
            </a:bodyPr>
            <a:lstStyle/>
            <a:p>
              <a:pPr marL="457200" marR="0" lvl="0" indent="-387350" algn="just" rtl="0">
                <a:lnSpc>
                  <a:spcPct val="100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Studies that show exactly how much more effective mindfulness-based therapy is when psychoeducation about sexual health is not involved (Brotto &amp; Bason, 2014).</a:t>
              </a:r>
              <a:endParaRPr sz="2500">
                <a:solidFill>
                  <a:schemeClr val="dk1"/>
                </a:solidFill>
                <a:latin typeface="Times New Roman"/>
                <a:ea typeface="Times New Roman"/>
                <a:cs typeface="Times New Roman"/>
                <a:sym typeface="Times New Roman"/>
              </a:endParaRPr>
            </a:p>
            <a:p>
              <a:pPr marL="457200" marR="0" lvl="0" indent="-387350" algn="just" rtl="0">
                <a:lnSpc>
                  <a:spcPct val="100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Having two groups, one with treatment and one without treatment, would be more beneficial to see effects of mindfulness-based therapy (Brotto, Chivers, Millman, and Albert, 2016).</a:t>
              </a:r>
              <a:endParaRPr sz="2500">
                <a:solidFill>
                  <a:schemeClr val="dk1"/>
                </a:solidFill>
                <a:latin typeface="Times New Roman"/>
                <a:ea typeface="Times New Roman"/>
                <a:cs typeface="Times New Roman"/>
                <a:sym typeface="Times New Roman"/>
              </a:endParaRPr>
            </a:p>
            <a:p>
              <a:pPr marL="457200" marR="0" lvl="0" indent="-387350" algn="just" rtl="0">
                <a:lnSpc>
                  <a:spcPct val="100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Studies utilizing random assignment should be conducted more often (Fruhauf, Gerger, Schmidt, Munder, &amp; Barth, 2013).</a:t>
              </a:r>
              <a:endParaRPr sz="2500">
                <a:solidFill>
                  <a:schemeClr val="dk1"/>
                </a:solidFill>
                <a:latin typeface="Times New Roman"/>
                <a:ea typeface="Times New Roman"/>
                <a:cs typeface="Times New Roman"/>
                <a:sym typeface="Times New Roman"/>
              </a:endParaRPr>
            </a:p>
            <a:p>
              <a:pPr marL="457200" marR="0" lvl="0" indent="-387350" algn="just" rtl="0">
                <a:lnSpc>
                  <a:spcPct val="100000"/>
                </a:lnSpc>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Conducting studies where there are more same-sex couples could be beneficial to this area (Kleinplatz, Charest, Paradis, Ellis, Rosen, Menard, and Ramsay (2020).</a:t>
              </a:r>
              <a:endParaRPr sz="2500">
                <a:solidFill>
                  <a:schemeClr val="dk1"/>
                </a:solidFill>
                <a:latin typeface="Times New Roman"/>
                <a:ea typeface="Times New Roman"/>
                <a:cs typeface="Times New Roman"/>
                <a:sym typeface="Times New Roman"/>
              </a:endParaRPr>
            </a:p>
          </p:txBody>
        </p:sp>
        <p:sp>
          <p:nvSpPr>
            <p:cNvPr id="158" name="Google Shape;158;p1"/>
            <p:cNvSpPr txBox="1"/>
            <p:nvPr/>
          </p:nvSpPr>
          <p:spPr>
            <a:xfrm>
              <a:off x="34114656" y="17838275"/>
              <a:ext cx="9302450" cy="811288"/>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Garamond"/>
                  <a:ea typeface="Garamond"/>
                  <a:cs typeface="Garamond"/>
                  <a:sym typeface="Garamond"/>
                </a:rPr>
                <a:t>Future Work</a:t>
              </a:r>
              <a:endParaRPr sz="6000" b="0" i="0" u="none" strike="noStrike" cap="none">
                <a:solidFill>
                  <a:schemeClr val="lt1"/>
                </a:solidFill>
                <a:latin typeface="Garamond"/>
                <a:ea typeface="Garamond"/>
                <a:cs typeface="Garamond"/>
                <a:sym typeface="Garamond"/>
              </a:endParaRPr>
            </a:p>
          </p:txBody>
        </p:sp>
      </p:grpSp>
      <p:sp>
        <p:nvSpPr>
          <p:cNvPr id="159" name="Google Shape;159;p1"/>
          <p:cNvSpPr txBox="1"/>
          <p:nvPr/>
        </p:nvSpPr>
        <p:spPr>
          <a:xfrm>
            <a:off x="34416278" y="25794598"/>
            <a:ext cx="9290400" cy="16101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Times New Roman"/>
                <a:ea typeface="Times New Roman"/>
                <a:cs typeface="Times New Roman"/>
                <a:sym typeface="Times New Roman"/>
              </a:rPr>
              <a:t>References and/or Acknowledgments</a:t>
            </a:r>
            <a:endParaRPr sz="6000" b="0" i="0" u="none" strike="noStrike" cap="none">
              <a:solidFill>
                <a:schemeClr val="lt1"/>
              </a:solidFill>
              <a:latin typeface="Times New Roman"/>
              <a:ea typeface="Times New Roman"/>
              <a:cs typeface="Times New Roman"/>
              <a:sym typeface="Times New Roman"/>
            </a:endParaRPr>
          </a:p>
        </p:txBody>
      </p:sp>
      <p:grpSp>
        <p:nvGrpSpPr>
          <p:cNvPr id="160" name="Google Shape;160;p1"/>
          <p:cNvGrpSpPr/>
          <p:nvPr/>
        </p:nvGrpSpPr>
        <p:grpSpPr>
          <a:xfrm>
            <a:off x="34421786" y="5728559"/>
            <a:ext cx="9326880" cy="13688813"/>
            <a:chOff x="34001991" y="3934553"/>
            <a:chExt cx="9326880" cy="12101144"/>
          </a:xfrm>
        </p:grpSpPr>
        <p:sp>
          <p:nvSpPr>
            <p:cNvPr id="161" name="Google Shape;161;p1"/>
            <p:cNvSpPr txBox="1"/>
            <p:nvPr/>
          </p:nvSpPr>
          <p:spPr>
            <a:xfrm>
              <a:off x="34008528" y="4662052"/>
              <a:ext cx="9278259" cy="11373645"/>
            </a:xfrm>
            <a:prstGeom prst="rect">
              <a:avLst/>
            </a:prstGeom>
            <a:solidFill>
              <a:srgbClr val="FFFFFF"/>
            </a:solidFill>
            <a:ln w="9525" cap="rnd" cmpd="sng">
              <a:solidFill>
                <a:schemeClr val="dk1"/>
              </a:solidFill>
              <a:prstDash val="solid"/>
              <a:round/>
              <a:headEnd type="none" w="sm" len="sm"/>
              <a:tailEnd type="none" w="sm" len="sm"/>
            </a:ln>
          </p:spPr>
          <p:txBody>
            <a:bodyPr spcFirstLastPara="1" wrap="square" lIns="182875" tIns="45700" rIns="182875" bIns="45700" anchor="t" anchorCtr="0">
              <a:noAutofit/>
            </a:bodyPr>
            <a:lstStyle/>
            <a:p>
              <a:pPr marL="342900" marR="0" lvl="0" indent="-412750" algn="just" rtl="0">
                <a:lnSpc>
                  <a:spcPct val="100000"/>
                </a:lnSpc>
                <a:spcBef>
                  <a:spcPts val="0"/>
                </a:spcBef>
                <a:spcAft>
                  <a:spcPts val="0"/>
                </a:spcAft>
                <a:buClr>
                  <a:srgbClr val="000000"/>
                </a:buClr>
                <a:buSzPts val="3100"/>
                <a:buFont typeface="Arial"/>
                <a:buChar char="•"/>
              </a:pPr>
              <a:r>
                <a:rPr lang="en-US" sz="3100" b="0" i="0" u="none" strike="noStrike" cap="none">
                  <a:solidFill>
                    <a:schemeClr val="dk1"/>
                  </a:solidFill>
                  <a:latin typeface="Garamond"/>
                  <a:ea typeface="Garamond"/>
                  <a:cs typeface="Garamond"/>
                  <a:sym typeface="Garamond"/>
                </a:rPr>
                <a:t>MBCT and psychoeducation about sexual he</a:t>
              </a:r>
              <a:r>
                <a:rPr lang="en-US" sz="3100">
                  <a:solidFill>
                    <a:schemeClr val="dk1"/>
                  </a:solidFill>
                  <a:latin typeface="Garamond"/>
                  <a:ea typeface="Garamond"/>
                  <a:cs typeface="Garamond"/>
                  <a:sym typeface="Garamond"/>
                </a:rPr>
                <a:t>alth </a:t>
              </a:r>
              <a:r>
                <a:rPr lang="en-US" sz="3100" b="0" i="0" u="none" strike="noStrike" cap="none">
                  <a:solidFill>
                    <a:schemeClr val="dk1"/>
                  </a:solidFill>
                  <a:latin typeface="Garamond"/>
                  <a:ea typeface="Garamond"/>
                  <a:cs typeface="Garamond"/>
                  <a:sym typeface="Garamond"/>
                </a:rPr>
                <a:t>was used with women for four sessions</a:t>
              </a:r>
              <a:r>
                <a:rPr lang="en-US" sz="3100">
                  <a:solidFill>
                    <a:schemeClr val="dk1"/>
                  </a:solidFill>
                  <a:latin typeface="Garamond"/>
                  <a:ea typeface="Garamond"/>
                  <a:cs typeface="Garamond"/>
                  <a:sym typeface="Garamond"/>
                </a:rPr>
                <a:t>. This treatment </a:t>
              </a:r>
              <a:r>
                <a:rPr lang="en-US" sz="3100" b="0" i="0" u="none" strike="noStrike" cap="none">
                  <a:solidFill>
                    <a:schemeClr val="dk1"/>
                  </a:solidFill>
                  <a:latin typeface="Garamond"/>
                  <a:ea typeface="Garamond"/>
                  <a:cs typeface="Garamond"/>
                  <a:sym typeface="Garamond"/>
                </a:rPr>
                <a:t>helped women  with their sexual desire, satisfaction, functioning, and arousal (Brotto &amp; Bason, 2014). </a:t>
              </a:r>
              <a:endParaRPr sz="3100" b="0" i="0" u="none" strike="noStrike" cap="none">
                <a:solidFill>
                  <a:schemeClr val="dk1"/>
                </a:solidFill>
                <a:latin typeface="Garamond"/>
                <a:ea typeface="Garamond"/>
                <a:cs typeface="Garamond"/>
                <a:sym typeface="Garamond"/>
              </a:endParaRPr>
            </a:p>
            <a:p>
              <a:pPr marL="457200" marR="0" lvl="0" indent="0" algn="just" rtl="0">
                <a:lnSpc>
                  <a:spcPct val="100000"/>
                </a:lnSpc>
                <a:spcBef>
                  <a:spcPts val="0"/>
                </a:spcBef>
                <a:spcAft>
                  <a:spcPts val="0"/>
                </a:spcAft>
                <a:buNone/>
              </a:pPr>
              <a:endParaRPr sz="3100">
                <a:solidFill>
                  <a:schemeClr val="dk1"/>
                </a:solidFill>
                <a:latin typeface="Garamond"/>
                <a:ea typeface="Garamond"/>
                <a:cs typeface="Garamond"/>
                <a:sym typeface="Garamond"/>
              </a:endParaRPr>
            </a:p>
            <a:p>
              <a:pPr marL="342900" marR="0" lvl="0" indent="-412750" algn="just" rtl="0">
                <a:lnSpc>
                  <a:spcPct val="100000"/>
                </a:lnSpc>
                <a:spcBef>
                  <a:spcPts val="0"/>
                </a:spcBef>
                <a:spcAft>
                  <a:spcPts val="0"/>
                </a:spcAft>
                <a:buClr>
                  <a:srgbClr val="000000"/>
                </a:buClr>
                <a:buSzPts val="3100"/>
                <a:buFont typeface="Arial"/>
                <a:buChar char="•"/>
              </a:pPr>
              <a:r>
                <a:rPr lang="en-US" sz="3100">
                  <a:solidFill>
                    <a:schemeClr val="dk1"/>
                  </a:solidFill>
                  <a:latin typeface="Garamond"/>
                  <a:ea typeface="Garamond"/>
                  <a:cs typeface="Garamond"/>
                  <a:sym typeface="Garamond"/>
                </a:rPr>
                <a:t>MBST was used with women helped improve sexual functioning (</a:t>
              </a:r>
              <a:r>
                <a:rPr lang="en-US" sz="3100" b="0" i="0" u="none" strike="noStrike" cap="none">
                  <a:solidFill>
                    <a:schemeClr val="dk1"/>
                  </a:solidFill>
                  <a:latin typeface="Garamond"/>
                  <a:ea typeface="Garamond"/>
                  <a:cs typeface="Garamond"/>
                  <a:sym typeface="Garamond"/>
                </a:rPr>
                <a:t>Brotto, Chivers, Millman, </a:t>
              </a:r>
              <a:r>
                <a:rPr lang="en-US" sz="3100">
                  <a:solidFill>
                    <a:schemeClr val="dk1"/>
                  </a:solidFill>
                  <a:latin typeface="Garamond"/>
                  <a:ea typeface="Garamond"/>
                  <a:cs typeface="Garamond"/>
                  <a:sym typeface="Garamond"/>
                </a:rPr>
                <a:t>&amp;</a:t>
              </a:r>
              <a:r>
                <a:rPr lang="en-US" sz="3100" b="0" i="0" u="none" strike="noStrike" cap="none">
                  <a:solidFill>
                    <a:schemeClr val="dk1"/>
                  </a:solidFill>
                  <a:latin typeface="Garamond"/>
                  <a:ea typeface="Garamond"/>
                  <a:cs typeface="Garamond"/>
                  <a:sym typeface="Garamond"/>
                </a:rPr>
                <a:t> Albert</a:t>
              </a:r>
              <a:r>
                <a:rPr lang="en-US" sz="3100">
                  <a:solidFill>
                    <a:schemeClr val="dk1"/>
                  </a:solidFill>
                  <a:latin typeface="Garamond"/>
                  <a:ea typeface="Garamond"/>
                  <a:cs typeface="Garamond"/>
                  <a:sym typeface="Garamond"/>
                </a:rPr>
                <a:t>, </a:t>
              </a:r>
              <a:r>
                <a:rPr lang="en-US" sz="3100" b="0" i="0" u="none" strike="noStrike" cap="none">
                  <a:solidFill>
                    <a:schemeClr val="dk1"/>
                  </a:solidFill>
                  <a:latin typeface="Garamond"/>
                  <a:ea typeface="Garamond"/>
                  <a:cs typeface="Garamond"/>
                  <a:sym typeface="Garamond"/>
                </a:rPr>
                <a:t>2016)</a:t>
              </a:r>
              <a:endParaRPr sz="3100" b="0" i="0" u="none" strike="noStrike" cap="none">
                <a:solidFill>
                  <a:schemeClr val="dk1"/>
                </a:solidFill>
                <a:latin typeface="Garamond"/>
                <a:ea typeface="Garamond"/>
                <a:cs typeface="Garamond"/>
                <a:sym typeface="Garamond"/>
              </a:endParaRPr>
            </a:p>
            <a:p>
              <a:pPr marL="457200" marR="0" lvl="0" indent="0" algn="just" rtl="0">
                <a:lnSpc>
                  <a:spcPct val="100000"/>
                </a:lnSpc>
                <a:spcBef>
                  <a:spcPts val="0"/>
                </a:spcBef>
                <a:spcAft>
                  <a:spcPts val="0"/>
                </a:spcAft>
                <a:buNone/>
              </a:pPr>
              <a:endParaRPr sz="3100">
                <a:solidFill>
                  <a:schemeClr val="dk1"/>
                </a:solidFill>
                <a:latin typeface="Garamond"/>
                <a:ea typeface="Garamond"/>
                <a:cs typeface="Garamond"/>
                <a:sym typeface="Garamond"/>
              </a:endParaRPr>
            </a:p>
            <a:p>
              <a:pPr marL="342900" marR="0" lvl="0" indent="-412750" algn="just" rtl="0">
                <a:lnSpc>
                  <a:spcPct val="100000"/>
                </a:lnSpc>
                <a:spcBef>
                  <a:spcPts val="0"/>
                </a:spcBef>
                <a:spcAft>
                  <a:spcPts val="0"/>
                </a:spcAft>
                <a:buClr>
                  <a:srgbClr val="000000"/>
                </a:buClr>
                <a:buSzPts val="3100"/>
                <a:buFont typeface="Arial"/>
                <a:buChar char="•"/>
              </a:pPr>
              <a:r>
                <a:rPr lang="en-US" sz="3100">
                  <a:solidFill>
                    <a:schemeClr val="dk1"/>
                  </a:solidFill>
                  <a:latin typeface="Garamond"/>
                  <a:ea typeface="Garamond"/>
                  <a:cs typeface="Garamond"/>
                  <a:sym typeface="Garamond"/>
                </a:rPr>
                <a:t>MBCT was used with women for eight sessions. This treatment  was found useful in helping these women who have low sexual arousal disorder.(</a:t>
              </a:r>
              <a:r>
                <a:rPr lang="en-US" sz="3100" b="0" i="0" u="none" strike="noStrike" cap="none">
                  <a:solidFill>
                    <a:schemeClr val="dk1"/>
                  </a:solidFill>
                  <a:latin typeface="Garamond"/>
                  <a:ea typeface="Garamond"/>
                  <a:cs typeface="Garamond"/>
                  <a:sym typeface="Garamond"/>
                </a:rPr>
                <a:t>Paterson, Handy, and Brotto</a:t>
              </a:r>
              <a:r>
                <a:rPr lang="en-US" sz="3100">
                  <a:solidFill>
                    <a:schemeClr val="dk1"/>
                  </a:solidFill>
                  <a:latin typeface="Garamond"/>
                  <a:ea typeface="Garamond"/>
                  <a:cs typeface="Garamond"/>
                  <a:sym typeface="Garamond"/>
                </a:rPr>
                <a:t>, </a:t>
              </a:r>
              <a:r>
                <a:rPr lang="en-US" sz="3100" b="0" i="0" u="none" strike="noStrike" cap="none">
                  <a:solidFill>
                    <a:schemeClr val="dk1"/>
                  </a:solidFill>
                  <a:latin typeface="Garamond"/>
                  <a:ea typeface="Garamond"/>
                  <a:cs typeface="Garamond"/>
                  <a:sym typeface="Garamond"/>
                </a:rPr>
                <a:t>2016) </a:t>
              </a:r>
              <a:endParaRPr sz="3100">
                <a:solidFill>
                  <a:schemeClr val="dk1"/>
                </a:solidFill>
                <a:latin typeface="Garamond"/>
                <a:ea typeface="Garamond"/>
                <a:cs typeface="Garamond"/>
                <a:sym typeface="Garamond"/>
              </a:endParaRPr>
            </a:p>
            <a:p>
              <a:pPr marL="457200" marR="0" lvl="0" indent="0" algn="just" rtl="0">
                <a:lnSpc>
                  <a:spcPct val="100000"/>
                </a:lnSpc>
                <a:spcBef>
                  <a:spcPts val="0"/>
                </a:spcBef>
                <a:spcAft>
                  <a:spcPts val="0"/>
                </a:spcAft>
                <a:buNone/>
              </a:pPr>
              <a:endParaRPr sz="3100">
                <a:solidFill>
                  <a:schemeClr val="dk1"/>
                </a:solidFill>
                <a:latin typeface="Garamond"/>
                <a:ea typeface="Garamond"/>
                <a:cs typeface="Garamond"/>
                <a:sym typeface="Garamond"/>
              </a:endParaRPr>
            </a:p>
            <a:p>
              <a:pPr marL="342900" marR="0" lvl="0" indent="-412750" algn="just" rtl="0">
                <a:lnSpc>
                  <a:spcPct val="100000"/>
                </a:lnSpc>
                <a:spcBef>
                  <a:spcPts val="0"/>
                </a:spcBef>
                <a:spcAft>
                  <a:spcPts val="0"/>
                </a:spcAft>
                <a:buClr>
                  <a:srgbClr val="000000"/>
                </a:buClr>
                <a:buSzPts val="3100"/>
                <a:buFont typeface="Arial"/>
                <a:buChar char="•"/>
              </a:pPr>
              <a:r>
                <a:rPr lang="en-US" sz="3100">
                  <a:solidFill>
                    <a:schemeClr val="dk1"/>
                  </a:solidFill>
                  <a:latin typeface="Garamond"/>
                  <a:ea typeface="Garamond"/>
                  <a:cs typeface="Garamond"/>
                  <a:sym typeface="Garamond"/>
                </a:rPr>
                <a:t>Clinical trials were evaluated</a:t>
              </a:r>
              <a:r>
                <a:rPr lang="en-US" sz="3100" b="0" i="0" u="none" strike="noStrike" cap="none">
                  <a:solidFill>
                    <a:schemeClr val="dk1"/>
                  </a:solidFill>
                  <a:latin typeface="Garamond"/>
                  <a:ea typeface="Garamond"/>
                  <a:cs typeface="Garamond"/>
                  <a:sym typeface="Garamond"/>
                </a:rPr>
                <a:t> to see the efficacy of CBT and MBT on the symptoms of low sexual arousal. They studied three CBT controlled trials and two MBT control trials. </a:t>
              </a:r>
              <a:r>
                <a:rPr lang="en-US" sz="3100">
                  <a:solidFill>
                    <a:schemeClr val="dk1"/>
                  </a:solidFill>
                  <a:latin typeface="Garamond"/>
                  <a:ea typeface="Garamond"/>
                  <a:cs typeface="Garamond"/>
                  <a:sym typeface="Garamond"/>
                </a:rPr>
                <a:t>They</a:t>
              </a:r>
              <a:r>
                <a:rPr lang="en-US" sz="3100" b="0" i="0" u="none" strike="noStrike" cap="none">
                  <a:solidFill>
                    <a:schemeClr val="dk1"/>
                  </a:solidFill>
                  <a:latin typeface="Garamond"/>
                  <a:ea typeface="Garamond"/>
                  <a:cs typeface="Garamond"/>
                  <a:sym typeface="Garamond"/>
                </a:rPr>
                <a:t> came to the conclusion that these psychological treatments are not adequate in treating low sexual arousal disorder</a:t>
              </a:r>
              <a:r>
                <a:rPr lang="en-US" sz="3100">
                  <a:solidFill>
                    <a:schemeClr val="dk1"/>
                  </a:solidFill>
                  <a:latin typeface="Garamond"/>
                  <a:ea typeface="Garamond"/>
                  <a:cs typeface="Garamond"/>
                  <a:sym typeface="Garamond"/>
                </a:rPr>
                <a:t> (Pyke and Clayton, 2015).</a:t>
              </a:r>
              <a:endParaRPr sz="3100">
                <a:solidFill>
                  <a:schemeClr val="dk1"/>
                </a:solidFill>
                <a:latin typeface="Garamond"/>
                <a:ea typeface="Garamond"/>
                <a:cs typeface="Garamond"/>
                <a:sym typeface="Garamond"/>
              </a:endParaRPr>
            </a:p>
            <a:p>
              <a:pPr marL="457200" marR="0" lvl="0" indent="0" algn="just" rtl="0">
                <a:lnSpc>
                  <a:spcPct val="100000"/>
                </a:lnSpc>
                <a:spcBef>
                  <a:spcPts val="0"/>
                </a:spcBef>
                <a:spcAft>
                  <a:spcPts val="0"/>
                </a:spcAft>
                <a:buNone/>
              </a:pPr>
              <a:endParaRPr sz="3100">
                <a:solidFill>
                  <a:schemeClr val="dk1"/>
                </a:solidFill>
                <a:latin typeface="Garamond"/>
                <a:ea typeface="Garamond"/>
                <a:cs typeface="Garamond"/>
                <a:sym typeface="Garamond"/>
              </a:endParaRPr>
            </a:p>
            <a:p>
              <a:pPr marL="342900" marR="0" lvl="0" indent="-412750" algn="just" rtl="0">
                <a:lnSpc>
                  <a:spcPct val="100000"/>
                </a:lnSpc>
                <a:spcBef>
                  <a:spcPts val="0"/>
                </a:spcBef>
                <a:spcAft>
                  <a:spcPts val="0"/>
                </a:spcAft>
                <a:buClr>
                  <a:srgbClr val="000000"/>
                </a:buClr>
                <a:buSzPts val="3100"/>
                <a:buFont typeface="Arial"/>
                <a:buChar char="•"/>
              </a:pPr>
              <a:r>
                <a:rPr lang="en-US" sz="3100">
                  <a:solidFill>
                    <a:schemeClr val="dk1"/>
                  </a:solidFill>
                  <a:latin typeface="Garamond"/>
                  <a:ea typeface="Garamond"/>
                  <a:cs typeface="Garamond"/>
                  <a:sym typeface="Garamond"/>
                </a:rPr>
                <a:t>MBT was used with women who had low sexual arousal disorder.</a:t>
              </a:r>
              <a:r>
                <a:rPr lang="en-US" sz="3100" b="0" i="0" u="none" strike="noStrike" cap="none">
                  <a:solidFill>
                    <a:schemeClr val="dk1"/>
                  </a:solidFill>
                  <a:latin typeface="Garamond"/>
                  <a:ea typeface="Garamond"/>
                  <a:cs typeface="Garamond"/>
                  <a:sym typeface="Garamond"/>
                </a:rPr>
                <a:t> </a:t>
              </a:r>
              <a:r>
                <a:rPr lang="en-US" sz="3100">
                  <a:solidFill>
                    <a:schemeClr val="dk1"/>
                  </a:solidFill>
                  <a:latin typeface="Garamond"/>
                  <a:ea typeface="Garamond"/>
                  <a:cs typeface="Garamond"/>
                  <a:sym typeface="Garamond"/>
                </a:rPr>
                <a:t>It was </a:t>
              </a:r>
              <a:r>
                <a:rPr lang="en-US" sz="3100" b="0" i="0" u="none" strike="noStrike" cap="none">
                  <a:solidFill>
                    <a:schemeClr val="dk1"/>
                  </a:solidFill>
                  <a:latin typeface="Garamond"/>
                  <a:ea typeface="Garamond"/>
                  <a:cs typeface="Garamond"/>
                  <a:sym typeface="Garamond"/>
                </a:rPr>
                <a:t> found that these women improved with their response to sexual stimuli after attending MBT</a:t>
              </a:r>
              <a:r>
                <a:rPr lang="en-US" sz="3100">
                  <a:solidFill>
                    <a:schemeClr val="dk1"/>
                  </a:solidFill>
                  <a:latin typeface="Garamond"/>
                  <a:ea typeface="Garamond"/>
                  <a:cs typeface="Garamond"/>
                  <a:sym typeface="Garamond"/>
                </a:rPr>
                <a:t> (Silverstein, Brown, Roth, and Britton, 2011).</a:t>
              </a:r>
              <a:endParaRPr sz="3100" b="0" i="0" u="none" strike="noStrike" cap="none">
                <a:solidFill>
                  <a:schemeClr val="dk1"/>
                </a:solidFill>
                <a:latin typeface="Garamond"/>
                <a:ea typeface="Garamond"/>
                <a:cs typeface="Garamond"/>
                <a:sym typeface="Garamond"/>
              </a:endParaRPr>
            </a:p>
          </p:txBody>
        </p:sp>
        <p:sp>
          <p:nvSpPr>
            <p:cNvPr id="162" name="Google Shape;162;p1"/>
            <p:cNvSpPr txBox="1"/>
            <p:nvPr/>
          </p:nvSpPr>
          <p:spPr>
            <a:xfrm>
              <a:off x="34001991" y="3934553"/>
              <a:ext cx="9326880" cy="727499"/>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Times New Roman"/>
                  <a:ea typeface="Times New Roman"/>
                  <a:cs typeface="Times New Roman"/>
                  <a:sym typeface="Times New Roman"/>
                </a:rPr>
                <a:t>Results and/or Conclusion</a:t>
              </a:r>
              <a:endParaRPr sz="6000" b="0" i="0" u="none" strike="noStrike" cap="none">
                <a:solidFill>
                  <a:schemeClr val="lt1"/>
                </a:solidFill>
                <a:latin typeface="Times New Roman"/>
                <a:ea typeface="Times New Roman"/>
                <a:cs typeface="Times New Roman"/>
                <a:sym typeface="Times New Roman"/>
              </a:endParaRPr>
            </a:p>
          </p:txBody>
        </p:sp>
      </p:grpSp>
      <p:sp>
        <p:nvSpPr>
          <p:cNvPr id="163" name="Google Shape;163;p1"/>
          <p:cNvSpPr/>
          <p:nvPr/>
        </p:nvSpPr>
        <p:spPr>
          <a:xfrm>
            <a:off x="10939700" y="6037888"/>
            <a:ext cx="21725700" cy="442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700"/>
              <a:t>Mindfulness-Based Therapy (MBT) helps with:</a:t>
            </a:r>
            <a:endParaRPr sz="4700"/>
          </a:p>
          <a:p>
            <a:pPr marL="0" lvl="0" indent="0" algn="ctr" rtl="0">
              <a:spcBef>
                <a:spcPts val="0"/>
              </a:spcBef>
              <a:spcAft>
                <a:spcPts val="0"/>
              </a:spcAft>
              <a:buNone/>
            </a:pPr>
            <a:endParaRPr sz="4700"/>
          </a:p>
          <a:p>
            <a:pPr marL="457200" lvl="0" indent="-527050" algn="l" rtl="0">
              <a:spcBef>
                <a:spcPts val="0"/>
              </a:spcBef>
              <a:spcAft>
                <a:spcPts val="0"/>
              </a:spcAft>
              <a:buSzPts val="4700"/>
              <a:buChar char="●"/>
            </a:pPr>
            <a:r>
              <a:rPr lang="en-US" sz="4700"/>
              <a:t>keeping individual in the present moment (Brotto &amp; Bason, 2014)</a:t>
            </a:r>
            <a:endParaRPr sz="4700"/>
          </a:p>
          <a:p>
            <a:pPr marL="457200" lvl="0" indent="-527050" algn="l" rtl="0">
              <a:spcBef>
                <a:spcPts val="0"/>
              </a:spcBef>
              <a:spcAft>
                <a:spcPts val="0"/>
              </a:spcAft>
              <a:buSzPts val="4700"/>
              <a:buChar char="●"/>
            </a:pPr>
            <a:r>
              <a:rPr lang="en-US" sz="4700"/>
              <a:t>helping the individual relax</a:t>
            </a:r>
            <a:endParaRPr sz="4700"/>
          </a:p>
          <a:p>
            <a:pPr marL="457200" lvl="0" indent="-527050" algn="l" rtl="0">
              <a:spcBef>
                <a:spcPts val="0"/>
              </a:spcBef>
              <a:spcAft>
                <a:spcPts val="0"/>
              </a:spcAft>
              <a:buSzPts val="4700"/>
              <a:buChar char="●"/>
            </a:pPr>
            <a:r>
              <a:rPr lang="en-US" sz="4700"/>
              <a:t>learning acceptance of flaws</a:t>
            </a:r>
            <a:endParaRPr sz="4800"/>
          </a:p>
          <a:p>
            <a:pPr marL="0" lvl="0" indent="0" algn="l" rtl="0">
              <a:spcBef>
                <a:spcPts val="0"/>
              </a:spcBef>
              <a:spcAft>
                <a:spcPts val="0"/>
              </a:spcAft>
              <a:buNone/>
            </a:pPr>
            <a:endParaRPr sz="2500"/>
          </a:p>
        </p:txBody>
      </p:sp>
      <p:sp>
        <p:nvSpPr>
          <p:cNvPr id="164" name="Google Shape;164;p1"/>
          <p:cNvSpPr/>
          <p:nvPr/>
        </p:nvSpPr>
        <p:spPr>
          <a:xfrm rot="-254">
            <a:off x="19768399" y="10815424"/>
            <a:ext cx="4068300" cy="35151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
          <p:cNvSpPr/>
          <p:nvPr/>
        </p:nvSpPr>
        <p:spPr>
          <a:xfrm>
            <a:off x="10939700" y="15030625"/>
            <a:ext cx="21725700" cy="573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100"/>
              <a:t>Cognitive Behavioral Therapy (CBT) helps with:</a:t>
            </a:r>
            <a:endParaRPr sz="5100"/>
          </a:p>
          <a:p>
            <a:pPr marL="0" lvl="0" indent="0" algn="ctr" rtl="0">
              <a:spcBef>
                <a:spcPts val="0"/>
              </a:spcBef>
              <a:spcAft>
                <a:spcPts val="0"/>
              </a:spcAft>
              <a:buNone/>
            </a:pPr>
            <a:endParaRPr sz="5100"/>
          </a:p>
          <a:p>
            <a:pPr marL="457200" lvl="0" indent="-552450" algn="l" rtl="0">
              <a:spcBef>
                <a:spcPts val="0"/>
              </a:spcBef>
              <a:spcAft>
                <a:spcPts val="0"/>
              </a:spcAft>
              <a:buSzPts val="5100"/>
              <a:buChar char="●"/>
            </a:pPr>
            <a:r>
              <a:rPr lang="en-US" sz="5100"/>
              <a:t>reframing distorted thoughts (Fruhauf, Gerger, Schmidt et al., 2013)</a:t>
            </a:r>
            <a:endParaRPr sz="5100"/>
          </a:p>
          <a:p>
            <a:pPr marL="457200" lvl="0" indent="-552450" algn="l" rtl="0">
              <a:spcBef>
                <a:spcPts val="0"/>
              </a:spcBef>
              <a:spcAft>
                <a:spcPts val="0"/>
              </a:spcAft>
              <a:buSzPts val="5100"/>
              <a:buChar char="●"/>
            </a:pPr>
            <a:r>
              <a:rPr lang="en-US" sz="5100"/>
              <a:t>training in communication skills</a:t>
            </a:r>
            <a:endParaRPr sz="5100"/>
          </a:p>
          <a:p>
            <a:pPr marL="457200" lvl="0" indent="-552450" algn="l" rtl="0">
              <a:spcBef>
                <a:spcPts val="0"/>
              </a:spcBef>
              <a:spcAft>
                <a:spcPts val="0"/>
              </a:spcAft>
              <a:buSzPts val="5100"/>
              <a:buChar char="●"/>
            </a:pPr>
            <a:r>
              <a:rPr lang="en-US" sz="5100"/>
              <a:t>sensate focus</a:t>
            </a:r>
            <a:endParaRPr sz="5100"/>
          </a:p>
          <a:p>
            <a:pPr marL="457200" lvl="0" indent="-552450" algn="l" rtl="0">
              <a:spcBef>
                <a:spcPts val="0"/>
              </a:spcBef>
              <a:spcAft>
                <a:spcPts val="0"/>
              </a:spcAft>
              <a:buSzPts val="5100"/>
              <a:buChar char="●"/>
            </a:pPr>
            <a:r>
              <a:rPr lang="en-US" sz="5100"/>
              <a:t>systematic desensitization</a:t>
            </a:r>
            <a:endParaRPr sz="5100"/>
          </a:p>
          <a:p>
            <a:pPr marL="457200" lvl="0" indent="-552450" algn="l" rtl="0">
              <a:spcBef>
                <a:spcPts val="0"/>
              </a:spcBef>
              <a:spcAft>
                <a:spcPts val="0"/>
              </a:spcAft>
              <a:buSzPts val="5100"/>
              <a:buChar char="●"/>
            </a:pPr>
            <a:r>
              <a:rPr lang="en-US" sz="5100"/>
              <a:t>directed masturbation</a:t>
            </a:r>
            <a:endParaRPr sz="5100"/>
          </a:p>
        </p:txBody>
      </p:sp>
      <p:sp>
        <p:nvSpPr>
          <p:cNvPr id="166" name="Google Shape;166;p1"/>
          <p:cNvSpPr/>
          <p:nvPr/>
        </p:nvSpPr>
        <p:spPr>
          <a:xfrm>
            <a:off x="20176925" y="21288763"/>
            <a:ext cx="3657600" cy="35154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
          <p:cNvSpPr/>
          <p:nvPr/>
        </p:nvSpPr>
        <p:spPr>
          <a:xfrm>
            <a:off x="10939700" y="25328100"/>
            <a:ext cx="21725700" cy="573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100"/>
              <a:t>Mindfulness-Based Cognitive Therapy (MBCT)</a:t>
            </a:r>
            <a:endParaRPr sz="5100"/>
          </a:p>
          <a:p>
            <a:pPr marL="0" lvl="0" indent="0" algn="ctr" rtl="0">
              <a:spcBef>
                <a:spcPts val="0"/>
              </a:spcBef>
              <a:spcAft>
                <a:spcPts val="0"/>
              </a:spcAft>
              <a:buNone/>
            </a:pPr>
            <a:endParaRPr sz="5100"/>
          </a:p>
          <a:p>
            <a:pPr marL="457200" lvl="0" indent="-552450" algn="l" rtl="0">
              <a:spcBef>
                <a:spcPts val="0"/>
              </a:spcBef>
              <a:spcAft>
                <a:spcPts val="0"/>
              </a:spcAft>
              <a:buSzPts val="5100"/>
              <a:buChar char="●"/>
            </a:pPr>
            <a:r>
              <a:rPr lang="en-US" sz="5100"/>
              <a:t>helps women reframe negative thoughts they may have</a:t>
            </a:r>
            <a:endParaRPr sz="5100"/>
          </a:p>
          <a:p>
            <a:pPr marL="457200" lvl="0" indent="-552450" algn="l" rtl="0">
              <a:spcBef>
                <a:spcPts val="0"/>
              </a:spcBef>
              <a:spcAft>
                <a:spcPts val="0"/>
              </a:spcAft>
              <a:buSzPts val="5100"/>
              <a:buChar char="●"/>
            </a:pPr>
            <a:r>
              <a:rPr lang="en-US" sz="5100"/>
              <a:t>helps women focus on the present moment</a:t>
            </a:r>
            <a:endParaRPr sz="5100"/>
          </a:p>
          <a:p>
            <a:pPr marL="457200" lvl="0" indent="-552450" algn="l" rtl="0">
              <a:spcBef>
                <a:spcPts val="0"/>
              </a:spcBef>
              <a:spcAft>
                <a:spcPts val="0"/>
              </a:spcAft>
              <a:buSzPts val="5100"/>
              <a:buChar char="●"/>
            </a:pPr>
            <a:r>
              <a:rPr lang="en-US" sz="5100"/>
              <a:t>helps women learn to relax and enjoy the sexual experience</a:t>
            </a:r>
            <a:endParaRPr sz="5100"/>
          </a:p>
        </p:txBody>
      </p:sp>
    </p:spTree>
  </p:cSld>
  <p:clrMapOvr>
    <a:masterClrMapping/>
  </p:clrMapOvr>
</p:sld>
</file>

<file path=ppt/theme/theme1.xml><?xml version="1.0" encoding="utf-8"?>
<a:theme xmlns:a="http://schemas.openxmlformats.org/drawingml/2006/main" name="Sla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nn Poster" id="{1762C54A-1230-4246-95E8-7FFE7C876C9D}" vid="{A16BE763-68E4-4E85-9216-18B5C857A901}"/>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1471</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Lustria</vt:lpstr>
      <vt:lpstr>Arial</vt:lpstr>
      <vt:lpstr>Garamond</vt:lpstr>
      <vt:lpstr>Noto Sans Symbols</vt:lpstr>
      <vt:lpstr>Calibri</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Nicole Arnn</cp:lastModifiedBy>
  <cp:revision>1</cp:revision>
  <dcterms:created xsi:type="dcterms:W3CDTF">2013-10-19T16:33:22Z</dcterms:created>
  <dcterms:modified xsi:type="dcterms:W3CDTF">2021-02-20T18:25:37Z</dcterms:modified>
</cp:coreProperties>
</file>