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ffett, Cortney" initials="MC" lastIdx="1" clrIdx="0">
    <p:extLst>
      <p:ext uri="{19B8F6BF-5375-455C-9EA6-DF929625EA0E}">
        <p15:presenceInfo xmlns:p15="http://schemas.microsoft.com/office/powerpoint/2012/main" userId="S::cmaffett1@liberty.edu::4afe3d9c-7424-4346-b37d-90f1fea952e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867"/>
    <a:srgbClr val="353B55"/>
    <a:srgbClr val="4A5276"/>
    <a:srgbClr val="4B5C75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54" autoAdjust="0"/>
    <p:restoredTop sz="94660"/>
  </p:normalViewPr>
  <p:slideViewPr>
    <p:cSldViewPr snapToGrid="0">
      <p:cViewPr>
        <p:scale>
          <a:sx n="59" d="100"/>
          <a:sy n="59" d="100"/>
        </p:scale>
        <p:origin x="13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43328-A790-40F9-9938-C2B8DFCE5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92A8A6-7D17-48BE-AAB3-A3E87FD78C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4521F-24E7-4D09-A581-F1C35A704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BF685-1032-456B-A3AD-0F815A97E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EC892-78C3-4105-9C5B-544D00627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7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BC131-B46E-4A3A-87F9-9A1BEED32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8F1EA-B5EF-49DE-BD6C-4BE1E8117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DE01E-A94D-4226-B501-6CF979AFB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9F23A-17ED-449A-A868-70E13E4BE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87658-BC09-4B97-90E1-15CF4A628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FC18B9-732C-462F-B0F7-614DFCCAD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029BC-E324-44CA-95CB-C5826DD57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ADD7E-D93C-4229-8077-0159ABBD7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D4C46-0093-4AC8-A746-11CA7342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E0370-27B7-4E83-B5ED-E3C7547E8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3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E6AE9-CED1-40F8-82B5-BE644F1B1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03FD2-2987-4D12-89B2-8DE886EBF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21082-E726-48D1-92B6-75AEBFD0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F443F-8FE6-4BA8-85E3-3D990DE9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EB98E-18D9-4E16-819E-992AD164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9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15751-FA09-4B19-949D-15DDBAC1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2606B-9A1F-46D3-9FD4-173523E1F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EC78C-CFD2-474F-A8BC-9AE5DC8D7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6333D-30FD-412A-B067-703C3B6E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D7095-5801-41E7-83BC-5D8023AA3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7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BB139-A12D-4B07-9496-055E209D5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3E8DA-9195-414C-AFA4-B1F5E0203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64607-880E-4618-AAF2-1C4C085ED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9FE44-FC6D-4E3F-9352-5FCB0C191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8C314-D52E-447B-BD39-C5C4B6026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93B60-427B-42D2-969D-860F42EF4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0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49811-6D58-43DE-BE68-CDE635FD8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6836FE-B51A-4FCD-944C-60365F25A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94B3A-C585-4333-9222-A49B5CCF7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C291D2-C3BC-4A6E-9E14-0369906D9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660BE-8786-4EF5-9821-BD63725F4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8661B0-647B-4C32-B1B7-8D33E8572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6BEAA7-7DE5-46E1-9761-17A353A0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C2B26D-0DB4-4E6B-8239-414D31F6A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7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93DB5-A11F-4635-94B8-7204B7502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BD9F61-2271-4300-8DC5-521B7089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A8F682-4F3C-40DA-923A-EB509C816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F5C924-9A5F-462E-BC5C-C3D29A7E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0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B9C282-8BA0-455C-B81F-62D3BFC0B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8535C6-6A0B-4956-8DE5-CBB83BCF6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2B72E-5691-4CC0-86C4-C5FFB4E3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EBC28-FA6D-44D2-B2B6-18E17E729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8583B-69D3-46BA-9B3B-66F51C592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4E884-E770-43B8-976C-6F0D02AEB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0B692-E36B-46F9-9EE2-86FDE4AD1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89E87-5789-44E4-AA15-C61CE7059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EAC4E-E21C-4B62-A141-135B2AA3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2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344A3-39EF-44D0-AAEA-1F2163FE2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E4C9FA-2D75-4064-8E0F-07E6063F6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0F1788-0221-48B5-B645-CE7D81480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CB0E9-E276-47B6-8229-BE0BDDD09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74A14A-3A3C-4315-9EC6-07E41B52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E8430-4E34-4FBE-8D5E-A0DEF97F3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8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D11424-B24F-4217-BD32-99824E9B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38658-9929-49E3-9BF8-14CC5147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5F459-043F-4539-A62A-E437D10E2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DB115-0264-4415-B649-4956916CC49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EE36D-096C-4721-9A26-87D513831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7F227-6386-4B31-91FD-CE40EA783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CBD84CA-C444-40B9-9DC2-FFA3677110AC}"/>
              </a:ext>
            </a:extLst>
          </p:cNvPr>
          <p:cNvSpPr txBox="1"/>
          <p:nvPr/>
        </p:nvSpPr>
        <p:spPr>
          <a:xfrm>
            <a:off x="-1" y="738853"/>
            <a:ext cx="3747019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Abstract and/or 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A575ED-0EEC-4C1B-8EBC-0A47019E5A16}"/>
              </a:ext>
            </a:extLst>
          </p:cNvPr>
          <p:cNvSpPr txBox="1"/>
          <p:nvPr/>
        </p:nvSpPr>
        <p:spPr>
          <a:xfrm>
            <a:off x="8517161" y="744119"/>
            <a:ext cx="3632620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Results and/or Conclusion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9E7E7C3-A3D7-4873-93C8-3E6C59AA0C91}"/>
              </a:ext>
            </a:extLst>
          </p:cNvPr>
          <p:cNvSpPr txBox="1"/>
          <p:nvPr/>
        </p:nvSpPr>
        <p:spPr>
          <a:xfrm>
            <a:off x="0" y="1081870"/>
            <a:ext cx="3747019" cy="3000821"/>
          </a:xfrm>
          <a:prstGeom prst="rect">
            <a:avLst/>
          </a:prstGeom>
          <a:solidFill>
            <a:schemeClr val="bg1">
              <a:alpha val="94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Evidence supports the effectiveness of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social media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SM) to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enhance learnin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 in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undergraduate students</a:t>
            </a:r>
            <a:endParaRPr lang="en-US" sz="105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promotes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engagement and creates an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enjoyable learning experience</a:t>
            </a: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 influences development of professional identity (PI) in the undergraduate nursing student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however,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direct relationship between SM and PI is not fully established. </a:t>
            </a: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Exploring this topic will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assist educators in understanding the relationship among SM, knowledge development, and PI to promote effective use of technology within undergraduate nursing programs. </a:t>
            </a: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New strategies may save time, money, and resources while enhancing satisfaction among students</a:t>
            </a:r>
            <a:endParaRPr lang="en-US" sz="105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Understanding how students learn effectively will allow educators to implement positive change within nursing programs while promoting the use of cost-effective technologies.</a:t>
            </a:r>
            <a:endParaRPr lang="en-US" sz="105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5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6295FC-ACDA-4764-8B78-F98E34DE5199}"/>
              </a:ext>
            </a:extLst>
          </p:cNvPr>
          <p:cNvSpPr txBox="1"/>
          <p:nvPr/>
        </p:nvSpPr>
        <p:spPr>
          <a:xfrm>
            <a:off x="24106" y="4131440"/>
            <a:ext cx="3730949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Introduction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EAAB01-E463-43B1-A181-6BEC6240997F}"/>
              </a:ext>
            </a:extLst>
          </p:cNvPr>
          <p:cNvSpPr txBox="1"/>
          <p:nvPr/>
        </p:nvSpPr>
        <p:spPr>
          <a:xfrm>
            <a:off x="3784759" y="738854"/>
            <a:ext cx="4696287" cy="5948308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1499B6-4BE6-47FD-BB4A-419869176903}"/>
              </a:ext>
            </a:extLst>
          </p:cNvPr>
          <p:cNvSpPr txBox="1"/>
          <p:nvPr/>
        </p:nvSpPr>
        <p:spPr>
          <a:xfrm>
            <a:off x="4282688" y="738854"/>
            <a:ext cx="3714877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Methods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6545BB-85CD-4DF7-9B77-D2FC3EEE4CE5}"/>
              </a:ext>
            </a:extLst>
          </p:cNvPr>
          <p:cNvSpPr txBox="1"/>
          <p:nvPr/>
        </p:nvSpPr>
        <p:spPr>
          <a:xfrm>
            <a:off x="16070" y="4494254"/>
            <a:ext cx="3730949" cy="2192908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15888" indent="-115888"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 effectively enhances learning in undergraduate nursing students</a:t>
            </a:r>
            <a:endParaRPr lang="en-US" sz="105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indent="-115888"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Use of SM has become a strategy for learning facilitation, organizational growth, and student critical reflection </a:t>
            </a:r>
          </a:p>
          <a:p>
            <a:pPr marL="115888" indent="-115888"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 tools offer interactive communication tools which are easily accessible for valuable information </a:t>
            </a:r>
          </a:p>
          <a:p>
            <a:pPr marL="115888" indent="-115888"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Positive PI contributes to decreases in stress, job satisfaction, development of robust nurses, and increased retention rates</a:t>
            </a:r>
          </a:p>
          <a:p>
            <a:pPr>
              <a:buSzPct val="50000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Research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Question:</a:t>
            </a:r>
            <a:endParaRPr lang="en-US" sz="105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indent="-115888"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How does the rapid advancement in technology and SM affect undergraduate nursing programs? </a:t>
            </a:r>
          </a:p>
          <a:p>
            <a:pPr marL="115888" indent="-115888"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Are undergraduate nursing students’ learning outcomes and PI influenced by SM?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BBD4F5-8C25-4A88-84EB-E3C54F143A5F}"/>
              </a:ext>
            </a:extLst>
          </p:cNvPr>
          <p:cNvSpPr txBox="1"/>
          <p:nvPr/>
        </p:nvSpPr>
        <p:spPr>
          <a:xfrm>
            <a:off x="4282689" y="1081870"/>
            <a:ext cx="3714877" cy="3477875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comprehensive literature review of current research studies was conducted</a:t>
            </a: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Full-text, peer-reviewed</a:t>
            </a:r>
            <a:r>
              <a:rPr lang="en-US" sz="1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publications in English within 5 years</a:t>
            </a:r>
            <a:endParaRPr lang="en-US" sz="10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keywords “social media,” “nursing students,” and “identity” were included in the search</a:t>
            </a: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en-US" sz="10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issertations, book reviews, and newspaper articles were excluded</a:t>
            </a: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search yielded 541 results, 15 were included in the synthesis</a:t>
            </a: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endParaRPr lang="en-US" sz="10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1C8B12-484D-4F90-ADA1-E1F90D833C8D}"/>
              </a:ext>
            </a:extLst>
          </p:cNvPr>
          <p:cNvSpPr txBox="1"/>
          <p:nvPr/>
        </p:nvSpPr>
        <p:spPr>
          <a:xfrm>
            <a:off x="8517162" y="1094593"/>
            <a:ext cx="3632620" cy="2677656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15888" indent="-115888"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Use of SM increases student engagement with higher education content, improves interest, and provides opportunities for interaction with the educator (</a:t>
            </a:r>
            <a:r>
              <a:rPr lang="en-US" sz="105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Thalluri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&amp; Penman, 2015)</a:t>
            </a:r>
          </a:p>
          <a:p>
            <a:pPr marL="115888" indent="-115888">
              <a:buSzPct val="8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 affects student views based upon how the public image stereotypes nursing professionals (Green, 2018)</a:t>
            </a:r>
          </a:p>
          <a:p>
            <a:pPr marL="115888" indent="-115888">
              <a:buSzPct val="8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hree themes relate SM to nursing PI: learning about PI,  adoption of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PI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and sharing personal understanding of PI (Alharbi et al., 2020)</a:t>
            </a:r>
          </a:p>
          <a:p>
            <a:pPr marL="115888" indent="-115888">
              <a:buSzPct val="8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Concerns exist regarding professionalism among students using social media </a:t>
            </a:r>
          </a:p>
          <a:p>
            <a:pPr marL="115888" indent="-115888">
              <a:buSzPct val="8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Demographics play a role in student behaviors with SM; older students may produce less unethical behavior on SM than younger students  (Smith &amp; Knudson, 2015)</a:t>
            </a:r>
          </a:p>
          <a:p>
            <a:pPr marL="115888" indent="-115888">
              <a:buSzPct val="8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Nurse educators can promote positive change within nursing programs through use of cost-effective technologies</a:t>
            </a:r>
            <a:endParaRPr lang="en-US" sz="105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EE4A69-F9A0-44F2-A199-C70EE8260928}"/>
              </a:ext>
            </a:extLst>
          </p:cNvPr>
          <p:cNvSpPr txBox="1"/>
          <p:nvPr/>
        </p:nvSpPr>
        <p:spPr>
          <a:xfrm>
            <a:off x="8507740" y="4094246"/>
            <a:ext cx="3632622" cy="1061829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Compare effects of SM and other strategies on students’ professional identity and learning outcomes</a:t>
            </a: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Compare undergraduate nursing programs that allow SM use for learning with programs that do not use such strategies for effective decision making in students</a:t>
            </a:r>
          </a:p>
          <a:p>
            <a:pPr marL="115888" marR="0" indent="-115888" algn="l">
              <a:spcBef>
                <a:spcPts val="0"/>
              </a:spcBef>
              <a:spcAft>
                <a:spcPts val="0"/>
              </a:spcAft>
              <a:buSzPct val="50000"/>
              <a:buFont typeface="Times New Roman" panose="02020603050405020304" pitchFamily="18" charset="0"/>
              <a:buChar char="‣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Test the findings in different settings and populations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86B322-5C85-4786-9139-677ABCCE2FAE}"/>
              </a:ext>
            </a:extLst>
          </p:cNvPr>
          <p:cNvSpPr txBox="1"/>
          <p:nvPr/>
        </p:nvSpPr>
        <p:spPr>
          <a:xfrm>
            <a:off x="8508490" y="5459581"/>
            <a:ext cx="3631122" cy="1231106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14300" indent="-114300"/>
            <a:endParaRPr lang="en-US" sz="4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-114300"/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Alharbi, M., Kuhn, L., &amp; Morphet, J. (2020). Undergraduate nursing students’ adoption of the professional identity of nursing through social media use: A qualitative descriptive study. </a:t>
            </a:r>
            <a:r>
              <a:rPr lang="en-US" sz="400" i="1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Nurse Education Today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" i="1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92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(Journal Article), 104488. https://doi.org/10.1016/j.nedt.2020.104488</a:t>
            </a:r>
          </a:p>
          <a:p>
            <a:pPr marL="114300" indent="-114300"/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Green, J. L. (2018). Peer support systems and professional identity of student nurses undertaking a UK learning disability nursing </a:t>
            </a:r>
            <a:r>
              <a:rPr lang="en-US" sz="4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programme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400" i="1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Nurse Education in Practice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" i="1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30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(Journal Article), 56–61. https://doi.org/10.1016/j.nepr.2017.11.009 </a:t>
            </a:r>
          </a:p>
          <a:p>
            <a:pPr marL="114300" indent="-114300"/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Lahti, M., </a:t>
            </a:r>
            <a:r>
              <a:rPr lang="en-US" sz="4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Haapaniemi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-Kahala, H., &amp; </a:t>
            </a:r>
            <a:r>
              <a:rPr lang="en-US" sz="4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Salminen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L. (2017). Use of social media by nurse educator students: An exploratory survey. </a:t>
            </a:r>
            <a:r>
              <a:rPr lang="en-US" sz="400" i="1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Open Nursing Journal, 11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26-33. </a:t>
            </a:r>
            <a:r>
              <a:rPr lang="en-US" sz="4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doi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10.2174/1874434601711010026A1</a:t>
            </a:r>
          </a:p>
          <a:p>
            <a:pPr marL="114300" indent="-114300"/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Lopez, V. &amp; Cleary, M. (2018). Using social media in nursing education: An emerging teaching tool. </a:t>
            </a:r>
            <a:r>
              <a:rPr lang="en-US" sz="400" i="1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Issues in Mental Health Nursing, 39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(7), 616-619. </a:t>
            </a:r>
            <a:r>
              <a:rPr lang="en-US" sz="4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doi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10.1080/01612840.2018.1494990 </a:t>
            </a:r>
          </a:p>
          <a:p>
            <a:pPr marL="114300" indent="-114300"/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Price, A. M., </a:t>
            </a:r>
            <a:r>
              <a:rPr lang="en-US" sz="4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Devis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K., </a:t>
            </a:r>
            <a:r>
              <a:rPr lang="en-US" sz="4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LeMoine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G., Crouch, S., South, N., &amp; Hossain, R. (2018). First year nursing students use of social media within education: Results of a survey. </a:t>
            </a:r>
            <a:r>
              <a:rPr lang="en-US" sz="400" i="1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Nurse Education Today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" i="1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61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(Journal Article), 70–76. 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https://doi.org/10.1016/j.nedt.2017.10.013</a:t>
            </a:r>
            <a:endParaRPr lang="en-US" sz="4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-114300"/>
            <a:r>
              <a:rPr lang="en-US" sz="400" i="1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PRISMA Flow Diagram.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(2015). PRISMA Transparent Reporting of Systematic Reviews and Meta-Analyses. Retrieved October 1, 2020 from http://www.prisma-statement.org/PRISMAStatement/FlowDiagram.aspx </a:t>
            </a:r>
          </a:p>
          <a:p>
            <a:pPr marL="114300" indent="-114300"/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Smith, G. C., &amp; Knudson, T. K. (2016). Student nurses’ unethical behavior, social media, and year of birth. </a:t>
            </a:r>
            <a:r>
              <a:rPr lang="en-US" sz="400" i="1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Nursing Ethics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" i="1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23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(8), 910–918. 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https://doi.org/10.1177/0969733015590009</a:t>
            </a:r>
            <a:endParaRPr lang="en-US" sz="4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-114300"/>
            <a:r>
              <a:rPr lang="en-US" sz="4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Thalluri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J., &amp; Penman, J. (2015). Social Media for Learning and Teaching Undergraduate Sciences: Good Practice Guidelines from Intervention. </a:t>
            </a:r>
            <a:r>
              <a:rPr lang="en-US" sz="400" i="1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Electronic Journal of E-Learning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" i="1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13</a:t>
            </a:r>
            <a:r>
              <a:rPr lang="en-US" sz="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(6), 455.</a:t>
            </a:r>
          </a:p>
          <a:p>
            <a:pPr marL="114300" indent="-114300"/>
            <a:r>
              <a:rPr lang="en-US" sz="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Acknowledgement: Dr. Rachel Joseph, Faculty mentor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FC7766-88FC-4656-B792-0A5360BB50B0}"/>
              </a:ext>
            </a:extLst>
          </p:cNvPr>
          <p:cNvSpPr txBox="1"/>
          <p:nvPr/>
        </p:nvSpPr>
        <p:spPr>
          <a:xfrm>
            <a:off x="8508490" y="5156075"/>
            <a:ext cx="3631122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References and Acknowledgments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FF9E0C-267F-43FA-A522-7E9EF347DFF8}"/>
              </a:ext>
            </a:extLst>
          </p:cNvPr>
          <p:cNvSpPr txBox="1"/>
          <p:nvPr/>
        </p:nvSpPr>
        <p:spPr>
          <a:xfrm>
            <a:off x="8517161" y="3752489"/>
            <a:ext cx="3632621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Future Work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D278FC9-60FA-447D-8BCF-DAB06983C8AA}"/>
              </a:ext>
            </a:extLst>
          </p:cNvPr>
          <p:cNvSpPr txBox="1"/>
          <p:nvPr/>
        </p:nvSpPr>
        <p:spPr>
          <a:xfrm>
            <a:off x="60063" y="77437"/>
            <a:ext cx="12071874" cy="55399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Role of Social Media in Advancing Nursing Students’ Education and Professional Identity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Cortney Maffett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650AA5-B705-4FDF-A16E-DAA3E24D96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74" y="158796"/>
            <a:ext cx="1374674" cy="39128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3BD51BB-7E94-476D-978E-D6411AFF0288}"/>
              </a:ext>
            </a:extLst>
          </p:cNvPr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colorTemperature colorTemp="5300"/>
                    </a14:imgEffect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04788" y="2213670"/>
            <a:ext cx="2329544" cy="213923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3175" cap="sq">
            <a:solidFill>
              <a:schemeClr val="tx1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contourClr>
              <a:srgbClr val="C0C0C0"/>
            </a:contourClr>
          </a:sp3d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AE0DF0F4-399D-433E-9DDB-D551FF004317}"/>
              </a:ext>
            </a:extLst>
          </p:cNvPr>
          <p:cNvSpPr txBox="1"/>
          <p:nvPr/>
        </p:nvSpPr>
        <p:spPr>
          <a:xfrm>
            <a:off x="5520532" y="4346742"/>
            <a:ext cx="1975412" cy="196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" b="1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Figure 1.  </a:t>
            </a:r>
            <a:r>
              <a:rPr lang="en-US" sz="4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PRISMA Flow Diagram of Study Inclusion </a:t>
            </a:r>
            <a:r>
              <a:rPr lang="en-US" sz="4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(PRISMA Flow Diagram, 2015)</a:t>
            </a:r>
          </a:p>
        </p:txBody>
      </p:sp>
      <p:graphicFrame>
        <p:nvGraphicFramePr>
          <p:cNvPr id="39" name="Table 8">
            <a:extLst>
              <a:ext uri="{FF2B5EF4-FFF2-40B4-BE49-F238E27FC236}">
                <a16:creationId xmlns:a16="http://schemas.microsoft.com/office/drawing/2014/main" id="{AA3C690E-155C-4BEB-BF5E-2721FE862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491567"/>
              </p:ext>
            </p:extLst>
          </p:nvPr>
        </p:nvGraphicFramePr>
        <p:xfrm>
          <a:off x="3807472" y="4586295"/>
          <a:ext cx="4643236" cy="181881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321618">
                  <a:extLst>
                    <a:ext uri="{9D8B030D-6E8A-4147-A177-3AD203B41FA5}">
                      <a16:colId xmlns:a16="http://schemas.microsoft.com/office/drawing/2014/main" val="3162689366"/>
                    </a:ext>
                  </a:extLst>
                </a:gridCol>
                <a:gridCol w="2321618">
                  <a:extLst>
                    <a:ext uri="{9D8B030D-6E8A-4147-A177-3AD203B41FA5}">
                      <a16:colId xmlns:a16="http://schemas.microsoft.com/office/drawing/2014/main" val="3887886048"/>
                    </a:ext>
                  </a:extLst>
                </a:gridCol>
              </a:tblGrid>
              <a:tr h="312077">
                <a:tc gridSpan="2">
                  <a:txBody>
                    <a:bodyPr/>
                    <a:lstStyle/>
                    <a:p>
                      <a:pPr algn="ctr">
                        <a:tabLst>
                          <a:tab pos="2800350" algn="l"/>
                        </a:tabLst>
                      </a:pPr>
                      <a:r>
                        <a:rPr lang="en-US" sz="1400" dirty="0"/>
                        <a:t>Implementation of SM within a Nursing Program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48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142393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Advantages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Disadvantages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849047"/>
                  </a:ext>
                </a:extLst>
              </a:tr>
              <a:tr h="1217100">
                <a:tc>
                  <a:txBody>
                    <a:bodyPr/>
                    <a:lstStyle/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Easily accessible</a:t>
                      </a:r>
                    </a:p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Collaboration</a:t>
                      </a:r>
                    </a:p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Content Interaction</a:t>
                      </a:r>
                    </a:p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Peer Mentoring</a:t>
                      </a:r>
                    </a:p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Discussion Groups</a:t>
                      </a:r>
                    </a:p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Interaction with Educator</a:t>
                      </a:r>
                    </a:p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Engagement</a:t>
                      </a:r>
                    </a:p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Student Reflection</a:t>
                      </a:r>
                    </a:p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Cost-effective Communication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Miscommunication</a:t>
                      </a:r>
                    </a:p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Lack of privacy</a:t>
                      </a:r>
                    </a:p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Distraction</a:t>
                      </a:r>
                    </a:p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Unethical Behavior</a:t>
                      </a:r>
                    </a:p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Student Discomfort</a:t>
                      </a:r>
                    </a:p>
                    <a:p>
                      <a:pPr marL="115888" indent="-115888">
                        <a:buFont typeface="Times New Roman" panose="02020603050405020304" pitchFamily="18" charset="0"/>
                        <a:buChar char="‣"/>
                      </a:pPr>
                      <a:r>
                        <a:rPr lang="en-US" sz="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Absence of E-Professionalism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85575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B13D414-F798-4439-B1CB-1ED1470FB806}"/>
              </a:ext>
            </a:extLst>
          </p:cNvPr>
          <p:cNvSpPr txBox="1"/>
          <p:nvPr/>
        </p:nvSpPr>
        <p:spPr>
          <a:xfrm>
            <a:off x="3784759" y="6418715"/>
            <a:ext cx="4660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b="1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1. </a:t>
            </a:r>
            <a:r>
              <a:rPr lang="en-US" sz="5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 and disadvantages of implementing social media in nursing programs based upon literature review findings (Alharbi et al., 2020; Lahti et al., 2017; Lopez &amp; Cleary, 2018</a:t>
            </a:r>
            <a:r>
              <a:rPr lang="en-US" sz="5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Price et al., 2017; Smith &amp; Knudson, 2015; </a:t>
            </a:r>
            <a:r>
              <a:rPr lang="en-US" sz="50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Thallri</a:t>
            </a:r>
            <a:r>
              <a:rPr lang="en-US" sz="5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&amp; Penman, 2015)</a:t>
            </a:r>
            <a:endParaRPr lang="en-US" sz="5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328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</TotalTime>
  <Words>973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Fredrich, Rorie (JFL Administration)</dc:creator>
  <cp:lastModifiedBy>Maffett, Cortney</cp:lastModifiedBy>
  <cp:revision>24</cp:revision>
  <dcterms:created xsi:type="dcterms:W3CDTF">2021-03-09T17:11:13Z</dcterms:created>
  <dcterms:modified xsi:type="dcterms:W3CDTF">2021-03-15T15:28:19Z</dcterms:modified>
</cp:coreProperties>
</file>