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vsdx" ContentType="application/vnd.ms-visio.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40" r:id="rId1"/>
  </p:sldMasterIdLst>
  <p:notesMasterIdLst>
    <p:notesMasterId r:id="rId3"/>
  </p:notesMasterIdLst>
  <p:sldIdLst>
    <p:sldId id="257" r:id="rId2"/>
  </p:sldIdLst>
  <p:sldSz cx="32918400" cy="43891200"/>
  <p:notesSz cx="6858000" cy="9144000"/>
  <p:defaultTextStyle>
    <a:defPPr>
      <a:defRPr lang="en-US"/>
    </a:defPPr>
    <a:lvl1pPr marL="0" algn="l" defTabSz="2072951" rtl="0" eaLnBrk="1" latinLnBrk="0" hangingPunct="1">
      <a:defRPr sz="8200" kern="1200">
        <a:solidFill>
          <a:schemeClr val="tx1"/>
        </a:solidFill>
        <a:latin typeface="+mn-lt"/>
        <a:ea typeface="+mn-ea"/>
        <a:cs typeface="+mn-cs"/>
      </a:defRPr>
    </a:lvl1pPr>
    <a:lvl2pPr marL="2072951" algn="l" defTabSz="2072951" rtl="0" eaLnBrk="1" latinLnBrk="0" hangingPunct="1">
      <a:defRPr sz="8200" kern="1200">
        <a:solidFill>
          <a:schemeClr val="tx1"/>
        </a:solidFill>
        <a:latin typeface="+mn-lt"/>
        <a:ea typeface="+mn-ea"/>
        <a:cs typeface="+mn-cs"/>
      </a:defRPr>
    </a:lvl2pPr>
    <a:lvl3pPr marL="4145900" algn="l" defTabSz="2072951" rtl="0" eaLnBrk="1" latinLnBrk="0" hangingPunct="1">
      <a:defRPr sz="8200" kern="1200">
        <a:solidFill>
          <a:schemeClr val="tx1"/>
        </a:solidFill>
        <a:latin typeface="+mn-lt"/>
        <a:ea typeface="+mn-ea"/>
        <a:cs typeface="+mn-cs"/>
      </a:defRPr>
    </a:lvl3pPr>
    <a:lvl4pPr marL="6218851" algn="l" defTabSz="2072951" rtl="0" eaLnBrk="1" latinLnBrk="0" hangingPunct="1">
      <a:defRPr sz="8200" kern="1200">
        <a:solidFill>
          <a:schemeClr val="tx1"/>
        </a:solidFill>
        <a:latin typeface="+mn-lt"/>
        <a:ea typeface="+mn-ea"/>
        <a:cs typeface="+mn-cs"/>
      </a:defRPr>
    </a:lvl4pPr>
    <a:lvl5pPr marL="8291798" algn="l" defTabSz="2072951" rtl="0" eaLnBrk="1" latinLnBrk="0" hangingPunct="1">
      <a:defRPr sz="8200" kern="1200">
        <a:solidFill>
          <a:schemeClr val="tx1"/>
        </a:solidFill>
        <a:latin typeface="+mn-lt"/>
        <a:ea typeface="+mn-ea"/>
        <a:cs typeface="+mn-cs"/>
      </a:defRPr>
    </a:lvl5pPr>
    <a:lvl6pPr marL="10364750" algn="l" defTabSz="2072951" rtl="0" eaLnBrk="1" latinLnBrk="0" hangingPunct="1">
      <a:defRPr sz="8200" kern="1200">
        <a:solidFill>
          <a:schemeClr val="tx1"/>
        </a:solidFill>
        <a:latin typeface="+mn-lt"/>
        <a:ea typeface="+mn-ea"/>
        <a:cs typeface="+mn-cs"/>
      </a:defRPr>
    </a:lvl6pPr>
    <a:lvl7pPr marL="12437701" algn="l" defTabSz="2072951" rtl="0" eaLnBrk="1" latinLnBrk="0" hangingPunct="1">
      <a:defRPr sz="8200" kern="1200">
        <a:solidFill>
          <a:schemeClr val="tx1"/>
        </a:solidFill>
        <a:latin typeface="+mn-lt"/>
        <a:ea typeface="+mn-ea"/>
        <a:cs typeface="+mn-cs"/>
      </a:defRPr>
    </a:lvl7pPr>
    <a:lvl8pPr marL="14510648" algn="l" defTabSz="2072951" rtl="0" eaLnBrk="1" latinLnBrk="0" hangingPunct="1">
      <a:defRPr sz="8200" kern="1200">
        <a:solidFill>
          <a:schemeClr val="tx1"/>
        </a:solidFill>
        <a:latin typeface="+mn-lt"/>
        <a:ea typeface="+mn-ea"/>
        <a:cs typeface="+mn-cs"/>
      </a:defRPr>
    </a:lvl8pPr>
    <a:lvl9pPr marL="16583601" algn="l" defTabSz="2072951"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825" userDrawn="1">
          <p15:clr>
            <a:srgbClr val="A4A3A4"/>
          </p15:clr>
        </p15:guide>
        <p15:guide id="2" pos="12096" userDrawn="1">
          <p15:clr>
            <a:srgbClr val="A4A3A4"/>
          </p15:clr>
        </p15:guide>
        <p15:guide id="3" pos="10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254E"/>
    <a:srgbClr val="FFFFFF"/>
    <a:srgbClr val="D0D8E8"/>
    <a:srgbClr val="E9EDF4"/>
    <a:srgbClr val="E9EDEA"/>
    <a:srgbClr val="EDEDED"/>
    <a:srgbClr val="D6E4E9"/>
    <a:srgbClr val="DCEAEE"/>
    <a:srgbClr val="D7D5EE"/>
    <a:srgbClr val="D4D2E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93" autoAdjust="0"/>
    <p:restoredTop sz="95263" autoAdjust="0"/>
  </p:normalViewPr>
  <p:slideViewPr>
    <p:cSldViewPr snapToGrid="0" snapToObjects="1">
      <p:cViewPr>
        <p:scale>
          <a:sx n="43" d="100"/>
          <a:sy n="43" d="100"/>
        </p:scale>
        <p:origin x="152" y="-4864"/>
      </p:cViewPr>
      <p:guideLst>
        <p:guide orient="horz" pos="13825"/>
        <p:guide pos="12096"/>
        <p:guide pos="10368"/>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ryanmontalvo:Documents:Liberty:Research:Spring%202014:Colonizations:Q%20Group:Q%20Group%20Colonization.xlsx" TargetMode="External"/></Relationships>
</file>

<file path=ppt/charts/_rels/chart2.xml.rels><?xml version="1.0" encoding="UTF-8" standalone="yes"?>
<Relationships xmlns="http://schemas.openxmlformats.org/package/2006/relationships"><Relationship Id="rId2" Type="http://schemas.openxmlformats.org/officeDocument/2006/relationships/oleObject" Target="Macintosh%20HD:Users:rebekahbetar:Documents:Fabich:Growth%20Curves%20Rocking%20and%20Rolling:Mixture%20of%20Sugars%20(and%20gluc%20seed-lactose).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a:t>Fitness Adv. ∆</a:t>
            </a:r>
            <a:r>
              <a:rPr lang="en-US" dirty="0" err="1"/>
              <a:t>qseC</a:t>
            </a:r>
            <a:r>
              <a:rPr lang="en-US"/>
              <a:t> Mutant A Group</a:t>
            </a:r>
          </a:p>
        </c:rich>
      </c:tx>
      <c:overlay val="1"/>
    </c:title>
    <c:autoTitleDeleted val="0"/>
    <c:plotArea>
      <c:layout>
        <c:manualLayout>
          <c:layoutTarget val="inner"/>
          <c:xMode val="edge"/>
          <c:yMode val="edge"/>
          <c:x val="0.28107038267732898"/>
          <c:y val="2.7385332256014801E-2"/>
          <c:w val="0.69603486224841904"/>
          <c:h val="0.87665375303929705"/>
        </c:manualLayout>
      </c:layout>
      <c:barChart>
        <c:barDir val="col"/>
        <c:grouping val="clustered"/>
        <c:varyColors val="0"/>
        <c:dLbls>
          <c:showLegendKey val="0"/>
          <c:showVal val="0"/>
          <c:showCatName val="0"/>
          <c:showSerName val="0"/>
          <c:showPercent val="0"/>
          <c:showBubbleSize val="0"/>
        </c:dLbls>
        <c:gapWidth val="150"/>
        <c:axId val="2125295232"/>
        <c:axId val="2124567616"/>
      </c:barChart>
      <c:catAx>
        <c:axId val="2125295232"/>
        <c:scaling>
          <c:orientation val="minMax"/>
        </c:scaling>
        <c:delete val="0"/>
        <c:axPos val="b"/>
        <c:numFmt formatCode="General" sourceLinked="0"/>
        <c:majorTickMark val="out"/>
        <c:minorTickMark val="none"/>
        <c:tickLblPos val="nextTo"/>
        <c:crossAx val="2124567616"/>
        <c:crosses val="autoZero"/>
        <c:auto val="1"/>
        <c:lblAlgn val="ctr"/>
        <c:lblOffset val="100"/>
        <c:noMultiLvlLbl val="0"/>
      </c:catAx>
      <c:valAx>
        <c:axId val="2124567616"/>
        <c:scaling>
          <c:orientation val="minMax"/>
          <c:max val="0.03"/>
        </c:scaling>
        <c:delete val="0"/>
        <c:axPos val="l"/>
        <c:numFmt formatCode="General" sourceLinked="1"/>
        <c:majorTickMark val="out"/>
        <c:minorTickMark val="none"/>
        <c:tickLblPos val="nextTo"/>
        <c:crossAx val="2125295232"/>
        <c:crosses val="autoZero"/>
        <c:crossBetween val="between"/>
      </c:valAx>
      <c:spPr>
        <a:effectLst/>
      </c:spPr>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title>
      <c:tx>
        <c:rich>
          <a:bodyPr/>
          <a:lstStyle/>
          <a:p>
            <a:pPr>
              <a:defRPr/>
            </a:pPr>
            <a:r>
              <a:rPr lang="en-US" sz="1400"/>
              <a:t>MG1655 µ on 0.2% Sugar Mixture</a:t>
            </a:r>
          </a:p>
        </c:rich>
      </c:tx>
      <c:layout>
        <c:manualLayout>
          <c:xMode val="edge"/>
          <c:yMode val="edge"/>
          <c:x val="0.196815482316685"/>
          <c:y val="4.5344163282307597E-3"/>
        </c:manualLayout>
      </c:layout>
      <c:overlay val="0"/>
    </c:title>
    <c:autoTitleDeleted val="0"/>
    <c:plotArea>
      <c:layout/>
      <c:barChart>
        <c:barDir val="col"/>
        <c:grouping val="clustered"/>
        <c:varyColors val="0"/>
        <c:dLbls>
          <c:showLegendKey val="0"/>
          <c:showVal val="0"/>
          <c:showCatName val="0"/>
          <c:showSerName val="0"/>
          <c:showPercent val="0"/>
          <c:showBubbleSize val="0"/>
        </c:dLbls>
        <c:gapWidth val="150"/>
        <c:axId val="2112767296"/>
        <c:axId val="2112536288"/>
      </c:barChart>
      <c:catAx>
        <c:axId val="2112767296"/>
        <c:scaling>
          <c:orientation val="minMax"/>
        </c:scaling>
        <c:delete val="1"/>
        <c:axPos val="b"/>
        <c:numFmt formatCode="General" sourceLinked="0"/>
        <c:majorTickMark val="out"/>
        <c:minorTickMark val="none"/>
        <c:tickLblPos val="nextTo"/>
        <c:crossAx val="2112536288"/>
        <c:crosses val="autoZero"/>
        <c:auto val="1"/>
        <c:lblAlgn val="ctr"/>
        <c:lblOffset val="100"/>
        <c:noMultiLvlLbl val="0"/>
      </c:catAx>
      <c:valAx>
        <c:axId val="2112536288"/>
        <c:scaling>
          <c:orientation val="minMax"/>
        </c:scaling>
        <c:delete val="0"/>
        <c:axPos val="l"/>
        <c:majorGridlines/>
        <c:numFmt formatCode="General" sourceLinked="1"/>
        <c:majorTickMark val="out"/>
        <c:minorTickMark val="none"/>
        <c:tickLblPos val="nextTo"/>
        <c:crossAx val="2112767296"/>
        <c:crosses val="autoZero"/>
        <c:crossBetween val="between"/>
      </c:valAx>
    </c:plotArea>
    <c:plotVisOnly val="1"/>
    <c:dispBlanksAs val="gap"/>
    <c:showDLblsOverMax val="0"/>
  </c:chart>
  <c:externalData r:id="rId2">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563903A-7949-4826-A55F-248697ED9D3B}" type="doc">
      <dgm:prSet loTypeId="urn:microsoft.com/office/officeart/2005/8/layout/matrix1" loCatId="matrix" qsTypeId="urn:microsoft.com/office/officeart/2005/8/quickstyle/simple1" qsCatId="simple" csTypeId="urn:microsoft.com/office/officeart/2005/8/colors/accent1_3" csCatId="accent1" phldr="1"/>
      <dgm:spPr/>
      <dgm:t>
        <a:bodyPr/>
        <a:lstStyle/>
        <a:p>
          <a:endParaRPr lang="en-US"/>
        </a:p>
      </dgm:t>
    </dgm:pt>
    <dgm:pt modelId="{9CFB4A0D-F2D7-4006-9EDA-C93E550C4051}">
      <dgm:prSet phldrT="[Text]"/>
      <dgm:spPr/>
      <dgm:t>
        <a:bodyPr/>
        <a:lstStyle/>
        <a:p>
          <a:r>
            <a:rPr lang="en-US" dirty="0"/>
            <a:t>Theoretical Strategic Themes from the IRL to Improve Nurse Job Satisfaction</a:t>
          </a:r>
        </a:p>
      </dgm:t>
    </dgm:pt>
    <dgm:pt modelId="{BECD93F4-5F8C-4B5F-8F47-E92F47C6F390}" type="parTrans" cxnId="{EC80A351-87CE-4DBA-92CE-D7154C64BACD}">
      <dgm:prSet/>
      <dgm:spPr/>
      <dgm:t>
        <a:bodyPr/>
        <a:lstStyle/>
        <a:p>
          <a:endParaRPr lang="en-US"/>
        </a:p>
      </dgm:t>
    </dgm:pt>
    <dgm:pt modelId="{A25043D7-855A-427E-82B7-3FF27F911672}" type="sibTrans" cxnId="{EC80A351-87CE-4DBA-92CE-D7154C64BACD}">
      <dgm:prSet/>
      <dgm:spPr/>
      <dgm:t>
        <a:bodyPr/>
        <a:lstStyle/>
        <a:p>
          <a:endParaRPr lang="en-US"/>
        </a:p>
      </dgm:t>
    </dgm:pt>
    <dgm:pt modelId="{16565186-9115-4FA4-AE46-FFE4CE0BA15D}">
      <dgm:prSet phldrT="[Text]"/>
      <dgm:spPr/>
      <dgm:t>
        <a:bodyPr/>
        <a:lstStyle/>
        <a:p>
          <a:r>
            <a:rPr lang="en-US" dirty="0"/>
            <a:t>Educational Resources and Support to Maintain Nurse Competencies</a:t>
          </a:r>
        </a:p>
      </dgm:t>
    </dgm:pt>
    <dgm:pt modelId="{5E2DBEAF-76DF-4978-ABDA-1644B037787F}" type="parTrans" cxnId="{D4B85ED1-8078-4077-925D-850C5BF3163D}">
      <dgm:prSet/>
      <dgm:spPr/>
      <dgm:t>
        <a:bodyPr/>
        <a:lstStyle/>
        <a:p>
          <a:endParaRPr lang="en-US"/>
        </a:p>
      </dgm:t>
    </dgm:pt>
    <dgm:pt modelId="{04CD3454-D25E-414A-AD01-EF05C97B2533}" type="sibTrans" cxnId="{D4B85ED1-8078-4077-925D-850C5BF3163D}">
      <dgm:prSet/>
      <dgm:spPr/>
      <dgm:t>
        <a:bodyPr/>
        <a:lstStyle/>
        <a:p>
          <a:endParaRPr lang="en-US"/>
        </a:p>
      </dgm:t>
    </dgm:pt>
    <dgm:pt modelId="{247AFDDC-4A34-4C43-B380-1707B31EA158}">
      <dgm:prSet phldrT="[Text]"/>
      <dgm:spPr/>
      <dgm:t>
        <a:bodyPr/>
        <a:lstStyle/>
        <a:p>
          <a:r>
            <a:rPr lang="en-US" dirty="0"/>
            <a:t>Nurse Coaching and Mentoring</a:t>
          </a:r>
        </a:p>
      </dgm:t>
    </dgm:pt>
    <dgm:pt modelId="{277B9E02-ACAA-4CDB-9F47-7D1AB87189E3}" type="parTrans" cxnId="{26C08349-742D-43F3-A163-4C486784FF7B}">
      <dgm:prSet/>
      <dgm:spPr/>
      <dgm:t>
        <a:bodyPr/>
        <a:lstStyle/>
        <a:p>
          <a:endParaRPr lang="en-US"/>
        </a:p>
      </dgm:t>
    </dgm:pt>
    <dgm:pt modelId="{9D00397D-2091-4569-BEDC-FF55EFD8D8BB}" type="sibTrans" cxnId="{26C08349-742D-43F3-A163-4C486784FF7B}">
      <dgm:prSet/>
      <dgm:spPr/>
      <dgm:t>
        <a:bodyPr/>
        <a:lstStyle/>
        <a:p>
          <a:endParaRPr lang="en-US"/>
        </a:p>
      </dgm:t>
    </dgm:pt>
    <dgm:pt modelId="{BD098A19-05C2-4C25-BB2E-9F62E4BBD0BC}">
      <dgm:prSet phldrT="[Text]"/>
      <dgm:spPr/>
      <dgm:t>
        <a:bodyPr/>
        <a:lstStyle/>
        <a:p>
          <a:r>
            <a:rPr lang="en-US" dirty="0"/>
            <a:t>Safe and Positive Work Environment</a:t>
          </a:r>
        </a:p>
      </dgm:t>
    </dgm:pt>
    <dgm:pt modelId="{89DDC924-422F-49E9-BC4B-56D1D67A9672}" type="parTrans" cxnId="{BA9ADFA6-6FB3-497B-B7B9-CBA175EF0F41}">
      <dgm:prSet/>
      <dgm:spPr/>
      <dgm:t>
        <a:bodyPr/>
        <a:lstStyle/>
        <a:p>
          <a:endParaRPr lang="en-US"/>
        </a:p>
      </dgm:t>
    </dgm:pt>
    <dgm:pt modelId="{9D9AA95D-693F-4185-A291-9DA2041A42DC}" type="sibTrans" cxnId="{BA9ADFA6-6FB3-497B-B7B9-CBA175EF0F41}">
      <dgm:prSet/>
      <dgm:spPr/>
      <dgm:t>
        <a:bodyPr/>
        <a:lstStyle/>
        <a:p>
          <a:endParaRPr lang="en-US"/>
        </a:p>
      </dgm:t>
    </dgm:pt>
    <dgm:pt modelId="{AF22B15F-2F2F-4AFA-A7B4-F07A53280803}">
      <dgm:prSet phldrT="[Text]"/>
      <dgm:spPr/>
      <dgm:t>
        <a:bodyPr/>
        <a:lstStyle/>
        <a:p>
          <a:r>
            <a:rPr lang="en-US" dirty="0"/>
            <a:t>Presence of Nurse Leaders at Every Level of Healthcare</a:t>
          </a:r>
        </a:p>
      </dgm:t>
    </dgm:pt>
    <dgm:pt modelId="{9CD2C73C-4344-41FB-A694-3FD6F673D909}" type="parTrans" cxnId="{97FF09BA-97F6-4361-B3C6-E1F0EDA09C94}">
      <dgm:prSet/>
      <dgm:spPr/>
      <dgm:t>
        <a:bodyPr/>
        <a:lstStyle/>
        <a:p>
          <a:endParaRPr lang="en-US"/>
        </a:p>
      </dgm:t>
    </dgm:pt>
    <dgm:pt modelId="{E317C929-8920-4D3C-A73A-CF7CE83D2DE7}" type="sibTrans" cxnId="{97FF09BA-97F6-4361-B3C6-E1F0EDA09C94}">
      <dgm:prSet/>
      <dgm:spPr/>
      <dgm:t>
        <a:bodyPr/>
        <a:lstStyle/>
        <a:p>
          <a:endParaRPr lang="en-US"/>
        </a:p>
      </dgm:t>
    </dgm:pt>
    <dgm:pt modelId="{215921AB-6CE9-4A88-B2E5-84B4154B30EE}" type="pres">
      <dgm:prSet presAssocID="{E563903A-7949-4826-A55F-248697ED9D3B}" presName="diagram" presStyleCnt="0">
        <dgm:presLayoutVars>
          <dgm:chMax val="1"/>
          <dgm:dir/>
          <dgm:animLvl val="ctr"/>
          <dgm:resizeHandles val="exact"/>
        </dgm:presLayoutVars>
      </dgm:prSet>
      <dgm:spPr/>
    </dgm:pt>
    <dgm:pt modelId="{D2D6CEA4-8269-4CEE-AF66-7F74C7598C03}" type="pres">
      <dgm:prSet presAssocID="{E563903A-7949-4826-A55F-248697ED9D3B}" presName="matrix" presStyleCnt="0"/>
      <dgm:spPr/>
    </dgm:pt>
    <dgm:pt modelId="{FCFC41B5-FC24-4FD8-9014-05810EB64910}" type="pres">
      <dgm:prSet presAssocID="{E563903A-7949-4826-A55F-248697ED9D3B}" presName="tile1" presStyleLbl="node1" presStyleIdx="0" presStyleCnt="4"/>
      <dgm:spPr/>
    </dgm:pt>
    <dgm:pt modelId="{629AA9FD-04BB-437A-92DA-21BBA8CD5DDE}" type="pres">
      <dgm:prSet presAssocID="{E563903A-7949-4826-A55F-248697ED9D3B}" presName="tile1text" presStyleLbl="node1" presStyleIdx="0" presStyleCnt="4">
        <dgm:presLayoutVars>
          <dgm:chMax val="0"/>
          <dgm:chPref val="0"/>
          <dgm:bulletEnabled val="1"/>
        </dgm:presLayoutVars>
      </dgm:prSet>
      <dgm:spPr/>
    </dgm:pt>
    <dgm:pt modelId="{531FE5E2-F971-4893-9AF2-12432AC083A3}" type="pres">
      <dgm:prSet presAssocID="{E563903A-7949-4826-A55F-248697ED9D3B}" presName="tile2" presStyleLbl="node1" presStyleIdx="1" presStyleCnt="4"/>
      <dgm:spPr/>
    </dgm:pt>
    <dgm:pt modelId="{77B53161-3966-4B3D-AC4E-8FCFEE33A2B3}" type="pres">
      <dgm:prSet presAssocID="{E563903A-7949-4826-A55F-248697ED9D3B}" presName="tile2text" presStyleLbl="node1" presStyleIdx="1" presStyleCnt="4">
        <dgm:presLayoutVars>
          <dgm:chMax val="0"/>
          <dgm:chPref val="0"/>
          <dgm:bulletEnabled val="1"/>
        </dgm:presLayoutVars>
      </dgm:prSet>
      <dgm:spPr/>
    </dgm:pt>
    <dgm:pt modelId="{618039E7-F592-4B5F-BFA0-77BD39865F21}" type="pres">
      <dgm:prSet presAssocID="{E563903A-7949-4826-A55F-248697ED9D3B}" presName="tile3" presStyleLbl="node1" presStyleIdx="2" presStyleCnt="4"/>
      <dgm:spPr/>
    </dgm:pt>
    <dgm:pt modelId="{26A4C8C4-933F-403A-9399-5B42BEA73B00}" type="pres">
      <dgm:prSet presAssocID="{E563903A-7949-4826-A55F-248697ED9D3B}" presName="tile3text" presStyleLbl="node1" presStyleIdx="2" presStyleCnt="4">
        <dgm:presLayoutVars>
          <dgm:chMax val="0"/>
          <dgm:chPref val="0"/>
          <dgm:bulletEnabled val="1"/>
        </dgm:presLayoutVars>
      </dgm:prSet>
      <dgm:spPr/>
    </dgm:pt>
    <dgm:pt modelId="{8C10834E-221C-4D8F-A98D-5F31F97BE10C}" type="pres">
      <dgm:prSet presAssocID="{E563903A-7949-4826-A55F-248697ED9D3B}" presName="tile4" presStyleLbl="node1" presStyleIdx="3" presStyleCnt="4"/>
      <dgm:spPr/>
    </dgm:pt>
    <dgm:pt modelId="{3D9738BD-10BB-4300-A791-250D2FA4FE05}" type="pres">
      <dgm:prSet presAssocID="{E563903A-7949-4826-A55F-248697ED9D3B}" presName="tile4text" presStyleLbl="node1" presStyleIdx="3" presStyleCnt="4">
        <dgm:presLayoutVars>
          <dgm:chMax val="0"/>
          <dgm:chPref val="0"/>
          <dgm:bulletEnabled val="1"/>
        </dgm:presLayoutVars>
      </dgm:prSet>
      <dgm:spPr/>
    </dgm:pt>
    <dgm:pt modelId="{63F9DE2A-9671-4426-9C7E-EC770656EACF}" type="pres">
      <dgm:prSet presAssocID="{E563903A-7949-4826-A55F-248697ED9D3B}" presName="centerTile" presStyleLbl="fgShp" presStyleIdx="0" presStyleCnt="1" custScaleX="111111" custScaleY="120000">
        <dgm:presLayoutVars>
          <dgm:chMax val="0"/>
          <dgm:chPref val="0"/>
        </dgm:presLayoutVars>
      </dgm:prSet>
      <dgm:spPr/>
    </dgm:pt>
  </dgm:ptLst>
  <dgm:cxnLst>
    <dgm:cxn modelId="{C7AD8D1D-95BC-4F50-92A9-E78FE3086026}" type="presOf" srcId="{AF22B15F-2F2F-4AFA-A7B4-F07A53280803}" destId="{8C10834E-221C-4D8F-A98D-5F31F97BE10C}" srcOrd="0" destOrd="0" presId="urn:microsoft.com/office/officeart/2005/8/layout/matrix1"/>
    <dgm:cxn modelId="{7E623134-65C0-483F-94F1-70A1A9A4D776}" type="presOf" srcId="{E563903A-7949-4826-A55F-248697ED9D3B}" destId="{215921AB-6CE9-4A88-B2E5-84B4154B30EE}" srcOrd="0" destOrd="0" presId="urn:microsoft.com/office/officeart/2005/8/layout/matrix1"/>
    <dgm:cxn modelId="{26C08349-742D-43F3-A163-4C486784FF7B}" srcId="{9CFB4A0D-F2D7-4006-9EDA-C93E550C4051}" destId="{247AFDDC-4A34-4C43-B380-1707B31EA158}" srcOrd="1" destOrd="0" parTransId="{277B9E02-ACAA-4CDB-9F47-7D1AB87189E3}" sibTransId="{9D00397D-2091-4569-BEDC-FF55EFD8D8BB}"/>
    <dgm:cxn modelId="{0831414E-D02A-498B-A013-9D180C2F4F17}" type="presOf" srcId="{BD098A19-05C2-4C25-BB2E-9F62E4BBD0BC}" destId="{26A4C8C4-933F-403A-9399-5B42BEA73B00}" srcOrd="1" destOrd="0" presId="urn:microsoft.com/office/officeart/2005/8/layout/matrix1"/>
    <dgm:cxn modelId="{EC80A351-87CE-4DBA-92CE-D7154C64BACD}" srcId="{E563903A-7949-4826-A55F-248697ED9D3B}" destId="{9CFB4A0D-F2D7-4006-9EDA-C93E550C4051}" srcOrd="0" destOrd="0" parTransId="{BECD93F4-5F8C-4B5F-8F47-E92F47C6F390}" sibTransId="{A25043D7-855A-427E-82B7-3FF27F911672}"/>
    <dgm:cxn modelId="{130A8479-7340-4702-AD8F-A9B2AF10F9D9}" type="presOf" srcId="{247AFDDC-4A34-4C43-B380-1707B31EA158}" destId="{531FE5E2-F971-4893-9AF2-12432AC083A3}" srcOrd="0" destOrd="0" presId="urn:microsoft.com/office/officeart/2005/8/layout/matrix1"/>
    <dgm:cxn modelId="{9A35D187-6BE9-409F-AC5F-402ABDD872B4}" type="presOf" srcId="{16565186-9115-4FA4-AE46-FFE4CE0BA15D}" destId="{629AA9FD-04BB-437A-92DA-21BBA8CD5DDE}" srcOrd="1" destOrd="0" presId="urn:microsoft.com/office/officeart/2005/8/layout/matrix1"/>
    <dgm:cxn modelId="{8027358C-6655-4463-BE23-8525A1084547}" type="presOf" srcId="{16565186-9115-4FA4-AE46-FFE4CE0BA15D}" destId="{FCFC41B5-FC24-4FD8-9014-05810EB64910}" srcOrd="0" destOrd="0" presId="urn:microsoft.com/office/officeart/2005/8/layout/matrix1"/>
    <dgm:cxn modelId="{19B6F892-819F-4F65-80A9-32A3C53C6233}" type="presOf" srcId="{9CFB4A0D-F2D7-4006-9EDA-C93E550C4051}" destId="{63F9DE2A-9671-4426-9C7E-EC770656EACF}" srcOrd="0" destOrd="0" presId="urn:microsoft.com/office/officeart/2005/8/layout/matrix1"/>
    <dgm:cxn modelId="{BA9ADFA6-6FB3-497B-B7B9-CBA175EF0F41}" srcId="{9CFB4A0D-F2D7-4006-9EDA-C93E550C4051}" destId="{BD098A19-05C2-4C25-BB2E-9F62E4BBD0BC}" srcOrd="2" destOrd="0" parTransId="{89DDC924-422F-49E9-BC4B-56D1D67A9672}" sibTransId="{9D9AA95D-693F-4185-A291-9DA2041A42DC}"/>
    <dgm:cxn modelId="{97FF09BA-97F6-4361-B3C6-E1F0EDA09C94}" srcId="{9CFB4A0D-F2D7-4006-9EDA-C93E550C4051}" destId="{AF22B15F-2F2F-4AFA-A7B4-F07A53280803}" srcOrd="3" destOrd="0" parTransId="{9CD2C73C-4344-41FB-A694-3FD6F673D909}" sibTransId="{E317C929-8920-4D3C-A73A-CF7CE83D2DE7}"/>
    <dgm:cxn modelId="{C8AA3DCA-C39E-4B78-AA18-AD7B0D9EB8DE}" type="presOf" srcId="{AF22B15F-2F2F-4AFA-A7B4-F07A53280803}" destId="{3D9738BD-10BB-4300-A791-250D2FA4FE05}" srcOrd="1" destOrd="0" presId="urn:microsoft.com/office/officeart/2005/8/layout/matrix1"/>
    <dgm:cxn modelId="{6D9133CF-8A1A-4C24-A390-B66CD31B0D35}" type="presOf" srcId="{BD098A19-05C2-4C25-BB2E-9F62E4BBD0BC}" destId="{618039E7-F592-4B5F-BFA0-77BD39865F21}" srcOrd="0" destOrd="0" presId="urn:microsoft.com/office/officeart/2005/8/layout/matrix1"/>
    <dgm:cxn modelId="{D4B85ED1-8078-4077-925D-850C5BF3163D}" srcId="{9CFB4A0D-F2D7-4006-9EDA-C93E550C4051}" destId="{16565186-9115-4FA4-AE46-FFE4CE0BA15D}" srcOrd="0" destOrd="0" parTransId="{5E2DBEAF-76DF-4978-ABDA-1644B037787F}" sibTransId="{04CD3454-D25E-414A-AD01-EF05C97B2533}"/>
    <dgm:cxn modelId="{6F1D95D1-2D1C-4EFD-999D-A299D2120E91}" type="presOf" srcId="{247AFDDC-4A34-4C43-B380-1707B31EA158}" destId="{77B53161-3966-4B3D-AC4E-8FCFEE33A2B3}" srcOrd="1" destOrd="0" presId="urn:microsoft.com/office/officeart/2005/8/layout/matrix1"/>
    <dgm:cxn modelId="{D2FDFD25-CEDA-4D9E-8186-82FE369AFA21}" type="presParOf" srcId="{215921AB-6CE9-4A88-B2E5-84B4154B30EE}" destId="{D2D6CEA4-8269-4CEE-AF66-7F74C7598C03}" srcOrd="0" destOrd="0" presId="urn:microsoft.com/office/officeart/2005/8/layout/matrix1"/>
    <dgm:cxn modelId="{12454568-91F1-4E3E-9E62-774CE208B6DB}" type="presParOf" srcId="{D2D6CEA4-8269-4CEE-AF66-7F74C7598C03}" destId="{FCFC41B5-FC24-4FD8-9014-05810EB64910}" srcOrd="0" destOrd="0" presId="urn:microsoft.com/office/officeart/2005/8/layout/matrix1"/>
    <dgm:cxn modelId="{A8F546EB-0F5D-4B14-A68A-DBD2A5FF751B}" type="presParOf" srcId="{D2D6CEA4-8269-4CEE-AF66-7F74C7598C03}" destId="{629AA9FD-04BB-437A-92DA-21BBA8CD5DDE}" srcOrd="1" destOrd="0" presId="urn:microsoft.com/office/officeart/2005/8/layout/matrix1"/>
    <dgm:cxn modelId="{11DEEB6B-E44B-4F0C-8E18-B1DBB57954A6}" type="presParOf" srcId="{D2D6CEA4-8269-4CEE-AF66-7F74C7598C03}" destId="{531FE5E2-F971-4893-9AF2-12432AC083A3}" srcOrd="2" destOrd="0" presId="urn:microsoft.com/office/officeart/2005/8/layout/matrix1"/>
    <dgm:cxn modelId="{2BA5C86E-BAC9-4329-83FD-D00B1CD31C1A}" type="presParOf" srcId="{D2D6CEA4-8269-4CEE-AF66-7F74C7598C03}" destId="{77B53161-3966-4B3D-AC4E-8FCFEE33A2B3}" srcOrd="3" destOrd="0" presId="urn:microsoft.com/office/officeart/2005/8/layout/matrix1"/>
    <dgm:cxn modelId="{0B9877FB-BD91-4B1D-8F58-B61CD27728DE}" type="presParOf" srcId="{D2D6CEA4-8269-4CEE-AF66-7F74C7598C03}" destId="{618039E7-F592-4B5F-BFA0-77BD39865F21}" srcOrd="4" destOrd="0" presId="urn:microsoft.com/office/officeart/2005/8/layout/matrix1"/>
    <dgm:cxn modelId="{6CDB420D-740B-49AB-B0B1-2F39849FEB3D}" type="presParOf" srcId="{D2D6CEA4-8269-4CEE-AF66-7F74C7598C03}" destId="{26A4C8C4-933F-403A-9399-5B42BEA73B00}" srcOrd="5" destOrd="0" presId="urn:microsoft.com/office/officeart/2005/8/layout/matrix1"/>
    <dgm:cxn modelId="{46E76F22-5388-418D-8CD5-0929D9253422}" type="presParOf" srcId="{D2D6CEA4-8269-4CEE-AF66-7F74C7598C03}" destId="{8C10834E-221C-4D8F-A98D-5F31F97BE10C}" srcOrd="6" destOrd="0" presId="urn:microsoft.com/office/officeart/2005/8/layout/matrix1"/>
    <dgm:cxn modelId="{70987450-9E3B-4A85-A167-656E405B31F9}" type="presParOf" srcId="{D2D6CEA4-8269-4CEE-AF66-7F74C7598C03}" destId="{3D9738BD-10BB-4300-A791-250D2FA4FE05}" srcOrd="7" destOrd="0" presId="urn:microsoft.com/office/officeart/2005/8/layout/matrix1"/>
    <dgm:cxn modelId="{8C4E4D4E-C30A-41D5-A942-61EFB40AE54E}" type="presParOf" srcId="{215921AB-6CE9-4A88-B2E5-84B4154B30EE}" destId="{63F9DE2A-9671-4426-9C7E-EC770656EACF}" srcOrd="1" destOrd="0" presId="urn:microsoft.com/office/officeart/2005/8/layout/matrix1"/>
  </dgm:cxnLst>
  <dgm:bg/>
  <dgm:whole/>
  <dgm:extLst>
    <a:ext uri="http://schemas.microsoft.com/office/drawing/2008/diagram">
      <dsp:dataModelExt xmlns:dsp="http://schemas.microsoft.com/office/drawing/2008/diagram" relId="rId1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FC41B5-FC24-4FD8-9014-05810EB64910}">
      <dsp:nvSpPr>
        <dsp:cNvPr id="0" name=""/>
        <dsp:cNvSpPr/>
      </dsp:nvSpPr>
      <dsp:spPr>
        <a:xfrm rot="16200000">
          <a:off x="1143000" y="-1143000"/>
          <a:ext cx="4572000" cy="6858000"/>
        </a:xfrm>
        <a:prstGeom prst="round1Rect">
          <a:avLst/>
        </a:prstGeom>
        <a:solidFill>
          <a:schemeClr val="accent1">
            <a:shade val="8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808" tIns="241808" rIns="241808" bIns="241808" numCol="1" spcCol="1270" anchor="ctr" anchorCtr="0">
          <a:noAutofit/>
        </a:bodyPr>
        <a:lstStyle/>
        <a:p>
          <a:pPr marL="0" lvl="0" indent="0" algn="ctr" defTabSz="1511300">
            <a:lnSpc>
              <a:spcPct val="90000"/>
            </a:lnSpc>
            <a:spcBef>
              <a:spcPct val="0"/>
            </a:spcBef>
            <a:spcAft>
              <a:spcPct val="35000"/>
            </a:spcAft>
            <a:buNone/>
          </a:pPr>
          <a:r>
            <a:rPr lang="en-US" sz="3400" kern="1200" dirty="0"/>
            <a:t>Educational Resources and Support to Maintain Nurse Competencies</a:t>
          </a:r>
        </a:p>
      </dsp:txBody>
      <dsp:txXfrm rot="5400000">
        <a:off x="-1" y="1"/>
        <a:ext cx="6858000" cy="3429000"/>
      </dsp:txXfrm>
    </dsp:sp>
    <dsp:sp modelId="{531FE5E2-F971-4893-9AF2-12432AC083A3}">
      <dsp:nvSpPr>
        <dsp:cNvPr id="0" name=""/>
        <dsp:cNvSpPr/>
      </dsp:nvSpPr>
      <dsp:spPr>
        <a:xfrm>
          <a:off x="6858000" y="0"/>
          <a:ext cx="6858000" cy="4572000"/>
        </a:xfrm>
        <a:prstGeom prst="round1Rect">
          <a:avLst/>
        </a:prstGeom>
        <a:solidFill>
          <a:schemeClr val="accent1">
            <a:shade val="80000"/>
            <a:hueOff val="102082"/>
            <a:satOff val="-1464"/>
            <a:lumOff val="8538"/>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808" tIns="241808" rIns="241808" bIns="241808" numCol="1" spcCol="1270" anchor="ctr" anchorCtr="0">
          <a:noAutofit/>
        </a:bodyPr>
        <a:lstStyle/>
        <a:p>
          <a:pPr marL="0" lvl="0" indent="0" algn="ctr" defTabSz="1511300">
            <a:lnSpc>
              <a:spcPct val="90000"/>
            </a:lnSpc>
            <a:spcBef>
              <a:spcPct val="0"/>
            </a:spcBef>
            <a:spcAft>
              <a:spcPct val="35000"/>
            </a:spcAft>
            <a:buNone/>
          </a:pPr>
          <a:r>
            <a:rPr lang="en-US" sz="3400" kern="1200" dirty="0"/>
            <a:t>Nurse Coaching and Mentoring</a:t>
          </a:r>
        </a:p>
      </dsp:txBody>
      <dsp:txXfrm>
        <a:off x="6858000" y="0"/>
        <a:ext cx="6858000" cy="3429000"/>
      </dsp:txXfrm>
    </dsp:sp>
    <dsp:sp modelId="{618039E7-F592-4B5F-BFA0-77BD39865F21}">
      <dsp:nvSpPr>
        <dsp:cNvPr id="0" name=""/>
        <dsp:cNvSpPr/>
      </dsp:nvSpPr>
      <dsp:spPr>
        <a:xfrm rot="10800000">
          <a:off x="0" y="4572000"/>
          <a:ext cx="6858000" cy="4572000"/>
        </a:xfrm>
        <a:prstGeom prst="round1Rect">
          <a:avLst/>
        </a:prstGeom>
        <a:solidFill>
          <a:schemeClr val="accent1">
            <a:shade val="80000"/>
            <a:hueOff val="204164"/>
            <a:satOff val="-2928"/>
            <a:lumOff val="17077"/>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808" tIns="241808" rIns="241808" bIns="241808" numCol="1" spcCol="1270" anchor="ctr" anchorCtr="0">
          <a:noAutofit/>
        </a:bodyPr>
        <a:lstStyle/>
        <a:p>
          <a:pPr marL="0" lvl="0" indent="0" algn="ctr" defTabSz="1511300">
            <a:lnSpc>
              <a:spcPct val="90000"/>
            </a:lnSpc>
            <a:spcBef>
              <a:spcPct val="0"/>
            </a:spcBef>
            <a:spcAft>
              <a:spcPct val="35000"/>
            </a:spcAft>
            <a:buNone/>
          </a:pPr>
          <a:r>
            <a:rPr lang="en-US" sz="3400" kern="1200" dirty="0"/>
            <a:t>Safe and Positive Work Environment</a:t>
          </a:r>
        </a:p>
      </dsp:txBody>
      <dsp:txXfrm rot="10800000">
        <a:off x="0" y="5715000"/>
        <a:ext cx="6858000" cy="3429000"/>
      </dsp:txXfrm>
    </dsp:sp>
    <dsp:sp modelId="{8C10834E-221C-4D8F-A98D-5F31F97BE10C}">
      <dsp:nvSpPr>
        <dsp:cNvPr id="0" name=""/>
        <dsp:cNvSpPr/>
      </dsp:nvSpPr>
      <dsp:spPr>
        <a:xfrm rot="5400000">
          <a:off x="8001000" y="3429000"/>
          <a:ext cx="4572000" cy="6858000"/>
        </a:xfrm>
        <a:prstGeom prst="round1Rect">
          <a:avLst/>
        </a:prstGeom>
        <a:solidFill>
          <a:schemeClr val="accent1">
            <a:shade val="80000"/>
            <a:hueOff val="306246"/>
            <a:satOff val="-4392"/>
            <a:lumOff val="25615"/>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808" tIns="241808" rIns="241808" bIns="241808" numCol="1" spcCol="1270" anchor="ctr" anchorCtr="0">
          <a:noAutofit/>
        </a:bodyPr>
        <a:lstStyle/>
        <a:p>
          <a:pPr marL="0" lvl="0" indent="0" algn="ctr" defTabSz="1511300">
            <a:lnSpc>
              <a:spcPct val="90000"/>
            </a:lnSpc>
            <a:spcBef>
              <a:spcPct val="0"/>
            </a:spcBef>
            <a:spcAft>
              <a:spcPct val="35000"/>
            </a:spcAft>
            <a:buNone/>
          </a:pPr>
          <a:r>
            <a:rPr lang="en-US" sz="3400" kern="1200" dirty="0"/>
            <a:t>Presence of Nurse Leaders at Every Level of Healthcare</a:t>
          </a:r>
        </a:p>
      </dsp:txBody>
      <dsp:txXfrm rot="-5400000">
        <a:off x="6858000" y="5715000"/>
        <a:ext cx="6858000" cy="3429000"/>
      </dsp:txXfrm>
    </dsp:sp>
    <dsp:sp modelId="{63F9DE2A-9671-4426-9C7E-EC770656EACF}">
      <dsp:nvSpPr>
        <dsp:cNvPr id="0" name=""/>
        <dsp:cNvSpPr/>
      </dsp:nvSpPr>
      <dsp:spPr>
        <a:xfrm>
          <a:off x="4572002" y="3200400"/>
          <a:ext cx="4571995" cy="2743200"/>
        </a:xfrm>
        <a:prstGeom prst="roundRect">
          <a:avLst/>
        </a:prstGeom>
        <a:solidFill>
          <a:schemeClr val="accent1">
            <a:tint val="4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kern="1200" dirty="0"/>
            <a:t>Theoretical Strategic Themes from the IRL to Improve Nurse Job Satisfaction</a:t>
          </a:r>
        </a:p>
      </dsp:txBody>
      <dsp:txXfrm>
        <a:off x="4705914" y="3334312"/>
        <a:ext cx="4304171" cy="2475376"/>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a:defRPr sz="1200"/>
            </a:lvl1pPr>
          </a:lstStyle>
          <a:p>
            <a:fld id="{36263FE2-9438-354A-B60A-5A471281E58B}" type="datetimeFigureOut">
              <a:rPr lang="en-US" smtClean="0"/>
              <a:t>3/1/21</a:t>
            </a:fld>
            <a:endParaRPr lang="en-US" dirty="0"/>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lIns="91440" tIns="45720" rIns="91440" bIns="45720" rtlCol="0" anchor="b"/>
          <a:lstStyle>
            <a:lvl1pPr algn="r">
              <a:defRPr sz="1200"/>
            </a:lvl1pPr>
          </a:lstStyle>
          <a:p>
            <a:fld id="{FECA9BC3-5A08-5C40-8DE6-1B49CE826337}" type="slidenum">
              <a:rPr lang="en-US" smtClean="0"/>
              <a:t>‹#›</a:t>
            </a:fld>
            <a:endParaRPr lang="en-US" dirty="0"/>
          </a:p>
        </p:txBody>
      </p:sp>
    </p:spTree>
    <p:extLst>
      <p:ext uri="{BB962C8B-B14F-4D97-AF65-F5344CB8AC3E}">
        <p14:creationId xmlns:p14="http://schemas.microsoft.com/office/powerpoint/2010/main" val="3278815488"/>
      </p:ext>
    </p:extLst>
  </p:cSld>
  <p:clrMap bg1="lt1" tx1="dk1" bg2="lt2" tx2="dk2" accent1="accent1" accent2="accent2" accent3="accent3" accent4="accent4" accent5="accent5" accent6="accent6" hlink="hlink" folHlink="folHlink"/>
  <p:notesStyle>
    <a:lvl1pPr marL="0" algn="l" defTabSz="477467" rtl="0" eaLnBrk="1" latinLnBrk="0" hangingPunct="1">
      <a:defRPr sz="1300" kern="1200">
        <a:solidFill>
          <a:schemeClr val="tx1"/>
        </a:solidFill>
        <a:latin typeface="+mn-lt"/>
        <a:ea typeface="+mn-ea"/>
        <a:cs typeface="+mn-cs"/>
      </a:defRPr>
    </a:lvl1pPr>
    <a:lvl2pPr marL="477467" algn="l" defTabSz="477467" rtl="0" eaLnBrk="1" latinLnBrk="0" hangingPunct="1">
      <a:defRPr sz="1300" kern="1200">
        <a:solidFill>
          <a:schemeClr val="tx1"/>
        </a:solidFill>
        <a:latin typeface="+mn-lt"/>
        <a:ea typeface="+mn-ea"/>
        <a:cs typeface="+mn-cs"/>
      </a:defRPr>
    </a:lvl2pPr>
    <a:lvl3pPr marL="954936" algn="l" defTabSz="477467" rtl="0" eaLnBrk="1" latinLnBrk="0" hangingPunct="1">
      <a:defRPr sz="1300" kern="1200">
        <a:solidFill>
          <a:schemeClr val="tx1"/>
        </a:solidFill>
        <a:latin typeface="+mn-lt"/>
        <a:ea typeface="+mn-ea"/>
        <a:cs typeface="+mn-cs"/>
      </a:defRPr>
    </a:lvl3pPr>
    <a:lvl4pPr marL="1432403" algn="l" defTabSz="477467" rtl="0" eaLnBrk="1" latinLnBrk="0" hangingPunct="1">
      <a:defRPr sz="1300" kern="1200">
        <a:solidFill>
          <a:schemeClr val="tx1"/>
        </a:solidFill>
        <a:latin typeface="+mn-lt"/>
        <a:ea typeface="+mn-ea"/>
        <a:cs typeface="+mn-cs"/>
      </a:defRPr>
    </a:lvl4pPr>
    <a:lvl5pPr marL="1909870" algn="l" defTabSz="477467" rtl="0" eaLnBrk="1" latinLnBrk="0" hangingPunct="1">
      <a:defRPr sz="1300" kern="1200">
        <a:solidFill>
          <a:schemeClr val="tx1"/>
        </a:solidFill>
        <a:latin typeface="+mn-lt"/>
        <a:ea typeface="+mn-ea"/>
        <a:cs typeface="+mn-cs"/>
      </a:defRPr>
    </a:lvl5pPr>
    <a:lvl6pPr marL="2387337" algn="l" defTabSz="477467" rtl="0" eaLnBrk="1" latinLnBrk="0" hangingPunct="1">
      <a:defRPr sz="1300" kern="1200">
        <a:solidFill>
          <a:schemeClr val="tx1"/>
        </a:solidFill>
        <a:latin typeface="+mn-lt"/>
        <a:ea typeface="+mn-ea"/>
        <a:cs typeface="+mn-cs"/>
      </a:defRPr>
    </a:lvl6pPr>
    <a:lvl7pPr marL="2864805" algn="l" defTabSz="477467" rtl="0" eaLnBrk="1" latinLnBrk="0" hangingPunct="1">
      <a:defRPr sz="1300" kern="1200">
        <a:solidFill>
          <a:schemeClr val="tx1"/>
        </a:solidFill>
        <a:latin typeface="+mn-lt"/>
        <a:ea typeface="+mn-ea"/>
        <a:cs typeface="+mn-cs"/>
      </a:defRPr>
    </a:lvl7pPr>
    <a:lvl8pPr marL="3342272" algn="l" defTabSz="477467" rtl="0" eaLnBrk="1" latinLnBrk="0" hangingPunct="1">
      <a:defRPr sz="1300" kern="1200">
        <a:solidFill>
          <a:schemeClr val="tx1"/>
        </a:solidFill>
        <a:latin typeface="+mn-lt"/>
        <a:ea typeface="+mn-ea"/>
        <a:cs typeface="+mn-cs"/>
      </a:defRPr>
    </a:lvl8pPr>
    <a:lvl9pPr marL="3819741" algn="l" defTabSz="477467"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3125" y="685800"/>
            <a:ext cx="257175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CA9BC3-5A08-5C40-8DE6-1B49CE826337}" type="slidenum">
              <a:rPr lang="en-US" smtClean="0"/>
              <a:t>1</a:t>
            </a:fld>
            <a:endParaRPr lang="en-US" dirty="0"/>
          </a:p>
        </p:txBody>
      </p:sp>
    </p:spTree>
    <p:extLst>
      <p:ext uri="{BB962C8B-B14F-4D97-AF65-F5344CB8AC3E}">
        <p14:creationId xmlns:p14="http://schemas.microsoft.com/office/powerpoint/2010/main" val="26037624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700872" y="11325066"/>
            <a:ext cx="25488094" cy="11704327"/>
          </a:xfrm>
        </p:spPr>
        <p:txBody>
          <a:bodyPr anchor="b">
            <a:normAutofit/>
          </a:bodyPr>
          <a:lstStyle>
            <a:lvl1pPr algn="ctr">
              <a:defRPr sz="19440"/>
            </a:lvl1pPr>
          </a:lstStyle>
          <a:p>
            <a:r>
              <a:rPr lang="en-US"/>
              <a:t>Click to edit Master title style</a:t>
            </a:r>
            <a:endParaRPr lang="en-US" dirty="0"/>
          </a:p>
        </p:txBody>
      </p:sp>
      <p:sp>
        <p:nvSpPr>
          <p:cNvPr id="3" name="Subtitle 2"/>
          <p:cNvSpPr>
            <a:spLocks noGrp="1"/>
          </p:cNvSpPr>
          <p:nvPr>
            <p:ph type="subTitle" idx="1"/>
          </p:nvPr>
        </p:nvSpPr>
        <p:spPr>
          <a:xfrm>
            <a:off x="3700872" y="23029372"/>
            <a:ext cx="25488094" cy="6719149"/>
          </a:xfrm>
        </p:spPr>
        <p:txBody>
          <a:bodyPr anchor="t"/>
          <a:lstStyle>
            <a:lvl1pPr marL="0" indent="0" algn="ctr">
              <a:buNone/>
              <a:defRPr>
                <a:solidFill>
                  <a:schemeClr val="tx1"/>
                </a:solidFill>
              </a:defRPr>
            </a:lvl1pPr>
            <a:lvl2pPr marL="1645920" indent="0" algn="ctr">
              <a:buNone/>
              <a:defRPr>
                <a:solidFill>
                  <a:schemeClr val="tx1">
                    <a:tint val="75000"/>
                  </a:schemeClr>
                </a:solidFill>
              </a:defRPr>
            </a:lvl2pPr>
            <a:lvl3pPr marL="3291840" indent="0" algn="ctr">
              <a:buNone/>
              <a:defRPr>
                <a:solidFill>
                  <a:schemeClr val="tx1">
                    <a:tint val="75000"/>
                  </a:schemeClr>
                </a:solidFill>
              </a:defRPr>
            </a:lvl3pPr>
            <a:lvl4pPr marL="4937760" indent="0" algn="ctr">
              <a:buNone/>
              <a:defRPr>
                <a:solidFill>
                  <a:schemeClr val="tx1">
                    <a:tint val="75000"/>
                  </a:schemeClr>
                </a:solidFill>
              </a:defRPr>
            </a:lvl4pPr>
            <a:lvl5pPr marL="6583680" indent="0" algn="ctr">
              <a:buNone/>
              <a:defRPr>
                <a:solidFill>
                  <a:schemeClr val="tx1">
                    <a:tint val="75000"/>
                  </a:schemeClr>
                </a:solidFill>
              </a:defRPr>
            </a:lvl5pPr>
            <a:lvl6pPr marL="8229600" indent="0" algn="ctr">
              <a:buNone/>
              <a:defRPr>
                <a:solidFill>
                  <a:schemeClr val="tx1">
                    <a:tint val="75000"/>
                  </a:schemeClr>
                </a:solidFill>
              </a:defRPr>
            </a:lvl6pPr>
            <a:lvl7pPr marL="9875520" indent="0" algn="ctr">
              <a:buNone/>
              <a:defRPr>
                <a:solidFill>
                  <a:schemeClr val="tx1">
                    <a:tint val="75000"/>
                  </a:schemeClr>
                </a:solidFill>
              </a:defRPr>
            </a:lvl7pPr>
            <a:lvl8pPr marL="11521440" indent="0" algn="ctr">
              <a:buNone/>
              <a:defRPr>
                <a:solidFill>
                  <a:schemeClr val="tx1">
                    <a:tint val="75000"/>
                  </a:schemeClr>
                </a:solidFill>
              </a:defRPr>
            </a:lvl8pPr>
            <a:lvl9pPr marL="1316736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63D97CC-475F-BE49-B579-6BFEF977A37E}" type="datetimeFigureOut">
              <a:rPr lang="en-US" smtClean="0"/>
              <a:t>3/1/21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1623356673"/>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Slate-V2-SD-pano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78382" y="3456545"/>
            <a:ext cx="27561636" cy="24539993"/>
          </a:xfrm>
          <a:prstGeom prst="rect">
            <a:avLst/>
          </a:prstGeom>
        </p:spPr>
      </p:pic>
      <p:sp>
        <p:nvSpPr>
          <p:cNvPr id="2" name="Title 1"/>
          <p:cNvSpPr>
            <a:spLocks noGrp="1"/>
          </p:cNvSpPr>
          <p:nvPr>
            <p:ph type="title"/>
          </p:nvPr>
        </p:nvSpPr>
        <p:spPr>
          <a:xfrm>
            <a:off x="2467277" y="29217632"/>
            <a:ext cx="27959382" cy="3478221"/>
          </a:xfrm>
        </p:spPr>
        <p:txBody>
          <a:bodyPr anchor="b">
            <a:normAutofit/>
          </a:bodyPr>
          <a:lstStyle>
            <a:lvl1pPr algn="ctr">
              <a:defRPr sz="1008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34382" y="4448067"/>
            <a:ext cx="26228160" cy="22564295"/>
          </a:xfrm>
          <a:effectLst>
            <a:outerShdw blurRad="38100" dist="25400" dir="4440000">
              <a:srgbClr val="000000">
                <a:alpha val="36000"/>
              </a:srgbClr>
            </a:outerShdw>
          </a:effectLst>
        </p:spPr>
        <p:txBody>
          <a:bodyPr anchor="t">
            <a:normAutofit/>
          </a:bodyPr>
          <a:lstStyle>
            <a:lvl1pPr marL="0" indent="0" algn="ctr">
              <a:buNone/>
              <a:defRPr sz="7200"/>
            </a:lvl1pPr>
            <a:lvl2pPr marL="1645920" indent="0">
              <a:buNone/>
              <a:defRPr sz="7200"/>
            </a:lvl2pPr>
            <a:lvl3pPr marL="3291840" indent="0">
              <a:buNone/>
              <a:defRPr sz="7200"/>
            </a:lvl3pPr>
            <a:lvl4pPr marL="4937760" indent="0">
              <a:buNone/>
              <a:defRPr sz="7200"/>
            </a:lvl4pPr>
            <a:lvl5pPr marL="6583680" indent="0">
              <a:buNone/>
              <a:defRPr sz="7200"/>
            </a:lvl5pPr>
            <a:lvl6pPr marL="8229600" indent="0">
              <a:buNone/>
              <a:defRPr sz="7200"/>
            </a:lvl6pPr>
            <a:lvl7pPr marL="9875520" indent="0">
              <a:buNone/>
              <a:defRPr sz="7200"/>
            </a:lvl7pPr>
            <a:lvl8pPr marL="11521440" indent="0">
              <a:buNone/>
              <a:defRPr sz="7200"/>
            </a:lvl8pPr>
            <a:lvl9pPr marL="13167360" indent="0">
              <a:buNone/>
              <a:defRPr sz="7200"/>
            </a:lvl9pPr>
          </a:lstStyle>
          <a:p>
            <a:r>
              <a:rPr lang="en-US" dirty="0"/>
              <a:t>Click icon to add picture</a:t>
            </a:r>
          </a:p>
        </p:txBody>
      </p:sp>
      <p:sp>
        <p:nvSpPr>
          <p:cNvPr id="4" name="Text Placeholder 3"/>
          <p:cNvSpPr>
            <a:spLocks noGrp="1"/>
          </p:cNvSpPr>
          <p:nvPr>
            <p:ph type="body" sz="half" idx="2"/>
          </p:nvPr>
        </p:nvSpPr>
        <p:spPr>
          <a:xfrm>
            <a:off x="2467246" y="32695859"/>
            <a:ext cx="27955160" cy="4367821"/>
          </a:xfrm>
        </p:spPr>
        <p:txBody>
          <a:bodyPr anchor="t"/>
          <a:lstStyle>
            <a:lvl1pPr marL="0" indent="0" algn="ctr">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2624113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467246" y="3893998"/>
            <a:ext cx="27955160" cy="22619801"/>
          </a:xfrm>
        </p:spPr>
        <p:txBody>
          <a:bodyPr anchor="ctr"/>
          <a:lstStyle>
            <a:lvl1pPr>
              <a:defRPr sz="11520"/>
            </a:lvl1pPr>
          </a:lstStyle>
          <a:p>
            <a:r>
              <a:rPr lang="en-US"/>
              <a:t>Click to edit Master title style</a:t>
            </a:r>
            <a:endParaRPr lang="en-US" dirty="0"/>
          </a:p>
        </p:txBody>
      </p:sp>
      <p:sp>
        <p:nvSpPr>
          <p:cNvPr id="4" name="Text Placeholder 3"/>
          <p:cNvSpPr>
            <a:spLocks noGrp="1"/>
          </p:cNvSpPr>
          <p:nvPr>
            <p:ph type="body" sz="half" idx="2"/>
          </p:nvPr>
        </p:nvSpPr>
        <p:spPr>
          <a:xfrm>
            <a:off x="2467246" y="27489153"/>
            <a:ext cx="27955160" cy="9611687"/>
          </a:xfrm>
        </p:spPr>
        <p:txBody>
          <a:bodyPr anchor="ctr"/>
          <a:lstStyle>
            <a:lvl1pPr marL="0" indent="0" algn="ctr">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21318372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904773" y="3901441"/>
            <a:ext cx="25117430" cy="19154585"/>
          </a:xfrm>
        </p:spPr>
        <p:txBody>
          <a:bodyPr anchor="ctr"/>
          <a:lstStyle>
            <a:lvl1pPr>
              <a:defRPr sz="11520"/>
            </a:lvl1pPr>
          </a:lstStyle>
          <a:p>
            <a:r>
              <a:rPr lang="en-US"/>
              <a:t>Click to edit Master title style</a:t>
            </a:r>
            <a:endParaRPr lang="en-US" dirty="0"/>
          </a:p>
        </p:txBody>
      </p:sp>
      <p:sp>
        <p:nvSpPr>
          <p:cNvPr id="12" name="Text Placeholder 3"/>
          <p:cNvSpPr>
            <a:spLocks noGrp="1"/>
          </p:cNvSpPr>
          <p:nvPr>
            <p:ph type="body" sz="half" idx="13"/>
          </p:nvPr>
        </p:nvSpPr>
        <p:spPr>
          <a:xfrm>
            <a:off x="4645743" y="23104216"/>
            <a:ext cx="23631206" cy="3409593"/>
          </a:xfrm>
        </p:spPr>
        <p:txBody>
          <a:bodyPr anchor="t">
            <a:normAutofit/>
          </a:bodyPr>
          <a:lstStyle>
            <a:lvl1pPr marL="0" indent="0" algn="r">
              <a:buNone/>
              <a:defRPr sz="504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Click to edit Master text styles</a:t>
            </a:r>
          </a:p>
        </p:txBody>
      </p:sp>
      <p:sp>
        <p:nvSpPr>
          <p:cNvPr id="4" name="Text Placeholder 3"/>
          <p:cNvSpPr>
            <a:spLocks noGrp="1"/>
          </p:cNvSpPr>
          <p:nvPr>
            <p:ph type="body" sz="half" idx="2"/>
          </p:nvPr>
        </p:nvSpPr>
        <p:spPr>
          <a:xfrm>
            <a:off x="2467246" y="27547859"/>
            <a:ext cx="27955160" cy="9532775"/>
          </a:xfrm>
        </p:spPr>
        <p:txBody>
          <a:bodyPr anchor="ctr">
            <a:normAutofit/>
          </a:bodyPr>
          <a:lstStyle>
            <a:lvl1pPr marL="0" indent="0" algn="ctr">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dirty="0"/>
          </a:p>
        </p:txBody>
      </p:sp>
      <p:sp>
        <p:nvSpPr>
          <p:cNvPr id="11" name="TextBox 10"/>
          <p:cNvSpPr txBox="1"/>
          <p:nvPr/>
        </p:nvSpPr>
        <p:spPr>
          <a:xfrm>
            <a:off x="2258852" y="5593038"/>
            <a:ext cx="1645920" cy="3742567"/>
          </a:xfrm>
          <a:prstGeom prst="rect">
            <a:avLst/>
          </a:prstGeom>
        </p:spPr>
        <p:txBody>
          <a:bodyPr vert="horz" lIns="329184" tIns="164592" rIns="329184" bIns="164592"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28800" dirty="0">
                <a:solidFill>
                  <a:schemeClr val="tx1"/>
                </a:solidFill>
                <a:effectLst/>
              </a:rPr>
              <a:t>“</a:t>
            </a:r>
          </a:p>
        </p:txBody>
      </p:sp>
      <p:sp>
        <p:nvSpPr>
          <p:cNvPr id="13" name="TextBox 12"/>
          <p:cNvSpPr txBox="1"/>
          <p:nvPr/>
        </p:nvSpPr>
        <p:spPr>
          <a:xfrm>
            <a:off x="28182092" y="18772769"/>
            <a:ext cx="1645920" cy="3742567"/>
          </a:xfrm>
          <a:prstGeom prst="rect">
            <a:avLst/>
          </a:prstGeom>
        </p:spPr>
        <p:txBody>
          <a:bodyPr vert="horz" lIns="329184" tIns="164592" rIns="329184" bIns="164592"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28800" dirty="0">
                <a:solidFill>
                  <a:schemeClr val="tx1"/>
                </a:solidFill>
                <a:effectLst/>
              </a:rPr>
              <a:t>”</a:t>
            </a:r>
          </a:p>
        </p:txBody>
      </p:sp>
    </p:spTree>
    <p:extLst>
      <p:ext uri="{BB962C8B-B14F-4D97-AF65-F5344CB8AC3E}">
        <p14:creationId xmlns:p14="http://schemas.microsoft.com/office/powerpoint/2010/main" val="29602428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467246" y="13612439"/>
            <a:ext cx="27955160" cy="16075744"/>
          </a:xfrm>
        </p:spPr>
        <p:txBody>
          <a:bodyPr anchor="b"/>
          <a:lstStyle>
            <a:lvl1pPr>
              <a:defRPr sz="11520"/>
            </a:lvl1pPr>
          </a:lstStyle>
          <a:p>
            <a:r>
              <a:rPr lang="en-US"/>
              <a:t>Click to edit Master title style</a:t>
            </a:r>
            <a:endParaRPr lang="en-US" dirty="0"/>
          </a:p>
        </p:txBody>
      </p:sp>
      <p:sp>
        <p:nvSpPr>
          <p:cNvPr id="4" name="Text Placeholder 3"/>
          <p:cNvSpPr>
            <a:spLocks noGrp="1"/>
          </p:cNvSpPr>
          <p:nvPr>
            <p:ph type="body" sz="half" idx="2"/>
          </p:nvPr>
        </p:nvSpPr>
        <p:spPr>
          <a:xfrm>
            <a:off x="2467223" y="29763560"/>
            <a:ext cx="27950936" cy="7300121"/>
          </a:xfrm>
        </p:spPr>
        <p:txBody>
          <a:bodyPr anchor="t"/>
          <a:lstStyle>
            <a:lvl1pPr marL="0" indent="0" algn="ctr">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40731274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467246" y="3901440"/>
            <a:ext cx="27955160" cy="6210880"/>
          </a:xfrm>
        </p:spPr>
        <p:txBody>
          <a:bodyPr/>
          <a:lstStyle/>
          <a:p>
            <a:r>
              <a:rPr lang="en-US"/>
              <a:t>Click to edit Master title style</a:t>
            </a:r>
            <a:endParaRPr lang="en-US" dirty="0"/>
          </a:p>
        </p:txBody>
      </p:sp>
      <p:sp>
        <p:nvSpPr>
          <p:cNvPr id="7" name="Text Placeholder 2"/>
          <p:cNvSpPr>
            <a:spLocks noGrp="1"/>
          </p:cNvSpPr>
          <p:nvPr>
            <p:ph type="body" idx="1"/>
          </p:nvPr>
        </p:nvSpPr>
        <p:spPr>
          <a:xfrm>
            <a:off x="2467246" y="12070080"/>
            <a:ext cx="8912657" cy="3688077"/>
          </a:xfrm>
        </p:spPr>
        <p:txBody>
          <a:bodyPr anchor="b">
            <a:noAutofit/>
          </a:bodyPr>
          <a:lstStyle>
            <a:lvl1pPr marL="0" indent="0" algn="ctr">
              <a:buNone/>
              <a:defRPr sz="8640" b="0">
                <a:solidFill>
                  <a:schemeClr val="tx1"/>
                </a:solidFill>
              </a:defRPr>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Click to edit Master text styles</a:t>
            </a:r>
          </a:p>
        </p:txBody>
      </p:sp>
      <p:sp>
        <p:nvSpPr>
          <p:cNvPr id="8" name="Text Placeholder 3"/>
          <p:cNvSpPr>
            <a:spLocks noGrp="1"/>
          </p:cNvSpPr>
          <p:nvPr>
            <p:ph type="body" sz="half" idx="15"/>
          </p:nvPr>
        </p:nvSpPr>
        <p:spPr>
          <a:xfrm>
            <a:off x="2467246" y="16459200"/>
            <a:ext cx="8912657" cy="20604480"/>
          </a:xfrm>
        </p:spPr>
        <p:txBody>
          <a:bodyPr anchor="t">
            <a:normAutofit/>
          </a:bodyPr>
          <a:lstStyle>
            <a:lvl1pPr marL="0" indent="0" algn="ctr">
              <a:buNone/>
              <a:defRPr sz="5040"/>
            </a:lvl1pPr>
            <a:lvl2pPr marL="1645920" indent="0">
              <a:buNone/>
              <a:defRPr sz="4320"/>
            </a:lvl2pPr>
            <a:lvl3pPr marL="3291840" indent="0">
              <a:buNone/>
              <a:defRPr sz="3600"/>
            </a:lvl3pPr>
            <a:lvl4pPr marL="4937760" indent="0">
              <a:buNone/>
              <a:defRPr sz="3240"/>
            </a:lvl4pPr>
            <a:lvl5pPr marL="6583680" indent="0">
              <a:buNone/>
              <a:defRPr sz="3240"/>
            </a:lvl5pPr>
            <a:lvl6pPr marL="8229600" indent="0">
              <a:buNone/>
              <a:defRPr sz="3240"/>
            </a:lvl6pPr>
            <a:lvl7pPr marL="9875520" indent="0">
              <a:buNone/>
              <a:defRPr sz="3240"/>
            </a:lvl7pPr>
            <a:lvl8pPr marL="11521440" indent="0">
              <a:buNone/>
              <a:defRPr sz="3240"/>
            </a:lvl8pPr>
            <a:lvl9pPr marL="13167360" indent="0">
              <a:buNone/>
              <a:defRPr sz="3240"/>
            </a:lvl9pPr>
          </a:lstStyle>
          <a:p>
            <a:pPr lvl="0"/>
            <a:r>
              <a:rPr lang="en-US"/>
              <a:t>Click to edit Master text styles</a:t>
            </a:r>
          </a:p>
        </p:txBody>
      </p:sp>
      <p:sp>
        <p:nvSpPr>
          <p:cNvPr id="9" name="Text Placeholder 4"/>
          <p:cNvSpPr>
            <a:spLocks noGrp="1"/>
          </p:cNvSpPr>
          <p:nvPr>
            <p:ph type="body" sz="quarter" idx="3"/>
          </p:nvPr>
        </p:nvSpPr>
        <p:spPr>
          <a:xfrm>
            <a:off x="12006119" y="12070080"/>
            <a:ext cx="8912657" cy="3688077"/>
          </a:xfrm>
        </p:spPr>
        <p:txBody>
          <a:bodyPr anchor="b">
            <a:noAutofit/>
          </a:bodyPr>
          <a:lstStyle>
            <a:lvl1pPr marL="0" indent="0" algn="ctr">
              <a:buNone/>
              <a:defRPr sz="8640" b="0">
                <a:solidFill>
                  <a:schemeClr val="tx1"/>
                </a:solidFill>
              </a:defRPr>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Click to edit Master text styles</a:t>
            </a:r>
          </a:p>
        </p:txBody>
      </p:sp>
      <p:sp>
        <p:nvSpPr>
          <p:cNvPr id="10" name="Text Placeholder 3"/>
          <p:cNvSpPr>
            <a:spLocks noGrp="1"/>
          </p:cNvSpPr>
          <p:nvPr>
            <p:ph type="body" sz="half" idx="16"/>
          </p:nvPr>
        </p:nvSpPr>
        <p:spPr>
          <a:xfrm>
            <a:off x="11991874" y="16459200"/>
            <a:ext cx="8912657" cy="20604480"/>
          </a:xfrm>
        </p:spPr>
        <p:txBody>
          <a:bodyPr anchor="t">
            <a:normAutofit/>
          </a:bodyPr>
          <a:lstStyle>
            <a:lvl1pPr marL="0" indent="0" algn="ctr">
              <a:buNone/>
              <a:defRPr sz="5040"/>
            </a:lvl1pPr>
            <a:lvl2pPr marL="1645920" indent="0">
              <a:buNone/>
              <a:defRPr sz="4320"/>
            </a:lvl2pPr>
            <a:lvl3pPr marL="3291840" indent="0">
              <a:buNone/>
              <a:defRPr sz="3600"/>
            </a:lvl3pPr>
            <a:lvl4pPr marL="4937760" indent="0">
              <a:buNone/>
              <a:defRPr sz="3240"/>
            </a:lvl4pPr>
            <a:lvl5pPr marL="6583680" indent="0">
              <a:buNone/>
              <a:defRPr sz="3240"/>
            </a:lvl5pPr>
            <a:lvl6pPr marL="8229600" indent="0">
              <a:buNone/>
              <a:defRPr sz="3240"/>
            </a:lvl6pPr>
            <a:lvl7pPr marL="9875520" indent="0">
              <a:buNone/>
              <a:defRPr sz="3240"/>
            </a:lvl7pPr>
            <a:lvl8pPr marL="11521440" indent="0">
              <a:buNone/>
              <a:defRPr sz="3240"/>
            </a:lvl8pPr>
            <a:lvl9pPr marL="13167360" indent="0">
              <a:buNone/>
              <a:defRPr sz="3240"/>
            </a:lvl9pPr>
          </a:lstStyle>
          <a:p>
            <a:pPr lvl="0"/>
            <a:r>
              <a:rPr lang="en-US"/>
              <a:t>Click to edit Master text styles</a:t>
            </a:r>
          </a:p>
        </p:txBody>
      </p:sp>
      <p:sp>
        <p:nvSpPr>
          <p:cNvPr id="11" name="Text Placeholder 4"/>
          <p:cNvSpPr>
            <a:spLocks noGrp="1"/>
          </p:cNvSpPr>
          <p:nvPr>
            <p:ph type="body" sz="quarter" idx="13"/>
          </p:nvPr>
        </p:nvSpPr>
        <p:spPr>
          <a:xfrm>
            <a:off x="21509744" y="12070080"/>
            <a:ext cx="8912657" cy="3688077"/>
          </a:xfrm>
        </p:spPr>
        <p:txBody>
          <a:bodyPr anchor="b">
            <a:noAutofit/>
          </a:bodyPr>
          <a:lstStyle>
            <a:lvl1pPr marL="0" indent="0" algn="ctr">
              <a:buNone/>
              <a:defRPr sz="8640" b="0">
                <a:solidFill>
                  <a:schemeClr val="tx1"/>
                </a:solidFill>
              </a:defRPr>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Click to edit Master text styles</a:t>
            </a:r>
          </a:p>
        </p:txBody>
      </p:sp>
      <p:sp>
        <p:nvSpPr>
          <p:cNvPr id="12" name="Text Placeholder 3"/>
          <p:cNvSpPr>
            <a:spLocks noGrp="1"/>
          </p:cNvSpPr>
          <p:nvPr>
            <p:ph type="body" sz="half" idx="17"/>
          </p:nvPr>
        </p:nvSpPr>
        <p:spPr>
          <a:xfrm>
            <a:off x="21509744" y="16459200"/>
            <a:ext cx="8912657" cy="20604480"/>
          </a:xfrm>
        </p:spPr>
        <p:txBody>
          <a:bodyPr anchor="t">
            <a:normAutofit/>
          </a:bodyPr>
          <a:lstStyle>
            <a:lvl1pPr marL="0" indent="0" algn="ctr">
              <a:buNone/>
              <a:defRPr sz="5040"/>
            </a:lvl1pPr>
            <a:lvl2pPr marL="1645920" indent="0">
              <a:buNone/>
              <a:defRPr sz="4320"/>
            </a:lvl2pPr>
            <a:lvl3pPr marL="3291840" indent="0">
              <a:buNone/>
              <a:defRPr sz="3600"/>
            </a:lvl3pPr>
            <a:lvl4pPr marL="4937760" indent="0">
              <a:buNone/>
              <a:defRPr sz="3240"/>
            </a:lvl4pPr>
            <a:lvl5pPr marL="6583680" indent="0">
              <a:buNone/>
              <a:defRPr sz="3240"/>
            </a:lvl5pPr>
            <a:lvl6pPr marL="8229600" indent="0">
              <a:buNone/>
              <a:defRPr sz="3240"/>
            </a:lvl6pPr>
            <a:lvl7pPr marL="9875520" indent="0">
              <a:buNone/>
              <a:defRPr sz="3240"/>
            </a:lvl7pPr>
            <a:lvl8pPr marL="11521440" indent="0">
              <a:buNone/>
              <a:defRPr sz="3240"/>
            </a:lvl8pPr>
            <a:lvl9pPr marL="13167360" indent="0">
              <a:buNone/>
              <a:defRPr sz="3240"/>
            </a:lvl9pPr>
          </a:lstStyle>
          <a:p>
            <a:pPr lvl="0"/>
            <a:r>
              <a:rPr lang="en-US"/>
              <a:t>Click to edit Master text styles</a:t>
            </a:r>
          </a:p>
        </p:txBody>
      </p:sp>
      <p:sp>
        <p:nvSpPr>
          <p:cNvPr id="3" name="Date Placeholder 2"/>
          <p:cNvSpPr>
            <a:spLocks noGrp="1"/>
          </p:cNvSpPr>
          <p:nvPr>
            <p:ph type="dt" sz="half" idx="10"/>
          </p:nvPr>
        </p:nvSpPr>
        <p:spPr/>
        <p:txBody>
          <a:bodyPr/>
          <a:lstStyle/>
          <a:p>
            <a:fld id="{163D97CC-475F-BE49-B579-6BFEF977A37E}" type="datetimeFigureOut">
              <a:rPr lang="en-US" smtClean="0"/>
              <a:t>3/1/21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25637317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6" name="Picture 5" descr="Slate-V2-S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3261" y="11686688"/>
            <a:ext cx="9104566" cy="11734771"/>
          </a:xfrm>
          <a:prstGeom prst="rect">
            <a:avLst/>
          </a:prstGeom>
        </p:spPr>
      </p:pic>
      <p:pic>
        <p:nvPicPr>
          <p:cNvPr id="28" name="Picture 27" descr="Slate-V2-S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57727" y="11686688"/>
            <a:ext cx="9104566" cy="11734771"/>
          </a:xfrm>
          <a:prstGeom prst="rect">
            <a:avLst/>
          </a:prstGeom>
        </p:spPr>
      </p:pic>
      <p:pic>
        <p:nvPicPr>
          <p:cNvPr id="29" name="Picture 28" descr="Slate-V2-S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318174" y="11686688"/>
            <a:ext cx="9104566" cy="11734771"/>
          </a:xfrm>
          <a:prstGeom prst="rect">
            <a:avLst/>
          </a:prstGeom>
        </p:spPr>
      </p:pic>
      <p:sp>
        <p:nvSpPr>
          <p:cNvPr id="30" name="Title 1"/>
          <p:cNvSpPr>
            <a:spLocks noGrp="1"/>
          </p:cNvSpPr>
          <p:nvPr>
            <p:ph type="title"/>
          </p:nvPr>
        </p:nvSpPr>
        <p:spPr>
          <a:xfrm>
            <a:off x="2467246" y="3901440"/>
            <a:ext cx="27955160" cy="621088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2467246" y="24986279"/>
            <a:ext cx="8912657" cy="3688077"/>
          </a:xfrm>
        </p:spPr>
        <p:txBody>
          <a:bodyPr anchor="b">
            <a:noAutofit/>
          </a:bodyPr>
          <a:lstStyle>
            <a:lvl1pPr marL="0" indent="0" algn="ctr">
              <a:buNone/>
              <a:defRPr sz="7200" b="0">
                <a:solidFill>
                  <a:schemeClr val="tx1"/>
                </a:solidFill>
              </a:defRPr>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Click to edit Master text styles</a:t>
            </a:r>
          </a:p>
        </p:txBody>
      </p:sp>
      <p:sp>
        <p:nvSpPr>
          <p:cNvPr id="20" name="Picture Placeholder 2"/>
          <p:cNvSpPr>
            <a:spLocks noGrp="1" noChangeAspect="1"/>
          </p:cNvSpPr>
          <p:nvPr>
            <p:ph type="pic" idx="15"/>
          </p:nvPr>
        </p:nvSpPr>
        <p:spPr>
          <a:xfrm>
            <a:off x="2748878" y="12409077"/>
            <a:ext cx="8349394" cy="10258905"/>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5760"/>
            </a:lvl1pPr>
            <a:lvl2pPr marL="1645920" indent="0">
              <a:buNone/>
              <a:defRPr sz="5760"/>
            </a:lvl2pPr>
            <a:lvl3pPr marL="3291840" indent="0">
              <a:buNone/>
              <a:defRPr sz="5760"/>
            </a:lvl3pPr>
            <a:lvl4pPr marL="4937760" indent="0">
              <a:buNone/>
              <a:defRPr sz="5760"/>
            </a:lvl4pPr>
            <a:lvl5pPr marL="6583680" indent="0">
              <a:buNone/>
              <a:defRPr sz="5760"/>
            </a:lvl5pPr>
            <a:lvl6pPr marL="8229600" indent="0">
              <a:buNone/>
              <a:defRPr sz="5760"/>
            </a:lvl6pPr>
            <a:lvl7pPr marL="9875520" indent="0">
              <a:buNone/>
              <a:defRPr sz="5760"/>
            </a:lvl7pPr>
            <a:lvl8pPr marL="11521440" indent="0">
              <a:buNone/>
              <a:defRPr sz="5760"/>
            </a:lvl8pPr>
            <a:lvl9pPr marL="13167360" indent="0">
              <a:buNone/>
              <a:defRPr sz="5760"/>
            </a:lvl9pPr>
          </a:lstStyle>
          <a:p>
            <a:r>
              <a:rPr lang="en-US" dirty="0"/>
              <a:t>Click icon to add picture</a:t>
            </a:r>
          </a:p>
        </p:txBody>
      </p:sp>
      <p:sp>
        <p:nvSpPr>
          <p:cNvPr id="21" name="Text Placeholder 3"/>
          <p:cNvSpPr>
            <a:spLocks noGrp="1"/>
          </p:cNvSpPr>
          <p:nvPr>
            <p:ph type="body" sz="half" idx="18"/>
          </p:nvPr>
        </p:nvSpPr>
        <p:spPr>
          <a:xfrm>
            <a:off x="2467246" y="28674365"/>
            <a:ext cx="8912657" cy="8389331"/>
          </a:xfrm>
        </p:spPr>
        <p:txBody>
          <a:bodyPr anchor="t">
            <a:normAutofit/>
          </a:bodyPr>
          <a:lstStyle>
            <a:lvl1pPr marL="0" indent="0" algn="ctr">
              <a:buNone/>
              <a:defRPr sz="5040"/>
            </a:lvl1pPr>
            <a:lvl2pPr marL="1645920" indent="0">
              <a:buNone/>
              <a:defRPr sz="4320"/>
            </a:lvl2pPr>
            <a:lvl3pPr marL="3291840" indent="0">
              <a:buNone/>
              <a:defRPr sz="3600"/>
            </a:lvl3pPr>
            <a:lvl4pPr marL="4937760" indent="0">
              <a:buNone/>
              <a:defRPr sz="3240"/>
            </a:lvl4pPr>
            <a:lvl5pPr marL="6583680" indent="0">
              <a:buNone/>
              <a:defRPr sz="3240"/>
            </a:lvl5pPr>
            <a:lvl6pPr marL="8229600" indent="0">
              <a:buNone/>
              <a:defRPr sz="3240"/>
            </a:lvl6pPr>
            <a:lvl7pPr marL="9875520" indent="0">
              <a:buNone/>
              <a:defRPr sz="3240"/>
            </a:lvl7pPr>
            <a:lvl8pPr marL="11521440" indent="0">
              <a:buNone/>
              <a:defRPr sz="3240"/>
            </a:lvl8pPr>
            <a:lvl9pPr marL="13167360" indent="0">
              <a:buNone/>
              <a:defRPr sz="3240"/>
            </a:lvl9pPr>
          </a:lstStyle>
          <a:p>
            <a:pPr lvl="0"/>
            <a:r>
              <a:rPr lang="en-US"/>
              <a:t>Click to edit Master text styles</a:t>
            </a:r>
          </a:p>
        </p:txBody>
      </p:sp>
      <p:sp>
        <p:nvSpPr>
          <p:cNvPr id="22" name="Text Placeholder 4"/>
          <p:cNvSpPr>
            <a:spLocks noGrp="1"/>
          </p:cNvSpPr>
          <p:nvPr>
            <p:ph type="body" sz="quarter" idx="3"/>
          </p:nvPr>
        </p:nvSpPr>
        <p:spPr>
          <a:xfrm>
            <a:off x="11995528" y="24986279"/>
            <a:ext cx="8912657" cy="3688077"/>
          </a:xfrm>
        </p:spPr>
        <p:txBody>
          <a:bodyPr anchor="b">
            <a:noAutofit/>
          </a:bodyPr>
          <a:lstStyle>
            <a:lvl1pPr marL="0" indent="0" algn="ctr">
              <a:buNone/>
              <a:defRPr sz="7200" b="0">
                <a:solidFill>
                  <a:schemeClr val="tx1"/>
                </a:solidFill>
              </a:defRPr>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Click to edit Master text styles</a:t>
            </a:r>
          </a:p>
        </p:txBody>
      </p:sp>
      <p:sp>
        <p:nvSpPr>
          <p:cNvPr id="23" name="Picture Placeholder 2"/>
          <p:cNvSpPr>
            <a:spLocks noGrp="1" noChangeAspect="1"/>
          </p:cNvSpPr>
          <p:nvPr>
            <p:ph type="pic" idx="21"/>
          </p:nvPr>
        </p:nvSpPr>
        <p:spPr>
          <a:xfrm>
            <a:off x="12273506" y="12410202"/>
            <a:ext cx="8349394" cy="10292249"/>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5760"/>
            </a:lvl1pPr>
            <a:lvl2pPr marL="1645920" indent="0">
              <a:buNone/>
              <a:defRPr sz="5760"/>
            </a:lvl2pPr>
            <a:lvl3pPr marL="3291840" indent="0">
              <a:buNone/>
              <a:defRPr sz="5760"/>
            </a:lvl3pPr>
            <a:lvl4pPr marL="4937760" indent="0">
              <a:buNone/>
              <a:defRPr sz="5760"/>
            </a:lvl4pPr>
            <a:lvl5pPr marL="6583680" indent="0">
              <a:buNone/>
              <a:defRPr sz="5760"/>
            </a:lvl5pPr>
            <a:lvl6pPr marL="8229600" indent="0">
              <a:buNone/>
              <a:defRPr sz="5760"/>
            </a:lvl6pPr>
            <a:lvl7pPr marL="9875520" indent="0">
              <a:buNone/>
              <a:defRPr sz="5760"/>
            </a:lvl7pPr>
            <a:lvl8pPr marL="11521440" indent="0">
              <a:buNone/>
              <a:defRPr sz="5760"/>
            </a:lvl8pPr>
            <a:lvl9pPr marL="13167360" indent="0">
              <a:buNone/>
              <a:defRPr sz="5760"/>
            </a:lvl9pPr>
          </a:lstStyle>
          <a:p>
            <a:r>
              <a:rPr lang="en-US" dirty="0"/>
              <a:t>Click icon to add picture</a:t>
            </a:r>
          </a:p>
        </p:txBody>
      </p:sp>
      <p:sp>
        <p:nvSpPr>
          <p:cNvPr id="24" name="Text Placeholder 3"/>
          <p:cNvSpPr>
            <a:spLocks noGrp="1"/>
          </p:cNvSpPr>
          <p:nvPr>
            <p:ph type="body" sz="half" idx="19"/>
          </p:nvPr>
        </p:nvSpPr>
        <p:spPr>
          <a:xfrm>
            <a:off x="11991872" y="28674359"/>
            <a:ext cx="8916311" cy="8389331"/>
          </a:xfrm>
        </p:spPr>
        <p:txBody>
          <a:bodyPr anchor="t">
            <a:normAutofit/>
          </a:bodyPr>
          <a:lstStyle>
            <a:lvl1pPr marL="0" indent="0" algn="ctr">
              <a:buNone/>
              <a:defRPr sz="5040"/>
            </a:lvl1pPr>
            <a:lvl2pPr marL="1645920" indent="0">
              <a:buNone/>
              <a:defRPr sz="4320"/>
            </a:lvl2pPr>
            <a:lvl3pPr marL="3291840" indent="0">
              <a:buNone/>
              <a:defRPr sz="3600"/>
            </a:lvl3pPr>
            <a:lvl4pPr marL="4937760" indent="0">
              <a:buNone/>
              <a:defRPr sz="3240"/>
            </a:lvl4pPr>
            <a:lvl5pPr marL="6583680" indent="0">
              <a:buNone/>
              <a:defRPr sz="3240"/>
            </a:lvl5pPr>
            <a:lvl6pPr marL="8229600" indent="0">
              <a:buNone/>
              <a:defRPr sz="3240"/>
            </a:lvl6pPr>
            <a:lvl7pPr marL="9875520" indent="0">
              <a:buNone/>
              <a:defRPr sz="3240"/>
            </a:lvl7pPr>
            <a:lvl8pPr marL="11521440" indent="0">
              <a:buNone/>
              <a:defRPr sz="3240"/>
            </a:lvl8pPr>
            <a:lvl9pPr marL="13167360" indent="0">
              <a:buNone/>
              <a:defRPr sz="3240"/>
            </a:lvl9pPr>
          </a:lstStyle>
          <a:p>
            <a:pPr lvl="0"/>
            <a:r>
              <a:rPr lang="en-US"/>
              <a:t>Click to edit Master text styles</a:t>
            </a:r>
          </a:p>
        </p:txBody>
      </p:sp>
      <p:sp>
        <p:nvSpPr>
          <p:cNvPr id="25" name="Text Placeholder 4"/>
          <p:cNvSpPr>
            <a:spLocks noGrp="1"/>
          </p:cNvSpPr>
          <p:nvPr>
            <p:ph type="body" sz="quarter" idx="13"/>
          </p:nvPr>
        </p:nvSpPr>
        <p:spPr>
          <a:xfrm>
            <a:off x="21510083" y="24986279"/>
            <a:ext cx="8912657" cy="3688077"/>
          </a:xfrm>
        </p:spPr>
        <p:txBody>
          <a:bodyPr anchor="b">
            <a:noAutofit/>
          </a:bodyPr>
          <a:lstStyle>
            <a:lvl1pPr marL="0" indent="0" algn="ctr">
              <a:buNone/>
              <a:defRPr sz="7200" b="0">
                <a:solidFill>
                  <a:schemeClr val="tx1"/>
                </a:solidFill>
              </a:defRPr>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Click to edit Master text styles</a:t>
            </a:r>
          </a:p>
        </p:txBody>
      </p:sp>
      <p:sp>
        <p:nvSpPr>
          <p:cNvPr id="26" name="Picture Placeholder 2"/>
          <p:cNvSpPr>
            <a:spLocks noGrp="1" noChangeAspect="1"/>
          </p:cNvSpPr>
          <p:nvPr>
            <p:ph type="pic" idx="22"/>
          </p:nvPr>
        </p:nvSpPr>
        <p:spPr>
          <a:xfrm>
            <a:off x="21804387" y="12380366"/>
            <a:ext cx="8349394" cy="10286681"/>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5760"/>
            </a:lvl1pPr>
            <a:lvl2pPr marL="1645920" indent="0">
              <a:buNone/>
              <a:defRPr sz="5760"/>
            </a:lvl2pPr>
            <a:lvl3pPr marL="3291840" indent="0">
              <a:buNone/>
              <a:defRPr sz="5760"/>
            </a:lvl3pPr>
            <a:lvl4pPr marL="4937760" indent="0">
              <a:buNone/>
              <a:defRPr sz="5760"/>
            </a:lvl4pPr>
            <a:lvl5pPr marL="6583680" indent="0">
              <a:buNone/>
              <a:defRPr sz="5760"/>
            </a:lvl5pPr>
            <a:lvl6pPr marL="8229600" indent="0">
              <a:buNone/>
              <a:defRPr sz="5760"/>
            </a:lvl6pPr>
            <a:lvl7pPr marL="9875520" indent="0">
              <a:buNone/>
              <a:defRPr sz="5760"/>
            </a:lvl7pPr>
            <a:lvl8pPr marL="11521440" indent="0">
              <a:buNone/>
              <a:defRPr sz="5760"/>
            </a:lvl8pPr>
            <a:lvl9pPr marL="13167360" indent="0">
              <a:buNone/>
              <a:defRPr sz="5760"/>
            </a:lvl9pPr>
          </a:lstStyle>
          <a:p>
            <a:r>
              <a:rPr lang="en-US" dirty="0"/>
              <a:t>Click icon to add picture</a:t>
            </a:r>
          </a:p>
        </p:txBody>
      </p:sp>
      <p:sp>
        <p:nvSpPr>
          <p:cNvPr id="27" name="Text Placeholder 3"/>
          <p:cNvSpPr>
            <a:spLocks noGrp="1"/>
          </p:cNvSpPr>
          <p:nvPr>
            <p:ph type="body" sz="half" idx="20"/>
          </p:nvPr>
        </p:nvSpPr>
        <p:spPr>
          <a:xfrm>
            <a:off x="21509744" y="28674345"/>
            <a:ext cx="8912657" cy="8389344"/>
          </a:xfrm>
        </p:spPr>
        <p:txBody>
          <a:bodyPr anchor="t">
            <a:normAutofit/>
          </a:bodyPr>
          <a:lstStyle>
            <a:lvl1pPr marL="0" indent="0" algn="ctr">
              <a:buNone/>
              <a:defRPr sz="5040"/>
            </a:lvl1pPr>
            <a:lvl2pPr marL="1645920" indent="0">
              <a:buNone/>
              <a:defRPr sz="4320"/>
            </a:lvl2pPr>
            <a:lvl3pPr marL="3291840" indent="0">
              <a:buNone/>
              <a:defRPr sz="3600"/>
            </a:lvl3pPr>
            <a:lvl4pPr marL="4937760" indent="0">
              <a:buNone/>
              <a:defRPr sz="3240"/>
            </a:lvl4pPr>
            <a:lvl5pPr marL="6583680" indent="0">
              <a:buNone/>
              <a:defRPr sz="3240"/>
            </a:lvl5pPr>
            <a:lvl6pPr marL="8229600" indent="0">
              <a:buNone/>
              <a:defRPr sz="3240"/>
            </a:lvl6pPr>
            <a:lvl7pPr marL="9875520" indent="0">
              <a:buNone/>
              <a:defRPr sz="3240"/>
            </a:lvl7pPr>
            <a:lvl8pPr marL="11521440" indent="0">
              <a:buNone/>
              <a:defRPr sz="3240"/>
            </a:lvl8pPr>
            <a:lvl9pPr marL="13167360" indent="0">
              <a:buNone/>
              <a:defRPr sz="3240"/>
            </a:lvl9pPr>
          </a:lstStyle>
          <a:p>
            <a:pPr lvl="0"/>
            <a:r>
              <a:rPr lang="en-US"/>
              <a:t>Click to edit Master text styles</a:t>
            </a:r>
          </a:p>
        </p:txBody>
      </p:sp>
      <p:sp>
        <p:nvSpPr>
          <p:cNvPr id="3" name="Date Placeholder 2"/>
          <p:cNvSpPr>
            <a:spLocks noGrp="1"/>
          </p:cNvSpPr>
          <p:nvPr>
            <p:ph type="dt" sz="half" idx="10"/>
          </p:nvPr>
        </p:nvSpPr>
        <p:spPr/>
        <p:txBody>
          <a:bodyPr/>
          <a:lstStyle/>
          <a:p>
            <a:fld id="{163D97CC-475F-BE49-B579-6BFEF977A37E}" type="datetimeFigureOut">
              <a:rPr lang="en-US" smtClean="0"/>
              <a:t>3/1/21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13379308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3D97CC-475F-BE49-B579-6BFEF977A37E}" type="datetimeFigureOut">
              <a:rPr lang="en-US" smtClean="0"/>
              <a:t>3/1/21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23838870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254289" y="3901443"/>
            <a:ext cx="6168114" cy="33162247"/>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467250" y="3901443"/>
            <a:ext cx="21375554" cy="33162247"/>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3D97CC-475F-BE49-B579-6BFEF977A37E}" type="datetimeFigureOut">
              <a:rPr lang="en-US" smtClean="0"/>
              <a:t>3/1/21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701277221"/>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3D97CC-475F-BE49-B579-6BFEF977A37E}" type="datetimeFigureOut">
              <a:rPr lang="en-US" smtClean="0"/>
              <a:t>3/1/21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1667538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97585" y="11270839"/>
            <a:ext cx="25894487" cy="11704403"/>
          </a:xfrm>
        </p:spPr>
        <p:txBody>
          <a:bodyPr anchor="b"/>
          <a:lstStyle>
            <a:lvl1pPr algn="ctr">
              <a:defRPr sz="14400" b="0" cap="none"/>
            </a:lvl1pPr>
          </a:lstStyle>
          <a:p>
            <a:r>
              <a:rPr lang="en-US"/>
              <a:t>Click to edit Master title style</a:t>
            </a:r>
            <a:endParaRPr lang="en-US" dirty="0"/>
          </a:p>
        </p:txBody>
      </p:sp>
      <p:sp>
        <p:nvSpPr>
          <p:cNvPr id="3" name="Text Placeholder 2"/>
          <p:cNvSpPr>
            <a:spLocks noGrp="1"/>
          </p:cNvSpPr>
          <p:nvPr>
            <p:ph type="body" idx="1"/>
          </p:nvPr>
        </p:nvSpPr>
        <p:spPr>
          <a:xfrm>
            <a:off x="3497585" y="22975226"/>
            <a:ext cx="25894487" cy="9645145"/>
          </a:xfrm>
        </p:spPr>
        <p:txBody>
          <a:bodyPr anchor="t"/>
          <a:lstStyle>
            <a:lvl1pPr marL="0" indent="0" algn="ctr">
              <a:buNone/>
              <a:defRPr sz="7200">
                <a:solidFill>
                  <a:schemeClr val="tx1"/>
                </a:solidFill>
              </a:defRPr>
            </a:lvl1pPr>
            <a:lvl2pPr marL="1645920" indent="0">
              <a:buNone/>
              <a:defRPr sz="6480">
                <a:solidFill>
                  <a:schemeClr val="tx1">
                    <a:tint val="75000"/>
                  </a:schemeClr>
                </a:solidFill>
              </a:defRPr>
            </a:lvl2pPr>
            <a:lvl3pPr marL="3291840" indent="0">
              <a:buNone/>
              <a:defRPr sz="5760">
                <a:solidFill>
                  <a:schemeClr val="tx1">
                    <a:tint val="75000"/>
                  </a:schemeClr>
                </a:solidFill>
              </a:defRPr>
            </a:lvl3pPr>
            <a:lvl4pPr marL="4937760" indent="0">
              <a:buNone/>
              <a:defRPr sz="5040">
                <a:solidFill>
                  <a:schemeClr val="tx1">
                    <a:tint val="75000"/>
                  </a:schemeClr>
                </a:solidFill>
              </a:defRPr>
            </a:lvl4pPr>
            <a:lvl5pPr marL="6583680" indent="0">
              <a:buNone/>
              <a:defRPr sz="5040">
                <a:solidFill>
                  <a:schemeClr val="tx1">
                    <a:tint val="75000"/>
                  </a:schemeClr>
                </a:solidFill>
              </a:defRPr>
            </a:lvl5pPr>
            <a:lvl6pPr marL="8229600" indent="0">
              <a:buNone/>
              <a:defRPr sz="5040">
                <a:solidFill>
                  <a:schemeClr val="tx1">
                    <a:tint val="75000"/>
                  </a:schemeClr>
                </a:solidFill>
              </a:defRPr>
            </a:lvl6pPr>
            <a:lvl7pPr marL="9875520" indent="0">
              <a:buNone/>
              <a:defRPr sz="5040">
                <a:solidFill>
                  <a:schemeClr val="tx1">
                    <a:tint val="75000"/>
                  </a:schemeClr>
                </a:solidFill>
              </a:defRPr>
            </a:lvl7pPr>
            <a:lvl8pPr marL="11521440" indent="0">
              <a:buNone/>
              <a:defRPr sz="5040">
                <a:solidFill>
                  <a:schemeClr val="tx1">
                    <a:tint val="75000"/>
                  </a:schemeClr>
                </a:solidFill>
              </a:defRPr>
            </a:lvl8pPr>
            <a:lvl9pPr marL="13167360" indent="0">
              <a:buNone/>
              <a:defRPr sz="50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3D97CC-475F-BE49-B579-6BFEF977A37E}" type="datetimeFigureOut">
              <a:rPr lang="en-US" smtClean="0"/>
              <a:t>3/1/21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146892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467251" y="11087673"/>
            <a:ext cx="13663343" cy="25976000"/>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747811" y="11087683"/>
            <a:ext cx="13674596" cy="25976007"/>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63D97CC-475F-BE49-B579-6BFEF977A37E}" type="datetimeFigureOut">
              <a:rPr lang="en-US" smtClean="0"/>
              <a:t>3/1/21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3410031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Slate-V2-S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67244" y="11330071"/>
            <a:ext cx="13634723" cy="26322899"/>
          </a:xfrm>
          <a:prstGeom prst="rect">
            <a:avLst/>
          </a:prstGeom>
        </p:spPr>
      </p:pic>
      <p:pic>
        <p:nvPicPr>
          <p:cNvPr id="14" name="Picture 13" descr="Slate-V2-S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87684" y="11330071"/>
            <a:ext cx="13634723" cy="26322899"/>
          </a:xfrm>
          <a:prstGeom prst="rect">
            <a:avLst/>
          </a:prstGeom>
        </p:spPr>
      </p:pic>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2715854" y="11745626"/>
            <a:ext cx="13166129" cy="3487257"/>
          </a:xfrm>
        </p:spPr>
        <p:txBody>
          <a:bodyPr anchor="b">
            <a:noAutofit/>
          </a:bodyPr>
          <a:lstStyle>
            <a:lvl1pPr marL="0" indent="0" algn="ctr">
              <a:buNone/>
              <a:defRPr sz="8640" b="0"/>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Click to edit Master text styles</a:t>
            </a:r>
          </a:p>
        </p:txBody>
      </p:sp>
      <p:sp>
        <p:nvSpPr>
          <p:cNvPr id="4" name="Content Placeholder 3"/>
          <p:cNvSpPr>
            <a:spLocks noGrp="1"/>
          </p:cNvSpPr>
          <p:nvPr>
            <p:ph sz="half" idx="2"/>
          </p:nvPr>
        </p:nvSpPr>
        <p:spPr>
          <a:xfrm>
            <a:off x="2715854" y="15232887"/>
            <a:ext cx="13166129" cy="21830803"/>
          </a:xfrm>
        </p:spPr>
        <p:txBody>
          <a:bodyPr anchor="t">
            <a:normAutofit/>
          </a:bodyPr>
          <a:lstStyle>
            <a:lvl1pPr>
              <a:defRPr sz="6480"/>
            </a:lvl1pPr>
            <a:lvl2pPr>
              <a:defRPr sz="5760"/>
            </a:lvl2pPr>
            <a:lvl3pPr>
              <a:defRPr sz="5040"/>
            </a:lvl3pPr>
            <a:lvl4pPr>
              <a:defRPr sz="4320"/>
            </a:lvl4pPr>
            <a:lvl5pPr>
              <a:defRPr sz="432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996410" y="11745636"/>
            <a:ext cx="13217393" cy="3487251"/>
          </a:xfrm>
        </p:spPr>
        <p:txBody>
          <a:bodyPr anchor="b">
            <a:noAutofit/>
          </a:bodyPr>
          <a:lstStyle>
            <a:lvl1pPr marL="0" indent="0" algn="ctr">
              <a:buNone/>
              <a:defRPr sz="8640" b="0"/>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Click to edit Master text styles</a:t>
            </a:r>
          </a:p>
        </p:txBody>
      </p:sp>
      <p:sp>
        <p:nvSpPr>
          <p:cNvPr id="6" name="Content Placeholder 5"/>
          <p:cNvSpPr>
            <a:spLocks noGrp="1"/>
          </p:cNvSpPr>
          <p:nvPr>
            <p:ph sz="quarter" idx="4"/>
          </p:nvPr>
        </p:nvSpPr>
        <p:spPr>
          <a:xfrm>
            <a:off x="16996410" y="15232887"/>
            <a:ext cx="13217393" cy="21830803"/>
          </a:xfrm>
        </p:spPr>
        <p:txBody>
          <a:bodyPr anchor="t">
            <a:normAutofit/>
          </a:bodyPr>
          <a:lstStyle>
            <a:lvl1pPr>
              <a:defRPr sz="6480"/>
            </a:lvl1pPr>
            <a:lvl2pPr>
              <a:defRPr sz="5760"/>
            </a:lvl2pPr>
            <a:lvl3pPr>
              <a:defRPr sz="5040"/>
            </a:lvl3pPr>
            <a:lvl4pPr>
              <a:defRPr sz="4320"/>
            </a:lvl4pPr>
            <a:lvl5pPr>
              <a:defRPr sz="432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63D97CC-475F-BE49-B579-6BFEF977A37E}" type="datetimeFigureOut">
              <a:rPr lang="en-US" smtClean="0"/>
              <a:t>3/1/21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353281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63D97CC-475F-BE49-B579-6BFEF977A37E}" type="datetimeFigureOut">
              <a:rPr lang="en-US" smtClean="0"/>
              <a:t>3/1/21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2346824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3D97CC-475F-BE49-B579-6BFEF977A37E}" type="datetimeFigureOut">
              <a:rPr lang="en-US" smtClean="0"/>
              <a:t>3/1/21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2570770684"/>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67251" y="3901440"/>
            <a:ext cx="10008602" cy="11660275"/>
          </a:xfrm>
        </p:spPr>
        <p:txBody>
          <a:bodyPr anchor="b">
            <a:normAutofit/>
          </a:bodyPr>
          <a:lstStyle>
            <a:lvl1pPr algn="ctr">
              <a:defRPr sz="8640" b="0"/>
            </a:lvl1pPr>
          </a:lstStyle>
          <a:p>
            <a:r>
              <a:rPr lang="en-US"/>
              <a:t>Click to edit Master title style</a:t>
            </a:r>
            <a:endParaRPr lang="en-US" dirty="0"/>
          </a:p>
        </p:txBody>
      </p:sp>
      <p:sp>
        <p:nvSpPr>
          <p:cNvPr id="3" name="Content Placeholder 2"/>
          <p:cNvSpPr>
            <a:spLocks noGrp="1"/>
          </p:cNvSpPr>
          <p:nvPr>
            <p:ph idx="1"/>
          </p:nvPr>
        </p:nvSpPr>
        <p:spPr>
          <a:xfrm>
            <a:off x="13110212" y="3901440"/>
            <a:ext cx="17312195" cy="3316224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467251" y="15561719"/>
            <a:ext cx="10008602" cy="21501959"/>
          </a:xfrm>
        </p:spPr>
        <p:txBody>
          <a:bodyPr anchor="t">
            <a:normAutofit/>
          </a:bodyPr>
          <a:lstStyle>
            <a:lvl1pPr marL="0" indent="0" algn="ctr">
              <a:buNone/>
              <a:defRPr sz="5760"/>
            </a:lvl1pPr>
            <a:lvl2pPr marL="1645920" indent="0">
              <a:buNone/>
              <a:defRPr sz="4320"/>
            </a:lvl2pPr>
            <a:lvl3pPr marL="3291840" indent="0">
              <a:buNone/>
              <a:defRPr sz="3600"/>
            </a:lvl3pPr>
            <a:lvl4pPr marL="4937760" indent="0">
              <a:buNone/>
              <a:defRPr sz="3240"/>
            </a:lvl4pPr>
            <a:lvl5pPr marL="6583680" indent="0">
              <a:buNone/>
              <a:defRPr sz="3240"/>
            </a:lvl5pPr>
            <a:lvl6pPr marL="8229600" indent="0">
              <a:buNone/>
              <a:defRPr sz="3240"/>
            </a:lvl6pPr>
            <a:lvl7pPr marL="9875520" indent="0">
              <a:buNone/>
              <a:defRPr sz="3240"/>
            </a:lvl7pPr>
            <a:lvl8pPr marL="11521440" indent="0">
              <a:buNone/>
              <a:defRPr sz="3240"/>
            </a:lvl8pPr>
            <a:lvl9pPr marL="13167360" indent="0">
              <a:buNone/>
              <a:defRPr sz="324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66153333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2" name="Picture 11" descr="Slate-V2-SD-vert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441954" y="3903507"/>
            <a:ext cx="12341326" cy="33315021"/>
          </a:xfrm>
          <a:prstGeom prst="rect">
            <a:avLst/>
          </a:prstGeom>
        </p:spPr>
      </p:pic>
      <p:sp>
        <p:nvSpPr>
          <p:cNvPr id="2" name="Title 1"/>
          <p:cNvSpPr>
            <a:spLocks noGrp="1"/>
          </p:cNvSpPr>
          <p:nvPr>
            <p:ph type="title"/>
          </p:nvPr>
        </p:nvSpPr>
        <p:spPr>
          <a:xfrm>
            <a:off x="2467250" y="3903508"/>
            <a:ext cx="14128834" cy="11707763"/>
          </a:xfrm>
        </p:spPr>
        <p:txBody>
          <a:bodyPr anchor="b">
            <a:noAutofit/>
          </a:bodyPr>
          <a:lstStyle>
            <a:lvl1pPr algn="ctr">
              <a:defRPr sz="1152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916223" y="4761530"/>
            <a:ext cx="11395350" cy="31442061"/>
          </a:xfrm>
          <a:effectLst>
            <a:outerShdw blurRad="38100" dist="25400" dir="4440000">
              <a:srgbClr val="000000">
                <a:alpha val="36000"/>
              </a:srgbClr>
            </a:outerShdw>
          </a:effectLst>
        </p:spPr>
        <p:txBody>
          <a:bodyPr anchor="t">
            <a:normAutofit/>
          </a:bodyPr>
          <a:lstStyle>
            <a:lvl1pPr marL="0" indent="0" algn="ctr">
              <a:buNone/>
              <a:defRPr sz="5760"/>
            </a:lvl1pPr>
            <a:lvl2pPr marL="1645920" indent="0">
              <a:buNone/>
              <a:defRPr sz="5760"/>
            </a:lvl2pPr>
            <a:lvl3pPr marL="3291840" indent="0">
              <a:buNone/>
              <a:defRPr sz="5760"/>
            </a:lvl3pPr>
            <a:lvl4pPr marL="4937760" indent="0">
              <a:buNone/>
              <a:defRPr sz="5760"/>
            </a:lvl4pPr>
            <a:lvl5pPr marL="6583680" indent="0">
              <a:buNone/>
              <a:defRPr sz="5760"/>
            </a:lvl5pPr>
            <a:lvl6pPr marL="8229600" indent="0">
              <a:buNone/>
              <a:defRPr sz="5760"/>
            </a:lvl6pPr>
            <a:lvl7pPr marL="9875520" indent="0">
              <a:buNone/>
              <a:defRPr sz="5760"/>
            </a:lvl7pPr>
            <a:lvl8pPr marL="11521440" indent="0">
              <a:buNone/>
              <a:defRPr sz="5760"/>
            </a:lvl8pPr>
            <a:lvl9pPr marL="13167360" indent="0">
              <a:buNone/>
              <a:defRPr sz="5760"/>
            </a:lvl9pPr>
          </a:lstStyle>
          <a:p>
            <a:r>
              <a:rPr lang="en-US" dirty="0"/>
              <a:t>Click icon to add picture</a:t>
            </a:r>
          </a:p>
        </p:txBody>
      </p:sp>
      <p:sp>
        <p:nvSpPr>
          <p:cNvPr id="4" name="Text Placeholder 3"/>
          <p:cNvSpPr>
            <a:spLocks noGrp="1"/>
          </p:cNvSpPr>
          <p:nvPr>
            <p:ph type="body" sz="half" idx="2"/>
          </p:nvPr>
        </p:nvSpPr>
        <p:spPr>
          <a:xfrm>
            <a:off x="2467250" y="15611272"/>
            <a:ext cx="14128834" cy="21607257"/>
          </a:xfrm>
        </p:spPr>
        <p:txBody>
          <a:bodyPr anchor="t">
            <a:normAutofit/>
          </a:bodyPr>
          <a:lstStyle>
            <a:lvl1pPr marL="0" indent="0" algn="ctr">
              <a:buNone/>
              <a:defRPr sz="5760"/>
            </a:lvl1pPr>
            <a:lvl2pPr marL="1645920" indent="0">
              <a:buNone/>
              <a:defRPr sz="4320"/>
            </a:lvl2pPr>
            <a:lvl3pPr marL="3291840" indent="0">
              <a:buNone/>
              <a:defRPr sz="3600"/>
            </a:lvl3pPr>
            <a:lvl4pPr marL="4937760" indent="0">
              <a:buNone/>
              <a:defRPr sz="3240"/>
            </a:lvl4pPr>
            <a:lvl5pPr marL="6583680" indent="0">
              <a:buNone/>
              <a:defRPr sz="3240"/>
            </a:lvl5pPr>
            <a:lvl6pPr marL="8229600" indent="0">
              <a:buNone/>
              <a:defRPr sz="3240"/>
            </a:lvl6pPr>
            <a:lvl7pPr marL="9875520" indent="0">
              <a:buNone/>
              <a:defRPr sz="3240"/>
            </a:lvl7pPr>
            <a:lvl8pPr marL="11521440" indent="0">
              <a:buNone/>
              <a:defRPr sz="3240"/>
            </a:lvl8pPr>
            <a:lvl9pPr marL="13167360" indent="0">
              <a:buNone/>
              <a:defRPr sz="324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2975210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467246" y="3901440"/>
            <a:ext cx="27955160" cy="6210880"/>
          </a:xfrm>
          <a:prstGeom prst="rect">
            <a:avLst/>
          </a:prstGeom>
          <a:effectLst>
            <a:outerShdw blurRad="25400" dir="17880000">
              <a:srgbClr val="000000">
                <a:alpha val="46000"/>
              </a:srgbClr>
            </a:outerShdw>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467246" y="11087683"/>
            <a:ext cx="27955160" cy="25976007"/>
          </a:xfrm>
          <a:prstGeom prst="rect">
            <a:avLst/>
          </a:prstGeom>
          <a:effectLst>
            <a:outerShdw blurRad="25400" dir="17880000">
              <a:srgbClr val="000000">
                <a:alpha val="46000"/>
              </a:srgbClr>
            </a:outerShdw>
          </a:effectLst>
        </p:spPr>
        <p:txBody>
          <a:bodyPr vert="horz" lIns="91440" tIns="45720" rIns="91440" bIns="45720" rtlCol="0"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0732588" y="37652969"/>
            <a:ext cx="7406640" cy="2336800"/>
          </a:xfrm>
          <a:prstGeom prst="rect">
            <a:avLst/>
          </a:prstGeom>
        </p:spPr>
        <p:txBody>
          <a:bodyPr vert="horz" lIns="91440" tIns="45720" rIns="91440" bIns="45720" rtlCol="0" anchor="ctr"/>
          <a:lstStyle>
            <a:lvl1pPr algn="r">
              <a:defRPr sz="3600">
                <a:solidFill>
                  <a:schemeClr val="tx1">
                    <a:lumMod val="95000"/>
                  </a:schemeClr>
                </a:solidFill>
                <a:effectLst>
                  <a:outerShdw blurRad="50800" dist="38100" dir="2700000" algn="tl" rotWithShape="0">
                    <a:schemeClr val="bg1">
                      <a:alpha val="43000"/>
                    </a:schemeClr>
                  </a:outerShdw>
                </a:effectLst>
              </a:defRPr>
            </a:lvl1pPr>
          </a:lstStyle>
          <a:p>
            <a:fld id="{163D97CC-475F-BE49-B579-6BFEF977A37E}" type="datetimeFigureOut">
              <a:rPr lang="en-US" smtClean="0"/>
              <a:t>3/1/21</a:t>
            </a:fld>
            <a:endParaRPr lang="en-US" dirty="0"/>
          </a:p>
        </p:txBody>
      </p:sp>
      <p:sp>
        <p:nvSpPr>
          <p:cNvPr id="5" name="Footer Placeholder 4"/>
          <p:cNvSpPr>
            <a:spLocks noGrp="1"/>
          </p:cNvSpPr>
          <p:nvPr>
            <p:ph type="ftr" sz="quarter" idx="3"/>
          </p:nvPr>
        </p:nvSpPr>
        <p:spPr>
          <a:xfrm>
            <a:off x="2467252" y="37652969"/>
            <a:ext cx="18016736" cy="2336800"/>
          </a:xfrm>
          <a:prstGeom prst="rect">
            <a:avLst/>
          </a:prstGeom>
        </p:spPr>
        <p:txBody>
          <a:bodyPr vert="horz" lIns="91440" tIns="45720" rIns="91440" bIns="45720" rtlCol="0" anchor="ctr"/>
          <a:lstStyle>
            <a:lvl1pPr algn="l">
              <a:defRPr sz="3600">
                <a:solidFill>
                  <a:schemeClr val="tx1">
                    <a:lumMod val="95000"/>
                  </a:schemeClr>
                </a:solidFill>
                <a:effectLst>
                  <a:outerShdw blurRad="50800" dist="38100" dir="2700000" algn="tl" rotWithShape="0">
                    <a:schemeClr val="bg1">
                      <a:alpha val="43000"/>
                    </a:schemeClr>
                  </a:outerShdw>
                </a:effectLst>
              </a:defRPr>
            </a:lvl1pPr>
          </a:lstStyle>
          <a:p>
            <a:endParaRPr lang="en-US" dirty="0"/>
          </a:p>
        </p:txBody>
      </p:sp>
      <p:sp>
        <p:nvSpPr>
          <p:cNvPr id="6" name="Slide Number Placeholder 5"/>
          <p:cNvSpPr>
            <a:spLocks noGrp="1"/>
          </p:cNvSpPr>
          <p:nvPr>
            <p:ph type="sldNum" sz="quarter" idx="4"/>
          </p:nvPr>
        </p:nvSpPr>
        <p:spPr>
          <a:xfrm>
            <a:off x="28387835" y="37652969"/>
            <a:ext cx="2034572" cy="2336800"/>
          </a:xfrm>
          <a:prstGeom prst="rect">
            <a:avLst/>
          </a:prstGeom>
        </p:spPr>
        <p:txBody>
          <a:bodyPr vert="horz" lIns="91440" tIns="45720" rIns="91440" bIns="45720" rtlCol="0" anchor="ctr"/>
          <a:lstStyle>
            <a:lvl1pPr algn="r">
              <a:defRPr sz="3600">
                <a:solidFill>
                  <a:schemeClr val="tx1">
                    <a:lumMod val="95000"/>
                  </a:schemeClr>
                </a:solidFill>
                <a:effectLst>
                  <a:outerShdw blurRad="50800" dist="38100" dir="2700000" algn="tl" rotWithShape="0">
                    <a:schemeClr val="bg1">
                      <a:alpha val="43000"/>
                    </a:schemeClr>
                  </a:outerShdw>
                </a:effectLst>
              </a:defRPr>
            </a:lvl1pPr>
          </a:lstStyle>
          <a:p>
            <a:fld id="{BEC96AFA-303D-8042-85F3-1EA037B235F2}" type="slidenum">
              <a:rPr lang="en-US" smtClean="0"/>
              <a:t>‹#›</a:t>
            </a:fld>
            <a:endParaRPr lang="en-US" dirty="0"/>
          </a:p>
        </p:txBody>
      </p:sp>
    </p:spTree>
    <p:extLst>
      <p:ext uri="{BB962C8B-B14F-4D97-AF65-F5344CB8AC3E}">
        <p14:creationId xmlns:p14="http://schemas.microsoft.com/office/powerpoint/2010/main" val="736249571"/>
      </p:ext>
    </p:extLst>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 id="2147483852" r:id="rId12"/>
    <p:sldLayoutId id="2147483853" r:id="rId13"/>
    <p:sldLayoutId id="2147483854" r:id="rId14"/>
    <p:sldLayoutId id="2147483855" r:id="rId15"/>
    <p:sldLayoutId id="2147483856" r:id="rId16"/>
    <p:sldLayoutId id="2147483857" r:id="rId17"/>
  </p:sldLayoutIdLst>
  <p:txStyles>
    <p:titleStyle>
      <a:lvl1pPr algn="ctr" defTabSz="1645920" rtl="0" eaLnBrk="1" latinLnBrk="0" hangingPunct="1">
        <a:spcBef>
          <a:spcPct val="0"/>
        </a:spcBef>
        <a:buNone/>
        <a:defRPr sz="14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234440" indent="-1101600" algn="l" defTabSz="1645920" rtl="0" eaLnBrk="1" latinLnBrk="0" hangingPunct="1">
        <a:spcBef>
          <a:spcPct val="20000"/>
        </a:spcBef>
        <a:spcAft>
          <a:spcPts val="2160"/>
        </a:spcAft>
        <a:buClr>
          <a:schemeClr val="tx2"/>
        </a:buClr>
        <a:buSzPct val="70000"/>
        <a:buFont typeface="Wingdings 2" charset="2"/>
        <a:buChar char=""/>
        <a:defRPr sz="72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2592000" indent="-972000" algn="l" defTabSz="1645920" rtl="0" eaLnBrk="1" latinLnBrk="0" hangingPunct="1">
        <a:spcBef>
          <a:spcPct val="20000"/>
        </a:spcBef>
        <a:spcAft>
          <a:spcPts val="2160"/>
        </a:spcAft>
        <a:buClr>
          <a:schemeClr val="tx2"/>
        </a:buClr>
        <a:buSzPct val="70000"/>
        <a:buFont typeface="Wingdings 2" charset="2"/>
        <a:buChar char=""/>
        <a:defRPr sz="648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3693600" indent="-777600" algn="l" defTabSz="1645920" rtl="0" eaLnBrk="1" latinLnBrk="0" hangingPunct="1">
        <a:spcBef>
          <a:spcPct val="20000"/>
        </a:spcBef>
        <a:spcAft>
          <a:spcPts val="2160"/>
        </a:spcAft>
        <a:buClr>
          <a:schemeClr val="tx2"/>
        </a:buClr>
        <a:buSzPct val="70000"/>
        <a:buFont typeface="Wingdings 2" charset="2"/>
        <a:buChar char=""/>
        <a:defRPr sz="576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4989600" indent="-777600" algn="l" defTabSz="1645920" rtl="0" eaLnBrk="1" latinLnBrk="0" hangingPunct="1">
        <a:spcBef>
          <a:spcPct val="20000"/>
        </a:spcBef>
        <a:spcAft>
          <a:spcPts val="2160"/>
        </a:spcAft>
        <a:buClr>
          <a:schemeClr val="tx2"/>
        </a:buClr>
        <a:buSzPct val="70000"/>
        <a:buFont typeface="Wingdings 2" charset="2"/>
        <a:buChar char=""/>
        <a:defRPr sz="504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6026400" indent="-777600" algn="l" defTabSz="1645920" rtl="0" eaLnBrk="1" latinLnBrk="0" hangingPunct="1">
        <a:spcBef>
          <a:spcPct val="20000"/>
        </a:spcBef>
        <a:spcAft>
          <a:spcPts val="2160"/>
        </a:spcAft>
        <a:buClr>
          <a:schemeClr val="tx2"/>
        </a:buClr>
        <a:buSzPct val="70000"/>
        <a:buFont typeface="Wingdings 2" charset="2"/>
        <a:buChar char=""/>
        <a:defRPr sz="504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7252560" indent="-822960" algn="l" defTabSz="1645920" rtl="0" eaLnBrk="1" latinLnBrk="0" hangingPunct="1">
        <a:spcBef>
          <a:spcPct val="20000"/>
        </a:spcBef>
        <a:spcAft>
          <a:spcPts val="2160"/>
        </a:spcAft>
        <a:buClr>
          <a:schemeClr val="tx2"/>
        </a:buClr>
        <a:buSzPct val="70000"/>
        <a:buFont typeface="Wingdings 2" charset="2"/>
        <a:buChar char=""/>
        <a:defRPr sz="504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8646480" indent="-822960" algn="l" defTabSz="1645920" rtl="0" eaLnBrk="1" latinLnBrk="0" hangingPunct="1">
        <a:spcBef>
          <a:spcPct val="20000"/>
        </a:spcBef>
        <a:spcAft>
          <a:spcPts val="2160"/>
        </a:spcAft>
        <a:buClr>
          <a:schemeClr val="tx2"/>
        </a:buClr>
        <a:buSzPct val="70000"/>
        <a:buFont typeface="Wingdings 2" charset="2"/>
        <a:buChar char=""/>
        <a:defRPr sz="504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10040400" indent="-822960" algn="l" defTabSz="1645920" rtl="0" eaLnBrk="1" latinLnBrk="0" hangingPunct="1">
        <a:spcBef>
          <a:spcPct val="20000"/>
        </a:spcBef>
        <a:spcAft>
          <a:spcPts val="2160"/>
        </a:spcAft>
        <a:buClr>
          <a:schemeClr val="tx2"/>
        </a:buClr>
        <a:buSzPct val="70000"/>
        <a:buFont typeface="Wingdings 2" charset="2"/>
        <a:buChar char=""/>
        <a:defRPr sz="504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11182320" indent="-822960" algn="l" defTabSz="1645920" rtl="0" eaLnBrk="1" latinLnBrk="0" hangingPunct="1">
        <a:spcBef>
          <a:spcPct val="20000"/>
        </a:spcBef>
        <a:spcAft>
          <a:spcPts val="2160"/>
        </a:spcAft>
        <a:buClr>
          <a:schemeClr val="tx2"/>
        </a:buClr>
        <a:buSzPct val="70000"/>
        <a:buFont typeface="Wingdings 2" charset="2"/>
        <a:buChar char=""/>
        <a:defRPr sz="504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p:bodyStyle>
    <p:otherStyle>
      <a:defPPr>
        <a:defRPr lang="en-US"/>
      </a:defPPr>
      <a:lvl1pPr marL="0" algn="l" defTabSz="1645920" rtl="0" eaLnBrk="1" latinLnBrk="0" hangingPunct="1">
        <a:defRPr sz="6480" kern="1200">
          <a:solidFill>
            <a:schemeClr val="tx1"/>
          </a:solidFill>
          <a:latin typeface="+mn-lt"/>
          <a:ea typeface="+mn-ea"/>
          <a:cs typeface="+mn-cs"/>
        </a:defRPr>
      </a:lvl1pPr>
      <a:lvl2pPr marL="1645920" algn="l" defTabSz="1645920" rtl="0" eaLnBrk="1" latinLnBrk="0" hangingPunct="1">
        <a:defRPr sz="6480" kern="1200">
          <a:solidFill>
            <a:schemeClr val="tx1"/>
          </a:solidFill>
          <a:latin typeface="+mn-lt"/>
          <a:ea typeface="+mn-ea"/>
          <a:cs typeface="+mn-cs"/>
        </a:defRPr>
      </a:lvl2pPr>
      <a:lvl3pPr marL="3291840" algn="l" defTabSz="1645920" rtl="0" eaLnBrk="1" latinLnBrk="0" hangingPunct="1">
        <a:defRPr sz="6480" kern="1200">
          <a:solidFill>
            <a:schemeClr val="tx1"/>
          </a:solidFill>
          <a:latin typeface="+mn-lt"/>
          <a:ea typeface="+mn-ea"/>
          <a:cs typeface="+mn-cs"/>
        </a:defRPr>
      </a:lvl3pPr>
      <a:lvl4pPr marL="4937760" algn="l" defTabSz="1645920" rtl="0" eaLnBrk="1" latinLnBrk="0" hangingPunct="1">
        <a:defRPr sz="6480" kern="1200">
          <a:solidFill>
            <a:schemeClr val="tx1"/>
          </a:solidFill>
          <a:latin typeface="+mn-lt"/>
          <a:ea typeface="+mn-ea"/>
          <a:cs typeface="+mn-cs"/>
        </a:defRPr>
      </a:lvl4pPr>
      <a:lvl5pPr marL="6583680" algn="l" defTabSz="1645920" rtl="0" eaLnBrk="1" latinLnBrk="0" hangingPunct="1">
        <a:defRPr sz="6480" kern="1200">
          <a:solidFill>
            <a:schemeClr val="tx1"/>
          </a:solidFill>
          <a:latin typeface="+mn-lt"/>
          <a:ea typeface="+mn-ea"/>
          <a:cs typeface="+mn-cs"/>
        </a:defRPr>
      </a:lvl5pPr>
      <a:lvl6pPr marL="8229600" algn="l" defTabSz="1645920" rtl="0" eaLnBrk="1" latinLnBrk="0" hangingPunct="1">
        <a:defRPr sz="6480" kern="1200">
          <a:solidFill>
            <a:schemeClr val="tx1"/>
          </a:solidFill>
          <a:latin typeface="+mn-lt"/>
          <a:ea typeface="+mn-ea"/>
          <a:cs typeface="+mn-cs"/>
        </a:defRPr>
      </a:lvl6pPr>
      <a:lvl7pPr marL="9875520" algn="l" defTabSz="1645920" rtl="0" eaLnBrk="1" latinLnBrk="0" hangingPunct="1">
        <a:defRPr sz="6480" kern="1200">
          <a:solidFill>
            <a:schemeClr val="tx1"/>
          </a:solidFill>
          <a:latin typeface="+mn-lt"/>
          <a:ea typeface="+mn-ea"/>
          <a:cs typeface="+mn-cs"/>
        </a:defRPr>
      </a:lvl7pPr>
      <a:lvl8pPr marL="11521440" algn="l" defTabSz="1645920" rtl="0" eaLnBrk="1" latinLnBrk="0" hangingPunct="1">
        <a:defRPr sz="6480" kern="1200">
          <a:solidFill>
            <a:schemeClr val="tx1"/>
          </a:solidFill>
          <a:latin typeface="+mn-lt"/>
          <a:ea typeface="+mn-ea"/>
          <a:cs typeface="+mn-cs"/>
        </a:defRPr>
      </a:lvl8pPr>
      <a:lvl9pPr marL="13167360" algn="l" defTabSz="1645920" rtl="0" eaLnBrk="1" latinLnBrk="0" hangingPunct="1">
        <a:defRPr sz="648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8" Type="http://schemas.openxmlformats.org/officeDocument/2006/relationships/package" Target="../embeddings/Microsoft_Visio_Drawing.vsdx"/><Relationship Id="rId13" Type="http://schemas.openxmlformats.org/officeDocument/2006/relationships/hyperlink" Target="http://www.ihi.org/Topics/TripleAim/Pages/default.aspx" TargetMode="External"/><Relationship Id="rId18" Type="http://schemas.microsoft.com/office/2007/relationships/diagramDrawing" Target="../diagrams/drawing1.xml"/><Relationship Id="rId3" Type="http://schemas.openxmlformats.org/officeDocument/2006/relationships/notesSlide" Target="../notesSlides/notesSlide1.xml"/><Relationship Id="rId7" Type="http://schemas.openxmlformats.org/officeDocument/2006/relationships/image" Target="../media/image8.png"/><Relationship Id="rId12" Type="http://schemas.openxmlformats.org/officeDocument/2006/relationships/hyperlink" Target="https://www.aacnnursing.org/news-information/fact-sheets/nursing-shortage" TargetMode="External"/><Relationship Id="rId17" Type="http://schemas.openxmlformats.org/officeDocument/2006/relationships/diagramColors" Target="../diagrams/colors1.xml"/><Relationship Id="rId2" Type="http://schemas.openxmlformats.org/officeDocument/2006/relationships/slideLayout" Target="../slideLayouts/slideLayout1.xml"/><Relationship Id="rId16" Type="http://schemas.openxmlformats.org/officeDocument/2006/relationships/diagramQuickStyle" Target="../diagrams/quickStyle1.xml"/><Relationship Id="rId1" Type="http://schemas.openxmlformats.org/officeDocument/2006/relationships/vmlDrawing" Target="../drawings/vmlDrawing1.vml"/><Relationship Id="rId6" Type="http://schemas.openxmlformats.org/officeDocument/2006/relationships/chart" Target="../charts/chart2.xml"/><Relationship Id="rId11" Type="http://schemas.openxmlformats.org/officeDocument/2006/relationships/hyperlink" Target="https://digital.ahrq.gov/acts/quadruple-aim#top" TargetMode="External"/><Relationship Id="rId5" Type="http://schemas.openxmlformats.org/officeDocument/2006/relationships/chart" Target="../charts/chart1.xml"/><Relationship Id="rId15" Type="http://schemas.openxmlformats.org/officeDocument/2006/relationships/diagramLayout" Target="../diagrams/layout1.xml"/><Relationship Id="rId10" Type="http://schemas.openxmlformats.org/officeDocument/2006/relationships/hyperlink" Target="https://digital.ahrq.gov/acts/quadruple-aim)..Used" TargetMode="External"/><Relationship Id="rId4" Type="http://schemas.openxmlformats.org/officeDocument/2006/relationships/image" Target="../media/image7.jpg"/><Relationship Id="rId9" Type="http://schemas.openxmlformats.org/officeDocument/2006/relationships/image" Target="../media/image6.emf"/><Relationship Id="rId14" Type="http://schemas.openxmlformats.org/officeDocument/2006/relationships/diagramData" Target="../diagrams/data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0" name="Group 319"/>
          <p:cNvGrpSpPr/>
          <p:nvPr/>
        </p:nvGrpSpPr>
        <p:grpSpPr>
          <a:xfrm>
            <a:off x="25315804" y="21856090"/>
            <a:ext cx="7086600" cy="11566442"/>
            <a:chOff x="33650595" y="22654707"/>
            <a:chExt cx="9331687" cy="11694230"/>
          </a:xfrm>
        </p:grpSpPr>
        <p:sp>
          <p:nvSpPr>
            <p:cNvPr id="321" name="TextBox 320"/>
            <p:cNvSpPr txBox="1"/>
            <p:nvPr/>
          </p:nvSpPr>
          <p:spPr>
            <a:xfrm>
              <a:off x="33650595" y="23254907"/>
              <a:ext cx="9331687" cy="11094030"/>
            </a:xfrm>
            <a:prstGeom prst="rect">
              <a:avLst/>
            </a:prstGeom>
            <a:solidFill>
              <a:srgbClr val="FFFFFF"/>
            </a:solidFill>
            <a:ln cap="rnd">
              <a:solidFill>
                <a:schemeClr val="bg1"/>
              </a:solidFill>
            </a:ln>
          </p:spPr>
          <p:txBody>
            <a:bodyPr wrap="square" lIns="137160" rIns="137160" rtlCol="0">
              <a:noAutofit/>
            </a:bodyPr>
            <a:lstStyle/>
            <a:p>
              <a:pPr algn="just"/>
              <a:endParaRPr lang="en-US" sz="2000" dirty="0">
                <a:solidFill>
                  <a:schemeClr val="bg1"/>
                </a:solidFill>
                <a:latin typeface="Times New Roman"/>
                <a:cs typeface="Times New Roman"/>
              </a:endParaRPr>
            </a:p>
            <a:p>
              <a:pPr marL="385763" indent="-385763">
                <a:buAutoNum type="arabicPeriod"/>
              </a:pPr>
              <a:r>
                <a:rPr lang="en-US" sz="3200" dirty="0">
                  <a:solidFill>
                    <a:srgbClr val="0A254E"/>
                  </a:solidFill>
                  <a:latin typeface="Times New Roman"/>
                  <a:cs typeface="Times New Roman"/>
                </a:rPr>
                <a:t>Propose federal legislation to drive change into organizational practice. This legislation would model Value Based Programs of Centers for Medicare and Medicaid Services (CMS) to include key metrics for organizations to receive financial incentives for having the presence of nursing educational resources, quality improvement efforts, resources for support, high nurse retention, adequate staffing, organizational quality improvement, and other benefits (Stine &amp; Campbell, 2020). </a:t>
              </a:r>
            </a:p>
            <a:p>
              <a:pPr marL="385763" indent="-385763">
                <a:buAutoNum type="arabicPeriod"/>
              </a:pPr>
              <a:r>
                <a:rPr lang="en-US" sz="3200" dirty="0">
                  <a:solidFill>
                    <a:srgbClr val="0A254E"/>
                  </a:solidFill>
                  <a:latin typeface="Times New Roman"/>
                  <a:cs typeface="Times New Roman"/>
                </a:rPr>
                <a:t>More research is needed in this area. Further studies </a:t>
              </a:r>
              <a:r>
                <a:rPr lang="en-US" sz="3200" dirty="0">
                  <a:solidFill>
                    <a:schemeClr val="bg1"/>
                  </a:solidFill>
                  <a:latin typeface="Times New Roman"/>
                  <a:cs typeface="Times New Roman"/>
                </a:rPr>
                <a:t>should</a:t>
              </a:r>
              <a:r>
                <a:rPr lang="en-US" sz="3200" dirty="0">
                  <a:solidFill>
                    <a:srgbClr val="0A254E"/>
                  </a:solidFill>
                  <a:latin typeface="Times New Roman"/>
                  <a:cs typeface="Times New Roman"/>
                </a:rPr>
                <a:t> look at the impact nursing leadership, improved work environment, coaching/mentorship, and educational resources have on Triple Aim Initiatives.</a:t>
              </a:r>
            </a:p>
          </p:txBody>
        </p:sp>
        <p:sp>
          <p:nvSpPr>
            <p:cNvPr id="322" name="TextBox 321"/>
            <p:cNvSpPr txBox="1"/>
            <p:nvPr/>
          </p:nvSpPr>
          <p:spPr>
            <a:xfrm>
              <a:off x="33650596" y="22654707"/>
              <a:ext cx="9331686" cy="600200"/>
            </a:xfrm>
            <a:prstGeom prst="rect">
              <a:avLst/>
            </a:prstGeom>
            <a:solidFill>
              <a:srgbClr val="0A254E"/>
            </a:solidFill>
            <a:ln>
              <a:solidFill>
                <a:schemeClr val="bg1"/>
              </a:solidFill>
            </a:ln>
          </p:spPr>
          <p:txBody>
            <a:bodyPr wrap="square" lIns="98584" tIns="49292" rIns="98584" bIns="49292" rtlCol="0">
              <a:spAutoFit/>
            </a:bodyPr>
            <a:lstStyle/>
            <a:p>
              <a:pPr algn="ctr"/>
              <a:r>
                <a:rPr lang="en-US" sz="3600" dirty="0">
                  <a:latin typeface="Garamond"/>
                  <a:cs typeface="Garamond"/>
                </a:rPr>
                <a:t>Future Work</a:t>
              </a:r>
              <a:endParaRPr lang="en-US" sz="4500" dirty="0">
                <a:latin typeface="Garamond"/>
                <a:cs typeface="Garamond"/>
              </a:endParaRPr>
            </a:p>
          </p:txBody>
        </p:sp>
      </p:grpSp>
      <p:sp>
        <p:nvSpPr>
          <p:cNvPr id="4" name="TextBox 3"/>
          <p:cNvSpPr txBox="1"/>
          <p:nvPr/>
        </p:nvSpPr>
        <p:spPr>
          <a:xfrm>
            <a:off x="819572" y="835595"/>
            <a:ext cx="31272480" cy="1652807"/>
          </a:xfrm>
          <a:prstGeom prst="rect">
            <a:avLst/>
          </a:prstGeom>
          <a:ln w="12700" cap="rnd" cmpd="sng">
            <a:solidFill>
              <a:schemeClr val="bg1"/>
            </a:solidFill>
            <a:round/>
          </a:ln>
          <a:effectLst/>
        </p:spPr>
        <p:style>
          <a:lnRef idx="2">
            <a:schemeClr val="dk1"/>
          </a:lnRef>
          <a:fillRef idx="1">
            <a:schemeClr val="lt1"/>
          </a:fillRef>
          <a:effectRef idx="0">
            <a:schemeClr val="dk1"/>
          </a:effectRef>
          <a:fontRef idx="minor">
            <a:schemeClr val="dk1"/>
          </a:fontRef>
        </p:style>
        <p:txBody>
          <a:bodyPr wrap="square" lIns="310943" tIns="155471" rIns="310943" bIns="155471" rtlCol="0" anchor="t" anchorCtr="0">
            <a:spAutoFit/>
          </a:bodyPr>
          <a:lstStyle/>
          <a:p>
            <a:pPr algn="ctr"/>
            <a:r>
              <a:rPr lang="en-US" sz="4350" b="1" dirty="0">
                <a:latin typeface="Times New Roman"/>
                <a:cs typeface="Times New Roman"/>
              </a:rPr>
              <a:t>Improving Nurse Job Satisfaction to Improve Health Outcomes</a:t>
            </a:r>
          </a:p>
          <a:p>
            <a:pPr algn="ctr"/>
            <a:r>
              <a:rPr lang="en-US" sz="4350" b="1" dirty="0">
                <a:latin typeface="Times New Roman"/>
                <a:cs typeface="Times New Roman"/>
              </a:rPr>
              <a:t>Jessica Campbell</a:t>
            </a:r>
          </a:p>
        </p:txBody>
      </p:sp>
      <p:pic>
        <p:nvPicPr>
          <p:cNvPr id="77" name="Picture 7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97215" y="1362892"/>
            <a:ext cx="3630168" cy="1033272"/>
          </a:xfrm>
          <a:prstGeom prst="rect">
            <a:avLst/>
          </a:prstGeom>
        </p:spPr>
      </p:pic>
      <p:grpSp>
        <p:nvGrpSpPr>
          <p:cNvPr id="324" name="Group 323"/>
          <p:cNvGrpSpPr/>
          <p:nvPr/>
        </p:nvGrpSpPr>
        <p:grpSpPr>
          <a:xfrm>
            <a:off x="25371742" y="8795362"/>
            <a:ext cx="7086600" cy="12624745"/>
            <a:chOff x="34551018" y="4482177"/>
            <a:chExt cx="9995347" cy="10269810"/>
          </a:xfrm>
        </p:grpSpPr>
        <p:sp>
          <p:nvSpPr>
            <p:cNvPr id="326" name="TextBox 325"/>
            <p:cNvSpPr txBox="1"/>
            <p:nvPr/>
          </p:nvSpPr>
          <p:spPr>
            <a:xfrm>
              <a:off x="34551018" y="4482177"/>
              <a:ext cx="9995347" cy="530740"/>
            </a:xfrm>
            <a:prstGeom prst="rect">
              <a:avLst/>
            </a:prstGeom>
            <a:solidFill>
              <a:srgbClr val="0A254E"/>
            </a:solidFill>
            <a:ln>
              <a:solidFill>
                <a:schemeClr val="bg1"/>
              </a:solidFill>
            </a:ln>
          </p:spPr>
          <p:txBody>
            <a:bodyPr wrap="square" lIns="98584" tIns="49292" rIns="98584" bIns="49292" rtlCol="0">
              <a:spAutoFit/>
            </a:bodyPr>
            <a:lstStyle/>
            <a:p>
              <a:pPr algn="ctr"/>
              <a:r>
                <a:rPr lang="en-US" sz="3600" dirty="0">
                  <a:latin typeface="Times New Roman"/>
                  <a:cs typeface="Times New Roman"/>
                </a:rPr>
                <a:t>Results </a:t>
              </a:r>
              <a:endParaRPr lang="en-US" sz="4500" dirty="0">
                <a:latin typeface="Times New Roman"/>
                <a:cs typeface="Times New Roman"/>
              </a:endParaRPr>
            </a:p>
          </p:txBody>
        </p:sp>
        <p:sp>
          <p:nvSpPr>
            <p:cNvPr id="327" name="Rectangle 326"/>
            <p:cNvSpPr/>
            <p:nvPr/>
          </p:nvSpPr>
          <p:spPr>
            <a:xfrm>
              <a:off x="34552726" y="5079176"/>
              <a:ext cx="9993639" cy="9672811"/>
            </a:xfrm>
            <a:prstGeom prst="rect">
              <a:avLst/>
            </a:prstGeom>
            <a:solidFill>
              <a:srgbClr val="FFFFFF"/>
            </a:solidFill>
          </p:spPr>
          <p:txBody>
            <a:bodyPr wrap="square">
              <a:spAutoFit/>
            </a:bodyPr>
            <a:lstStyle/>
            <a:p>
              <a:pPr marL="457200" indent="-457200">
                <a:buFont typeface="Arial" panose="020B0604020202020204" pitchFamily="34" charset="0"/>
                <a:buChar char="•"/>
              </a:pPr>
              <a:r>
                <a:rPr lang="en-US" sz="3200" dirty="0">
                  <a:solidFill>
                    <a:srgbClr val="0A254E"/>
                  </a:solidFill>
                  <a:latin typeface="Times New Roman"/>
                  <a:cs typeface="Times New Roman"/>
                </a:rPr>
                <a:t>The results of the IRL revealed four common themes that could discourage nurse burnout and increase job satisfaction. These themes were ongoing education and resources to maintain nurse competencies, nurse mentorship and coaching, creating a culture of safety and positivity in the work environment, and the presence of nurse leaders educating, advocating, and influencing health policy.</a:t>
              </a:r>
            </a:p>
            <a:p>
              <a:pPr marL="457200" indent="-457200">
                <a:buFont typeface="Arial" panose="020B0604020202020204" pitchFamily="34" charset="0"/>
                <a:buChar char="•"/>
              </a:pPr>
              <a:r>
                <a:rPr lang="en-US" sz="3200" dirty="0">
                  <a:solidFill>
                    <a:srgbClr val="0A254E"/>
                  </a:solidFill>
                  <a:latin typeface="Times New Roman"/>
                  <a:cs typeface="Times New Roman"/>
                </a:rPr>
                <a:t>Observations through professional and practicum experiences that organizations are moving toward more transformational leadership styles and integrating performance and quality improvement pathways into their systems.</a:t>
              </a:r>
            </a:p>
            <a:p>
              <a:pPr marL="457200" indent="-457200">
                <a:buFont typeface="Arial" panose="020B0604020202020204" pitchFamily="34" charset="0"/>
                <a:buChar char="•"/>
              </a:pPr>
              <a:r>
                <a:rPr lang="en-US" sz="3200" dirty="0">
                  <a:solidFill>
                    <a:srgbClr val="0A254E"/>
                  </a:solidFill>
                  <a:latin typeface="Times New Roman"/>
                  <a:cs typeface="Times New Roman"/>
                </a:rPr>
                <a:t>Found that there is limited scholarly research available on this topic and even fewer studies on what strategies have a direct impact on health outcomes.</a:t>
              </a:r>
            </a:p>
            <a:p>
              <a:pPr marL="457200" indent="-457200">
                <a:buFont typeface="Arial" panose="020B0604020202020204" pitchFamily="34" charset="0"/>
                <a:buChar char="•"/>
              </a:pPr>
              <a:endParaRPr lang="en-US" sz="3200" dirty="0">
                <a:solidFill>
                  <a:srgbClr val="0A254E"/>
                </a:solidFill>
                <a:latin typeface="Times New Roman"/>
                <a:cs typeface="Times New Roman"/>
              </a:endParaRPr>
            </a:p>
          </p:txBody>
        </p:sp>
      </p:grpSp>
      <p:sp>
        <p:nvSpPr>
          <p:cNvPr id="359" name="Rectangle 358"/>
          <p:cNvSpPr/>
          <p:nvPr/>
        </p:nvSpPr>
        <p:spPr>
          <a:xfrm>
            <a:off x="17327657" y="8450273"/>
            <a:ext cx="538640" cy="300082"/>
          </a:xfrm>
          <a:prstGeom prst="rect">
            <a:avLst/>
          </a:prstGeom>
        </p:spPr>
        <p:txBody>
          <a:bodyPr wrap="square">
            <a:spAutoFit/>
          </a:bodyPr>
          <a:lstStyle/>
          <a:p>
            <a:pPr lvl="0" algn="just"/>
            <a:r>
              <a:rPr lang="en-US" sz="1350" b="1" dirty="0">
                <a:solidFill>
                  <a:prstClr val="black"/>
                </a:solidFill>
                <a:latin typeface="Garamond"/>
                <a:cs typeface="Garamond"/>
              </a:rPr>
              <a:t>A</a:t>
            </a:r>
          </a:p>
        </p:txBody>
      </p:sp>
      <p:sp>
        <p:nvSpPr>
          <p:cNvPr id="363" name="Rectangle 362"/>
          <p:cNvSpPr/>
          <p:nvPr/>
        </p:nvSpPr>
        <p:spPr>
          <a:xfrm>
            <a:off x="22636764" y="20182737"/>
            <a:ext cx="3942572" cy="207749"/>
          </a:xfrm>
          <a:prstGeom prst="rect">
            <a:avLst/>
          </a:prstGeom>
        </p:spPr>
        <p:txBody>
          <a:bodyPr wrap="square">
            <a:spAutoFit/>
          </a:bodyPr>
          <a:lstStyle/>
          <a:p>
            <a:pPr defTabSz="342900"/>
            <a:r>
              <a:rPr lang="en-US" sz="750" dirty="0">
                <a:solidFill>
                  <a:prstClr val="black"/>
                </a:solidFill>
                <a:latin typeface="Times New Roman"/>
                <a:cs typeface="Times New Roman"/>
              </a:rPr>
              <a:t>4        4.5        5         5.5        6        6.5         7</a:t>
            </a:r>
          </a:p>
        </p:txBody>
      </p:sp>
      <p:grpSp>
        <p:nvGrpSpPr>
          <p:cNvPr id="17" name="Group 16"/>
          <p:cNvGrpSpPr/>
          <p:nvPr/>
        </p:nvGrpSpPr>
        <p:grpSpPr>
          <a:xfrm>
            <a:off x="807530" y="15818899"/>
            <a:ext cx="7091809" cy="4719905"/>
            <a:chOff x="903866" y="16490245"/>
            <a:chExt cx="7091809" cy="4719905"/>
          </a:xfrm>
        </p:grpSpPr>
        <p:sp>
          <p:nvSpPr>
            <p:cNvPr id="313" name="TextBox 312"/>
            <p:cNvSpPr txBox="1"/>
            <p:nvPr/>
          </p:nvSpPr>
          <p:spPr>
            <a:xfrm>
              <a:off x="903866" y="16490245"/>
              <a:ext cx="7086600" cy="653545"/>
            </a:xfrm>
            <a:prstGeom prst="rect">
              <a:avLst/>
            </a:prstGeom>
            <a:solidFill>
              <a:srgbClr val="0A254E"/>
            </a:solidFill>
            <a:ln>
              <a:solidFill>
                <a:schemeClr val="bg1"/>
              </a:solidFill>
            </a:ln>
          </p:spPr>
          <p:txBody>
            <a:bodyPr wrap="square" lIns="98584" tIns="49292" rIns="98584" bIns="49292" rtlCol="0" anchor="ctr">
              <a:spAutoFit/>
            </a:bodyPr>
            <a:lstStyle/>
            <a:p>
              <a:pPr algn="ctr"/>
              <a:r>
                <a:rPr lang="en-US" sz="3600" dirty="0">
                  <a:latin typeface="Times New Roman"/>
                  <a:cs typeface="Times New Roman"/>
                </a:rPr>
                <a:t>Introduction</a:t>
              </a:r>
            </a:p>
          </p:txBody>
        </p:sp>
        <p:sp>
          <p:nvSpPr>
            <p:cNvPr id="10" name="TextBox 9"/>
            <p:cNvSpPr txBox="1"/>
            <p:nvPr/>
          </p:nvSpPr>
          <p:spPr>
            <a:xfrm>
              <a:off x="909075" y="17178277"/>
              <a:ext cx="7086600" cy="4031873"/>
            </a:xfrm>
            <a:prstGeom prst="rect">
              <a:avLst/>
            </a:prstGeom>
            <a:solidFill>
              <a:srgbClr val="FFFFFF"/>
            </a:solidFill>
          </p:spPr>
          <p:txBody>
            <a:bodyPr wrap="square" rtlCol="0">
              <a:spAutoFit/>
            </a:bodyPr>
            <a:lstStyle/>
            <a:p>
              <a:r>
                <a:rPr lang="en-US" sz="3200" dirty="0">
                  <a:solidFill>
                    <a:srgbClr val="0A254E"/>
                  </a:solidFill>
                  <a:latin typeface="Times New Roman" panose="02020603050405020304" pitchFamily="18" charset="0"/>
                  <a:cs typeface="Times New Roman" panose="02020603050405020304" pitchFamily="18" charset="0"/>
                </a:rPr>
                <a:t>This graduate student investigated to find what strategies, organizational practices, and/or policy changes may increase job satisfaction for nurses through the combination of an integrative literature review (IRL), scholarly research, and practicum experiences.</a:t>
              </a:r>
            </a:p>
          </p:txBody>
        </p:sp>
      </p:grpSp>
      <p:graphicFrame>
        <p:nvGraphicFramePr>
          <p:cNvPr id="87" name="Chart 86"/>
          <p:cNvGraphicFramePr>
            <a:graphicFrameLocks/>
          </p:cNvGraphicFramePr>
          <p:nvPr/>
        </p:nvGraphicFramePr>
        <p:xfrm>
          <a:off x="19101877" y="3562875"/>
          <a:ext cx="4188206" cy="339211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94" name="Chart 93"/>
          <p:cNvGraphicFramePr>
            <a:graphicFrameLocks/>
          </p:cNvGraphicFramePr>
          <p:nvPr/>
        </p:nvGraphicFramePr>
        <p:xfrm>
          <a:off x="19680494" y="28602052"/>
          <a:ext cx="3609589" cy="2530700"/>
        </p:xfrm>
        <a:graphic>
          <a:graphicData uri="http://schemas.openxmlformats.org/drawingml/2006/chart">
            <c:chart xmlns:c="http://schemas.openxmlformats.org/drawingml/2006/chart" xmlns:r="http://schemas.openxmlformats.org/officeDocument/2006/relationships" r:id="rId6"/>
          </a:graphicData>
        </a:graphic>
      </p:graphicFrame>
      <p:pic>
        <p:nvPicPr>
          <p:cNvPr id="1026" name="Picture 2">
            <a:extLst>
              <a:ext uri="{FF2B5EF4-FFF2-40B4-BE49-F238E27FC236}">
                <a16:creationId xmlns:a16="http://schemas.microsoft.com/office/drawing/2014/main" id="{068B1322-48C8-0B45-B77C-156C1978812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519104" y="3275026"/>
            <a:ext cx="13875948" cy="1368594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B1085785-BCB3-4246-B36F-BE532B39B973}"/>
              </a:ext>
            </a:extLst>
          </p:cNvPr>
          <p:cNvSpPr txBox="1"/>
          <p:nvPr/>
        </p:nvSpPr>
        <p:spPr>
          <a:xfrm rot="10800000" flipV="1">
            <a:off x="9495606" y="17293691"/>
            <a:ext cx="13922943" cy="3539430"/>
          </a:xfrm>
          <a:prstGeom prst="rect">
            <a:avLst/>
          </a:prstGeom>
          <a:solidFill>
            <a:schemeClr val="tx1"/>
          </a:solidFill>
        </p:spPr>
        <p:txBody>
          <a:bodyPr wrap="square" rtlCol="0">
            <a:spAutoFit/>
          </a:bodyPr>
          <a:lstStyle/>
          <a:p>
            <a:r>
              <a:rPr lang="en-US" sz="3200">
                <a:solidFill>
                  <a:srgbClr val="0A254E"/>
                </a:solidFill>
                <a:latin typeface="Times New Roman" panose="02020603050405020304" pitchFamily="18" charset="0"/>
                <a:cs typeface="Times New Roman" panose="02020603050405020304" pitchFamily="18" charset="0"/>
              </a:rPr>
              <a:t>The AHRQ advocates for the Quadruple Aim: </a:t>
            </a:r>
          </a:p>
          <a:p>
            <a:pPr lvl="1"/>
            <a:r>
              <a:rPr lang="en-US" sz="3200">
                <a:solidFill>
                  <a:srgbClr val="0A254E"/>
                </a:solidFill>
                <a:latin typeface="Times New Roman" panose="02020603050405020304" pitchFamily="18" charset="0"/>
                <a:cs typeface="Times New Roman" panose="02020603050405020304" pitchFamily="18" charset="0"/>
              </a:rPr>
              <a:t>The goal of the Quadruple Aim is to enhance patient “experience improve population health, reduce costs, and improve the work life of health care providers, including clinicians and staff. The Quadruple Aim is widely accepted as a compass to optimize health system performance” (Reprinted with permission. (Agency for Healthcare Research and Quality (AHRQ),  2021, para 1). </a:t>
            </a:r>
          </a:p>
        </p:txBody>
      </p:sp>
      <p:sp>
        <p:nvSpPr>
          <p:cNvPr id="6" name="TextBox 5">
            <a:extLst>
              <a:ext uri="{FF2B5EF4-FFF2-40B4-BE49-F238E27FC236}">
                <a16:creationId xmlns:a16="http://schemas.microsoft.com/office/drawing/2014/main" id="{DC123636-7BF0-D849-9511-174E2E3BC36C}"/>
              </a:ext>
            </a:extLst>
          </p:cNvPr>
          <p:cNvSpPr txBox="1"/>
          <p:nvPr/>
        </p:nvSpPr>
        <p:spPr>
          <a:xfrm>
            <a:off x="17373600" y="28738286"/>
            <a:ext cx="184731" cy="1354217"/>
          </a:xfrm>
          <a:prstGeom prst="rect">
            <a:avLst/>
          </a:prstGeom>
          <a:noFill/>
        </p:spPr>
        <p:txBody>
          <a:bodyPr wrap="none" rtlCol="0">
            <a:spAutoFit/>
          </a:bodyPr>
          <a:lstStyle/>
          <a:p>
            <a:endParaRPr lang="en-US"/>
          </a:p>
        </p:txBody>
      </p:sp>
      <p:sp>
        <p:nvSpPr>
          <p:cNvPr id="5" name="Rectangle 2">
            <a:extLst>
              <a:ext uri="{FF2B5EF4-FFF2-40B4-BE49-F238E27FC236}">
                <a16:creationId xmlns:a16="http://schemas.microsoft.com/office/drawing/2014/main" id="{3D1891DE-3BC5-1D44-B8D9-E8DD01DAFA32}"/>
              </a:ext>
            </a:extLst>
          </p:cNvPr>
          <p:cNvSpPr>
            <a:spLocks noChangeArrowheads="1"/>
          </p:cNvSpPr>
          <p:nvPr/>
        </p:nvSpPr>
        <p:spPr bwMode="auto">
          <a:xfrm>
            <a:off x="8297474" y="18582875"/>
            <a:ext cx="83213797"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8" name="Object 7">
            <a:extLst>
              <a:ext uri="{FF2B5EF4-FFF2-40B4-BE49-F238E27FC236}">
                <a16:creationId xmlns:a16="http://schemas.microsoft.com/office/drawing/2014/main" id="{406CAE0C-1C48-0F4F-86B3-C434C7A9326F}"/>
              </a:ext>
            </a:extLst>
          </p:cNvPr>
          <p:cNvGraphicFramePr>
            <a:graphicFrameLocks noChangeAspect="1"/>
          </p:cNvGraphicFramePr>
          <p:nvPr>
            <p:extLst>
              <p:ext uri="{D42A27DB-BD31-4B8C-83A1-F6EECF244321}">
                <p14:modId xmlns:p14="http://schemas.microsoft.com/office/powerpoint/2010/main" val="2802971166"/>
              </p:ext>
            </p:extLst>
          </p:nvPr>
        </p:nvGraphicFramePr>
        <p:xfrm>
          <a:off x="16903302" y="22082923"/>
          <a:ext cx="7772400" cy="9937242"/>
        </p:xfrm>
        <a:graphic>
          <a:graphicData uri="http://schemas.openxmlformats.org/presentationml/2006/ole">
            <mc:AlternateContent xmlns:mc="http://schemas.openxmlformats.org/markup-compatibility/2006">
              <mc:Choice xmlns:v="urn:schemas-microsoft-com:vml" Requires="v">
                <p:oleObj spid="_x0000_s2075" r:id="rId8" imgW="6070600" imgH="8407400" progId="Visio.Drawing.15">
                  <p:embed/>
                </p:oleObj>
              </mc:Choice>
              <mc:Fallback>
                <p:oleObj r:id="rId8" imgW="6070600" imgH="8407400" progId="Visio.Drawing.15">
                  <p:embed/>
                  <p:pic>
                    <p:nvPicPr>
                      <p:cNvPr id="8" name="Object 7">
                        <a:extLst>
                          <a:ext uri="{FF2B5EF4-FFF2-40B4-BE49-F238E27FC236}">
                            <a16:creationId xmlns:a16="http://schemas.microsoft.com/office/drawing/2014/main" id="{406CAE0C-1C48-0F4F-86B3-C434C7A9326F}"/>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6903302" y="22082923"/>
                        <a:ext cx="7772400" cy="9937242"/>
                      </a:xfrm>
                      <a:prstGeom prst="rect">
                        <a:avLst/>
                      </a:prstGeom>
                      <a:solidFill>
                        <a:srgbClr val="FFFFFF"/>
                      </a:solidFill>
                    </p:spPr>
                  </p:pic>
                </p:oleObj>
              </mc:Fallback>
            </mc:AlternateContent>
          </a:graphicData>
        </a:graphic>
      </p:graphicFrame>
      <p:sp>
        <p:nvSpPr>
          <p:cNvPr id="15" name="TextBox 14">
            <a:extLst>
              <a:ext uri="{FF2B5EF4-FFF2-40B4-BE49-F238E27FC236}">
                <a16:creationId xmlns:a16="http://schemas.microsoft.com/office/drawing/2014/main" id="{ACE734EB-8C3B-444C-9828-AA37BBB240CE}"/>
              </a:ext>
            </a:extLst>
          </p:cNvPr>
          <p:cNvSpPr txBox="1"/>
          <p:nvPr/>
        </p:nvSpPr>
        <p:spPr>
          <a:xfrm>
            <a:off x="19737664" y="19036268"/>
            <a:ext cx="4376057" cy="1354217"/>
          </a:xfrm>
          <a:prstGeom prst="rect">
            <a:avLst/>
          </a:prstGeom>
          <a:noFill/>
        </p:spPr>
        <p:txBody>
          <a:bodyPr wrap="square" rtlCol="0">
            <a:spAutoFit/>
          </a:bodyPr>
          <a:lstStyle/>
          <a:p>
            <a:endParaRPr lang="en-US"/>
          </a:p>
        </p:txBody>
      </p:sp>
      <p:grpSp>
        <p:nvGrpSpPr>
          <p:cNvPr id="14" name="Group 13"/>
          <p:cNvGrpSpPr/>
          <p:nvPr/>
        </p:nvGrpSpPr>
        <p:grpSpPr>
          <a:xfrm>
            <a:off x="819572" y="3275026"/>
            <a:ext cx="7086600" cy="11887200"/>
            <a:chOff x="932936" y="3154084"/>
            <a:chExt cx="7086600" cy="12575232"/>
          </a:xfrm>
        </p:grpSpPr>
        <p:sp>
          <p:nvSpPr>
            <p:cNvPr id="310" name="TextBox 309"/>
            <p:cNvSpPr txBox="1"/>
            <p:nvPr/>
          </p:nvSpPr>
          <p:spPr>
            <a:xfrm>
              <a:off x="932936" y="3154084"/>
              <a:ext cx="7086600" cy="653545"/>
            </a:xfrm>
            <a:prstGeom prst="rect">
              <a:avLst/>
            </a:prstGeom>
            <a:solidFill>
              <a:srgbClr val="0A254E"/>
            </a:solidFill>
            <a:ln>
              <a:solidFill>
                <a:schemeClr val="bg1"/>
              </a:solidFill>
            </a:ln>
          </p:spPr>
          <p:txBody>
            <a:bodyPr wrap="square" lIns="98584" tIns="49292" rIns="98584" bIns="49292" rtlCol="0">
              <a:spAutoFit/>
            </a:bodyPr>
            <a:lstStyle/>
            <a:p>
              <a:pPr algn="ctr"/>
              <a:r>
                <a:rPr lang="en-US" sz="3600">
                  <a:latin typeface="Times New Roman"/>
                  <a:cs typeface="Times New Roman"/>
                </a:rPr>
                <a:t>Abstract</a:t>
              </a:r>
              <a:endParaRPr lang="en-US" sz="4500">
                <a:latin typeface="Times New Roman"/>
                <a:cs typeface="Times New Roman"/>
              </a:endParaRPr>
            </a:p>
          </p:txBody>
        </p:sp>
        <p:sp>
          <p:nvSpPr>
            <p:cNvPr id="38" name="TextBox 37">
              <a:extLst>
                <a:ext uri="{FF2B5EF4-FFF2-40B4-BE49-F238E27FC236}">
                  <a16:creationId xmlns:a16="http://schemas.microsoft.com/office/drawing/2014/main" id="{C21F38F5-97C1-454E-8468-7FAC6507EDB8}"/>
                </a:ext>
              </a:extLst>
            </p:cNvPr>
            <p:cNvSpPr txBox="1"/>
            <p:nvPr/>
          </p:nvSpPr>
          <p:spPr>
            <a:xfrm>
              <a:off x="932936" y="3842116"/>
              <a:ext cx="7086600" cy="11887200"/>
            </a:xfrm>
            <a:prstGeom prst="rect">
              <a:avLst/>
            </a:prstGeom>
            <a:solidFill>
              <a:schemeClr val="tx1"/>
            </a:solidFill>
          </p:spPr>
          <p:txBody>
            <a:bodyPr wrap="square" rtlCol="0">
              <a:spAutoFit/>
            </a:bodyPr>
            <a:lstStyle/>
            <a:p>
              <a:r>
                <a:rPr lang="en-US" sz="3200">
                  <a:solidFill>
                    <a:srgbClr val="0A254E"/>
                  </a:solidFill>
                  <a:latin typeface="Times New Roman" panose="02020603050405020304" pitchFamily="18" charset="0"/>
                  <a:cs typeface="Times New Roman" panose="02020603050405020304" pitchFamily="18" charset="0"/>
                </a:rPr>
                <a:t>Current nursing shortages threaten to negatively affect population health outcomes and to decrease achieving Triple Aim Initiatives (American Association of Colleges of Nursing, 2020). The Triple Aim Initiative is a framework focused on improving the individual care experience, improving population health, and reducing health care costs (Institute for Healthcare Improvement, 2021). This framework guides health care policy in the United States (Agency for Healthcare Research and Quality, 2021). This presentation is the dissemination of the current research on nurse burnout, retention, and what strategies may be effective to address the nursing shortage. The purpose of this presentation is to bring awareness to the need for optimal health policies and organizational systems that will cultivate increased job satisfaction for nurses. </a:t>
              </a:r>
            </a:p>
          </p:txBody>
        </p:sp>
      </p:grpSp>
      <p:sp>
        <p:nvSpPr>
          <p:cNvPr id="40" name="TextBox 39">
            <a:extLst>
              <a:ext uri="{FF2B5EF4-FFF2-40B4-BE49-F238E27FC236}">
                <a16:creationId xmlns:a16="http://schemas.microsoft.com/office/drawing/2014/main" id="{41332E08-D5C0-9D40-9601-9353965B1003}"/>
              </a:ext>
            </a:extLst>
          </p:cNvPr>
          <p:cNvSpPr txBox="1"/>
          <p:nvPr/>
        </p:nvSpPr>
        <p:spPr>
          <a:xfrm>
            <a:off x="3162300" y="19126200"/>
            <a:ext cx="184731" cy="1354217"/>
          </a:xfrm>
          <a:prstGeom prst="rect">
            <a:avLst/>
          </a:prstGeom>
          <a:noFill/>
        </p:spPr>
        <p:txBody>
          <a:bodyPr wrap="none" rtlCol="0">
            <a:spAutoFit/>
          </a:bodyPr>
          <a:lstStyle/>
          <a:p>
            <a:endParaRPr lang="en-US"/>
          </a:p>
        </p:txBody>
      </p:sp>
      <p:sp>
        <p:nvSpPr>
          <p:cNvPr id="43" name="TextBox 42">
            <a:extLst>
              <a:ext uri="{FF2B5EF4-FFF2-40B4-BE49-F238E27FC236}">
                <a16:creationId xmlns:a16="http://schemas.microsoft.com/office/drawing/2014/main" id="{BA4198CD-FAF4-404B-BEA9-0CC520C74EA6}"/>
              </a:ext>
            </a:extLst>
          </p:cNvPr>
          <p:cNvSpPr txBox="1"/>
          <p:nvPr/>
        </p:nvSpPr>
        <p:spPr>
          <a:xfrm>
            <a:off x="25984200" y="6362700"/>
            <a:ext cx="184731" cy="584775"/>
          </a:xfrm>
          <a:prstGeom prst="rect">
            <a:avLst/>
          </a:prstGeom>
          <a:noFill/>
        </p:spPr>
        <p:txBody>
          <a:bodyPr wrap="square" rtlCol="0">
            <a:spAutoFit/>
          </a:bodyPr>
          <a:lstStyle/>
          <a:p>
            <a:endParaRPr lang="en-US" sz="3200">
              <a:latin typeface="Times New Roman" panose="02020603050405020304" pitchFamily="18" charset="0"/>
              <a:cs typeface="Times New Roman" panose="02020603050405020304" pitchFamily="18" charset="0"/>
            </a:endParaRPr>
          </a:p>
        </p:txBody>
      </p:sp>
      <p:grpSp>
        <p:nvGrpSpPr>
          <p:cNvPr id="18" name="Group 17"/>
          <p:cNvGrpSpPr/>
          <p:nvPr/>
        </p:nvGrpSpPr>
        <p:grpSpPr>
          <a:xfrm>
            <a:off x="803302" y="21182957"/>
            <a:ext cx="7090828" cy="7051174"/>
            <a:chOff x="815344" y="21456736"/>
            <a:chExt cx="7090828" cy="7051174"/>
          </a:xfrm>
        </p:grpSpPr>
        <p:sp>
          <p:nvSpPr>
            <p:cNvPr id="316" name="TextBox 315"/>
            <p:cNvSpPr txBox="1"/>
            <p:nvPr/>
          </p:nvSpPr>
          <p:spPr>
            <a:xfrm>
              <a:off x="819572" y="21456736"/>
              <a:ext cx="7086600" cy="653545"/>
            </a:xfrm>
            <a:prstGeom prst="rect">
              <a:avLst/>
            </a:prstGeom>
            <a:solidFill>
              <a:srgbClr val="0A254E"/>
            </a:solidFill>
            <a:ln>
              <a:solidFill>
                <a:schemeClr val="bg1"/>
              </a:solidFill>
            </a:ln>
          </p:spPr>
          <p:txBody>
            <a:bodyPr wrap="square" lIns="98584" tIns="49292" rIns="98584" bIns="49292" rtlCol="0">
              <a:spAutoFit/>
            </a:bodyPr>
            <a:lstStyle/>
            <a:p>
              <a:pPr algn="ctr"/>
              <a:r>
                <a:rPr lang="en-US" sz="3600">
                  <a:latin typeface="Times New Roman"/>
                  <a:cs typeface="Times New Roman"/>
                </a:rPr>
                <a:t>Methods</a:t>
              </a:r>
              <a:endParaRPr lang="en-US" sz="4500">
                <a:latin typeface="Times New Roman"/>
                <a:cs typeface="Times New Roman"/>
              </a:endParaRPr>
            </a:p>
          </p:txBody>
        </p:sp>
        <p:sp>
          <p:nvSpPr>
            <p:cNvPr id="46" name="TextBox 45">
              <a:extLst>
                <a:ext uri="{FF2B5EF4-FFF2-40B4-BE49-F238E27FC236}">
                  <a16:creationId xmlns:a16="http://schemas.microsoft.com/office/drawing/2014/main" id="{C3F8F8AA-5139-5444-9E9C-2367FDDD3B79}"/>
                </a:ext>
              </a:extLst>
            </p:cNvPr>
            <p:cNvSpPr txBox="1"/>
            <p:nvPr/>
          </p:nvSpPr>
          <p:spPr>
            <a:xfrm>
              <a:off x="815344" y="22107110"/>
              <a:ext cx="7086600" cy="6400800"/>
            </a:xfrm>
            <a:prstGeom prst="rect">
              <a:avLst/>
            </a:prstGeom>
            <a:solidFill>
              <a:schemeClr val="tx1"/>
            </a:solidFill>
          </p:spPr>
          <p:txBody>
            <a:bodyPr wrap="square" rtlCol="0">
              <a:spAutoFit/>
            </a:bodyPr>
            <a:lstStyle/>
            <a:p>
              <a:pPr marL="457200" indent="-457200">
                <a:buFont typeface="Arial" panose="020B0604020202020204" pitchFamily="34" charset="0"/>
                <a:buChar char="•"/>
              </a:pPr>
              <a:r>
                <a:rPr lang="en-US" sz="3200">
                  <a:solidFill>
                    <a:srgbClr val="0A254E"/>
                  </a:solidFill>
                  <a:latin typeface="Times New Roman" panose="02020603050405020304" pitchFamily="18" charset="0"/>
                  <a:cs typeface="Times New Roman" panose="02020603050405020304" pitchFamily="18" charset="0"/>
                </a:rPr>
                <a:t>Scholarly Research was completed on this topic</a:t>
              </a:r>
            </a:p>
            <a:p>
              <a:pPr marL="457200" indent="-457200">
                <a:buFont typeface="Arial" panose="020B0604020202020204" pitchFamily="34" charset="0"/>
                <a:buChar char="•"/>
              </a:pPr>
              <a:r>
                <a:rPr lang="en-US" sz="3200">
                  <a:solidFill>
                    <a:srgbClr val="0A254E"/>
                  </a:solidFill>
                  <a:latin typeface="Times New Roman" panose="02020603050405020304" pitchFamily="18" charset="0"/>
                  <a:cs typeface="Times New Roman" panose="02020603050405020304" pitchFamily="18" charset="0"/>
                </a:rPr>
                <a:t>Practicum experiences and past experiences as a registered nurse provided this researcher with insight into practices and current trends.</a:t>
              </a:r>
            </a:p>
            <a:p>
              <a:pPr marL="457200" indent="-457200">
                <a:buFont typeface="Arial" panose="020B0604020202020204" pitchFamily="34" charset="0"/>
                <a:buChar char="•"/>
              </a:pPr>
              <a:r>
                <a:rPr lang="en-US" sz="3200">
                  <a:solidFill>
                    <a:srgbClr val="0A254E"/>
                  </a:solidFill>
                  <a:latin typeface="Times New Roman" panose="02020603050405020304" pitchFamily="18" charset="0"/>
                  <a:cs typeface="Times New Roman" panose="02020603050405020304" pitchFamily="18" charset="0"/>
                </a:rPr>
                <a:t>An IRL was completed utilizing the EBSCO and PubMed databases searching for the key words: quadruple, aim, and nurse. From the results, articles that met inclusion criteria were included (See charts).</a:t>
              </a:r>
            </a:p>
          </p:txBody>
        </p:sp>
      </p:grpSp>
      <p:sp>
        <p:nvSpPr>
          <p:cNvPr id="50" name="TextBox 49">
            <a:extLst>
              <a:ext uri="{FF2B5EF4-FFF2-40B4-BE49-F238E27FC236}">
                <a16:creationId xmlns:a16="http://schemas.microsoft.com/office/drawing/2014/main" id="{25D1426C-4D50-0F44-8151-3653CB8FEF88}"/>
              </a:ext>
            </a:extLst>
          </p:cNvPr>
          <p:cNvSpPr txBox="1"/>
          <p:nvPr/>
        </p:nvSpPr>
        <p:spPr>
          <a:xfrm>
            <a:off x="4770783" y="35303791"/>
            <a:ext cx="184731" cy="1354217"/>
          </a:xfrm>
          <a:prstGeom prst="rect">
            <a:avLst/>
          </a:prstGeom>
          <a:noFill/>
        </p:spPr>
        <p:txBody>
          <a:bodyPr wrap="none" rtlCol="0">
            <a:spAutoFit/>
          </a:bodyPr>
          <a:lstStyle/>
          <a:p>
            <a:endParaRPr lang="en-US"/>
          </a:p>
        </p:txBody>
      </p:sp>
      <p:grpSp>
        <p:nvGrpSpPr>
          <p:cNvPr id="19" name="Group 18"/>
          <p:cNvGrpSpPr/>
          <p:nvPr/>
        </p:nvGrpSpPr>
        <p:grpSpPr>
          <a:xfrm>
            <a:off x="810135" y="28995952"/>
            <a:ext cx="7086600" cy="14035483"/>
            <a:chOff x="709744" y="34436988"/>
            <a:chExt cx="7086600" cy="14035483"/>
          </a:xfrm>
        </p:grpSpPr>
        <p:sp>
          <p:nvSpPr>
            <p:cNvPr id="7" name="TextBox 6">
              <a:extLst>
                <a:ext uri="{FF2B5EF4-FFF2-40B4-BE49-F238E27FC236}">
                  <a16:creationId xmlns:a16="http://schemas.microsoft.com/office/drawing/2014/main" id="{6954F7C1-51B4-A845-A754-12535FAE7172}"/>
                </a:ext>
              </a:extLst>
            </p:cNvPr>
            <p:cNvSpPr txBox="1"/>
            <p:nvPr/>
          </p:nvSpPr>
          <p:spPr>
            <a:xfrm>
              <a:off x="709744" y="35084191"/>
              <a:ext cx="7086600" cy="13388280"/>
            </a:xfrm>
            <a:prstGeom prst="rect">
              <a:avLst/>
            </a:prstGeom>
            <a:solidFill>
              <a:schemeClr val="tx1"/>
            </a:solidFill>
          </p:spPr>
          <p:txBody>
            <a:bodyPr wrap="square" rtlCol="0">
              <a:spAutoFit/>
            </a:bodyPr>
            <a:lstStyle/>
            <a:p>
              <a:r>
                <a:rPr lang="en-US" sz="3200" dirty="0">
                  <a:solidFill>
                    <a:srgbClr val="0A254E"/>
                  </a:solidFill>
                  <a:latin typeface="Times New Roman" panose="02020603050405020304" pitchFamily="18" charset="0"/>
                  <a:cs typeface="Times New Roman" panose="02020603050405020304" pitchFamily="18" charset="0"/>
                </a:rPr>
                <a:t>Nurses have profound impact through their work which extends exponentially beyond the patients they serve. Christians are also called to “serve wholeheartedly, as if you were serving the Lord, not people” (Ephesians 6:7). Serving wholeheartedly and persevering can be challenging when faced with stressful circumstances, which can make one grow weary over time as nurses often experience in their line of work and work environment.</a:t>
              </a:r>
            </a:p>
            <a:p>
              <a:endParaRPr lang="en-US" sz="3200" dirty="0">
                <a:solidFill>
                  <a:srgbClr val="0A254E"/>
                </a:solidFill>
                <a:latin typeface="Times New Roman" panose="02020603050405020304" pitchFamily="18" charset="0"/>
                <a:cs typeface="Times New Roman" panose="02020603050405020304" pitchFamily="18" charset="0"/>
              </a:endParaRPr>
            </a:p>
            <a:p>
              <a:r>
                <a:rPr lang="en-US" sz="3200" dirty="0">
                  <a:solidFill>
                    <a:srgbClr val="0A254E"/>
                  </a:solidFill>
                  <a:latin typeface="Times New Roman" panose="02020603050405020304" pitchFamily="18" charset="0"/>
                  <a:cs typeface="Times New Roman" panose="02020603050405020304" pitchFamily="18" charset="0"/>
                </a:rPr>
                <a:t>Finding joy in work matters as is supported in scripture, “there is nothing better for a person than to enjoy their work” (Ecclesiastes 3:22). “And let us run with perseverance the race marked out for us, fixing our eyes on Jesus, the pioneer and perfecter of faith. For the joy set before him he endured the cross, scorning its shame, and sat down at the right hand of the throne of God. Consider him who endured such opposition from sinners, so that you will not grow weary and lose heart” (Hebrews 12: 1-3). </a:t>
              </a:r>
              <a:endParaRPr lang="en-US" sz="3200" dirty="0">
                <a:solidFill>
                  <a:schemeClr val="bg1"/>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CA91DB86-B5B0-274A-B313-DF4217E1C12D}"/>
                </a:ext>
              </a:extLst>
            </p:cNvPr>
            <p:cNvSpPr txBox="1"/>
            <p:nvPr/>
          </p:nvSpPr>
          <p:spPr>
            <a:xfrm>
              <a:off x="709744" y="34436988"/>
              <a:ext cx="7086600" cy="653545"/>
            </a:xfrm>
            <a:prstGeom prst="rect">
              <a:avLst/>
            </a:prstGeom>
            <a:solidFill>
              <a:srgbClr val="0A254E"/>
            </a:solidFill>
          </p:spPr>
          <p:txBody>
            <a:bodyPr wrap="square" rtlCol="0" anchor="ctr">
              <a:spAutoFit/>
            </a:bodyPr>
            <a:lstStyle/>
            <a:p>
              <a:pPr algn="ctr"/>
              <a:r>
                <a:rPr lang="en-US" sz="3600" dirty="0">
                  <a:latin typeface="Times New Roman" panose="02020603050405020304" pitchFamily="18" charset="0"/>
                  <a:cs typeface="Times New Roman" panose="02020603050405020304" pitchFamily="18" charset="0"/>
                </a:rPr>
                <a:t>Biblical Integration</a:t>
              </a:r>
            </a:p>
          </p:txBody>
        </p:sp>
      </p:grpSp>
      <p:sp>
        <p:nvSpPr>
          <p:cNvPr id="2" name="TextBox 1">
            <a:extLst>
              <a:ext uri="{FF2B5EF4-FFF2-40B4-BE49-F238E27FC236}">
                <a16:creationId xmlns:a16="http://schemas.microsoft.com/office/drawing/2014/main" id="{21C5F57F-F063-2F44-AA2F-859D9B86B1F8}"/>
              </a:ext>
            </a:extLst>
          </p:cNvPr>
          <p:cNvSpPr txBox="1"/>
          <p:nvPr/>
        </p:nvSpPr>
        <p:spPr>
          <a:xfrm>
            <a:off x="20380370" y="15116174"/>
            <a:ext cx="2484918" cy="1815882"/>
          </a:xfrm>
          <a:prstGeom prst="rect">
            <a:avLst/>
          </a:prstGeom>
          <a:noFill/>
        </p:spPr>
        <p:txBody>
          <a:bodyPr wrap="square" rtlCol="0">
            <a:spAutoFit/>
          </a:bodyPr>
          <a:lstStyle/>
          <a:p>
            <a:r>
              <a:rPr lang="en-US" sz="1600" dirty="0">
                <a:solidFill>
                  <a:srgbClr val="0A254E"/>
                </a:solidFill>
              </a:rPr>
              <a:t>Note: The Agency for Healthcare Research and Quality (AHRQ) (</a:t>
            </a:r>
            <a:r>
              <a:rPr lang="en-US" sz="1600" dirty="0">
                <a:solidFill>
                  <a:srgbClr val="0A254E"/>
                </a:solidFill>
                <a:hlinkClick r:id="rId10"/>
              </a:rPr>
              <a:t>https://digital.ahrq.gov/acts/quadruple-aim)</a:t>
            </a:r>
            <a:r>
              <a:rPr lang="en-US" sz="1600" dirty="0">
                <a:solidFill>
                  <a:srgbClr val="0A254E"/>
                </a:solidFill>
              </a:rPr>
              <a:t>, 2021 Reprinted with permission.</a:t>
            </a:r>
          </a:p>
        </p:txBody>
      </p:sp>
      <p:grpSp>
        <p:nvGrpSpPr>
          <p:cNvPr id="9" name="Group 8"/>
          <p:cNvGrpSpPr/>
          <p:nvPr/>
        </p:nvGrpSpPr>
        <p:grpSpPr>
          <a:xfrm>
            <a:off x="25315804" y="33667813"/>
            <a:ext cx="7098020" cy="9404207"/>
            <a:chOff x="25315804" y="33667813"/>
            <a:chExt cx="7098020" cy="9404207"/>
          </a:xfrm>
        </p:grpSpPr>
        <p:sp>
          <p:nvSpPr>
            <p:cNvPr id="323" name="TextBox 322"/>
            <p:cNvSpPr txBox="1"/>
            <p:nvPr/>
          </p:nvSpPr>
          <p:spPr>
            <a:xfrm>
              <a:off x="25327224" y="33667813"/>
              <a:ext cx="7086600" cy="653545"/>
            </a:xfrm>
            <a:prstGeom prst="rect">
              <a:avLst/>
            </a:prstGeom>
            <a:solidFill>
              <a:srgbClr val="0A254E"/>
            </a:solidFill>
            <a:ln>
              <a:solidFill>
                <a:schemeClr val="bg1"/>
              </a:solidFill>
            </a:ln>
          </p:spPr>
          <p:txBody>
            <a:bodyPr wrap="square" lIns="98584" tIns="49292" rIns="98584" bIns="49292" rtlCol="0">
              <a:spAutoFit/>
            </a:bodyPr>
            <a:lstStyle/>
            <a:p>
              <a:pPr algn="ctr"/>
              <a:r>
                <a:rPr lang="en-US" sz="3600" dirty="0">
                  <a:latin typeface="Times New Roman"/>
                  <a:cs typeface="Times New Roman"/>
                </a:rPr>
                <a:t>References</a:t>
              </a:r>
              <a:endParaRPr lang="en-US" sz="4500" dirty="0">
                <a:latin typeface="Times New Roman"/>
                <a:cs typeface="Times New Roman"/>
              </a:endParaRPr>
            </a:p>
          </p:txBody>
        </p:sp>
        <p:sp>
          <p:nvSpPr>
            <p:cNvPr id="22" name="Rectangle 84">
              <a:extLst>
                <a:ext uri="{FF2B5EF4-FFF2-40B4-BE49-F238E27FC236}">
                  <a16:creationId xmlns:a16="http://schemas.microsoft.com/office/drawing/2014/main" id="{B50BB734-6709-9649-BE2C-116904F03034}"/>
                </a:ext>
              </a:extLst>
            </p:cNvPr>
            <p:cNvSpPr>
              <a:spLocks noChangeArrowheads="1"/>
            </p:cNvSpPr>
            <p:nvPr/>
          </p:nvSpPr>
          <p:spPr bwMode="auto">
            <a:xfrm>
              <a:off x="25315804" y="34361943"/>
              <a:ext cx="7085388" cy="8710077"/>
            </a:xfrm>
            <a:prstGeom prst="rect">
              <a:avLst/>
            </a:prstGeom>
            <a:solidFill>
              <a:srgbClr val="FFFFFF"/>
            </a:solid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514350" lvl="0" indent="-514350" defTabSz="914400">
                <a:buAutoNum type="arabicPeriod"/>
              </a:pPr>
              <a:r>
                <a:rPr lang="en-US" altLang="en-US" sz="2800" dirty="0">
                  <a:solidFill>
                    <a:srgbClr val="0A254E"/>
                  </a:solidFill>
                  <a:latin typeface="Times New Roman" panose="02020603050405020304" pitchFamily="18" charset="0"/>
                  <a:ea typeface="Calibri" panose="020F0502020204030204" pitchFamily="34" charset="0"/>
                  <a:cs typeface="Times New Roman" panose="02020603050405020304" pitchFamily="18" charset="0"/>
                </a:rPr>
                <a:t>Agency for Healthcare Research and Quality (AHRQ). (2021). </a:t>
              </a:r>
              <a:r>
                <a:rPr lang="en-US" altLang="en-US" sz="2800" i="1" dirty="0">
                  <a:solidFill>
                    <a:srgbClr val="0A254E"/>
                  </a:solidFill>
                  <a:latin typeface="Times New Roman" panose="02020603050405020304" pitchFamily="18" charset="0"/>
                  <a:ea typeface="Calibri" panose="020F0502020204030204" pitchFamily="34" charset="0"/>
                  <a:cs typeface="Times New Roman" panose="02020603050405020304" pitchFamily="18" charset="0"/>
                </a:rPr>
                <a:t>ACTS: Supports the Quadruple Aim</a:t>
              </a:r>
              <a:r>
                <a:rPr lang="en-US" altLang="en-US" sz="2800" dirty="0">
                  <a:solidFill>
                    <a:srgbClr val="0A254E"/>
                  </a:solidFill>
                  <a:latin typeface="Times New Roman" panose="02020603050405020304" pitchFamily="18" charset="0"/>
                  <a:ea typeface="Calibri" panose="020F0502020204030204" pitchFamily="34" charset="0"/>
                  <a:cs typeface="Times New Roman" panose="02020603050405020304" pitchFamily="18" charset="0"/>
                </a:rPr>
                <a:t>. Department of Health and Human Services. Retrieved from AHRQ: </a:t>
              </a:r>
              <a:r>
                <a:rPr lang="en-US" altLang="en-US" sz="2800" dirty="0">
                  <a:solidFill>
                    <a:srgbClr val="0A254E"/>
                  </a:solidFill>
                  <a:latin typeface="Times New Roman" panose="02020603050405020304" pitchFamily="18" charset="0"/>
                  <a:ea typeface="Calibri" panose="020F0502020204030204" pitchFamily="34" charset="0"/>
                  <a:cs typeface="Times New Roman" panose="02020603050405020304" pitchFamily="18" charset="0"/>
                  <a:hlinkClick r:id="rId11"/>
                </a:rPr>
                <a:t>https://digital.ahrq.gov/acts/quadruple-aim#top</a:t>
              </a:r>
              <a:endParaRPr lang="en-US" altLang="en-US" sz="2800" dirty="0">
                <a:solidFill>
                  <a:srgbClr val="0A254E"/>
                </a:solidFill>
                <a:latin typeface="Times New Roman" panose="02020603050405020304" pitchFamily="18" charset="0"/>
                <a:cs typeface="Times New Roman" panose="02020603050405020304" pitchFamily="18" charset="0"/>
              </a:endParaRPr>
            </a:p>
            <a:p>
              <a:pPr marL="514350" lvl="0" indent="-514350" defTabSz="914400">
                <a:buAutoNum type="arabicPeriod"/>
              </a:pPr>
              <a:r>
                <a:rPr lang="en-US" altLang="en-US" sz="2800" dirty="0">
                  <a:solidFill>
                    <a:srgbClr val="0A254E"/>
                  </a:solidFill>
                  <a:latin typeface="Times New Roman" panose="02020603050405020304" pitchFamily="18" charset="0"/>
                  <a:ea typeface="Calibri" panose="020F0502020204030204" pitchFamily="34" charset="0"/>
                  <a:cs typeface="Times New Roman" panose="02020603050405020304" pitchFamily="18" charset="0"/>
                </a:rPr>
                <a:t> American Association of Colleges of Nursing (AACN). (2020). Retrieved from AACN: </a:t>
              </a:r>
              <a:r>
                <a:rPr lang="en-US" altLang="en-US" sz="2800" dirty="0">
                  <a:solidFill>
                    <a:srgbClr val="0A254E"/>
                  </a:solidFill>
                  <a:latin typeface="Times New Roman" panose="02020603050405020304" pitchFamily="18" charset="0"/>
                  <a:ea typeface="Calibri" panose="020F0502020204030204" pitchFamily="34" charset="0"/>
                  <a:cs typeface="Times New Roman" panose="02020603050405020304" pitchFamily="18" charset="0"/>
                  <a:hlinkClick r:id="rId12"/>
                </a:rPr>
                <a:t>https://www.aacnnursing.org/news-information/fact-sheets/nursing-shortage</a:t>
              </a:r>
              <a:endParaRPr lang="en-US" altLang="en-US" sz="2800" dirty="0">
                <a:solidFill>
                  <a:srgbClr val="0A254E"/>
                </a:solidFill>
                <a:latin typeface="Times New Roman" panose="02020603050405020304" pitchFamily="18" charset="0"/>
                <a:cs typeface="Times New Roman" panose="02020603050405020304" pitchFamily="18" charset="0"/>
              </a:endParaRPr>
            </a:p>
            <a:p>
              <a:pPr marL="514350" lvl="0" indent="-514350" defTabSz="914400">
                <a:buAutoNum type="arabicPeriod"/>
              </a:pPr>
              <a:r>
                <a:rPr lang="en-US" altLang="en-US" sz="2800" dirty="0">
                  <a:solidFill>
                    <a:srgbClr val="0A254E"/>
                  </a:solidFill>
                  <a:latin typeface="Times New Roman" panose="02020603050405020304" pitchFamily="18" charset="0"/>
                  <a:ea typeface="Calibri" panose="020F0502020204030204" pitchFamily="34" charset="0"/>
                  <a:cs typeface="Times New Roman" panose="02020603050405020304" pitchFamily="18" charset="0"/>
                </a:rPr>
                <a:t>Institute for Healthcare Improvement (IHI). (2021). </a:t>
              </a:r>
              <a:r>
                <a:rPr lang="en-US" altLang="en-US" sz="2800" i="1" dirty="0">
                  <a:solidFill>
                    <a:srgbClr val="0A254E"/>
                  </a:solidFill>
                  <a:latin typeface="Times New Roman" panose="02020603050405020304" pitchFamily="18" charset="0"/>
                  <a:ea typeface="Calibri" panose="020F0502020204030204" pitchFamily="34" charset="0"/>
                  <a:cs typeface="Times New Roman" panose="02020603050405020304" pitchFamily="18" charset="0"/>
                </a:rPr>
                <a:t>Triple Aim for Populations</a:t>
              </a:r>
              <a:r>
                <a:rPr lang="en-US" altLang="en-US" sz="2800" dirty="0">
                  <a:solidFill>
                    <a:srgbClr val="0A254E"/>
                  </a:solidFill>
                  <a:latin typeface="Times New Roman" panose="02020603050405020304" pitchFamily="18" charset="0"/>
                  <a:ea typeface="Calibri" panose="020F0502020204030204" pitchFamily="34" charset="0"/>
                  <a:cs typeface="Times New Roman" panose="02020603050405020304" pitchFamily="18" charset="0"/>
                </a:rPr>
                <a:t>. Retrieved from IHI: </a:t>
              </a:r>
              <a:r>
                <a:rPr lang="en-US" altLang="en-US" sz="2800" dirty="0">
                  <a:solidFill>
                    <a:srgbClr val="0A254E"/>
                  </a:solidFill>
                  <a:latin typeface="Times New Roman" panose="02020603050405020304" pitchFamily="18" charset="0"/>
                  <a:ea typeface="Calibri" panose="020F0502020204030204" pitchFamily="34" charset="0"/>
                  <a:cs typeface="Times New Roman" panose="02020603050405020304" pitchFamily="18" charset="0"/>
                  <a:hlinkClick r:id="rId13"/>
                </a:rPr>
                <a:t>http://www.ihi.org/Topics/TripleAim/Pages/default.aspx</a:t>
              </a:r>
              <a:endParaRPr lang="en-US" altLang="en-US" sz="2800" dirty="0">
                <a:solidFill>
                  <a:srgbClr val="0A254E"/>
                </a:solidFill>
                <a:latin typeface="Times New Roman" panose="02020603050405020304" pitchFamily="18" charset="0"/>
                <a:cs typeface="Times New Roman" panose="02020603050405020304" pitchFamily="18" charset="0"/>
              </a:endParaRPr>
            </a:p>
            <a:p>
              <a:pPr marL="514350" lvl="0" indent="-514350" defTabSz="914400">
                <a:buAutoNum type="arabicPeriod"/>
              </a:pPr>
              <a:r>
                <a:rPr lang="en-US" altLang="en-US" sz="2800" dirty="0">
                  <a:solidFill>
                    <a:srgbClr val="0A254E"/>
                  </a:solidFill>
                  <a:latin typeface="Times New Roman" panose="02020603050405020304" pitchFamily="18" charset="0"/>
                  <a:ea typeface="Calibri" panose="020F0502020204030204" pitchFamily="34" charset="0"/>
                  <a:cs typeface="Times New Roman" panose="02020603050405020304" pitchFamily="18" charset="0"/>
                </a:rPr>
                <a:t>Stine, M., &amp; Campbell, J. (2020). </a:t>
              </a:r>
              <a:r>
                <a:rPr lang="en-US" altLang="en-US" sz="2800" i="1" dirty="0">
                  <a:solidFill>
                    <a:srgbClr val="0A254E"/>
                  </a:solidFill>
                  <a:latin typeface="Times New Roman" panose="02020603050405020304" pitchFamily="18" charset="0"/>
                  <a:ea typeface="Calibri" panose="020F0502020204030204" pitchFamily="34" charset="0"/>
                  <a:cs typeface="Times New Roman" panose="02020603050405020304" pitchFamily="18" charset="0"/>
                </a:rPr>
                <a:t>Policy to Address Provider Burnout </a:t>
              </a:r>
              <a:r>
                <a:rPr lang="en-US" altLang="en-US" sz="2800" dirty="0">
                  <a:solidFill>
                    <a:srgbClr val="0A254E"/>
                  </a:solidFill>
                  <a:latin typeface="Times New Roman" panose="02020603050405020304" pitchFamily="18" charset="0"/>
                  <a:ea typeface="Calibri" panose="020F0502020204030204" pitchFamily="34" charset="0"/>
                  <a:cs typeface="Times New Roman" panose="02020603050405020304" pitchFamily="18" charset="0"/>
                </a:rPr>
                <a:t>[Unpublished manuscript]. School of Nursing, Liberty University-Lynchburg. </a:t>
              </a:r>
            </a:p>
            <a:p>
              <a:pPr lvl="0" defTabSz="914400"/>
              <a:endParaRPr lang="en-US" altLang="en-US" sz="2800" dirty="0">
                <a:solidFill>
                  <a:srgbClr val="0A254E"/>
                </a:solidFill>
                <a:latin typeface="Times New Roman" panose="02020603050405020304" pitchFamily="18" charset="0"/>
                <a:ea typeface="Calibri" panose="020F0502020204030204" pitchFamily="34" charset="0"/>
                <a:cs typeface="Times New Roman" panose="02020603050405020304" pitchFamily="18" charset="0"/>
              </a:endParaRPr>
            </a:p>
          </p:txBody>
        </p:sp>
      </p:grpSp>
      <p:grpSp>
        <p:nvGrpSpPr>
          <p:cNvPr id="45" name="Group 44"/>
          <p:cNvGrpSpPr/>
          <p:nvPr/>
        </p:nvGrpSpPr>
        <p:grpSpPr>
          <a:xfrm>
            <a:off x="25371742" y="3275026"/>
            <a:ext cx="7086600" cy="5171519"/>
            <a:chOff x="709744" y="34436988"/>
            <a:chExt cx="7086600" cy="5171519"/>
          </a:xfrm>
        </p:grpSpPr>
        <p:sp>
          <p:nvSpPr>
            <p:cNvPr id="47" name="TextBox 46">
              <a:extLst>
                <a:ext uri="{FF2B5EF4-FFF2-40B4-BE49-F238E27FC236}">
                  <a16:creationId xmlns:a16="http://schemas.microsoft.com/office/drawing/2014/main" id="{6954F7C1-51B4-A845-A754-12535FAE7172}"/>
                </a:ext>
              </a:extLst>
            </p:cNvPr>
            <p:cNvSpPr txBox="1"/>
            <p:nvPr/>
          </p:nvSpPr>
          <p:spPr>
            <a:xfrm>
              <a:off x="709744" y="35084192"/>
              <a:ext cx="7086600" cy="4524315"/>
            </a:xfrm>
            <a:prstGeom prst="rect">
              <a:avLst/>
            </a:prstGeom>
            <a:solidFill>
              <a:schemeClr val="tx1"/>
            </a:solidFill>
          </p:spPr>
          <p:txBody>
            <a:bodyPr wrap="square" rtlCol="0">
              <a:spAutoFit/>
            </a:bodyPr>
            <a:lstStyle/>
            <a:p>
              <a:r>
                <a:rPr lang="en-US" sz="3200" dirty="0">
                  <a:solidFill>
                    <a:srgbClr val="0A254E"/>
                  </a:solidFill>
                  <a:latin typeface="Times New Roman" panose="02020603050405020304" pitchFamily="18" charset="0"/>
                  <a:cs typeface="Times New Roman" panose="02020603050405020304" pitchFamily="18" charset="0"/>
                </a:rPr>
                <a:t>Reconciling the fourth aim for nurses to experience job satisfaction and find joy in work is supported in “I know that there is nothing better for people than to be happy and to do good while they live. That each of them may eat and drink, and find satisfaction in all their toil—this is the gift of God” (Ecclesiastes 3:9-13).</a:t>
              </a:r>
              <a:endParaRPr lang="en-US" sz="3200" dirty="0">
                <a:solidFill>
                  <a:srgbClr val="0A254E"/>
                </a:solidFill>
              </a:endParaRPr>
            </a:p>
            <a:p>
              <a:endParaRPr lang="en-US" sz="3200" dirty="0">
                <a:solidFill>
                  <a:schemeClr val="bg1"/>
                </a:solidFill>
                <a:latin typeface="Times New Roman" panose="02020603050405020304" pitchFamily="18" charset="0"/>
                <a:cs typeface="Times New Roman" panose="02020603050405020304" pitchFamily="18" charset="0"/>
              </a:endParaRPr>
            </a:p>
          </p:txBody>
        </p:sp>
        <p:sp>
          <p:nvSpPr>
            <p:cNvPr id="48" name="TextBox 47">
              <a:extLst>
                <a:ext uri="{FF2B5EF4-FFF2-40B4-BE49-F238E27FC236}">
                  <a16:creationId xmlns:a16="http://schemas.microsoft.com/office/drawing/2014/main" id="{CA91DB86-B5B0-274A-B313-DF4217E1C12D}"/>
                </a:ext>
              </a:extLst>
            </p:cNvPr>
            <p:cNvSpPr txBox="1"/>
            <p:nvPr/>
          </p:nvSpPr>
          <p:spPr>
            <a:xfrm>
              <a:off x="709744" y="34436988"/>
              <a:ext cx="7086600" cy="653545"/>
            </a:xfrm>
            <a:prstGeom prst="rect">
              <a:avLst/>
            </a:prstGeom>
            <a:solidFill>
              <a:srgbClr val="0A254E"/>
            </a:solidFill>
          </p:spPr>
          <p:txBody>
            <a:bodyPr wrap="square" rtlCol="0" anchor="ctr">
              <a:spAutoFit/>
            </a:bodyPr>
            <a:lstStyle/>
            <a:p>
              <a:pPr algn="ctr"/>
              <a:r>
                <a:rPr lang="en-US" sz="3600" dirty="0">
                  <a:latin typeface="Times New Roman" panose="02020603050405020304" pitchFamily="18" charset="0"/>
                  <a:cs typeface="Times New Roman" panose="02020603050405020304" pitchFamily="18" charset="0"/>
                </a:rPr>
                <a:t>Biblical Integration (Continued)</a:t>
              </a:r>
            </a:p>
          </p:txBody>
        </p:sp>
      </p:grpSp>
      <p:graphicFrame>
        <p:nvGraphicFramePr>
          <p:cNvPr id="51" name="Diagram 50"/>
          <p:cNvGraphicFramePr/>
          <p:nvPr>
            <p:extLst>
              <p:ext uri="{D42A27DB-BD31-4B8C-83A1-F6EECF244321}">
                <p14:modId xmlns:p14="http://schemas.microsoft.com/office/powerpoint/2010/main" val="67761426"/>
              </p:ext>
            </p:extLst>
          </p:nvPr>
        </p:nvGraphicFramePr>
        <p:xfrm>
          <a:off x="9601200" y="33282898"/>
          <a:ext cx="13716000" cy="9144000"/>
        </p:xfrm>
        <a:graphic>
          <a:graphicData uri="http://schemas.openxmlformats.org/drawingml/2006/diagram">
            <dgm:relIds xmlns:dgm="http://schemas.openxmlformats.org/drawingml/2006/diagram" xmlns:r="http://schemas.openxmlformats.org/officeDocument/2006/relationships" r:dm="rId14" r:lo="rId15" r:qs="rId16" r:cs="rId17"/>
          </a:graphicData>
        </a:graphic>
      </p:graphicFrame>
      <p:graphicFrame>
        <p:nvGraphicFramePr>
          <p:cNvPr id="21" name="Table 20"/>
          <p:cNvGraphicFramePr>
            <a:graphicFrameLocks noGrp="1"/>
          </p:cNvGraphicFramePr>
          <p:nvPr>
            <p:extLst>
              <p:ext uri="{D42A27DB-BD31-4B8C-83A1-F6EECF244321}">
                <p14:modId xmlns:p14="http://schemas.microsoft.com/office/powerpoint/2010/main" val="127403090"/>
              </p:ext>
            </p:extLst>
          </p:nvPr>
        </p:nvGraphicFramePr>
        <p:xfrm>
          <a:off x="8530004" y="22088247"/>
          <a:ext cx="7772400" cy="9939526"/>
        </p:xfrm>
        <a:graphic>
          <a:graphicData uri="http://schemas.openxmlformats.org/drawingml/2006/table">
            <a:tbl>
              <a:tblPr firstRow="1" bandRow="1">
                <a:tableStyleId>{5C22544A-7EE6-4342-B048-85BDC9FD1C3A}</a:tableStyleId>
              </a:tblPr>
              <a:tblGrid>
                <a:gridCol w="3886200">
                  <a:extLst>
                    <a:ext uri="{9D8B030D-6E8A-4147-A177-3AD203B41FA5}">
                      <a16:colId xmlns:a16="http://schemas.microsoft.com/office/drawing/2014/main" val="404147875"/>
                    </a:ext>
                  </a:extLst>
                </a:gridCol>
                <a:gridCol w="3886200">
                  <a:extLst>
                    <a:ext uri="{9D8B030D-6E8A-4147-A177-3AD203B41FA5}">
                      <a16:colId xmlns:a16="http://schemas.microsoft.com/office/drawing/2014/main" val="4039472327"/>
                    </a:ext>
                  </a:extLst>
                </a:gridCol>
              </a:tblGrid>
              <a:tr h="1907586">
                <a:tc>
                  <a:txBody>
                    <a:bodyPr/>
                    <a:lstStyle/>
                    <a:p>
                      <a:r>
                        <a:rPr lang="en-US" sz="2800" dirty="0"/>
                        <a:t>IRL Inclusion Criteria</a:t>
                      </a:r>
                    </a:p>
                  </a:txBody>
                  <a:tcPr anchor="ctr"/>
                </a:tc>
                <a:tc>
                  <a:txBody>
                    <a:bodyPr/>
                    <a:lstStyle/>
                    <a:p>
                      <a:r>
                        <a:rPr lang="en-US" sz="2800" dirty="0"/>
                        <a:t>IRL Exclusion Criteria</a:t>
                      </a:r>
                    </a:p>
                  </a:txBody>
                  <a:tcPr anchor="ctr"/>
                </a:tc>
                <a:extLst>
                  <a:ext uri="{0D108BD9-81ED-4DB2-BD59-A6C34878D82A}">
                    <a16:rowId xmlns:a16="http://schemas.microsoft.com/office/drawing/2014/main" val="3256027516"/>
                  </a:ext>
                </a:extLst>
              </a:tr>
              <a:tr h="2007985">
                <a:tc>
                  <a:txBody>
                    <a:bodyPr/>
                    <a:lstStyle/>
                    <a:p>
                      <a:pPr marL="0" marR="0">
                        <a:lnSpc>
                          <a:spcPct val="200000"/>
                        </a:lnSpc>
                        <a:spcBef>
                          <a:spcPts val="0"/>
                        </a:spcBef>
                        <a:spcAft>
                          <a:spcPts val="0"/>
                        </a:spcAft>
                      </a:pPr>
                      <a:r>
                        <a:rPr lang="en-US" sz="2000" b="0" dirty="0">
                          <a:effectLst/>
                        </a:rPr>
                        <a:t>Top specific to nursing profession and job satisfaction, and Quadruple Aim initiatives</a:t>
                      </a:r>
                      <a:endParaRPr lang="en-US" sz="20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200000"/>
                        </a:lnSpc>
                        <a:spcBef>
                          <a:spcPts val="0"/>
                        </a:spcBef>
                        <a:spcAft>
                          <a:spcPts val="0"/>
                        </a:spcAft>
                      </a:pPr>
                      <a:r>
                        <a:rPr lang="en-US" sz="2000" b="0" dirty="0">
                          <a:ln>
                            <a:noFill/>
                          </a:ln>
                          <a:effectLst/>
                        </a:rPr>
                        <a:t>Only key words in content, but context not relevant to topic of study</a:t>
                      </a:r>
                      <a:endParaRPr lang="en-US" sz="2000" b="0" dirty="0">
                        <a:ln>
                          <a:noFill/>
                        </a:ln>
                        <a:solidFill>
                          <a:schemeClr val="tx2">
                            <a:lumMod val="1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87076597"/>
                  </a:ext>
                </a:extLst>
              </a:tr>
              <a:tr h="2007985">
                <a:tc>
                  <a:txBody>
                    <a:bodyPr/>
                    <a:lstStyle/>
                    <a:p>
                      <a:pPr marL="0" marR="0">
                        <a:lnSpc>
                          <a:spcPct val="200000"/>
                        </a:lnSpc>
                        <a:spcBef>
                          <a:spcPts val="0"/>
                        </a:spcBef>
                        <a:spcAft>
                          <a:spcPts val="0"/>
                        </a:spcAft>
                      </a:pPr>
                      <a:r>
                        <a:rPr lang="en-US" sz="2000" b="0" dirty="0">
                          <a:effectLst/>
                        </a:rPr>
                        <a:t>Prescence of nursing leadership in discussion or in authorship</a:t>
                      </a:r>
                      <a:endParaRPr lang="en-US" sz="20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200000"/>
                        </a:lnSpc>
                        <a:spcBef>
                          <a:spcPts val="0"/>
                        </a:spcBef>
                        <a:spcAft>
                          <a:spcPts val="0"/>
                        </a:spcAft>
                      </a:pPr>
                      <a:r>
                        <a:rPr lang="en-US" sz="2000" b="0" dirty="0">
                          <a:effectLst/>
                        </a:rPr>
                        <a:t>No specific presence of nursing leadership discussed</a:t>
                      </a:r>
                      <a:endParaRPr lang="en-US"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17388472"/>
                  </a:ext>
                </a:extLst>
              </a:tr>
              <a:tr h="2007985">
                <a:tc>
                  <a:txBody>
                    <a:bodyPr/>
                    <a:lstStyle/>
                    <a:p>
                      <a:pPr marL="0" marR="0">
                        <a:lnSpc>
                          <a:spcPct val="200000"/>
                        </a:lnSpc>
                        <a:spcBef>
                          <a:spcPts val="0"/>
                        </a:spcBef>
                        <a:spcAft>
                          <a:spcPts val="0"/>
                        </a:spcAft>
                      </a:pPr>
                      <a:r>
                        <a:rPr lang="en-US" sz="2000" b="0" dirty="0">
                          <a:effectLst/>
                        </a:rPr>
                        <a:t>Greater consideration given to articles &lt; 5</a:t>
                      </a:r>
                      <a:endParaRPr lang="en-US" sz="20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200000"/>
                        </a:lnSpc>
                        <a:spcBef>
                          <a:spcPts val="0"/>
                        </a:spcBef>
                        <a:spcAft>
                          <a:spcPts val="0"/>
                        </a:spcAft>
                      </a:pPr>
                      <a:r>
                        <a:rPr lang="en-US" sz="2000" b="0" dirty="0">
                          <a:effectLst/>
                        </a:rPr>
                        <a:t>Excluded if &gt; 5 years old.</a:t>
                      </a:r>
                      <a:endParaRPr lang="en-US"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85842574"/>
                  </a:ext>
                </a:extLst>
              </a:tr>
              <a:tr h="2007985">
                <a:tc>
                  <a:txBody>
                    <a:bodyPr/>
                    <a:lstStyle/>
                    <a:p>
                      <a:pPr marL="0" marR="0">
                        <a:lnSpc>
                          <a:spcPct val="200000"/>
                        </a:lnSpc>
                        <a:spcBef>
                          <a:spcPts val="0"/>
                        </a:spcBef>
                        <a:spcAft>
                          <a:spcPts val="0"/>
                        </a:spcAft>
                      </a:pPr>
                      <a:r>
                        <a:rPr lang="en-US" sz="2000" b="0" dirty="0">
                          <a:effectLst/>
                        </a:rPr>
                        <a:t>Benefit or Harm to Quadruple Aim- specific to improving nurse work satisfaction</a:t>
                      </a:r>
                      <a:endParaRPr lang="en-US" sz="20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200000"/>
                        </a:lnSpc>
                        <a:spcBef>
                          <a:spcPts val="0"/>
                        </a:spcBef>
                        <a:spcAft>
                          <a:spcPts val="0"/>
                        </a:spcAft>
                      </a:pPr>
                      <a:r>
                        <a:rPr lang="en-US" sz="2000" b="0" dirty="0">
                          <a:effectLst/>
                        </a:rPr>
                        <a:t>Not applicable to improving nurse work satisfaction</a:t>
                      </a:r>
                    </a:p>
                  </a:txBody>
                  <a:tcPr marL="68580" marR="68580" marT="0" marB="0"/>
                </a:tc>
                <a:extLst>
                  <a:ext uri="{0D108BD9-81ED-4DB2-BD59-A6C34878D82A}">
                    <a16:rowId xmlns:a16="http://schemas.microsoft.com/office/drawing/2014/main" val="996949563"/>
                  </a:ext>
                </a:extLst>
              </a:tr>
            </a:tbl>
          </a:graphicData>
        </a:graphic>
      </p:graphicFrame>
    </p:spTree>
    <p:extLst>
      <p:ext uri="{BB962C8B-B14F-4D97-AF65-F5344CB8AC3E}">
        <p14:creationId xmlns:p14="http://schemas.microsoft.com/office/powerpoint/2010/main" val="40931054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lat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ate">
      <a:maj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ate">
      <a:fillStyleLst>
        <a:solidFill>
          <a:schemeClr val="phClr"/>
        </a:solidFill>
        <a:gradFill rotWithShape="1">
          <a:gsLst>
            <a:gs pos="0">
              <a:schemeClr val="phClr">
                <a:tint val="60000"/>
                <a:lumMod val="110000"/>
              </a:schemeClr>
            </a:gs>
            <a:gs pos="100000">
              <a:schemeClr val="phClr">
                <a:tint val="88000"/>
              </a:schemeClr>
            </a:gs>
          </a:gsLst>
          <a:lin ang="5400000" scaled="0"/>
        </a:gradFill>
        <a:gradFill rotWithShape="1">
          <a:gsLst>
            <a:gs pos="0">
              <a:schemeClr val="phClr">
                <a:tint val="96000"/>
                <a:lumMod val="104000"/>
              </a:schemeClr>
            </a:gs>
            <a:gs pos="100000">
              <a:schemeClr val="phClr">
                <a:shade val="90000"/>
                <a:lumMod val="90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63500" dist="25400" dir="5400000" rotWithShape="0">
              <a:srgbClr val="000000">
                <a:alpha val="60000"/>
              </a:srgbClr>
            </a:outerShdw>
          </a:effectLst>
        </a:effectStyle>
        <a:effectStyle>
          <a:effectLst>
            <a:outerShdw blurRad="76200" dist="38100" dir="5400000" rotWithShape="0">
              <a:srgbClr val="000000">
                <a:alpha val="75000"/>
              </a:srgbClr>
            </a:outerShdw>
          </a:effectLst>
          <a:scene3d>
            <a:camera prst="orthographicFront">
              <a:rot lat="0" lon="0" rev="0"/>
            </a:camera>
            <a:lightRig rig="threePt" dir="t">
              <a:rot lat="0" lon="0" rev="1200000"/>
            </a:lightRig>
          </a:scene3d>
          <a:sp3d>
            <a:bevelT w="63500" h="25400" prst="hardEdge"/>
          </a:sp3d>
        </a:effectStyle>
      </a:effectStyleLst>
      <a:bgFillStyleLst>
        <a:solidFill>
          <a:schemeClr val="phClr"/>
        </a:solidFill>
        <a:solidFill>
          <a:schemeClr val="phClr"/>
        </a:solidFill>
        <a:blipFill rotWithShape="1">
          <a:blip xmlns:r="http://schemas.openxmlformats.org/officeDocument/2006/relationships" r:embed="rId1">
            <a:duotone>
              <a:schemeClr val="phClr">
                <a:shade val="80000"/>
                <a:lumMod val="80000"/>
              </a:schemeClr>
              <a:schemeClr val="phClr">
                <a:tint val="98000"/>
              </a:schemeClr>
            </a:duotone>
          </a:blip>
          <a:stretch/>
        </a:blipFill>
      </a:bgFillStyleLst>
    </a:fmtScheme>
  </a:themeElements>
  <a:objectDefaults/>
  <a:extraClrSchemeLst/>
  <a:extLst>
    <a:ext uri="{05A4C25C-085E-4340-85A3-A5531E510DB2}">
      <thm15:themeFamily xmlns:thm15="http://schemas.microsoft.com/office/thememl/2012/main" name="Slate" id="{C3F70B94-7CE9-428E-ADC1-3269CC2C3385}" vid="{3F2DE9A5-64E6-437C-A389-CC4477E817E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34755</TotalTime>
  <Words>1128</Words>
  <Application>Microsoft Macintosh PowerPoint</Application>
  <PresentationFormat>Custom</PresentationFormat>
  <Paragraphs>52</Paragraphs>
  <Slides>1</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9" baseType="lpstr">
      <vt:lpstr>Arial</vt:lpstr>
      <vt:lpstr>Calibri</vt:lpstr>
      <vt:lpstr>Calisto MT</vt:lpstr>
      <vt:lpstr>Garamond</vt:lpstr>
      <vt:lpstr>Times New Roman</vt:lpstr>
      <vt:lpstr>Wingdings 2</vt:lpstr>
      <vt:lpstr>Slate</vt:lpstr>
      <vt:lpstr>Visio.Drawing.15</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Ryan Montalvo</dc:creator>
  <cp:lastModifiedBy>Jeremiah Campbell</cp:lastModifiedBy>
  <cp:revision>432</cp:revision>
  <cp:lastPrinted>2017-10-20T16:11:39Z</cp:lastPrinted>
  <dcterms:created xsi:type="dcterms:W3CDTF">2013-10-19T16:33:22Z</dcterms:created>
  <dcterms:modified xsi:type="dcterms:W3CDTF">2021-03-02T13:56:42Z</dcterms:modified>
</cp:coreProperties>
</file>