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CE1E"/>
    <a:srgbClr val="00C28D"/>
    <a:srgbClr val="00B4FF"/>
    <a:srgbClr val="008080"/>
    <a:srgbClr val="1270FC"/>
    <a:srgbClr val="FFA200"/>
    <a:srgbClr val="008000"/>
    <a:srgbClr val="FFFFFF"/>
    <a:srgbClr val="0A254E"/>
    <a:srgbClr val="0A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5ACA1B-C324-4ED1-92B9-FDAA3F9648F5}" v="40" dt="2021-03-16T03:52:59.827"/>
  </p1510:revLst>
</p1510:revInfo>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008" autoAdjust="0"/>
    <p:restoredTop sz="91011" autoAdjust="0"/>
  </p:normalViewPr>
  <p:slideViewPr>
    <p:cSldViewPr snapToGrid="0" snapToObjects="1">
      <p:cViewPr>
        <p:scale>
          <a:sx n="62" d="100"/>
          <a:sy n="62" d="100"/>
        </p:scale>
        <p:origin x="-7482" y="-6396"/>
      </p:cViewPr>
      <p:guideLst>
        <p:guide orient="horz" pos="10369"/>
        <p:guide pos="1612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aron" userId="74f2db6c-7e77-4cfd-8bbf-546bc60a0edd" providerId="ADAL" clId="{6B5ACA1B-C324-4ED1-92B9-FDAA3F9648F5}"/>
    <pc:docChg chg="undo custSel modSld">
      <pc:chgData name="Aaron" userId="74f2db6c-7e77-4cfd-8bbf-546bc60a0edd" providerId="ADAL" clId="{6B5ACA1B-C324-4ED1-92B9-FDAA3F9648F5}" dt="2021-03-16T03:57:28.533" v="8880" actId="14100"/>
      <pc:docMkLst>
        <pc:docMk/>
      </pc:docMkLst>
      <pc:sldChg chg="addSp delSp modSp mod delAnim">
        <pc:chgData name="Aaron" userId="74f2db6c-7e77-4cfd-8bbf-546bc60a0edd" providerId="ADAL" clId="{6B5ACA1B-C324-4ED1-92B9-FDAA3F9648F5}" dt="2021-03-16T03:57:28.533" v="8880" actId="14100"/>
        <pc:sldMkLst>
          <pc:docMk/>
          <pc:sldMk cId="3247708637" sldId="256"/>
        </pc:sldMkLst>
        <pc:spChg chg="mod">
          <ac:chgData name="Aaron" userId="74f2db6c-7e77-4cfd-8bbf-546bc60a0edd" providerId="ADAL" clId="{6B5ACA1B-C324-4ED1-92B9-FDAA3F9648F5}" dt="2021-03-15T20:25:54.486" v="344" actId="20577"/>
          <ac:spMkLst>
            <pc:docMk/>
            <pc:sldMk cId="3247708637" sldId="256"/>
            <ac:spMk id="4" creationId="{00000000-0000-0000-0000-000000000000}"/>
          </ac:spMkLst>
        </pc:spChg>
        <pc:spChg chg="add mod">
          <ac:chgData name="Aaron" userId="74f2db6c-7e77-4cfd-8bbf-546bc60a0edd" providerId="ADAL" clId="{6B5ACA1B-C324-4ED1-92B9-FDAA3F9648F5}" dt="2021-03-16T03:54:18.402" v="8471" actId="14100"/>
          <ac:spMkLst>
            <pc:docMk/>
            <pc:sldMk cId="3247708637" sldId="256"/>
            <ac:spMk id="16" creationId="{B664A4B3-BEF2-40B8-817E-E9161310F23E}"/>
          </ac:spMkLst>
        </pc:spChg>
        <pc:spChg chg="mod">
          <ac:chgData name="Aaron" userId="74f2db6c-7e77-4cfd-8bbf-546bc60a0edd" providerId="ADAL" clId="{6B5ACA1B-C324-4ED1-92B9-FDAA3F9648F5}" dt="2021-03-16T03:26:21.645" v="7213" actId="1076"/>
          <ac:spMkLst>
            <pc:docMk/>
            <pc:sldMk cId="3247708637" sldId="256"/>
            <ac:spMk id="159" creationId="{00000000-0000-0000-0000-000000000000}"/>
          </ac:spMkLst>
        </pc:spChg>
        <pc:spChg chg="add del mod topLvl">
          <ac:chgData name="Aaron" userId="74f2db6c-7e77-4cfd-8bbf-546bc60a0edd" providerId="ADAL" clId="{6B5ACA1B-C324-4ED1-92B9-FDAA3F9648F5}" dt="2021-03-16T03:47:18.376" v="7989" actId="1076"/>
          <ac:spMkLst>
            <pc:docMk/>
            <pc:sldMk cId="3247708637" sldId="256"/>
            <ac:spMk id="162" creationId="{00000000-0000-0000-0000-000000000000}"/>
          </ac:spMkLst>
        </pc:spChg>
        <pc:spChg chg="mod">
          <ac:chgData name="Aaron" userId="74f2db6c-7e77-4cfd-8bbf-546bc60a0edd" providerId="ADAL" clId="{6B5ACA1B-C324-4ED1-92B9-FDAA3F9648F5}" dt="2021-03-15T20:20:49.601" v="238" actId="20577"/>
          <ac:spMkLst>
            <pc:docMk/>
            <pc:sldMk cId="3247708637" sldId="256"/>
            <ac:spMk id="165" creationId="{00000000-0000-0000-0000-000000000000}"/>
          </ac:spMkLst>
        </pc:spChg>
        <pc:spChg chg="mod">
          <ac:chgData name="Aaron" userId="74f2db6c-7e77-4cfd-8bbf-546bc60a0edd" providerId="ADAL" clId="{6B5ACA1B-C324-4ED1-92B9-FDAA3F9648F5}" dt="2021-03-16T02:21:41.869" v="2339" actId="313"/>
          <ac:spMkLst>
            <pc:docMk/>
            <pc:sldMk cId="3247708637" sldId="256"/>
            <ac:spMk id="167" creationId="{00000000-0000-0000-0000-000000000000}"/>
          </ac:spMkLst>
        </pc:spChg>
        <pc:spChg chg="mod">
          <ac:chgData name="Aaron" userId="74f2db6c-7e77-4cfd-8bbf-546bc60a0edd" providerId="ADAL" clId="{6B5ACA1B-C324-4ED1-92B9-FDAA3F9648F5}" dt="2021-03-16T02:10:49.387" v="1401" actId="20577"/>
          <ac:spMkLst>
            <pc:docMk/>
            <pc:sldMk cId="3247708637" sldId="256"/>
            <ac:spMk id="168" creationId="{00000000-0000-0000-0000-000000000000}"/>
          </ac:spMkLst>
        </pc:spChg>
        <pc:spChg chg="mod">
          <ac:chgData name="Aaron" userId="74f2db6c-7e77-4cfd-8bbf-546bc60a0edd" providerId="ADAL" clId="{6B5ACA1B-C324-4ED1-92B9-FDAA3F9648F5}" dt="2021-03-16T03:04:57.610" v="5260" actId="20577"/>
          <ac:spMkLst>
            <pc:docMk/>
            <pc:sldMk cId="3247708637" sldId="256"/>
            <ac:spMk id="170" creationId="{00000000-0000-0000-0000-000000000000}"/>
          </ac:spMkLst>
        </pc:spChg>
        <pc:spChg chg="mod">
          <ac:chgData name="Aaron" userId="74f2db6c-7e77-4cfd-8bbf-546bc60a0edd" providerId="ADAL" clId="{6B5ACA1B-C324-4ED1-92B9-FDAA3F9648F5}" dt="2021-03-16T02:21:59.610" v="2341" actId="1076"/>
          <ac:spMkLst>
            <pc:docMk/>
            <pc:sldMk cId="3247708637" sldId="256"/>
            <ac:spMk id="171" creationId="{00000000-0000-0000-0000-000000000000}"/>
          </ac:spMkLst>
        </pc:spChg>
        <pc:spChg chg="mod">
          <ac:chgData name="Aaron" userId="74f2db6c-7e77-4cfd-8bbf-546bc60a0edd" providerId="ADAL" clId="{6B5ACA1B-C324-4ED1-92B9-FDAA3F9648F5}" dt="2021-03-16T03:28:16.175" v="7471" actId="14100"/>
          <ac:spMkLst>
            <pc:docMk/>
            <pc:sldMk cId="3247708637" sldId="256"/>
            <ac:spMk id="176" creationId="{00000000-0000-0000-0000-000000000000}"/>
          </ac:spMkLst>
        </pc:spChg>
        <pc:spChg chg="mod">
          <ac:chgData name="Aaron" userId="74f2db6c-7e77-4cfd-8bbf-546bc60a0edd" providerId="ADAL" clId="{6B5ACA1B-C324-4ED1-92B9-FDAA3F9648F5}" dt="2021-03-16T03:26:15.624" v="7212" actId="1076"/>
          <ac:spMkLst>
            <pc:docMk/>
            <pc:sldMk cId="3247708637" sldId="256"/>
            <ac:spMk id="178" creationId="{00000000-0000-0000-0000-000000000000}"/>
          </ac:spMkLst>
        </pc:spChg>
        <pc:spChg chg="mod">
          <ac:chgData name="Aaron" userId="74f2db6c-7e77-4cfd-8bbf-546bc60a0edd" providerId="ADAL" clId="{6B5ACA1B-C324-4ED1-92B9-FDAA3F9648F5}" dt="2021-03-16T03:41:12.652" v="7598" actId="20577"/>
          <ac:spMkLst>
            <pc:docMk/>
            <pc:sldMk cId="3247708637" sldId="256"/>
            <ac:spMk id="182" creationId="{00000000-0000-0000-0000-000000000000}"/>
          </ac:spMkLst>
        </pc:spChg>
        <pc:spChg chg="mod">
          <ac:chgData name="Aaron" userId="74f2db6c-7e77-4cfd-8bbf-546bc60a0edd" providerId="ADAL" clId="{6B5ACA1B-C324-4ED1-92B9-FDAA3F9648F5}" dt="2021-03-16T02:55:25.943" v="4789" actId="20577"/>
          <ac:spMkLst>
            <pc:docMk/>
            <pc:sldMk cId="3247708637" sldId="256"/>
            <ac:spMk id="183" creationId="{00000000-0000-0000-0000-000000000000}"/>
          </ac:spMkLst>
        </pc:spChg>
        <pc:spChg chg="mod">
          <ac:chgData name="Aaron" userId="74f2db6c-7e77-4cfd-8bbf-546bc60a0edd" providerId="ADAL" clId="{6B5ACA1B-C324-4ED1-92B9-FDAA3F9648F5}" dt="2021-03-16T03:49:11.392" v="8206" actId="113"/>
          <ac:spMkLst>
            <pc:docMk/>
            <pc:sldMk cId="3247708637" sldId="256"/>
            <ac:spMk id="184" creationId="{00000000-0000-0000-0000-000000000000}"/>
          </ac:spMkLst>
        </pc:spChg>
        <pc:spChg chg="del">
          <ac:chgData name="Aaron" userId="74f2db6c-7e77-4cfd-8bbf-546bc60a0edd" providerId="ADAL" clId="{6B5ACA1B-C324-4ED1-92B9-FDAA3F9648F5}" dt="2021-03-16T01:58:30.006" v="558" actId="478"/>
          <ac:spMkLst>
            <pc:docMk/>
            <pc:sldMk cId="3247708637" sldId="256"/>
            <ac:spMk id="185" creationId="{00000000-0000-0000-0000-000000000000}"/>
          </ac:spMkLst>
        </pc:spChg>
        <pc:spChg chg="mod">
          <ac:chgData name="Aaron" userId="74f2db6c-7e77-4cfd-8bbf-546bc60a0edd" providerId="ADAL" clId="{6B5ACA1B-C324-4ED1-92B9-FDAA3F9648F5}" dt="2021-03-16T03:49:45.405" v="8269" actId="20577"/>
          <ac:spMkLst>
            <pc:docMk/>
            <pc:sldMk cId="3247708637" sldId="256"/>
            <ac:spMk id="186" creationId="{00000000-0000-0000-0000-000000000000}"/>
          </ac:spMkLst>
        </pc:spChg>
        <pc:spChg chg="del">
          <ac:chgData name="Aaron" userId="74f2db6c-7e77-4cfd-8bbf-546bc60a0edd" providerId="ADAL" clId="{6B5ACA1B-C324-4ED1-92B9-FDAA3F9648F5}" dt="2021-03-16T03:17:12.890" v="6480" actId="478"/>
          <ac:spMkLst>
            <pc:docMk/>
            <pc:sldMk cId="3247708637" sldId="256"/>
            <ac:spMk id="194" creationId="{00000000-0000-0000-0000-000000000000}"/>
          </ac:spMkLst>
        </pc:spChg>
        <pc:spChg chg="del mod">
          <ac:chgData name="Aaron" userId="74f2db6c-7e77-4cfd-8bbf-546bc60a0edd" providerId="ADAL" clId="{6B5ACA1B-C324-4ED1-92B9-FDAA3F9648F5}" dt="2021-03-16T03:17:09.435" v="6478" actId="478"/>
          <ac:spMkLst>
            <pc:docMk/>
            <pc:sldMk cId="3247708637" sldId="256"/>
            <ac:spMk id="195" creationId="{00000000-0000-0000-0000-000000000000}"/>
          </ac:spMkLst>
        </pc:spChg>
        <pc:spChg chg="del mod">
          <ac:chgData name="Aaron" userId="74f2db6c-7e77-4cfd-8bbf-546bc60a0edd" providerId="ADAL" clId="{6B5ACA1B-C324-4ED1-92B9-FDAA3F9648F5}" dt="2021-03-16T01:58:06.970" v="553" actId="21"/>
          <ac:spMkLst>
            <pc:docMk/>
            <pc:sldMk cId="3247708637" sldId="256"/>
            <ac:spMk id="198" creationId="{00000000-0000-0000-0000-000000000000}"/>
          </ac:spMkLst>
        </pc:spChg>
        <pc:spChg chg="del mod">
          <ac:chgData name="Aaron" userId="74f2db6c-7e77-4cfd-8bbf-546bc60a0edd" providerId="ADAL" clId="{6B5ACA1B-C324-4ED1-92B9-FDAA3F9648F5}" dt="2021-03-16T03:42:10.678" v="7856" actId="478"/>
          <ac:spMkLst>
            <pc:docMk/>
            <pc:sldMk cId="3247708637" sldId="256"/>
            <ac:spMk id="200" creationId="{00000000-0000-0000-0000-000000000000}"/>
          </ac:spMkLst>
        </pc:spChg>
        <pc:spChg chg="mod">
          <ac:chgData name="Aaron" userId="74f2db6c-7e77-4cfd-8bbf-546bc60a0edd" providerId="ADAL" clId="{6B5ACA1B-C324-4ED1-92B9-FDAA3F9648F5}" dt="2021-03-16T03:55:31.365" v="8571" actId="20577"/>
          <ac:spMkLst>
            <pc:docMk/>
            <pc:sldMk cId="3247708637" sldId="256"/>
            <ac:spMk id="208" creationId="{00000000-0000-0000-0000-000000000000}"/>
          </ac:spMkLst>
        </pc:spChg>
        <pc:spChg chg="add del mod">
          <ac:chgData name="Aaron" userId="74f2db6c-7e77-4cfd-8bbf-546bc60a0edd" providerId="ADAL" clId="{6B5ACA1B-C324-4ED1-92B9-FDAA3F9648F5}" dt="2021-03-16T03:56:05.419" v="8659" actId="313"/>
          <ac:spMkLst>
            <pc:docMk/>
            <pc:sldMk cId="3247708637" sldId="256"/>
            <ac:spMk id="209" creationId="{00000000-0000-0000-0000-000000000000}"/>
          </ac:spMkLst>
        </pc:spChg>
        <pc:spChg chg="mod">
          <ac:chgData name="Aaron" userId="74f2db6c-7e77-4cfd-8bbf-546bc60a0edd" providerId="ADAL" clId="{6B5ACA1B-C324-4ED1-92B9-FDAA3F9648F5}" dt="2021-03-16T03:57:28.533" v="8880" actId="14100"/>
          <ac:spMkLst>
            <pc:docMk/>
            <pc:sldMk cId="3247708637" sldId="256"/>
            <ac:spMk id="210" creationId="{00000000-0000-0000-0000-000000000000}"/>
          </ac:spMkLst>
        </pc:spChg>
        <pc:spChg chg="add del mod">
          <ac:chgData name="Aaron" userId="74f2db6c-7e77-4cfd-8bbf-546bc60a0edd" providerId="ADAL" clId="{6B5ACA1B-C324-4ED1-92B9-FDAA3F9648F5}" dt="2021-03-16T01:58:35.027" v="563" actId="47"/>
          <ac:spMkLst>
            <pc:docMk/>
            <pc:sldMk cId="3247708637" sldId="256"/>
            <ac:spMk id="211" creationId="{00000000-0000-0000-0000-000000000000}"/>
          </ac:spMkLst>
        </pc:spChg>
        <pc:spChg chg="del">
          <ac:chgData name="Aaron" userId="74f2db6c-7e77-4cfd-8bbf-546bc60a0edd" providerId="ADAL" clId="{6B5ACA1B-C324-4ED1-92B9-FDAA3F9648F5}" dt="2021-03-16T03:42:37.273" v="7866" actId="478"/>
          <ac:spMkLst>
            <pc:docMk/>
            <pc:sldMk cId="3247708637" sldId="256"/>
            <ac:spMk id="212" creationId="{00000000-0000-0000-0000-000000000000}"/>
          </ac:spMkLst>
        </pc:spChg>
        <pc:spChg chg="del mod">
          <ac:chgData name="Aaron" userId="74f2db6c-7e77-4cfd-8bbf-546bc60a0edd" providerId="ADAL" clId="{6B5ACA1B-C324-4ED1-92B9-FDAA3F9648F5}" dt="2021-03-16T03:42:43.694" v="7868" actId="478"/>
          <ac:spMkLst>
            <pc:docMk/>
            <pc:sldMk cId="3247708637" sldId="256"/>
            <ac:spMk id="213" creationId="{00000000-0000-0000-0000-000000000000}"/>
          </ac:spMkLst>
        </pc:spChg>
        <pc:spChg chg="mod">
          <ac:chgData name="Aaron" userId="74f2db6c-7e77-4cfd-8bbf-546bc60a0edd" providerId="ADAL" clId="{6B5ACA1B-C324-4ED1-92B9-FDAA3F9648F5}" dt="2021-03-16T03:46:41.406" v="7975" actId="20577"/>
          <ac:spMkLst>
            <pc:docMk/>
            <pc:sldMk cId="3247708637" sldId="256"/>
            <ac:spMk id="214" creationId="{00000000-0000-0000-0000-000000000000}"/>
          </ac:spMkLst>
        </pc:spChg>
        <pc:spChg chg="mod">
          <ac:chgData name="Aaron" userId="74f2db6c-7e77-4cfd-8bbf-546bc60a0edd" providerId="ADAL" clId="{6B5ACA1B-C324-4ED1-92B9-FDAA3F9648F5}" dt="2021-03-16T03:48:01.349" v="8047" actId="113"/>
          <ac:spMkLst>
            <pc:docMk/>
            <pc:sldMk cId="3247708637" sldId="256"/>
            <ac:spMk id="215" creationId="{00000000-0000-0000-0000-000000000000}"/>
          </ac:spMkLst>
        </pc:spChg>
        <pc:spChg chg="mod">
          <ac:chgData name="Aaron" userId="74f2db6c-7e77-4cfd-8bbf-546bc60a0edd" providerId="ADAL" clId="{6B5ACA1B-C324-4ED1-92B9-FDAA3F9648F5}" dt="2021-03-16T03:52:08.508" v="8332" actId="20577"/>
          <ac:spMkLst>
            <pc:docMk/>
            <pc:sldMk cId="3247708637" sldId="256"/>
            <ac:spMk id="216" creationId="{00000000-0000-0000-0000-000000000000}"/>
          </ac:spMkLst>
        </pc:spChg>
        <pc:spChg chg="del">
          <ac:chgData name="Aaron" userId="74f2db6c-7e77-4cfd-8bbf-546bc60a0edd" providerId="ADAL" clId="{6B5ACA1B-C324-4ED1-92B9-FDAA3F9648F5}" dt="2021-03-16T03:42:33.607" v="7864" actId="478"/>
          <ac:spMkLst>
            <pc:docMk/>
            <pc:sldMk cId="3247708637" sldId="256"/>
            <ac:spMk id="217" creationId="{00000000-0000-0000-0000-000000000000}"/>
          </ac:spMkLst>
        </pc:spChg>
        <pc:spChg chg="del">
          <ac:chgData name="Aaron" userId="74f2db6c-7e77-4cfd-8bbf-546bc60a0edd" providerId="ADAL" clId="{6B5ACA1B-C324-4ED1-92B9-FDAA3F9648F5}" dt="2021-03-16T03:44:26.403" v="7880" actId="478"/>
          <ac:spMkLst>
            <pc:docMk/>
            <pc:sldMk cId="3247708637" sldId="256"/>
            <ac:spMk id="218" creationId="{00000000-0000-0000-0000-000000000000}"/>
          </ac:spMkLst>
        </pc:spChg>
        <pc:spChg chg="del mod">
          <ac:chgData name="Aaron" userId="74f2db6c-7e77-4cfd-8bbf-546bc60a0edd" providerId="ADAL" clId="{6B5ACA1B-C324-4ED1-92B9-FDAA3F9648F5}" dt="2021-03-16T03:42:30.865" v="7863" actId="478"/>
          <ac:spMkLst>
            <pc:docMk/>
            <pc:sldMk cId="3247708637" sldId="256"/>
            <ac:spMk id="219" creationId="{00000000-0000-0000-0000-000000000000}"/>
          </ac:spMkLst>
        </pc:spChg>
        <pc:spChg chg="del">
          <ac:chgData name="Aaron" userId="74f2db6c-7e77-4cfd-8bbf-546bc60a0edd" providerId="ADAL" clId="{6B5ACA1B-C324-4ED1-92B9-FDAA3F9648F5}" dt="2021-03-16T03:42:46.455" v="7869" actId="478"/>
          <ac:spMkLst>
            <pc:docMk/>
            <pc:sldMk cId="3247708637" sldId="256"/>
            <ac:spMk id="220" creationId="{00000000-0000-0000-0000-000000000000}"/>
          </ac:spMkLst>
        </pc:spChg>
        <pc:spChg chg="del">
          <ac:chgData name="Aaron" userId="74f2db6c-7e77-4cfd-8bbf-546bc60a0edd" providerId="ADAL" clId="{6B5ACA1B-C324-4ED1-92B9-FDAA3F9648F5}" dt="2021-03-16T03:42:48.729" v="7870" actId="478"/>
          <ac:spMkLst>
            <pc:docMk/>
            <pc:sldMk cId="3247708637" sldId="256"/>
            <ac:spMk id="221" creationId="{00000000-0000-0000-0000-000000000000}"/>
          </ac:spMkLst>
        </pc:spChg>
        <pc:spChg chg="del mod">
          <ac:chgData name="Aaron" userId="74f2db6c-7e77-4cfd-8bbf-546bc60a0edd" providerId="ADAL" clId="{6B5ACA1B-C324-4ED1-92B9-FDAA3F9648F5}" dt="2021-03-16T03:42:24.125" v="7858" actId="478"/>
          <ac:spMkLst>
            <pc:docMk/>
            <pc:sldMk cId="3247708637" sldId="256"/>
            <ac:spMk id="222" creationId="{00000000-0000-0000-0000-000000000000}"/>
          </ac:spMkLst>
        </pc:spChg>
        <pc:spChg chg="del">
          <ac:chgData name="Aaron" userId="74f2db6c-7e77-4cfd-8bbf-546bc60a0edd" providerId="ADAL" clId="{6B5ACA1B-C324-4ED1-92B9-FDAA3F9648F5}" dt="2021-03-16T03:42:35.441" v="7865" actId="478"/>
          <ac:spMkLst>
            <pc:docMk/>
            <pc:sldMk cId="3247708637" sldId="256"/>
            <ac:spMk id="223" creationId="{00000000-0000-0000-0000-000000000000}"/>
          </ac:spMkLst>
        </pc:spChg>
        <pc:spChg chg="del">
          <ac:chgData name="Aaron" userId="74f2db6c-7e77-4cfd-8bbf-546bc60a0edd" providerId="ADAL" clId="{6B5ACA1B-C324-4ED1-92B9-FDAA3F9648F5}" dt="2021-03-16T03:32:23.056" v="7513" actId="478"/>
          <ac:spMkLst>
            <pc:docMk/>
            <pc:sldMk cId="3247708637" sldId="256"/>
            <ac:spMk id="225" creationId="{00000000-0000-0000-0000-000000000000}"/>
          </ac:spMkLst>
        </pc:spChg>
        <pc:spChg chg="del mod">
          <ac:chgData name="Aaron" userId="74f2db6c-7e77-4cfd-8bbf-546bc60a0edd" providerId="ADAL" clId="{6B5ACA1B-C324-4ED1-92B9-FDAA3F9648F5}" dt="2021-03-16T03:35:53.637" v="7540" actId="478"/>
          <ac:spMkLst>
            <pc:docMk/>
            <pc:sldMk cId="3247708637" sldId="256"/>
            <ac:spMk id="226" creationId="{00000000-0000-0000-0000-000000000000}"/>
          </ac:spMkLst>
        </pc:spChg>
        <pc:spChg chg="del">
          <ac:chgData name="Aaron" userId="74f2db6c-7e77-4cfd-8bbf-546bc60a0edd" providerId="ADAL" clId="{6B5ACA1B-C324-4ED1-92B9-FDAA3F9648F5}" dt="2021-03-16T03:35:55.190" v="7541" actId="478"/>
          <ac:spMkLst>
            <pc:docMk/>
            <pc:sldMk cId="3247708637" sldId="256"/>
            <ac:spMk id="227" creationId="{00000000-0000-0000-0000-000000000000}"/>
          </ac:spMkLst>
        </pc:spChg>
        <pc:spChg chg="del">
          <ac:chgData name="Aaron" userId="74f2db6c-7e77-4cfd-8bbf-546bc60a0edd" providerId="ADAL" clId="{6B5ACA1B-C324-4ED1-92B9-FDAA3F9648F5}" dt="2021-03-16T03:32:33.016" v="7514" actId="478"/>
          <ac:spMkLst>
            <pc:docMk/>
            <pc:sldMk cId="3247708637" sldId="256"/>
            <ac:spMk id="228" creationId="{00000000-0000-0000-0000-000000000000}"/>
          </ac:spMkLst>
        </pc:spChg>
        <pc:spChg chg="del">
          <ac:chgData name="Aaron" userId="74f2db6c-7e77-4cfd-8bbf-546bc60a0edd" providerId="ADAL" clId="{6B5ACA1B-C324-4ED1-92B9-FDAA3F9648F5}" dt="2021-03-16T03:42:41.073" v="7867" actId="478"/>
          <ac:spMkLst>
            <pc:docMk/>
            <pc:sldMk cId="3247708637" sldId="256"/>
            <ac:spMk id="229" creationId="{00000000-0000-0000-0000-000000000000}"/>
          </ac:spMkLst>
        </pc:spChg>
        <pc:spChg chg="del mod">
          <ac:chgData name="Aaron" userId="74f2db6c-7e77-4cfd-8bbf-546bc60a0edd" providerId="ADAL" clId="{6B5ACA1B-C324-4ED1-92B9-FDAA3F9648F5}" dt="2021-03-16T01:58:42.022" v="566" actId="21"/>
          <ac:spMkLst>
            <pc:docMk/>
            <pc:sldMk cId="3247708637" sldId="256"/>
            <ac:spMk id="230" creationId="{00000000-0000-0000-0000-000000000000}"/>
          </ac:spMkLst>
        </pc:spChg>
        <pc:grpChg chg="add del mod">
          <ac:chgData name="Aaron" userId="74f2db6c-7e77-4cfd-8bbf-546bc60a0edd" providerId="ADAL" clId="{6B5ACA1B-C324-4ED1-92B9-FDAA3F9648F5}" dt="2021-03-16T01:58:28.375" v="557" actId="478"/>
          <ac:grpSpMkLst>
            <pc:docMk/>
            <pc:sldMk cId="3247708637" sldId="256"/>
            <ac:grpSpMk id="161" creationId="{00000000-0000-0000-0000-000000000000}"/>
          </ac:grpSpMkLst>
        </pc:grpChg>
        <pc:grpChg chg="del mod">
          <ac:chgData name="Aaron" userId="74f2db6c-7e77-4cfd-8bbf-546bc60a0edd" providerId="ADAL" clId="{6B5ACA1B-C324-4ED1-92B9-FDAA3F9648F5}" dt="2021-03-16T03:30:28.379" v="7499" actId="478"/>
          <ac:grpSpMkLst>
            <pc:docMk/>
            <pc:sldMk cId="3247708637" sldId="256"/>
            <ac:grpSpMk id="172" creationId="{00000000-0000-0000-0000-000000000000}"/>
          </ac:grpSpMkLst>
        </pc:grpChg>
        <pc:grpChg chg="mod">
          <ac:chgData name="Aaron" userId="74f2db6c-7e77-4cfd-8bbf-546bc60a0edd" providerId="ADAL" clId="{6B5ACA1B-C324-4ED1-92B9-FDAA3F9648F5}" dt="2021-03-16T03:22:58.377" v="6915" actId="1076"/>
          <ac:grpSpMkLst>
            <pc:docMk/>
            <pc:sldMk cId="3247708637" sldId="256"/>
            <ac:grpSpMk id="175" creationId="{00000000-0000-0000-0000-000000000000}"/>
          </ac:grpSpMkLst>
        </pc:grpChg>
        <pc:grpChg chg="mod">
          <ac:chgData name="Aaron" userId="74f2db6c-7e77-4cfd-8bbf-546bc60a0edd" providerId="ADAL" clId="{6B5ACA1B-C324-4ED1-92B9-FDAA3F9648F5}" dt="2021-03-16T03:02:49.671" v="5151" actId="14100"/>
          <ac:grpSpMkLst>
            <pc:docMk/>
            <pc:sldMk cId="3247708637" sldId="256"/>
            <ac:grpSpMk id="179" creationId="{00000000-0000-0000-0000-000000000000}"/>
          </ac:grpSpMkLst>
        </pc:grpChg>
        <pc:graphicFrameChg chg="del">
          <ac:chgData name="Aaron" userId="74f2db6c-7e77-4cfd-8bbf-546bc60a0edd" providerId="ADAL" clId="{6B5ACA1B-C324-4ED1-92B9-FDAA3F9648F5}" dt="2021-03-16T01:58:21.039" v="554" actId="478"/>
          <ac:graphicFrameMkLst>
            <pc:docMk/>
            <pc:sldMk cId="3247708637" sldId="256"/>
            <ac:graphicFrameMk id="163" creationId="{00000000-0000-0000-0000-000000000000}"/>
          </ac:graphicFrameMkLst>
        </pc:graphicFrameChg>
        <pc:graphicFrameChg chg="del topLvl">
          <ac:chgData name="Aaron" userId="74f2db6c-7e77-4cfd-8bbf-546bc60a0edd" providerId="ADAL" clId="{6B5ACA1B-C324-4ED1-92B9-FDAA3F9648F5}" dt="2021-03-16T01:58:28.375" v="557" actId="478"/>
          <ac:graphicFrameMkLst>
            <pc:docMk/>
            <pc:sldMk cId="3247708637" sldId="256"/>
            <ac:graphicFrameMk id="164" creationId="{00000000-0000-0000-0000-000000000000}"/>
          </ac:graphicFrameMkLst>
        </pc:graphicFrameChg>
        <pc:graphicFrameChg chg="del">
          <ac:chgData name="Aaron" userId="74f2db6c-7e77-4cfd-8bbf-546bc60a0edd" providerId="ADAL" clId="{6B5ACA1B-C324-4ED1-92B9-FDAA3F9648F5}" dt="2021-03-16T03:17:03.864" v="6475" actId="478"/>
          <ac:graphicFrameMkLst>
            <pc:docMk/>
            <pc:sldMk cId="3247708637" sldId="256"/>
            <ac:graphicFrameMk id="192" creationId="{00000000-0000-0000-0000-000000000000}"/>
          </ac:graphicFrameMkLst>
        </pc:graphicFrameChg>
        <pc:graphicFrameChg chg="del">
          <ac:chgData name="Aaron" userId="74f2db6c-7e77-4cfd-8bbf-546bc60a0edd" providerId="ADAL" clId="{6B5ACA1B-C324-4ED1-92B9-FDAA3F9648F5}" dt="2021-03-16T03:32:18.743" v="7512" actId="478"/>
          <ac:graphicFrameMkLst>
            <pc:docMk/>
            <pc:sldMk cId="3247708637" sldId="256"/>
            <ac:graphicFrameMk id="201" creationId="{00000000-0000-0000-0000-000000000000}"/>
          </ac:graphicFrameMkLst>
        </pc:graphicFrameChg>
        <pc:graphicFrameChg chg="del">
          <ac:chgData name="Aaron" userId="74f2db6c-7e77-4cfd-8bbf-546bc60a0edd" providerId="ADAL" clId="{6B5ACA1B-C324-4ED1-92B9-FDAA3F9648F5}" dt="2021-03-16T03:32:15.583" v="7510" actId="478"/>
          <ac:graphicFrameMkLst>
            <pc:docMk/>
            <pc:sldMk cId="3247708637" sldId="256"/>
            <ac:graphicFrameMk id="202" creationId="{00000000-0000-0000-0000-000000000000}"/>
          </ac:graphicFrameMkLst>
        </pc:graphicFrameChg>
        <pc:graphicFrameChg chg="del">
          <ac:chgData name="Aaron" userId="74f2db6c-7e77-4cfd-8bbf-546bc60a0edd" providerId="ADAL" clId="{6B5ACA1B-C324-4ED1-92B9-FDAA3F9648F5}" dt="2021-03-16T03:33:18.311" v="7520" actId="478"/>
          <ac:graphicFrameMkLst>
            <pc:docMk/>
            <pc:sldMk cId="3247708637" sldId="256"/>
            <ac:graphicFrameMk id="203" creationId="{00000000-0000-0000-0000-000000000000}"/>
          </ac:graphicFrameMkLst>
        </pc:graphicFrameChg>
        <pc:graphicFrameChg chg="del">
          <ac:chgData name="Aaron" userId="74f2db6c-7e77-4cfd-8bbf-546bc60a0edd" providerId="ADAL" clId="{6B5ACA1B-C324-4ED1-92B9-FDAA3F9648F5}" dt="2021-03-16T03:32:16.731" v="7511" actId="478"/>
          <ac:graphicFrameMkLst>
            <pc:docMk/>
            <pc:sldMk cId="3247708637" sldId="256"/>
            <ac:graphicFrameMk id="204" creationId="{00000000-0000-0000-0000-000000000000}"/>
          </ac:graphicFrameMkLst>
        </pc:graphicFrameChg>
        <pc:graphicFrameChg chg="del">
          <ac:chgData name="Aaron" userId="74f2db6c-7e77-4cfd-8bbf-546bc60a0edd" providerId="ADAL" clId="{6B5ACA1B-C324-4ED1-92B9-FDAA3F9648F5}" dt="2021-03-16T03:33:20.612" v="7522" actId="478"/>
          <ac:graphicFrameMkLst>
            <pc:docMk/>
            <pc:sldMk cId="3247708637" sldId="256"/>
            <ac:graphicFrameMk id="205" creationId="{00000000-0000-0000-0000-000000000000}"/>
          </ac:graphicFrameMkLst>
        </pc:graphicFrameChg>
        <pc:graphicFrameChg chg="del">
          <ac:chgData name="Aaron" userId="74f2db6c-7e77-4cfd-8bbf-546bc60a0edd" providerId="ADAL" clId="{6B5ACA1B-C324-4ED1-92B9-FDAA3F9648F5}" dt="2021-03-16T03:33:19.618" v="7521" actId="478"/>
          <ac:graphicFrameMkLst>
            <pc:docMk/>
            <pc:sldMk cId="3247708637" sldId="256"/>
            <ac:graphicFrameMk id="206" creationId="{00000000-0000-0000-0000-000000000000}"/>
          </ac:graphicFrameMkLst>
        </pc:graphicFrameChg>
        <pc:graphicFrameChg chg="del">
          <ac:chgData name="Aaron" userId="74f2db6c-7e77-4cfd-8bbf-546bc60a0edd" providerId="ADAL" clId="{6B5ACA1B-C324-4ED1-92B9-FDAA3F9648F5}" dt="2021-03-16T03:17:06.055" v="6476" actId="478"/>
          <ac:graphicFrameMkLst>
            <pc:docMk/>
            <pc:sldMk cId="3247708637" sldId="256"/>
            <ac:graphicFrameMk id="207" creationId="{00000000-0000-0000-0000-000000000000}"/>
          </ac:graphicFrameMkLst>
        </pc:graphicFrameChg>
        <pc:picChg chg="add mod">
          <ac:chgData name="Aaron" userId="74f2db6c-7e77-4cfd-8bbf-546bc60a0edd" providerId="ADAL" clId="{6B5ACA1B-C324-4ED1-92B9-FDAA3F9648F5}" dt="2021-03-16T02:07:22.664" v="574" actId="1076"/>
          <ac:picMkLst>
            <pc:docMk/>
            <pc:sldMk cId="3247708637" sldId="256"/>
            <ac:picMk id="2" creationId="{8CFF72A6-E159-43DB-99D5-6FB1AE6EEE73}"/>
          </ac:picMkLst>
        </pc:picChg>
        <pc:picChg chg="add mod">
          <ac:chgData name="Aaron" userId="74f2db6c-7e77-4cfd-8bbf-546bc60a0edd" providerId="ADAL" clId="{6B5ACA1B-C324-4ED1-92B9-FDAA3F9648F5}" dt="2021-03-16T02:24:28.921" v="2396" actId="14100"/>
          <ac:picMkLst>
            <pc:docMk/>
            <pc:sldMk cId="3247708637" sldId="256"/>
            <ac:picMk id="3" creationId="{B934E5F8-3317-45DD-AA4B-A3CE2D3C555B}"/>
          </ac:picMkLst>
        </pc:picChg>
        <pc:picChg chg="add mod ord">
          <ac:chgData name="Aaron" userId="74f2db6c-7e77-4cfd-8bbf-546bc60a0edd" providerId="ADAL" clId="{6B5ACA1B-C324-4ED1-92B9-FDAA3F9648F5}" dt="2021-03-16T03:30:59.718" v="7503" actId="14100"/>
          <ac:picMkLst>
            <pc:docMk/>
            <pc:sldMk cId="3247708637" sldId="256"/>
            <ac:picMk id="5" creationId="{A6C32DFB-BE2F-40AD-BBD8-C76BBF3669B8}"/>
          </ac:picMkLst>
        </pc:picChg>
        <pc:picChg chg="add mod">
          <ac:chgData name="Aaron" userId="74f2db6c-7e77-4cfd-8bbf-546bc60a0edd" providerId="ADAL" clId="{6B5ACA1B-C324-4ED1-92B9-FDAA3F9648F5}" dt="2021-03-16T03:47:57.015" v="8046" actId="1076"/>
          <ac:picMkLst>
            <pc:docMk/>
            <pc:sldMk cId="3247708637" sldId="256"/>
            <ac:picMk id="6" creationId="{1F0DAEAB-4937-427E-8B9E-A7C1BF3D673E}"/>
          </ac:picMkLst>
        </pc:picChg>
        <pc:picChg chg="add mod">
          <ac:chgData name="Aaron" userId="74f2db6c-7e77-4cfd-8bbf-546bc60a0edd" providerId="ADAL" clId="{6B5ACA1B-C324-4ED1-92B9-FDAA3F9648F5}" dt="2021-03-16T03:34:35.121" v="7525" actId="14100"/>
          <ac:picMkLst>
            <pc:docMk/>
            <pc:sldMk cId="3247708637" sldId="256"/>
            <ac:picMk id="7" creationId="{A2F93354-E4AB-4B77-8521-4149DA03755B}"/>
          </ac:picMkLst>
        </pc:picChg>
        <pc:picChg chg="add mod">
          <ac:chgData name="Aaron" userId="74f2db6c-7e77-4cfd-8bbf-546bc60a0edd" providerId="ADAL" clId="{6B5ACA1B-C324-4ED1-92B9-FDAA3F9648F5}" dt="2021-03-16T03:36:01.274" v="7544" actId="14100"/>
          <ac:picMkLst>
            <pc:docMk/>
            <pc:sldMk cId="3247708637" sldId="256"/>
            <ac:picMk id="8" creationId="{ED1A6ECE-CAE4-4F0D-9C4A-81A8DD82E6C0}"/>
          </ac:picMkLst>
        </pc:picChg>
        <pc:picChg chg="add mod">
          <ac:chgData name="Aaron" userId="74f2db6c-7e77-4cfd-8bbf-546bc60a0edd" providerId="ADAL" clId="{6B5ACA1B-C324-4ED1-92B9-FDAA3F9648F5}" dt="2021-03-16T03:38:44.633" v="7566" actId="14100"/>
          <ac:picMkLst>
            <pc:docMk/>
            <pc:sldMk cId="3247708637" sldId="256"/>
            <ac:picMk id="9" creationId="{0511D49C-EC09-47AB-9B7C-7B5823EE8D35}"/>
          </ac:picMkLst>
        </pc:picChg>
        <pc:picChg chg="add mod">
          <ac:chgData name="Aaron" userId="74f2db6c-7e77-4cfd-8bbf-546bc60a0edd" providerId="ADAL" clId="{6B5ACA1B-C324-4ED1-92B9-FDAA3F9648F5}" dt="2021-03-16T03:39:28.306" v="7574" actId="14100"/>
          <ac:picMkLst>
            <pc:docMk/>
            <pc:sldMk cId="3247708637" sldId="256"/>
            <ac:picMk id="10" creationId="{04C00F58-C476-41EA-9D72-5EBE0A18BAFB}"/>
          </ac:picMkLst>
        </pc:picChg>
        <pc:picChg chg="add mod">
          <ac:chgData name="Aaron" userId="74f2db6c-7e77-4cfd-8bbf-546bc60a0edd" providerId="ADAL" clId="{6B5ACA1B-C324-4ED1-92B9-FDAA3F9648F5}" dt="2021-03-16T03:41:30.570" v="7603" actId="14100"/>
          <ac:picMkLst>
            <pc:docMk/>
            <pc:sldMk cId="3247708637" sldId="256"/>
            <ac:picMk id="11" creationId="{A06A93A4-9CA6-40BC-972D-A4671247EF4C}"/>
          </ac:picMkLst>
        </pc:picChg>
        <pc:picChg chg="add mod">
          <ac:chgData name="Aaron" userId="74f2db6c-7e77-4cfd-8bbf-546bc60a0edd" providerId="ADAL" clId="{6B5ACA1B-C324-4ED1-92B9-FDAA3F9648F5}" dt="2021-03-16T03:43:44.449" v="7873" actId="14100"/>
          <ac:picMkLst>
            <pc:docMk/>
            <pc:sldMk cId="3247708637" sldId="256"/>
            <ac:picMk id="12" creationId="{C2A3FFD5-0B28-496A-A9B8-94E8450518FF}"/>
          </ac:picMkLst>
        </pc:picChg>
        <pc:picChg chg="add mod">
          <ac:chgData name="Aaron" userId="74f2db6c-7e77-4cfd-8bbf-546bc60a0edd" providerId="ADAL" clId="{6B5ACA1B-C324-4ED1-92B9-FDAA3F9648F5}" dt="2021-03-16T03:44:30.059" v="7881" actId="14100"/>
          <ac:picMkLst>
            <pc:docMk/>
            <pc:sldMk cId="3247708637" sldId="256"/>
            <ac:picMk id="13" creationId="{0A19DFAD-B412-4883-9171-7D452FD1852B}"/>
          </ac:picMkLst>
        </pc:picChg>
        <pc:picChg chg="add mod">
          <ac:chgData name="Aaron" userId="74f2db6c-7e77-4cfd-8bbf-546bc60a0edd" providerId="ADAL" clId="{6B5ACA1B-C324-4ED1-92B9-FDAA3F9648F5}" dt="2021-03-16T03:45:03.494" v="7884" actId="14100"/>
          <ac:picMkLst>
            <pc:docMk/>
            <pc:sldMk cId="3247708637" sldId="256"/>
            <ac:picMk id="14" creationId="{D4D84726-6F2A-4653-B1A6-3A9ABAB83A9F}"/>
          </ac:picMkLst>
        </pc:picChg>
        <pc:picChg chg="add mod">
          <ac:chgData name="Aaron" userId="74f2db6c-7e77-4cfd-8bbf-546bc60a0edd" providerId="ADAL" clId="{6B5ACA1B-C324-4ED1-92B9-FDAA3F9648F5}" dt="2021-03-16T03:51:23.062" v="8272" actId="14100"/>
          <ac:picMkLst>
            <pc:docMk/>
            <pc:sldMk cId="3247708637" sldId="256"/>
            <ac:picMk id="15" creationId="{B29B4735-9F89-40EE-98D4-0A30A8FF93CB}"/>
          </ac:picMkLst>
        </pc:picChg>
        <pc:picChg chg="del">
          <ac:chgData name="Aaron" userId="74f2db6c-7e77-4cfd-8bbf-546bc60a0edd" providerId="ADAL" clId="{6B5ACA1B-C324-4ED1-92B9-FDAA3F9648F5}" dt="2021-03-16T01:57:51.700" v="546" actId="21"/>
          <ac:picMkLst>
            <pc:docMk/>
            <pc:sldMk cId="3247708637" sldId="256"/>
            <ac:picMk id="190" creationId="{00000000-0000-0000-0000-000000000000}"/>
          </ac:picMkLst>
        </pc:picChg>
        <pc:picChg chg="del">
          <ac:chgData name="Aaron" userId="74f2db6c-7e77-4cfd-8bbf-546bc60a0edd" providerId="ADAL" clId="{6B5ACA1B-C324-4ED1-92B9-FDAA3F9648F5}" dt="2021-03-16T01:57:52.855" v="547" actId="21"/>
          <ac:picMkLst>
            <pc:docMk/>
            <pc:sldMk cId="3247708637" sldId="256"/>
            <ac:picMk id="191" creationId="{00000000-0000-0000-0000-000000000000}"/>
          </ac:picMkLst>
        </pc:picChg>
        <pc:picChg chg="del">
          <ac:chgData name="Aaron" userId="74f2db6c-7e77-4cfd-8bbf-546bc60a0edd" providerId="ADAL" clId="{6B5ACA1B-C324-4ED1-92B9-FDAA3F9648F5}" dt="2021-03-16T03:17:10.493" v="6479" actId="478"/>
          <ac:picMkLst>
            <pc:docMk/>
            <pc:sldMk cId="3247708637" sldId="256"/>
            <ac:picMk id="193" creationId="{00000000-0000-0000-0000-000000000000}"/>
          </ac:picMkLst>
        </pc:picChg>
        <pc:picChg chg="del">
          <ac:chgData name="Aaron" userId="74f2db6c-7e77-4cfd-8bbf-546bc60a0edd" providerId="ADAL" clId="{6B5ACA1B-C324-4ED1-92B9-FDAA3F9648F5}" dt="2021-03-16T03:17:16.235" v="6481" actId="478"/>
          <ac:picMkLst>
            <pc:docMk/>
            <pc:sldMk cId="3247708637" sldId="256"/>
            <ac:picMk id="196" creationId="{00000000-0000-0000-0000-000000000000}"/>
          </ac:picMkLst>
        </pc:picChg>
        <pc:picChg chg="del">
          <ac:chgData name="Aaron" userId="74f2db6c-7e77-4cfd-8bbf-546bc60a0edd" providerId="ADAL" clId="{6B5ACA1B-C324-4ED1-92B9-FDAA3F9648F5}" dt="2021-03-16T03:17:17.400" v="6482" actId="478"/>
          <ac:picMkLst>
            <pc:docMk/>
            <pc:sldMk cId="3247708637" sldId="256"/>
            <ac:picMk id="197" creationId="{00000000-0000-0000-0000-000000000000}"/>
          </ac:picMkLst>
        </pc:picChg>
        <pc:picChg chg="del">
          <ac:chgData name="Aaron" userId="74f2db6c-7e77-4cfd-8bbf-546bc60a0edd" providerId="ADAL" clId="{6B5ACA1B-C324-4ED1-92B9-FDAA3F9648F5}" dt="2021-03-16T03:32:12.950" v="7509" actId="478"/>
          <ac:picMkLst>
            <pc:docMk/>
            <pc:sldMk cId="3247708637" sldId="256"/>
            <ac:picMk id="199" creationId="{00000000-0000-0000-0000-000000000000}"/>
          </ac:picMkLst>
        </pc:picChg>
        <pc:picChg chg="del">
          <ac:chgData name="Aaron" userId="74f2db6c-7e77-4cfd-8bbf-546bc60a0edd" providerId="ADAL" clId="{6B5ACA1B-C324-4ED1-92B9-FDAA3F9648F5}" dt="2021-03-16T01:58:01.146" v="550" actId="478"/>
          <ac:picMkLst>
            <pc:docMk/>
            <pc:sldMk cId="3247708637" sldId="256"/>
            <ac:picMk id="224"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3/15/2021</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6"/>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3"/>
            <a:ext cx="30723840" cy="8412480"/>
          </a:xfrm>
        </p:spPr>
        <p:txBody>
          <a:bodyPr/>
          <a:lstStyle>
            <a:lvl1pPr marL="0" indent="0" algn="ctr">
              <a:buNone/>
              <a:defRPr>
                <a:solidFill>
                  <a:schemeClr val="tx1">
                    <a:tint val="75000"/>
                  </a:schemeClr>
                </a:solidFill>
              </a:defRPr>
            </a:lvl1pPr>
            <a:lvl2pPr marL="2072951" indent="0" algn="ctr">
              <a:buNone/>
              <a:defRPr>
                <a:solidFill>
                  <a:schemeClr val="tx1">
                    <a:tint val="75000"/>
                  </a:schemeClr>
                </a:solidFill>
              </a:defRPr>
            </a:lvl2pPr>
            <a:lvl3pPr marL="4145900" indent="0" algn="ctr">
              <a:buNone/>
              <a:defRPr>
                <a:solidFill>
                  <a:schemeClr val="tx1">
                    <a:tint val="75000"/>
                  </a:schemeClr>
                </a:solidFill>
              </a:defRPr>
            </a:lvl3pPr>
            <a:lvl4pPr marL="6218851" indent="0" algn="ctr">
              <a:buNone/>
              <a:defRPr>
                <a:solidFill>
                  <a:schemeClr val="tx1">
                    <a:tint val="75000"/>
                  </a:schemeClr>
                </a:solidFill>
              </a:defRPr>
            </a:lvl4pPr>
            <a:lvl5pPr marL="8291798" indent="0" algn="ctr">
              <a:buNone/>
              <a:defRPr>
                <a:solidFill>
                  <a:schemeClr val="tx1">
                    <a:tint val="75000"/>
                  </a:schemeClr>
                </a:solidFill>
              </a:defRPr>
            </a:lvl5pPr>
            <a:lvl6pPr marL="10364750" indent="0" algn="ctr">
              <a:buNone/>
              <a:defRPr>
                <a:solidFill>
                  <a:schemeClr val="tx1">
                    <a:tint val="75000"/>
                  </a:schemeClr>
                </a:solidFill>
              </a:defRPr>
            </a:lvl6pPr>
            <a:lvl7pPr marL="12437701" indent="0" algn="ctr">
              <a:buNone/>
              <a:defRPr>
                <a:solidFill>
                  <a:schemeClr val="tx1">
                    <a:tint val="75000"/>
                  </a:schemeClr>
                </a:solidFill>
              </a:defRPr>
            </a:lvl7pPr>
            <a:lvl8pPr marL="14510648" indent="0" algn="ctr">
              <a:buNone/>
              <a:defRPr>
                <a:solidFill>
                  <a:schemeClr val="tx1">
                    <a:tint val="75000"/>
                  </a:schemeClr>
                </a:solidFill>
              </a:defRPr>
            </a:lvl8pPr>
            <a:lvl9pPr marL="1658360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5"/>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5"/>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4"/>
            <a:ext cx="37307520" cy="653796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467103" y="13952231"/>
            <a:ext cx="37307520" cy="7200900"/>
          </a:xfrm>
        </p:spPr>
        <p:txBody>
          <a:bodyPr anchor="b"/>
          <a:lstStyle>
            <a:lvl1pPr marL="0" indent="0">
              <a:buNone/>
              <a:defRPr sz="9100">
                <a:solidFill>
                  <a:schemeClr val="tx1">
                    <a:tint val="75000"/>
                  </a:schemeClr>
                </a:solidFill>
              </a:defRPr>
            </a:lvl1pPr>
            <a:lvl2pPr marL="2072951" indent="0">
              <a:buNone/>
              <a:defRPr sz="8200">
                <a:solidFill>
                  <a:schemeClr val="tx1">
                    <a:tint val="75000"/>
                  </a:schemeClr>
                </a:solidFill>
              </a:defRPr>
            </a:lvl2pPr>
            <a:lvl3pPr marL="4145900" indent="0">
              <a:buNone/>
              <a:defRPr sz="7200">
                <a:solidFill>
                  <a:schemeClr val="tx1">
                    <a:tint val="75000"/>
                  </a:schemeClr>
                </a:solidFill>
              </a:defRPr>
            </a:lvl3pPr>
            <a:lvl4pPr marL="6218851" indent="0">
              <a:buNone/>
              <a:defRPr sz="6300">
                <a:solidFill>
                  <a:schemeClr val="tx1">
                    <a:tint val="75000"/>
                  </a:schemeClr>
                </a:solidFill>
              </a:defRPr>
            </a:lvl4pPr>
            <a:lvl5pPr marL="8291798" indent="0">
              <a:buNone/>
              <a:defRPr sz="6300">
                <a:solidFill>
                  <a:schemeClr val="tx1">
                    <a:tint val="75000"/>
                  </a:schemeClr>
                </a:solidFill>
              </a:defRPr>
            </a:lvl5pPr>
            <a:lvl6pPr marL="10364750" indent="0">
              <a:buNone/>
              <a:defRPr sz="6300">
                <a:solidFill>
                  <a:schemeClr val="tx1">
                    <a:tint val="75000"/>
                  </a:schemeClr>
                </a:solidFill>
              </a:defRPr>
            </a:lvl6pPr>
            <a:lvl7pPr marL="12437701" indent="0">
              <a:buNone/>
              <a:defRPr sz="6300">
                <a:solidFill>
                  <a:schemeClr val="tx1">
                    <a:tint val="75000"/>
                  </a:schemeClr>
                </a:solidFill>
              </a:defRPr>
            </a:lvl7pPr>
            <a:lvl8pPr marL="14510648" indent="0">
              <a:buNone/>
              <a:defRPr sz="6300">
                <a:solidFill>
                  <a:schemeClr val="tx1">
                    <a:tint val="75000"/>
                  </a:schemeClr>
                </a:solidFill>
              </a:defRPr>
            </a:lvl8pPr>
            <a:lvl9pPr marL="16583601" indent="0">
              <a:buNone/>
              <a:defRPr sz="6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4" y="7368544"/>
            <a:ext cx="19392903"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4" name="Content Placeholder 3"/>
          <p:cNvSpPr>
            <a:spLocks noGrp="1"/>
          </p:cNvSpPr>
          <p:nvPr>
            <p:ph sz="half" idx="2"/>
          </p:nvPr>
        </p:nvSpPr>
        <p:spPr>
          <a:xfrm>
            <a:off x="2194564" y="10439402"/>
            <a:ext cx="19392903"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7368544"/>
            <a:ext cx="19400520"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2296128" y="10439402"/>
            <a:ext cx="19400520"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1" y="1310640"/>
            <a:ext cx="1443990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4500"/>
            </a:lvl1pPr>
            <a:lvl2pPr>
              <a:defRPr sz="128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71" y="6888488"/>
            <a:ext cx="14439903" cy="22517103"/>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4500"/>
            </a:lvl1pPr>
            <a:lvl2pPr marL="2072951" indent="0">
              <a:buNone/>
              <a:defRPr sz="12800"/>
            </a:lvl2pPr>
            <a:lvl3pPr marL="4145900" indent="0">
              <a:buNone/>
              <a:defRPr sz="10900"/>
            </a:lvl3pPr>
            <a:lvl4pPr marL="6218851" indent="0">
              <a:buNone/>
              <a:defRPr sz="9100"/>
            </a:lvl4pPr>
            <a:lvl5pPr marL="8291798" indent="0">
              <a:buNone/>
              <a:defRPr sz="9100"/>
            </a:lvl5pPr>
            <a:lvl6pPr marL="10364750" indent="0">
              <a:buNone/>
              <a:defRPr sz="9100"/>
            </a:lvl6pPr>
            <a:lvl7pPr marL="12437701" indent="0">
              <a:buNone/>
              <a:defRPr sz="9100"/>
            </a:lvl7pPr>
            <a:lvl8pPr marL="14510648" indent="0">
              <a:buNone/>
              <a:defRPr sz="9100"/>
            </a:lvl8pPr>
            <a:lvl9pPr marL="16583601" indent="0">
              <a:buNone/>
              <a:defRPr sz="9100"/>
            </a:lvl9pPr>
          </a:lstStyle>
          <a:p>
            <a:endParaRPr lang="en-US"/>
          </a:p>
        </p:txBody>
      </p:sp>
      <p:sp>
        <p:nvSpPr>
          <p:cNvPr id="4" name="Text Placeholder 3"/>
          <p:cNvSpPr>
            <a:spLocks noGrp="1"/>
          </p:cNvSpPr>
          <p:nvPr>
            <p:ph type="body" sz="half" idx="2"/>
          </p:nvPr>
        </p:nvSpPr>
        <p:spPr>
          <a:xfrm>
            <a:off x="8602983" y="25763227"/>
            <a:ext cx="26334720" cy="3863337"/>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4591" tIns="207295" rIns="414591" bIns="207295" rtlCol="0" anchor="ctr">
            <a:normAutofit/>
          </a:bodyPr>
          <a:lstStyle/>
          <a:p>
            <a:r>
              <a:rPr lang="en-US"/>
              <a:t>Click to edit Master title style</a:t>
            </a:r>
          </a:p>
        </p:txBody>
      </p:sp>
      <p:sp>
        <p:nvSpPr>
          <p:cNvPr id="3" name="Text Placeholder 2"/>
          <p:cNvSpPr>
            <a:spLocks noGrp="1"/>
          </p:cNvSpPr>
          <p:nvPr>
            <p:ph type="body" idx="1"/>
          </p:nvPr>
        </p:nvSpPr>
        <p:spPr>
          <a:xfrm>
            <a:off x="2194560" y="7680971"/>
            <a:ext cx="39502080" cy="21724622"/>
          </a:xfrm>
          <a:prstGeom prst="rect">
            <a:avLst/>
          </a:prstGeom>
        </p:spPr>
        <p:txBody>
          <a:bodyPr vert="horz" lIns="414591" tIns="207295" rIns="414591" bIns="20729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1"/>
          </a:xfrm>
          <a:prstGeom prst="rect">
            <a:avLst/>
          </a:prstGeom>
        </p:spPr>
        <p:txBody>
          <a:bodyPr vert="horz" lIns="414591" tIns="207295" rIns="414591" bIns="207295" rtlCol="0" anchor="ctr"/>
          <a:lstStyle>
            <a:lvl1pPr algn="l">
              <a:defRPr sz="5500">
                <a:solidFill>
                  <a:schemeClr val="tx1">
                    <a:tint val="75000"/>
                  </a:schemeClr>
                </a:solidFill>
              </a:defRPr>
            </a:lvl1pPr>
          </a:lstStyle>
          <a:p>
            <a:fld id="{163D97CC-475F-BE49-B579-6BFEF977A37E}" type="datetimeFigureOut">
              <a:rPr lang="en-US" smtClean="0"/>
              <a:t>3/15/2021</a:t>
            </a:fld>
            <a:endParaRPr lang="en-US"/>
          </a:p>
        </p:txBody>
      </p:sp>
      <p:sp>
        <p:nvSpPr>
          <p:cNvPr id="5" name="Footer Placeholder 4"/>
          <p:cNvSpPr>
            <a:spLocks noGrp="1"/>
          </p:cNvSpPr>
          <p:nvPr>
            <p:ph type="ftr" sz="quarter" idx="3"/>
          </p:nvPr>
        </p:nvSpPr>
        <p:spPr>
          <a:xfrm>
            <a:off x="14996160" y="30510482"/>
            <a:ext cx="13898880" cy="1752601"/>
          </a:xfrm>
          <a:prstGeom prst="rect">
            <a:avLst/>
          </a:prstGeom>
        </p:spPr>
        <p:txBody>
          <a:bodyPr vert="horz" lIns="414591" tIns="207295" rIns="414591" bIns="207295"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1"/>
          </a:xfrm>
          <a:prstGeom prst="rect">
            <a:avLst/>
          </a:prstGeom>
        </p:spPr>
        <p:txBody>
          <a:bodyPr vert="horz" lIns="414591" tIns="207295" rIns="414591" bIns="207295" rtlCol="0" anchor="ctr"/>
          <a:lstStyle>
            <a:lvl1pPr algn="r">
              <a:defRPr sz="5500">
                <a:solidFill>
                  <a:schemeClr val="tx1">
                    <a:tint val="75000"/>
                  </a:schemeClr>
                </a:solidFill>
              </a:defRPr>
            </a:lvl1pPr>
          </a:lstStyle>
          <a:p>
            <a:fld id="{BEC96AFA-303D-8042-85F3-1EA037B235F2}" type="slidenum">
              <a:rPr lang="en-US" smtClean="0"/>
              <a:t>‹#›</a:t>
            </a:fld>
            <a:endParaRPr lang="en-US"/>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72951" rtl="0" eaLnBrk="1" latinLnBrk="0" hangingPunct="1">
        <a:spcBef>
          <a:spcPct val="0"/>
        </a:spcBef>
        <a:buNone/>
        <a:defRPr sz="20000" kern="1200">
          <a:solidFill>
            <a:schemeClr val="tx1"/>
          </a:solidFill>
          <a:latin typeface="+mj-lt"/>
          <a:ea typeface="+mj-ea"/>
          <a:cs typeface="+mj-cs"/>
        </a:defRPr>
      </a:lvl1pPr>
    </p:titleStyle>
    <p:bodyStyle>
      <a:lvl1pPr marL="1554711" indent="-1554711" algn="l" defTabSz="2072951" rtl="0" eaLnBrk="1" latinLnBrk="0" hangingPunct="1">
        <a:spcBef>
          <a:spcPct val="20000"/>
        </a:spcBef>
        <a:buFont typeface="Arial"/>
        <a:buChar char="•"/>
        <a:defRPr sz="14500" kern="1200">
          <a:solidFill>
            <a:schemeClr val="tx1"/>
          </a:solidFill>
          <a:latin typeface="+mn-lt"/>
          <a:ea typeface="+mn-ea"/>
          <a:cs typeface="+mn-cs"/>
        </a:defRPr>
      </a:lvl1pPr>
      <a:lvl2pPr marL="3368541" indent="-1295594" algn="l" defTabSz="2072951" rtl="0" eaLnBrk="1" latinLnBrk="0" hangingPunct="1">
        <a:spcBef>
          <a:spcPct val="20000"/>
        </a:spcBef>
        <a:buFont typeface="Arial"/>
        <a:buChar char="–"/>
        <a:defRPr sz="12800" kern="1200">
          <a:solidFill>
            <a:schemeClr val="tx1"/>
          </a:solidFill>
          <a:latin typeface="+mn-lt"/>
          <a:ea typeface="+mn-ea"/>
          <a:cs typeface="+mn-cs"/>
        </a:defRPr>
      </a:lvl2pPr>
      <a:lvl3pPr marL="5182373" indent="-1036473" algn="l" defTabSz="2072951" rtl="0" eaLnBrk="1" latinLnBrk="0" hangingPunct="1">
        <a:spcBef>
          <a:spcPct val="20000"/>
        </a:spcBef>
        <a:buFont typeface="Arial"/>
        <a:buChar char="•"/>
        <a:defRPr sz="10900" kern="1200">
          <a:solidFill>
            <a:schemeClr val="tx1"/>
          </a:solidFill>
          <a:latin typeface="+mn-lt"/>
          <a:ea typeface="+mn-ea"/>
          <a:cs typeface="+mn-cs"/>
        </a:defRPr>
      </a:lvl3pPr>
      <a:lvl4pPr marL="7255324" indent="-1036473" algn="l" defTabSz="2072951" rtl="0" eaLnBrk="1" latinLnBrk="0" hangingPunct="1">
        <a:spcBef>
          <a:spcPct val="20000"/>
        </a:spcBef>
        <a:buFont typeface="Arial"/>
        <a:buChar char="–"/>
        <a:defRPr sz="9100" kern="1200">
          <a:solidFill>
            <a:schemeClr val="tx1"/>
          </a:solidFill>
          <a:latin typeface="+mn-lt"/>
          <a:ea typeface="+mn-ea"/>
          <a:cs typeface="+mn-cs"/>
        </a:defRPr>
      </a:lvl4pPr>
      <a:lvl5pPr marL="9328275" indent="-1036473" algn="l" defTabSz="2072951" rtl="0" eaLnBrk="1" latinLnBrk="0" hangingPunct="1">
        <a:spcBef>
          <a:spcPct val="20000"/>
        </a:spcBef>
        <a:buFont typeface="Arial"/>
        <a:buChar char="»"/>
        <a:defRPr sz="9100" kern="1200">
          <a:solidFill>
            <a:schemeClr val="tx1"/>
          </a:solidFill>
          <a:latin typeface="+mn-lt"/>
          <a:ea typeface="+mn-ea"/>
          <a:cs typeface="+mn-cs"/>
        </a:defRPr>
      </a:lvl5pPr>
      <a:lvl6pPr marL="11401224" indent="-1036473" algn="l" defTabSz="2072951" rtl="0" eaLnBrk="1" latinLnBrk="0" hangingPunct="1">
        <a:spcBef>
          <a:spcPct val="20000"/>
        </a:spcBef>
        <a:buFont typeface="Arial"/>
        <a:buChar char="•"/>
        <a:defRPr sz="9100" kern="1200">
          <a:solidFill>
            <a:schemeClr val="tx1"/>
          </a:solidFill>
          <a:latin typeface="+mn-lt"/>
          <a:ea typeface="+mn-ea"/>
          <a:cs typeface="+mn-cs"/>
        </a:defRPr>
      </a:lvl6pPr>
      <a:lvl7pPr marL="13474175" indent="-1036473" algn="l" defTabSz="2072951" rtl="0" eaLnBrk="1" latinLnBrk="0" hangingPunct="1">
        <a:spcBef>
          <a:spcPct val="20000"/>
        </a:spcBef>
        <a:buFont typeface="Arial"/>
        <a:buChar char="•"/>
        <a:defRPr sz="9100" kern="1200">
          <a:solidFill>
            <a:schemeClr val="tx1"/>
          </a:solidFill>
          <a:latin typeface="+mn-lt"/>
          <a:ea typeface="+mn-ea"/>
          <a:cs typeface="+mn-cs"/>
        </a:defRPr>
      </a:lvl7pPr>
      <a:lvl8pPr marL="15547122" indent="-1036473" algn="l" defTabSz="2072951" rtl="0" eaLnBrk="1" latinLnBrk="0" hangingPunct="1">
        <a:spcBef>
          <a:spcPct val="20000"/>
        </a:spcBef>
        <a:buFont typeface="Arial"/>
        <a:buChar char="•"/>
        <a:defRPr sz="9100" kern="1200">
          <a:solidFill>
            <a:schemeClr val="tx1"/>
          </a:solidFill>
          <a:latin typeface="+mn-lt"/>
          <a:ea typeface="+mn-ea"/>
          <a:cs typeface="+mn-cs"/>
        </a:defRPr>
      </a:lvl8pPr>
      <a:lvl9pPr marL="17620073" indent="-1036473" algn="l" defTabSz="20729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11940" y="504527"/>
            <a:ext cx="42534030" cy="2234520"/>
          </a:xfrm>
          <a:prstGeom prst="rect">
            <a:avLst/>
          </a:prstGeom>
          <a:ln w="12700" cap="rnd" cmpd="sng">
            <a:solidFill>
              <a:schemeClr val="tx1"/>
            </a:solid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r>
              <a:rPr lang="en-US" sz="6000" b="1" dirty="0">
                <a:latin typeface="Times New Roman"/>
                <a:cs typeface="Times New Roman"/>
              </a:rPr>
              <a:t>Review of UAV design development for exploration on other planets</a:t>
            </a:r>
          </a:p>
          <a:p>
            <a:pPr algn="ctr"/>
            <a:r>
              <a:rPr lang="en-US" sz="5400" b="1" dirty="0">
                <a:latin typeface="Times New Roman"/>
                <a:cs typeface="Times New Roman"/>
              </a:rPr>
              <a:t>Aaron Young</a:t>
            </a:r>
          </a:p>
        </p:txBody>
      </p:sp>
      <p:sp>
        <p:nvSpPr>
          <p:cNvPr id="26" name="Rectangle 25"/>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4103" y="1207589"/>
            <a:ext cx="4840224" cy="1377696"/>
          </a:xfrm>
          <a:prstGeom prst="rect">
            <a:avLst/>
          </a:prstGeom>
        </p:spPr>
      </p:pic>
      <p:sp>
        <p:nvSpPr>
          <p:cNvPr id="159" name="TextBox 158"/>
          <p:cNvSpPr txBox="1"/>
          <p:nvPr/>
        </p:nvSpPr>
        <p:spPr>
          <a:xfrm>
            <a:off x="34030433" y="24714476"/>
            <a:ext cx="9321064" cy="6288261"/>
          </a:xfrm>
          <a:prstGeom prst="rect">
            <a:avLst/>
          </a:prstGeom>
          <a:solidFill>
            <a:schemeClr val="bg1"/>
          </a:solidFill>
          <a:ln>
            <a:solidFill>
              <a:schemeClr val="tx1"/>
            </a:solidFill>
          </a:ln>
        </p:spPr>
        <p:txBody>
          <a:bodyPr wrap="square" lIns="131445" tIns="65723" rIns="131445" bIns="65723" rtlCol="0">
            <a:spAutoFit/>
          </a:bodyPr>
          <a:lstStyle/>
          <a:p>
            <a:r>
              <a:rPr lang="en-US" sz="2000" dirty="0">
                <a:latin typeface="Times New Roman"/>
                <a:cs typeface="Times New Roman"/>
              </a:rPr>
              <a:t>A. G. Escobar-Ruiz, O. Lopez-Botello, L. Reyes-Osorio, P. Zambrano-Robledo, L. Amezquita-Brooks, and O. Garcia-Salazar, “Conceptual Design of an Unmanned Fixed-Wing Aerial Vehicle Based on Alternative Energy,” International Journal of Aerospace Engineering, vol. 2019, pp. 1–13, Nov. 2019, </a:t>
            </a:r>
            <a:r>
              <a:rPr lang="en-US" sz="2000" dirty="0" err="1">
                <a:latin typeface="Times New Roman"/>
                <a:cs typeface="Times New Roman"/>
              </a:rPr>
              <a:t>doi</a:t>
            </a:r>
            <a:r>
              <a:rPr lang="en-US" sz="2000" dirty="0">
                <a:latin typeface="Times New Roman"/>
                <a:cs typeface="Times New Roman"/>
              </a:rPr>
              <a:t>: 10.1155/2019/8104927.</a:t>
            </a:r>
          </a:p>
          <a:p>
            <a:pPr marL="457200" indent="-457200">
              <a:buAutoNum type="alphaUcPeriod"/>
            </a:pPr>
            <a:endParaRPr lang="en-US" sz="2000" dirty="0">
              <a:latin typeface="Times New Roman"/>
              <a:cs typeface="Times New Roman"/>
            </a:endParaRPr>
          </a:p>
          <a:p>
            <a:r>
              <a:rPr lang="en-US" sz="2000" dirty="0">
                <a:latin typeface="Times New Roman"/>
                <a:cs typeface="Times New Roman"/>
              </a:rPr>
              <a:t>A. </a:t>
            </a:r>
            <a:r>
              <a:rPr lang="en-US" sz="2000" dirty="0" err="1">
                <a:latin typeface="Times New Roman"/>
                <a:cs typeface="Times New Roman"/>
              </a:rPr>
              <a:t>Oyama</a:t>
            </a:r>
            <a:r>
              <a:rPr lang="en-US" sz="2000" dirty="0">
                <a:latin typeface="Times New Roman"/>
                <a:cs typeface="Times New Roman"/>
              </a:rPr>
              <a:t> and K. </a:t>
            </a:r>
            <a:r>
              <a:rPr lang="en-US" sz="2000" dirty="0" err="1">
                <a:latin typeface="Times New Roman"/>
                <a:cs typeface="Times New Roman"/>
              </a:rPr>
              <a:t>Fujii</a:t>
            </a:r>
            <a:r>
              <a:rPr lang="en-US" sz="2000" dirty="0">
                <a:latin typeface="Times New Roman"/>
                <a:cs typeface="Times New Roman"/>
              </a:rPr>
              <a:t>, “A Study on Airfoil Design for Future Mars Airplane,” presented at the 44th AIAA Aerospace Sciences Meeting and Exhibit, Reno, Nevada, Jan. 2006, </a:t>
            </a:r>
            <a:r>
              <a:rPr lang="en-US" sz="2000" dirty="0" err="1">
                <a:latin typeface="Times New Roman"/>
                <a:cs typeface="Times New Roman"/>
              </a:rPr>
              <a:t>doi</a:t>
            </a:r>
            <a:r>
              <a:rPr lang="en-US" sz="2000" dirty="0">
                <a:latin typeface="Times New Roman"/>
                <a:cs typeface="Times New Roman"/>
              </a:rPr>
              <a:t>: 10.2514/6.2006-1484.</a:t>
            </a:r>
          </a:p>
          <a:p>
            <a:pPr marL="457200" indent="-457200">
              <a:buAutoNum type="alphaUcPeriod"/>
            </a:pPr>
            <a:endParaRPr lang="en-US" sz="2000" dirty="0">
              <a:latin typeface="Times New Roman"/>
              <a:cs typeface="Times New Roman"/>
            </a:endParaRPr>
          </a:p>
          <a:p>
            <a:r>
              <a:rPr lang="en-US" sz="2000" dirty="0">
                <a:latin typeface="Times New Roman"/>
                <a:cs typeface="Times New Roman"/>
              </a:rPr>
              <a:t>J. Winslow, H. Otsuka, B. Govindarajan, and I. Chopra, “Basic Understanding of Airfoil Characteristics at Low Reynolds Numbers (104–105),” Journal of Aircraft, vol. 55, no. 3, pp. 1050–1061, May 2018, </a:t>
            </a:r>
            <a:r>
              <a:rPr lang="en-US" sz="2000" dirty="0" err="1">
                <a:latin typeface="Times New Roman"/>
                <a:cs typeface="Times New Roman"/>
              </a:rPr>
              <a:t>doi</a:t>
            </a:r>
            <a:r>
              <a:rPr lang="en-US" sz="2000" dirty="0">
                <a:latin typeface="Times New Roman"/>
                <a:cs typeface="Times New Roman"/>
              </a:rPr>
              <a:t>: 10.2514/1.C034415.</a:t>
            </a:r>
          </a:p>
          <a:p>
            <a:endParaRPr lang="en-US" sz="2000" dirty="0">
              <a:latin typeface="Times New Roman"/>
              <a:cs typeface="Times New Roman"/>
            </a:endParaRPr>
          </a:p>
          <a:p>
            <a:r>
              <a:rPr lang="en-US" sz="2000" dirty="0">
                <a:latin typeface="Times New Roman"/>
                <a:cs typeface="Times New Roman"/>
              </a:rPr>
              <a:t>K. McSweeney, “NASA is developing drones for Mars exploration,” ZDNet. https://www.zdnet.com/article/nasa-develops-drones-for-mars-exploration/ (accessed Feb. 26, 2021).</a:t>
            </a:r>
          </a:p>
          <a:p>
            <a:endParaRPr lang="en-US" sz="2000" dirty="0">
              <a:latin typeface="Times New Roman"/>
              <a:cs typeface="Times New Roman"/>
            </a:endParaRPr>
          </a:p>
          <a:p>
            <a:r>
              <a:rPr lang="en-US" sz="2000" dirty="0">
                <a:latin typeface="Times New Roman"/>
                <a:cs typeface="Times New Roman"/>
              </a:rPr>
              <a:t>mars.nasa.gov, “Mars Helicopter.” https://mars.nasa.gov/technology/helicopter/ (accessed Feb. 25, 2021).</a:t>
            </a:r>
          </a:p>
          <a:p>
            <a:endParaRPr lang="en-US" sz="2000" dirty="0">
              <a:latin typeface="Times New Roman"/>
              <a:cs typeface="Times New Roman"/>
            </a:endParaRPr>
          </a:p>
        </p:txBody>
      </p:sp>
      <p:sp>
        <p:nvSpPr>
          <p:cNvPr id="160" name="Rectangle 159"/>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sp>
        <p:nvSpPr>
          <p:cNvPr id="162" name="TextBox 161"/>
          <p:cNvSpPr txBox="1"/>
          <p:nvPr/>
        </p:nvSpPr>
        <p:spPr>
          <a:xfrm>
            <a:off x="11086334" y="3919951"/>
            <a:ext cx="22440303" cy="28100713"/>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Times New Roman"/>
              <a:cs typeface="Times New Roman"/>
            </a:endParaRPr>
          </a:p>
        </p:txBody>
      </p:sp>
      <p:sp>
        <p:nvSpPr>
          <p:cNvPr id="165" name="TextBox 164"/>
          <p:cNvSpPr txBox="1"/>
          <p:nvPr/>
        </p:nvSpPr>
        <p:spPr>
          <a:xfrm>
            <a:off x="811940" y="4731834"/>
            <a:ext cx="9312771" cy="7519367"/>
          </a:xfrm>
          <a:prstGeom prst="rect">
            <a:avLst/>
          </a:prstGeom>
          <a:solidFill>
            <a:schemeClr val="bg1"/>
          </a:solidFill>
          <a:ln>
            <a:solidFill>
              <a:srgbClr val="000000"/>
            </a:solidFill>
          </a:ln>
        </p:spPr>
        <p:txBody>
          <a:bodyPr wrap="square" lIns="131445" tIns="65723" rIns="131445" bIns="65723" rtlCol="0">
            <a:spAutoFit/>
          </a:bodyPr>
          <a:lstStyle/>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Our knowledge of outer space and celestial bodies is ever-expanding. As time moves on, we push further and further into space using new methods and innovations. The best way to acquire such knowledge is to experience it firsthand. Over the next decade, we as a species aim to send a group of our own kind to earth’s moon and beyond. An important aspect of this pursuit of knowledge is safety. Finding new ways for astronauts to survey and observe vast landscapes and points of interest is beneficial as one must be careful within the hazardous environments we plan to explore. This presentation seeks to examine the current state of development of UAVs with sustainable propulsion systems as an effective way for explorers to safely take data and scope out large areas without the risk of traveling long distances and using crucial resources.  Current designs by NASA incorporate a multi-rotor copter that lacks the ability to carry any significant payload. A juxtaposing design for a fixed wing craft has been in the works since 2006. By using atmospheric data gathered by the Japanese government, researchers have theorized an optimal cruising altitude based upon assumed Reynolds numbers of Mars and Earth atmospheres being 10</a:t>
            </a:r>
            <a:r>
              <a:rPr lang="en-US" sz="2000" baseline="30000" dirty="0">
                <a:latin typeface="Times New Roman" panose="02020603050405020304" pitchFamily="18" charset="0"/>
                <a:cs typeface="Times New Roman" panose="02020603050405020304" pitchFamily="18" charset="0"/>
              </a:rPr>
              <a:t>5</a:t>
            </a:r>
            <a:r>
              <a:rPr lang="en-US" sz="2000" dirty="0">
                <a:latin typeface="Times New Roman" panose="02020603050405020304" pitchFamily="18" charset="0"/>
                <a:cs typeface="Times New Roman" panose="02020603050405020304" pitchFamily="18" charset="0"/>
              </a:rPr>
              <a:t> and 10</a:t>
            </a:r>
            <a:r>
              <a:rPr lang="en-US" sz="2000" baseline="30000" dirty="0">
                <a:latin typeface="Times New Roman" panose="02020603050405020304" pitchFamily="18" charset="0"/>
                <a:cs typeface="Times New Roman" panose="02020603050405020304" pitchFamily="18" charset="0"/>
              </a:rPr>
              <a:t>7</a:t>
            </a:r>
            <a:r>
              <a:rPr lang="en-US" sz="2000" dirty="0">
                <a:latin typeface="Times New Roman" panose="02020603050405020304" pitchFamily="18" charset="0"/>
                <a:cs typeface="Times New Roman" panose="02020603050405020304" pitchFamily="18" charset="0"/>
              </a:rPr>
              <a:t> respectively. This was reviewed more closely in 2018 at the University of Maryland. Measurements of lift, drag, and an inspection of flow boundary separation were recorded at the low Reynolds numbers found in Mars’ atmosphere. Lastly, a theoretical prototype was simulated using ANSYS fluent. Researchers in Mexico approximated masses of various UAV components and observed the behavior of several airfoil geometries during flight. The conglomeration of these various data sources provides a solid starting point for a concrete initial design of a fixed-wing prototype. </a:t>
            </a:r>
          </a:p>
          <a:p>
            <a:endParaRPr lang="en-US" sz="2000" dirty="0">
              <a:latin typeface="Times New Roman" panose="02020603050405020304" pitchFamily="18" charset="0"/>
              <a:cs typeface="Times New Roman" panose="02020603050405020304" pitchFamily="18" charset="0"/>
            </a:endParaRPr>
          </a:p>
        </p:txBody>
      </p:sp>
      <p:sp>
        <p:nvSpPr>
          <p:cNvPr id="166" name="TextBox 165"/>
          <p:cNvSpPr txBox="1"/>
          <p:nvPr/>
        </p:nvSpPr>
        <p:spPr>
          <a:xfrm>
            <a:off x="797833" y="3934552"/>
            <a:ext cx="9301416" cy="87139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Abstract and/or Background</a:t>
            </a:r>
            <a:endParaRPr lang="en-US" sz="6000" dirty="0">
              <a:solidFill>
                <a:schemeClr val="bg1"/>
              </a:solidFill>
              <a:latin typeface="Times New Roman"/>
              <a:cs typeface="Times New Roman"/>
            </a:endParaRPr>
          </a:p>
        </p:txBody>
      </p:sp>
      <p:sp>
        <p:nvSpPr>
          <p:cNvPr id="167" name="TextBox 166"/>
          <p:cNvSpPr txBox="1"/>
          <p:nvPr/>
        </p:nvSpPr>
        <p:spPr>
          <a:xfrm>
            <a:off x="748270" y="15295695"/>
            <a:ext cx="9312772" cy="4749378"/>
          </a:xfrm>
          <a:prstGeom prst="rect">
            <a:avLst/>
          </a:prstGeom>
          <a:solidFill>
            <a:schemeClr val="bg1"/>
          </a:solidFill>
          <a:ln>
            <a:solidFill>
              <a:schemeClr val="tx1"/>
            </a:solidFill>
          </a:ln>
        </p:spPr>
        <p:txBody>
          <a:bodyPr wrap="square" lIns="131445" tIns="65723" rIns="131445" bIns="65723" rtlCol="0">
            <a:spAutoFit/>
          </a:bodyPr>
          <a:lstStyle/>
          <a:p>
            <a:endParaRPr lang="en-US" sz="2000" dirty="0">
              <a:latin typeface="Times New Roman"/>
              <a:cs typeface="Times New Roman"/>
            </a:endParaRPr>
          </a:p>
          <a:p>
            <a:endParaRPr lang="en-US" sz="2000" dirty="0">
              <a:latin typeface="Times New Roman"/>
              <a:cs typeface="Times New Roman"/>
            </a:endParaRPr>
          </a:p>
          <a:p>
            <a:r>
              <a:rPr lang="en-US" sz="2000" dirty="0">
                <a:latin typeface="Times New Roman"/>
                <a:cs typeface="Times New Roman"/>
              </a:rPr>
              <a:t>While there already exists a working prototype for a UAV, it is quite simple and isn’t exactly capable of performing heavy tasks. (Fig. 1). This design may have the ability of flight, the need to move large quantities of cargo or take long survey flights isn’t within the realm of possibility with a design like this. Between the two main types of autonomous aircraft available, each type has its own benefits and weaknesses. </a:t>
            </a:r>
          </a:p>
          <a:p>
            <a:endParaRPr lang="en-US" sz="2000" dirty="0">
              <a:latin typeface="Times New Roman"/>
              <a:cs typeface="Times New Roman"/>
            </a:endParaRPr>
          </a:p>
          <a:p>
            <a:r>
              <a:rPr lang="en-US" sz="2000" dirty="0">
                <a:latin typeface="Times New Roman"/>
                <a:cs typeface="Times New Roman"/>
              </a:rPr>
              <a:t>Fixed wing aircraft like that studied by the Japan Aerospace Exploration Agency (JAXA), typically provide for increased flight time and increased efficiency of the fuel source being used. (Fig. 2) The optimization of these fixed-wing designs is the basis for many of the sources presented here and possible future endeavors built upon said sources. </a:t>
            </a:r>
            <a:endParaRPr lang="en-US" sz="2000" dirty="0">
              <a:solidFill>
                <a:schemeClr val="bg1"/>
              </a:solidFill>
              <a:latin typeface="Times New Roman"/>
              <a:cs typeface="Times New Roman"/>
            </a:endParaRPr>
          </a:p>
          <a:p>
            <a:endParaRPr lang="en-US" sz="2000" dirty="0">
              <a:solidFill>
                <a:schemeClr val="bg1"/>
              </a:solidFill>
              <a:latin typeface="Times New Roman"/>
              <a:cs typeface="Times New Roman"/>
            </a:endParaRPr>
          </a:p>
          <a:p>
            <a:endParaRPr lang="en-US" sz="2000" dirty="0">
              <a:solidFill>
                <a:schemeClr val="bg1"/>
              </a:solidFill>
              <a:latin typeface="Times New Roman"/>
              <a:cs typeface="Times New Roman"/>
            </a:endParaRPr>
          </a:p>
        </p:txBody>
      </p:sp>
      <p:sp>
        <p:nvSpPr>
          <p:cNvPr id="168" name="TextBox 167"/>
          <p:cNvSpPr txBox="1"/>
          <p:nvPr/>
        </p:nvSpPr>
        <p:spPr>
          <a:xfrm>
            <a:off x="748270" y="13660851"/>
            <a:ext cx="9326880" cy="1610057"/>
          </a:xfrm>
          <a:prstGeom prst="rect">
            <a:avLst/>
          </a:prstGeom>
          <a:solidFill>
            <a:srgbClr val="0A254E"/>
          </a:solidFill>
          <a:ln>
            <a:solidFill>
              <a:srgbClr val="000000"/>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Introduction and/or Research Question</a:t>
            </a:r>
            <a:endParaRPr lang="en-US" sz="6000" dirty="0">
              <a:solidFill>
                <a:schemeClr val="bg1"/>
              </a:solidFill>
              <a:latin typeface="Times New Roman"/>
              <a:cs typeface="Times New Roman"/>
            </a:endParaRPr>
          </a:p>
        </p:txBody>
      </p:sp>
      <p:sp>
        <p:nvSpPr>
          <p:cNvPr id="170" name="TextBox 169"/>
          <p:cNvSpPr txBox="1"/>
          <p:nvPr/>
        </p:nvSpPr>
        <p:spPr>
          <a:xfrm>
            <a:off x="811769" y="23036077"/>
            <a:ext cx="9302451" cy="8024494"/>
          </a:xfrm>
          <a:prstGeom prst="rect">
            <a:avLst/>
          </a:prstGeom>
          <a:solidFill>
            <a:schemeClr val="bg1"/>
          </a:solidFill>
          <a:ln cap="rnd">
            <a:solidFill>
              <a:schemeClr val="tx1"/>
            </a:solidFill>
          </a:ln>
        </p:spPr>
        <p:txBody>
          <a:bodyPr wrap="square" lIns="182880" rIns="182880" rtlCol="0">
            <a:noAutofit/>
          </a:bodyPr>
          <a:lstStyle/>
          <a:p>
            <a:pPr algn="just"/>
            <a:endParaRPr lang="en-US" sz="1800" dirty="0">
              <a:latin typeface="Times New Roman"/>
              <a:cs typeface="Times New Roman"/>
            </a:endParaRPr>
          </a:p>
          <a:p>
            <a:pPr algn="just"/>
            <a:endParaRPr lang="en-US" sz="2000" dirty="0">
              <a:latin typeface="Times New Roman"/>
              <a:cs typeface="Times New Roman"/>
            </a:endParaRPr>
          </a:p>
          <a:p>
            <a:pPr algn="just"/>
            <a:r>
              <a:rPr lang="en-US" sz="2000" dirty="0">
                <a:latin typeface="Times New Roman"/>
                <a:cs typeface="Times New Roman"/>
              </a:rPr>
              <a:t>In a 2006 JAXA study, an array of airfoil cross sections were generated with the use of B-Spline curves containing eight control points. The control points on the ends of the cross section are fixed leaving six points that can be optimized. (Fig. 3) Through a series of configurations, a small set of geometries were derived. A standard control Mach number and Reynolds number were applied to each to simulate both atmospheres of Earth and Mars. From these Computational Fluid Dynamics (CFD) simulations, a comparison of these factors and how they affected surface pressure at both locations was generated. (Fig. 4)</a:t>
            </a:r>
          </a:p>
          <a:p>
            <a:pPr algn="just"/>
            <a:endParaRPr lang="en-US" sz="2000" dirty="0">
              <a:latin typeface="Times New Roman"/>
              <a:cs typeface="Times New Roman"/>
            </a:endParaRPr>
          </a:p>
          <a:p>
            <a:pPr algn="just"/>
            <a:r>
              <a:rPr lang="en-US" sz="2000" dirty="0">
                <a:latin typeface="Times New Roman"/>
                <a:cs typeface="Times New Roman"/>
              </a:rPr>
              <a:t>The estimated Reynolds number for atmospheric conditions on Mars fall between 10</a:t>
            </a:r>
            <a:r>
              <a:rPr lang="en-US" sz="2000" baseline="30000" dirty="0">
                <a:latin typeface="Times New Roman"/>
                <a:cs typeface="Times New Roman"/>
              </a:rPr>
              <a:t>4</a:t>
            </a:r>
            <a:r>
              <a:rPr lang="en-US" sz="2000" dirty="0">
                <a:latin typeface="Times New Roman"/>
                <a:cs typeface="Times New Roman"/>
              </a:rPr>
              <a:t> and 10</a:t>
            </a:r>
            <a:r>
              <a:rPr lang="en-US" sz="2000" baseline="30000" dirty="0">
                <a:latin typeface="Times New Roman"/>
                <a:cs typeface="Times New Roman"/>
              </a:rPr>
              <a:t>5</a:t>
            </a:r>
            <a:r>
              <a:rPr lang="en-US" sz="2000" dirty="0">
                <a:latin typeface="Times New Roman"/>
                <a:cs typeface="Times New Roman"/>
              </a:rPr>
              <a:t>. Researchers at the University of Maryland focused on the effects of increased angles of attack on boundary layer separation. (Fig. 5) A standard NACA 0009 , a reverse configuration NACA 0012, Clark-Y, flat plate airfoil(1, 3, 5% thickness), and thin cambered plates(3, 6, 9% camber) were studied. A 2D CFD program was developed in house to look at the points along the top face of the listed airfoils boundary layer separation began to occur. Due to the low Reynolds numbers of Mars’ atmosphere, assumptions that flows remained either turbulent or laminar were avoided. </a:t>
            </a:r>
          </a:p>
          <a:p>
            <a:pPr algn="just"/>
            <a:endParaRPr lang="en-US" sz="2000" dirty="0">
              <a:latin typeface="Times New Roman"/>
              <a:cs typeface="Times New Roman"/>
            </a:endParaRPr>
          </a:p>
          <a:p>
            <a:pPr algn="just"/>
            <a:r>
              <a:rPr lang="en-US" sz="2000" dirty="0">
                <a:latin typeface="Times New Roman"/>
                <a:cs typeface="Times New Roman"/>
              </a:rPr>
              <a:t>University Researchers in Mexico in 2019 estimated the weight of the total bill of materials (BOM) for a fixed-wing craft and used this data to test a list of varying airfoil geometries. (Fig. 6) By varying the angle of attack within CFD simulations, a coefficient of drag (C</a:t>
            </a:r>
            <a:r>
              <a:rPr lang="en-US" sz="2000" baseline="-25000" dirty="0">
                <a:latin typeface="Times New Roman"/>
                <a:cs typeface="Times New Roman"/>
              </a:rPr>
              <a:t>d</a:t>
            </a:r>
            <a:r>
              <a:rPr lang="en-US" sz="2000" dirty="0">
                <a:latin typeface="Times New Roman"/>
                <a:cs typeface="Times New Roman"/>
              </a:rPr>
              <a:t>) and Coefficient of lift (C</a:t>
            </a:r>
            <a:r>
              <a:rPr lang="en-US" sz="2000" baseline="-25000" dirty="0">
                <a:latin typeface="Times New Roman"/>
                <a:cs typeface="Times New Roman"/>
              </a:rPr>
              <a:t>l</a:t>
            </a:r>
            <a:r>
              <a:rPr lang="en-US" sz="2000" dirty="0">
                <a:latin typeface="Times New Roman"/>
                <a:cs typeface="Times New Roman"/>
              </a:rPr>
              <a:t>) were generated to determine an overall lift to drag ratio. </a:t>
            </a:r>
          </a:p>
          <a:p>
            <a:pPr algn="just"/>
            <a:r>
              <a:rPr lang="en-US" sz="2000" dirty="0">
                <a:latin typeface="Times New Roman"/>
                <a:cs typeface="Times New Roman"/>
              </a:rPr>
              <a:t>(Fig. 7)</a:t>
            </a:r>
          </a:p>
          <a:p>
            <a:pPr algn="just"/>
            <a:endParaRPr lang="en-US" sz="2000" dirty="0">
              <a:latin typeface="Times New Roman"/>
              <a:cs typeface="Times New Roman"/>
            </a:endParaRPr>
          </a:p>
          <a:p>
            <a:pPr algn="just"/>
            <a:endParaRPr lang="en-US" sz="2000" dirty="0">
              <a:latin typeface="Times New Roman"/>
              <a:cs typeface="Times New Roman"/>
            </a:endParaRPr>
          </a:p>
          <a:p>
            <a:pPr algn="just"/>
            <a:endParaRPr lang="en-US" sz="1800" dirty="0">
              <a:latin typeface="Times New Roman"/>
              <a:cs typeface="Times New Roman"/>
            </a:endParaRPr>
          </a:p>
          <a:p>
            <a:pPr algn="just"/>
            <a:r>
              <a:rPr lang="en-US" sz="1800" dirty="0">
                <a:latin typeface="Times New Roman"/>
                <a:cs typeface="Times New Roman"/>
              </a:rPr>
              <a:t> </a:t>
            </a:r>
          </a:p>
        </p:txBody>
      </p:sp>
      <p:sp>
        <p:nvSpPr>
          <p:cNvPr id="171" name="TextBox 170"/>
          <p:cNvSpPr txBox="1"/>
          <p:nvPr/>
        </p:nvSpPr>
        <p:spPr>
          <a:xfrm>
            <a:off x="821944" y="22157553"/>
            <a:ext cx="9292276"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Methods</a:t>
            </a:r>
            <a:endParaRPr lang="en-US" sz="6000" dirty="0">
              <a:solidFill>
                <a:schemeClr val="bg1"/>
              </a:solidFill>
              <a:latin typeface="Times New Roman"/>
              <a:cs typeface="Times New Roman"/>
            </a:endParaRPr>
          </a:p>
        </p:txBody>
      </p:sp>
      <p:grpSp>
        <p:nvGrpSpPr>
          <p:cNvPr id="175" name="Group 174"/>
          <p:cNvGrpSpPr/>
          <p:nvPr/>
        </p:nvGrpSpPr>
        <p:grpSpPr>
          <a:xfrm>
            <a:off x="34098564" y="15894035"/>
            <a:ext cx="9262894" cy="5026714"/>
            <a:chOff x="34114657" y="17838275"/>
            <a:chExt cx="9302450" cy="4679995"/>
          </a:xfrm>
        </p:grpSpPr>
        <p:sp>
          <p:nvSpPr>
            <p:cNvPr id="176" name="TextBox 175"/>
            <p:cNvSpPr txBox="1"/>
            <p:nvPr/>
          </p:nvSpPr>
          <p:spPr>
            <a:xfrm>
              <a:off x="34114657" y="18649564"/>
              <a:ext cx="9302450" cy="3868706"/>
            </a:xfrm>
            <a:prstGeom prst="rect">
              <a:avLst/>
            </a:prstGeom>
            <a:solidFill>
              <a:srgbClr val="FFFFFF"/>
            </a:solidFill>
            <a:ln cap="rnd">
              <a:solidFill>
                <a:schemeClr val="tx1"/>
              </a:solidFill>
            </a:ln>
          </p:spPr>
          <p:txBody>
            <a:bodyPr wrap="square" lIns="182880" rIns="182880" rtlCol="0">
              <a:noAutofit/>
            </a:bodyPr>
            <a:lstStyle/>
            <a:p>
              <a:pPr algn="just"/>
              <a:endParaRPr lang="en-US" sz="2000" dirty="0">
                <a:latin typeface="Times New Roman"/>
                <a:cs typeface="Times New Roman"/>
              </a:endParaRPr>
            </a:p>
            <a:p>
              <a:pPr marL="514350" indent="-514350">
                <a:lnSpc>
                  <a:spcPct val="140000"/>
                </a:lnSpc>
                <a:buFontTx/>
                <a:buAutoNum type="arabicPeriod"/>
              </a:pPr>
              <a:r>
                <a:rPr lang="en-US" sz="2000" dirty="0">
                  <a:latin typeface="Times New Roman"/>
                  <a:cs typeface="Times New Roman"/>
                </a:rPr>
                <a:t>Narrow results to a limited number of desirable configurations.</a:t>
              </a:r>
            </a:p>
            <a:p>
              <a:pPr marL="514350" indent="-514350">
                <a:lnSpc>
                  <a:spcPct val="140000"/>
                </a:lnSpc>
                <a:buAutoNum type="arabicPeriod"/>
              </a:pPr>
              <a:r>
                <a:rPr lang="en-US" sz="2000" dirty="0">
                  <a:latin typeface="Times New Roman"/>
                  <a:cs typeface="Times New Roman"/>
                </a:rPr>
                <a:t>Pinpoint a more precise angle of attack between the nominal 3-5%.</a:t>
              </a:r>
            </a:p>
            <a:p>
              <a:pPr marL="514350" indent="-514350">
                <a:lnSpc>
                  <a:spcPct val="140000"/>
                </a:lnSpc>
                <a:buAutoNum type="arabicPeriod"/>
              </a:pPr>
              <a:r>
                <a:rPr lang="en-US" sz="2000" dirty="0">
                  <a:latin typeface="Times New Roman"/>
                  <a:cs typeface="Times New Roman"/>
                </a:rPr>
                <a:t>Incorporate studies and values pertaining to lift and drag generated by tail stabilizers. </a:t>
              </a:r>
            </a:p>
            <a:p>
              <a:pPr marL="514350" indent="-514350">
                <a:lnSpc>
                  <a:spcPct val="140000"/>
                </a:lnSpc>
                <a:buAutoNum type="arabicPeriod"/>
              </a:pPr>
              <a:r>
                <a:rPr lang="en-US" sz="2000" dirty="0">
                  <a:latin typeface="Times New Roman"/>
                  <a:cs typeface="Times New Roman"/>
                </a:rPr>
                <a:t>Generate overall thrust requirements based upon the varying cruising altitudes of operation. </a:t>
              </a:r>
            </a:p>
            <a:p>
              <a:pPr marL="514350" indent="-514350">
                <a:lnSpc>
                  <a:spcPct val="140000"/>
                </a:lnSpc>
                <a:buAutoNum type="arabicPeriod"/>
              </a:pPr>
              <a:r>
                <a:rPr lang="en-US" sz="2000" dirty="0">
                  <a:latin typeface="Times New Roman"/>
                  <a:cs typeface="Times New Roman"/>
                </a:rPr>
                <a:t>Work with varying surface areas to determine optimal wingspan.</a:t>
              </a:r>
            </a:p>
            <a:p>
              <a:pPr marL="514350" indent="-514350">
                <a:lnSpc>
                  <a:spcPct val="140000"/>
                </a:lnSpc>
                <a:buAutoNum type="arabicPeriod"/>
              </a:pPr>
              <a:endParaRPr lang="en-US" sz="1800" dirty="0">
                <a:solidFill>
                  <a:prstClr val="black"/>
                </a:solidFill>
                <a:latin typeface="Times New Roman"/>
                <a:cs typeface="Times New Roman"/>
              </a:endParaRPr>
            </a:p>
          </p:txBody>
        </p:sp>
        <p:sp>
          <p:nvSpPr>
            <p:cNvPr id="177" name="TextBox 176"/>
            <p:cNvSpPr txBox="1"/>
            <p:nvPr/>
          </p:nvSpPr>
          <p:spPr>
            <a:xfrm>
              <a:off x="34114657" y="17838275"/>
              <a:ext cx="9302450" cy="811288"/>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Garamond"/>
                  <a:cs typeface="Garamond"/>
                </a:rPr>
                <a:t>Future Work</a:t>
              </a:r>
              <a:endParaRPr lang="en-US" sz="6000" dirty="0">
                <a:solidFill>
                  <a:schemeClr val="bg1"/>
                </a:solidFill>
                <a:latin typeface="Garamond"/>
                <a:cs typeface="Garamond"/>
              </a:endParaRPr>
            </a:p>
          </p:txBody>
        </p:sp>
      </p:grpSp>
      <p:sp>
        <p:nvSpPr>
          <p:cNvPr id="178" name="TextBox 177"/>
          <p:cNvSpPr txBox="1"/>
          <p:nvPr/>
        </p:nvSpPr>
        <p:spPr>
          <a:xfrm>
            <a:off x="34039958" y="23104419"/>
            <a:ext cx="9321500" cy="1610057"/>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References and/or Acknowledgments</a:t>
            </a:r>
            <a:endParaRPr lang="en-US" sz="6000" dirty="0">
              <a:solidFill>
                <a:schemeClr val="bg1"/>
              </a:solidFill>
              <a:latin typeface="Times New Roman"/>
              <a:cs typeface="Times New Roman"/>
            </a:endParaRPr>
          </a:p>
        </p:txBody>
      </p:sp>
      <p:grpSp>
        <p:nvGrpSpPr>
          <p:cNvPr id="179" name="Group 178"/>
          <p:cNvGrpSpPr/>
          <p:nvPr/>
        </p:nvGrpSpPr>
        <p:grpSpPr>
          <a:xfrm>
            <a:off x="34030433" y="3877925"/>
            <a:ext cx="9453820" cy="10505732"/>
            <a:chOff x="34008529" y="3934553"/>
            <a:chExt cx="9453820" cy="12101144"/>
          </a:xfrm>
        </p:grpSpPr>
        <p:sp>
          <p:nvSpPr>
            <p:cNvPr id="180" name="TextBox 179"/>
            <p:cNvSpPr txBox="1"/>
            <p:nvPr/>
          </p:nvSpPr>
          <p:spPr>
            <a:xfrm>
              <a:off x="34008529" y="4700802"/>
              <a:ext cx="9278259" cy="11334895"/>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p:txBody>
        </p:sp>
        <p:sp>
          <p:nvSpPr>
            <p:cNvPr id="181" name="TextBox 180"/>
            <p:cNvSpPr txBox="1"/>
            <p:nvPr/>
          </p:nvSpPr>
          <p:spPr>
            <a:xfrm>
              <a:off x="34011515" y="3934553"/>
              <a:ext cx="9275274" cy="77031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Results and/or Conclusion</a:t>
              </a:r>
              <a:endParaRPr lang="en-US" sz="6000" dirty="0">
                <a:solidFill>
                  <a:schemeClr val="bg1"/>
                </a:solidFill>
                <a:latin typeface="Times New Roman"/>
                <a:cs typeface="Times New Roman"/>
              </a:endParaRPr>
            </a:p>
          </p:txBody>
        </p:sp>
        <p:sp>
          <p:nvSpPr>
            <p:cNvPr id="182" name="Rectangle 181"/>
            <p:cNvSpPr/>
            <p:nvPr/>
          </p:nvSpPr>
          <p:spPr>
            <a:xfrm>
              <a:off x="34159900" y="5167890"/>
              <a:ext cx="9302449" cy="10032799"/>
            </a:xfrm>
            <a:prstGeom prst="rect">
              <a:avLst/>
            </a:prstGeom>
          </p:spPr>
          <p:txBody>
            <a:bodyPr wrap="square">
              <a:spAutoFit/>
            </a:bodyPr>
            <a:lstStyle/>
            <a:p>
              <a:r>
                <a:rPr lang="en-US" sz="2000" b="1" dirty="0">
                  <a:solidFill>
                    <a:schemeClr val="bg1"/>
                  </a:solidFill>
                  <a:latin typeface="Times New Roman"/>
                  <a:cs typeface="Times New Roman"/>
                </a:rPr>
                <a:t>Results</a:t>
              </a:r>
              <a:endParaRPr lang="en-US" sz="2000" dirty="0">
                <a:solidFill>
                  <a:schemeClr val="bg1"/>
                </a:solidFill>
                <a:latin typeface="Times New Roman"/>
                <a:cs typeface="Times New Roman"/>
              </a:endParaRPr>
            </a:p>
            <a:p>
              <a:r>
                <a:rPr lang="en-US" sz="2000" b="1" dirty="0">
                  <a:latin typeface="Times New Roman"/>
                  <a:cs typeface="Times New Roman"/>
                </a:rPr>
                <a:t>Results</a:t>
              </a:r>
            </a:p>
            <a:p>
              <a:r>
                <a:rPr lang="en-US" sz="2000" dirty="0">
                  <a:latin typeface="Times New Roman"/>
                  <a:cs typeface="Times New Roman"/>
                </a:rPr>
                <a:t>The study from JAXA was able to refine the B-spline curves to generate a optimized airfoil configuration. For Mars’ and Earth’s respective Reynolds numbers, a table of C</a:t>
              </a:r>
              <a:r>
                <a:rPr lang="en-US" sz="2000" baseline="-25000" dirty="0">
                  <a:latin typeface="Times New Roman"/>
                  <a:cs typeface="Times New Roman"/>
                </a:rPr>
                <a:t>d</a:t>
              </a:r>
              <a:r>
                <a:rPr lang="en-US" sz="2000" dirty="0">
                  <a:latin typeface="Times New Roman"/>
                  <a:cs typeface="Times New Roman"/>
                </a:rPr>
                <a:t>, C</a:t>
              </a:r>
              <a:r>
                <a:rPr lang="en-US" sz="2000" baseline="-25000" dirty="0">
                  <a:latin typeface="Times New Roman"/>
                  <a:cs typeface="Times New Roman"/>
                </a:rPr>
                <a:t>l</a:t>
              </a:r>
              <a:r>
                <a:rPr lang="en-US" sz="2000" dirty="0">
                  <a:latin typeface="Times New Roman"/>
                  <a:cs typeface="Times New Roman"/>
                </a:rPr>
                <a:t>, pressure, and viscous drag were generated. (Table. 1) The same was done for the variation in Mach number applied. (Table 2.) </a:t>
              </a:r>
            </a:p>
            <a:p>
              <a:endParaRPr lang="en-US" sz="2000" dirty="0">
                <a:latin typeface="Times New Roman"/>
                <a:cs typeface="Times New Roman"/>
              </a:endParaRPr>
            </a:p>
            <a:p>
              <a:r>
                <a:rPr lang="en-US" sz="2000" dirty="0">
                  <a:latin typeface="Times New Roman"/>
                  <a:cs typeface="Times New Roman"/>
                </a:rPr>
                <a:t>The various geometries tested at the University of Maryland that no matter the airfoil shape, a general trend amongst all geometries shows an optimal angle of attack to be around 3-5% (Fig. 8) However, as the angle of attack increases the leading edge of the separation boundary layer approaches the leading edge of the geometry. (Fig. 9)</a:t>
              </a:r>
            </a:p>
            <a:p>
              <a:endParaRPr lang="en-US" sz="2000" dirty="0">
                <a:latin typeface="Times New Roman"/>
                <a:cs typeface="Times New Roman"/>
              </a:endParaRPr>
            </a:p>
            <a:p>
              <a:r>
                <a:rPr lang="en-US" sz="2000" dirty="0">
                  <a:latin typeface="Times New Roman"/>
                  <a:cs typeface="Times New Roman"/>
                </a:rPr>
                <a:t>Ruiz and their colleagues had results that mirrored that of the research done in Maryland, of the three geometries tested, a general trend of 3-5% is an optimal angle of attack for the craft to maximize the lift to drag ratio.(Fig. 10) From these values a general fuel consumption was simulated to determine a baseline fuel economy. (Fig. 11) </a:t>
              </a:r>
            </a:p>
            <a:p>
              <a:endParaRPr lang="en-US" sz="2000" dirty="0">
                <a:latin typeface="Times New Roman"/>
                <a:cs typeface="Times New Roman"/>
              </a:endParaRPr>
            </a:p>
            <a:p>
              <a:endParaRPr lang="en-US" sz="2000" dirty="0">
                <a:latin typeface="Times New Roman"/>
                <a:cs typeface="Times New Roman"/>
              </a:endParaRPr>
            </a:p>
            <a:p>
              <a:r>
                <a:rPr lang="en-US" sz="2000" b="1" dirty="0">
                  <a:latin typeface="Times New Roman"/>
                  <a:cs typeface="Times New Roman"/>
                </a:rPr>
                <a:t>Conclusions</a:t>
              </a:r>
              <a:endParaRPr lang="en-US" sz="2000" dirty="0">
                <a:latin typeface="Times New Roman"/>
                <a:cs typeface="Times New Roman"/>
              </a:endParaRPr>
            </a:p>
            <a:p>
              <a:r>
                <a:rPr lang="en-US" sz="2000" dirty="0">
                  <a:latin typeface="Times New Roman"/>
                  <a:cs typeface="Times New Roman"/>
                </a:rPr>
                <a:t>Despite there already being a working design in effect for a controlled aerial device, a fixed wing model would prove to be a more beneficial design based upon the considered needs of the application. Due to Mars’ atmosphere being less than 1% thinner than Earth’s, a larger airfoil surface area and increased angle of attack of around 3-5% would be needed to maintain a sufficient level of lift produced. This could explain why the current design of the helicopter only has a flight time of around 90 seconds as the rotors applied cover significantly less area. </a:t>
              </a:r>
            </a:p>
            <a:p>
              <a:endParaRPr lang="en-US" sz="2000" dirty="0">
                <a:latin typeface="Times New Roman"/>
                <a:cs typeface="Times New Roman"/>
              </a:endParaRPr>
            </a:p>
          </p:txBody>
        </p:sp>
      </p:grpSp>
      <p:sp>
        <p:nvSpPr>
          <p:cNvPr id="183" name="TextBox 182"/>
          <p:cNvSpPr txBox="1"/>
          <p:nvPr/>
        </p:nvSpPr>
        <p:spPr>
          <a:xfrm>
            <a:off x="12550484" y="10072825"/>
            <a:ext cx="8270756" cy="584775"/>
          </a:xfrm>
          <a:prstGeom prst="rect">
            <a:avLst/>
          </a:prstGeom>
          <a:noFill/>
        </p:spPr>
        <p:txBody>
          <a:bodyPr wrap="square" rtlCol="0">
            <a:spAutoFit/>
          </a:bodyPr>
          <a:lstStyle/>
          <a:p>
            <a:pPr algn="just"/>
            <a:r>
              <a:rPr lang="en-US" sz="1800" b="1" dirty="0">
                <a:latin typeface="Times New Roman"/>
                <a:cs typeface="Times New Roman"/>
              </a:rPr>
              <a:t>Figure 1</a:t>
            </a:r>
            <a:r>
              <a:rPr lang="en-US" sz="1800" dirty="0">
                <a:latin typeface="Times New Roman"/>
                <a:cs typeface="Times New Roman"/>
              </a:rPr>
              <a:t>. </a:t>
            </a:r>
            <a:r>
              <a:rPr lang="en-US" sz="1400" dirty="0">
                <a:latin typeface="Times New Roman"/>
                <a:cs typeface="Times New Roman"/>
              </a:rPr>
              <a:t>Mars Helicopter (NASA)</a:t>
            </a:r>
          </a:p>
          <a:p>
            <a:pPr algn="just"/>
            <a:r>
              <a:rPr lang="en-US" sz="1400" dirty="0">
                <a:latin typeface="Times New Roman"/>
                <a:cs typeface="Times New Roman"/>
              </a:rPr>
              <a:t> </a:t>
            </a:r>
          </a:p>
        </p:txBody>
      </p:sp>
      <p:sp>
        <p:nvSpPr>
          <p:cNvPr id="184" name="TextBox 183"/>
          <p:cNvSpPr txBox="1"/>
          <p:nvPr/>
        </p:nvSpPr>
        <p:spPr>
          <a:xfrm>
            <a:off x="12633604" y="19420143"/>
            <a:ext cx="8477501" cy="646331"/>
          </a:xfrm>
          <a:prstGeom prst="rect">
            <a:avLst/>
          </a:prstGeom>
          <a:noFill/>
        </p:spPr>
        <p:txBody>
          <a:bodyPr wrap="square" rtlCol="0">
            <a:spAutoFit/>
          </a:bodyPr>
          <a:lstStyle/>
          <a:p>
            <a:pPr algn="just"/>
            <a:r>
              <a:rPr lang="en-US" sz="1800" b="1" dirty="0">
                <a:latin typeface="Times New Roman"/>
                <a:cs typeface="Times New Roman"/>
              </a:rPr>
              <a:t>Figure 4</a:t>
            </a:r>
            <a:r>
              <a:rPr lang="en-US" sz="1800" dirty="0">
                <a:latin typeface="Times New Roman"/>
                <a:cs typeface="Times New Roman"/>
              </a:rPr>
              <a:t>. The increase in viscous drag forces the feasible region of the geometry optimization to shift to the right. </a:t>
            </a:r>
          </a:p>
        </p:txBody>
      </p:sp>
      <p:sp>
        <p:nvSpPr>
          <p:cNvPr id="186" name="TextBox 185"/>
          <p:cNvSpPr txBox="1"/>
          <p:nvPr/>
        </p:nvSpPr>
        <p:spPr>
          <a:xfrm>
            <a:off x="12440111" y="22462113"/>
            <a:ext cx="6808784" cy="369332"/>
          </a:xfrm>
          <a:prstGeom prst="rect">
            <a:avLst/>
          </a:prstGeom>
          <a:noFill/>
        </p:spPr>
        <p:txBody>
          <a:bodyPr wrap="square" rtlCol="0">
            <a:spAutoFit/>
          </a:bodyPr>
          <a:lstStyle/>
          <a:p>
            <a:pPr algn="just"/>
            <a:r>
              <a:rPr lang="en-US" sz="1800" b="1" dirty="0">
                <a:latin typeface="Garamond"/>
                <a:cs typeface="Garamond"/>
              </a:rPr>
              <a:t>Figure 5. </a:t>
            </a:r>
            <a:r>
              <a:rPr lang="en-US" sz="1800" dirty="0">
                <a:latin typeface="Garamond"/>
                <a:cs typeface="Garamond"/>
              </a:rPr>
              <a:t>How angle of attack effects boundary layer separation creep.</a:t>
            </a:r>
            <a:endParaRPr lang="en-US" sz="1800" b="1" dirty="0">
              <a:latin typeface="Garamond"/>
              <a:cs typeface="Garamond"/>
            </a:endParaRPr>
          </a:p>
        </p:txBody>
      </p:sp>
      <p:sp>
        <p:nvSpPr>
          <p:cNvPr id="187" name="TextBox 186"/>
          <p:cNvSpPr txBox="1"/>
          <p:nvPr/>
        </p:nvSpPr>
        <p:spPr>
          <a:xfrm>
            <a:off x="11747803" y="26415377"/>
            <a:ext cx="303933" cy="369332"/>
          </a:xfrm>
          <a:prstGeom prst="rect">
            <a:avLst/>
          </a:prstGeom>
          <a:noFill/>
        </p:spPr>
        <p:txBody>
          <a:bodyPr wrap="square" rtlCol="0">
            <a:spAutoFit/>
          </a:bodyPr>
          <a:lstStyle/>
          <a:p>
            <a:pPr algn="just"/>
            <a:r>
              <a:rPr lang="en-US" sz="1800" b="1" dirty="0">
                <a:solidFill>
                  <a:schemeClr val="bg1"/>
                </a:solidFill>
                <a:latin typeface="Garamond"/>
                <a:cs typeface="Garamond"/>
              </a:rPr>
              <a:t>C</a:t>
            </a:r>
          </a:p>
        </p:txBody>
      </p:sp>
      <p:sp>
        <p:nvSpPr>
          <p:cNvPr id="188" name="TextBox 187"/>
          <p:cNvSpPr txBox="1"/>
          <p:nvPr/>
        </p:nvSpPr>
        <p:spPr>
          <a:xfrm>
            <a:off x="13991911"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B</a:t>
            </a:r>
          </a:p>
        </p:txBody>
      </p:sp>
      <p:sp>
        <p:nvSpPr>
          <p:cNvPr id="189" name="TextBox 188"/>
          <p:cNvSpPr txBox="1"/>
          <p:nvPr/>
        </p:nvSpPr>
        <p:spPr>
          <a:xfrm>
            <a:off x="11747803"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A</a:t>
            </a:r>
          </a:p>
        </p:txBody>
      </p:sp>
      <p:sp>
        <p:nvSpPr>
          <p:cNvPr id="208" name="TextBox 207"/>
          <p:cNvSpPr txBox="1"/>
          <p:nvPr/>
        </p:nvSpPr>
        <p:spPr>
          <a:xfrm>
            <a:off x="23606315" y="17324696"/>
            <a:ext cx="8769776" cy="369332"/>
          </a:xfrm>
          <a:prstGeom prst="rect">
            <a:avLst/>
          </a:prstGeom>
          <a:noFill/>
        </p:spPr>
        <p:txBody>
          <a:bodyPr wrap="square" rtlCol="0">
            <a:spAutoFit/>
          </a:bodyPr>
          <a:lstStyle/>
          <a:p>
            <a:r>
              <a:rPr lang="en-US" sz="1800" b="1" dirty="0">
                <a:latin typeface="Times New Roman"/>
                <a:cs typeface="Times New Roman"/>
              </a:rPr>
              <a:t>Figure. 8 </a:t>
            </a:r>
            <a:r>
              <a:rPr lang="en-US" sz="1800" dirty="0">
                <a:latin typeface="Times New Roman"/>
                <a:cs typeface="Times New Roman"/>
              </a:rPr>
              <a:t>A cataloging of the coefficients produced by each airfoil geometry</a:t>
            </a:r>
            <a:endParaRPr lang="en-US" sz="1400" dirty="0">
              <a:latin typeface="Times New Roman"/>
              <a:cs typeface="Times New Roman"/>
            </a:endParaRPr>
          </a:p>
        </p:txBody>
      </p:sp>
      <p:sp>
        <p:nvSpPr>
          <p:cNvPr id="209" name="TextBox 208"/>
          <p:cNvSpPr txBox="1"/>
          <p:nvPr/>
        </p:nvSpPr>
        <p:spPr>
          <a:xfrm>
            <a:off x="23606315" y="22398983"/>
            <a:ext cx="12470780" cy="369332"/>
          </a:xfrm>
          <a:prstGeom prst="rect">
            <a:avLst/>
          </a:prstGeom>
          <a:noFill/>
        </p:spPr>
        <p:txBody>
          <a:bodyPr wrap="square" rtlCol="0">
            <a:spAutoFit/>
          </a:bodyPr>
          <a:lstStyle/>
          <a:p>
            <a:r>
              <a:rPr lang="en-US" sz="1800" b="1" dirty="0">
                <a:solidFill>
                  <a:prstClr val="black"/>
                </a:solidFill>
                <a:latin typeface="Times New Roman"/>
                <a:cs typeface="Times New Roman"/>
              </a:rPr>
              <a:t>Figure 9. </a:t>
            </a:r>
            <a:r>
              <a:rPr lang="en-US" sz="1800" dirty="0">
                <a:solidFill>
                  <a:prstClr val="black"/>
                </a:solidFill>
                <a:latin typeface="Times New Roman"/>
                <a:cs typeface="Times New Roman"/>
              </a:rPr>
              <a:t>How the angle of attack changes the location of boundary layer separation</a:t>
            </a:r>
            <a:endParaRPr lang="en-US" sz="1400" dirty="0"/>
          </a:p>
        </p:txBody>
      </p:sp>
      <p:sp>
        <p:nvSpPr>
          <p:cNvPr id="210" name="Rectangle 209"/>
          <p:cNvSpPr/>
          <p:nvPr/>
        </p:nvSpPr>
        <p:spPr>
          <a:xfrm>
            <a:off x="23748682" y="27248515"/>
            <a:ext cx="8627409" cy="646331"/>
          </a:xfrm>
          <a:prstGeom prst="rect">
            <a:avLst/>
          </a:prstGeom>
        </p:spPr>
        <p:txBody>
          <a:bodyPr wrap="square">
            <a:spAutoFit/>
          </a:bodyPr>
          <a:lstStyle/>
          <a:p>
            <a:pPr lvl="0"/>
            <a:r>
              <a:rPr lang="en-US" sz="1800" b="1" dirty="0">
                <a:solidFill>
                  <a:prstClr val="black"/>
                </a:solidFill>
                <a:latin typeface="Times New Roman"/>
                <a:cs typeface="Times New Roman"/>
              </a:rPr>
              <a:t>Figures. 10 &amp; 11 </a:t>
            </a:r>
            <a:r>
              <a:rPr lang="en-US" sz="1800" dirty="0">
                <a:solidFill>
                  <a:prstClr val="black"/>
                </a:solidFill>
                <a:latin typeface="Times New Roman"/>
                <a:cs typeface="Times New Roman"/>
              </a:rPr>
              <a:t>Respectively, a comparison of angle of attack to the resulting lift/drag ratio and the drop in accumulator voltage measured during a predicted flight  </a:t>
            </a:r>
            <a:endParaRPr lang="en-US" sz="1400" dirty="0">
              <a:solidFill>
                <a:prstClr val="black"/>
              </a:solidFill>
            </a:endParaRPr>
          </a:p>
        </p:txBody>
      </p:sp>
      <p:sp>
        <p:nvSpPr>
          <p:cNvPr id="211" name="Rectangle 210"/>
          <p:cNvSpPr/>
          <p:nvPr/>
        </p:nvSpPr>
        <p:spPr>
          <a:xfrm>
            <a:off x="18107316" y="5814461"/>
            <a:ext cx="858145" cy="369332"/>
          </a:xfrm>
          <a:prstGeom prst="rect">
            <a:avLst/>
          </a:prstGeom>
        </p:spPr>
        <p:txBody>
          <a:bodyPr wrap="square">
            <a:spAutoFit/>
          </a:bodyPr>
          <a:lstStyle/>
          <a:p>
            <a:pPr algn="just"/>
            <a:endParaRPr lang="en-US" sz="1800" b="1" dirty="0">
              <a:latin typeface="Garamond"/>
              <a:cs typeface="Garamond"/>
            </a:endParaRPr>
          </a:p>
        </p:txBody>
      </p:sp>
      <p:sp>
        <p:nvSpPr>
          <p:cNvPr id="214" name="Rectangle 213"/>
          <p:cNvSpPr/>
          <p:nvPr/>
        </p:nvSpPr>
        <p:spPr>
          <a:xfrm>
            <a:off x="12512901" y="14524515"/>
            <a:ext cx="4660721" cy="369332"/>
          </a:xfrm>
          <a:prstGeom prst="rect">
            <a:avLst/>
          </a:prstGeom>
        </p:spPr>
        <p:txBody>
          <a:bodyPr wrap="square">
            <a:spAutoFit/>
          </a:bodyPr>
          <a:lstStyle/>
          <a:p>
            <a:pPr lvl="0" algn="just"/>
            <a:r>
              <a:rPr lang="en-US" sz="1800" b="1" dirty="0">
                <a:solidFill>
                  <a:prstClr val="black"/>
                </a:solidFill>
                <a:latin typeface="Garamond"/>
                <a:cs typeface="Garamond"/>
              </a:rPr>
              <a:t>Figure 2 </a:t>
            </a:r>
            <a:r>
              <a:rPr lang="en-US" sz="1800" dirty="0">
                <a:solidFill>
                  <a:prstClr val="black"/>
                </a:solidFill>
                <a:latin typeface="Garamond"/>
                <a:cs typeface="Garamond"/>
              </a:rPr>
              <a:t>Rendered Model of proposed prototype</a:t>
            </a:r>
            <a:endParaRPr lang="en-US" sz="1800" b="1" dirty="0">
              <a:solidFill>
                <a:prstClr val="black"/>
              </a:solidFill>
              <a:latin typeface="Garamond"/>
              <a:cs typeface="Garamond"/>
            </a:endParaRPr>
          </a:p>
        </p:txBody>
      </p:sp>
      <p:sp>
        <p:nvSpPr>
          <p:cNvPr id="215" name="Rectangle 214"/>
          <p:cNvSpPr/>
          <p:nvPr/>
        </p:nvSpPr>
        <p:spPr>
          <a:xfrm>
            <a:off x="17680405" y="14417943"/>
            <a:ext cx="3862239" cy="646331"/>
          </a:xfrm>
          <a:prstGeom prst="rect">
            <a:avLst/>
          </a:prstGeom>
        </p:spPr>
        <p:txBody>
          <a:bodyPr wrap="square">
            <a:spAutoFit/>
          </a:bodyPr>
          <a:lstStyle/>
          <a:p>
            <a:pPr lvl="0" algn="just"/>
            <a:r>
              <a:rPr lang="en-US" sz="1800" b="1" dirty="0">
                <a:solidFill>
                  <a:prstClr val="black"/>
                </a:solidFill>
                <a:latin typeface="Garamond"/>
                <a:cs typeface="Garamond"/>
              </a:rPr>
              <a:t>Figure 3. </a:t>
            </a:r>
            <a:r>
              <a:rPr lang="en-US" sz="1800" dirty="0">
                <a:solidFill>
                  <a:prstClr val="black"/>
                </a:solidFill>
                <a:latin typeface="Garamond"/>
                <a:cs typeface="Garamond"/>
              </a:rPr>
              <a:t>Parameterization of airfoil geometry based on B-splines</a:t>
            </a:r>
          </a:p>
        </p:txBody>
      </p:sp>
      <p:sp>
        <p:nvSpPr>
          <p:cNvPr id="216" name="Rectangle 215"/>
          <p:cNvSpPr/>
          <p:nvPr/>
        </p:nvSpPr>
        <p:spPr>
          <a:xfrm>
            <a:off x="12770024" y="26957156"/>
            <a:ext cx="4910381" cy="376723"/>
          </a:xfrm>
          <a:prstGeom prst="rect">
            <a:avLst/>
          </a:prstGeom>
        </p:spPr>
        <p:txBody>
          <a:bodyPr wrap="square">
            <a:spAutoFit/>
          </a:bodyPr>
          <a:lstStyle/>
          <a:p>
            <a:pPr lvl="0" algn="just"/>
            <a:r>
              <a:rPr lang="en-US" sz="1800" b="1" dirty="0">
                <a:solidFill>
                  <a:prstClr val="black"/>
                </a:solidFill>
                <a:latin typeface="Garamond"/>
                <a:cs typeface="Garamond"/>
              </a:rPr>
              <a:t>Figure. 6 </a:t>
            </a:r>
            <a:r>
              <a:rPr lang="en-US" sz="1800" dirty="0">
                <a:solidFill>
                  <a:prstClr val="black"/>
                </a:solidFill>
                <a:latin typeface="Garamond"/>
                <a:cs typeface="Garamond"/>
              </a:rPr>
              <a:t>Various airfoil shapes considered</a:t>
            </a:r>
            <a:r>
              <a:rPr lang="en-US" sz="1800" b="1" dirty="0">
                <a:solidFill>
                  <a:prstClr val="black"/>
                </a:solidFill>
                <a:latin typeface="Garamond"/>
                <a:cs typeface="Garamond"/>
              </a:rPr>
              <a:t> </a:t>
            </a:r>
          </a:p>
        </p:txBody>
      </p:sp>
      <p:pic>
        <p:nvPicPr>
          <p:cNvPr id="2" name="Picture 1">
            <a:extLst>
              <a:ext uri="{FF2B5EF4-FFF2-40B4-BE49-F238E27FC236}">
                <a16:creationId xmlns:a16="http://schemas.microsoft.com/office/drawing/2014/main" id="{8CFF72A6-E159-43DB-99D5-6FB1AE6EEE73}"/>
              </a:ext>
            </a:extLst>
          </p:cNvPr>
          <p:cNvPicPr>
            <a:picLocks noChangeAspect="1"/>
          </p:cNvPicPr>
          <p:nvPr/>
        </p:nvPicPr>
        <p:blipFill>
          <a:blip r:embed="rId4"/>
          <a:stretch>
            <a:fillRect/>
          </a:stretch>
        </p:blipFill>
        <p:spPr>
          <a:xfrm>
            <a:off x="11269417" y="6600105"/>
            <a:ext cx="12268200" cy="3581400"/>
          </a:xfrm>
          <a:prstGeom prst="rect">
            <a:avLst/>
          </a:prstGeom>
        </p:spPr>
      </p:pic>
      <p:pic>
        <p:nvPicPr>
          <p:cNvPr id="3" name="Picture 2">
            <a:extLst>
              <a:ext uri="{FF2B5EF4-FFF2-40B4-BE49-F238E27FC236}">
                <a16:creationId xmlns:a16="http://schemas.microsoft.com/office/drawing/2014/main" id="{B934E5F8-3317-45DD-AA4B-A3CE2D3C555B}"/>
              </a:ext>
            </a:extLst>
          </p:cNvPr>
          <p:cNvPicPr>
            <a:picLocks noChangeAspect="1"/>
          </p:cNvPicPr>
          <p:nvPr/>
        </p:nvPicPr>
        <p:blipFill>
          <a:blip r:embed="rId5"/>
          <a:stretch>
            <a:fillRect/>
          </a:stretch>
        </p:blipFill>
        <p:spPr>
          <a:xfrm>
            <a:off x="12550484" y="11026762"/>
            <a:ext cx="4408168" cy="3575009"/>
          </a:xfrm>
          <a:prstGeom prst="rect">
            <a:avLst/>
          </a:prstGeom>
        </p:spPr>
      </p:pic>
      <p:pic>
        <p:nvPicPr>
          <p:cNvPr id="5" name="Picture 4">
            <a:extLst>
              <a:ext uri="{FF2B5EF4-FFF2-40B4-BE49-F238E27FC236}">
                <a16:creationId xmlns:a16="http://schemas.microsoft.com/office/drawing/2014/main" id="{A6C32DFB-BE2F-40AD-BBD8-C76BBF3669B8}"/>
              </a:ext>
            </a:extLst>
          </p:cNvPr>
          <p:cNvPicPr>
            <a:picLocks noChangeAspect="1"/>
          </p:cNvPicPr>
          <p:nvPr/>
        </p:nvPicPr>
        <p:blipFill>
          <a:blip r:embed="rId6"/>
          <a:stretch>
            <a:fillRect/>
          </a:stretch>
        </p:blipFill>
        <p:spPr>
          <a:xfrm>
            <a:off x="17256888" y="10818983"/>
            <a:ext cx="4570869" cy="3669009"/>
          </a:xfrm>
          <a:prstGeom prst="rect">
            <a:avLst/>
          </a:prstGeom>
        </p:spPr>
      </p:pic>
      <p:pic>
        <p:nvPicPr>
          <p:cNvPr id="6" name="Picture 5">
            <a:extLst>
              <a:ext uri="{FF2B5EF4-FFF2-40B4-BE49-F238E27FC236}">
                <a16:creationId xmlns:a16="http://schemas.microsoft.com/office/drawing/2014/main" id="{1F0DAEAB-4937-427E-8B9E-A7C1BF3D673E}"/>
              </a:ext>
            </a:extLst>
          </p:cNvPr>
          <p:cNvPicPr>
            <a:picLocks noChangeAspect="1"/>
          </p:cNvPicPr>
          <p:nvPr/>
        </p:nvPicPr>
        <p:blipFill>
          <a:blip r:embed="rId7"/>
          <a:stretch>
            <a:fillRect/>
          </a:stretch>
        </p:blipFill>
        <p:spPr>
          <a:xfrm>
            <a:off x="12243978" y="15028417"/>
            <a:ext cx="9453012" cy="4417645"/>
          </a:xfrm>
          <a:prstGeom prst="rect">
            <a:avLst/>
          </a:prstGeom>
        </p:spPr>
      </p:pic>
      <p:pic>
        <p:nvPicPr>
          <p:cNvPr id="7" name="Picture 6">
            <a:extLst>
              <a:ext uri="{FF2B5EF4-FFF2-40B4-BE49-F238E27FC236}">
                <a16:creationId xmlns:a16="http://schemas.microsoft.com/office/drawing/2014/main" id="{A2F93354-E4AB-4B77-8521-4149DA03755B}"/>
              </a:ext>
            </a:extLst>
          </p:cNvPr>
          <p:cNvPicPr>
            <a:picLocks noChangeAspect="1"/>
          </p:cNvPicPr>
          <p:nvPr/>
        </p:nvPicPr>
        <p:blipFill>
          <a:blip r:embed="rId8"/>
          <a:stretch>
            <a:fillRect/>
          </a:stretch>
        </p:blipFill>
        <p:spPr>
          <a:xfrm>
            <a:off x="12491340" y="20448924"/>
            <a:ext cx="10084704" cy="1999702"/>
          </a:xfrm>
          <a:prstGeom prst="rect">
            <a:avLst/>
          </a:prstGeom>
        </p:spPr>
      </p:pic>
      <p:pic>
        <p:nvPicPr>
          <p:cNvPr id="8" name="Picture 7">
            <a:extLst>
              <a:ext uri="{FF2B5EF4-FFF2-40B4-BE49-F238E27FC236}">
                <a16:creationId xmlns:a16="http://schemas.microsoft.com/office/drawing/2014/main" id="{ED1A6ECE-CAE4-4F0D-9C4A-81A8DD82E6C0}"/>
              </a:ext>
            </a:extLst>
          </p:cNvPr>
          <p:cNvPicPr>
            <a:picLocks noChangeAspect="1"/>
          </p:cNvPicPr>
          <p:nvPr/>
        </p:nvPicPr>
        <p:blipFill>
          <a:blip r:embed="rId9"/>
          <a:stretch>
            <a:fillRect/>
          </a:stretch>
        </p:blipFill>
        <p:spPr>
          <a:xfrm>
            <a:off x="12489715" y="22825349"/>
            <a:ext cx="9862512" cy="4131807"/>
          </a:xfrm>
          <a:prstGeom prst="rect">
            <a:avLst/>
          </a:prstGeom>
        </p:spPr>
      </p:pic>
      <p:pic>
        <p:nvPicPr>
          <p:cNvPr id="9" name="Picture 8">
            <a:extLst>
              <a:ext uri="{FF2B5EF4-FFF2-40B4-BE49-F238E27FC236}">
                <a16:creationId xmlns:a16="http://schemas.microsoft.com/office/drawing/2014/main" id="{0511D49C-EC09-47AB-9B7C-7B5823EE8D35}"/>
              </a:ext>
            </a:extLst>
          </p:cNvPr>
          <p:cNvPicPr>
            <a:picLocks noChangeAspect="1"/>
          </p:cNvPicPr>
          <p:nvPr/>
        </p:nvPicPr>
        <p:blipFill>
          <a:blip r:embed="rId10"/>
          <a:stretch>
            <a:fillRect/>
          </a:stretch>
        </p:blipFill>
        <p:spPr>
          <a:xfrm>
            <a:off x="23719983" y="6554975"/>
            <a:ext cx="8950364" cy="1867129"/>
          </a:xfrm>
          <a:prstGeom prst="rect">
            <a:avLst/>
          </a:prstGeom>
        </p:spPr>
      </p:pic>
      <p:pic>
        <p:nvPicPr>
          <p:cNvPr id="10" name="Picture 9">
            <a:extLst>
              <a:ext uri="{FF2B5EF4-FFF2-40B4-BE49-F238E27FC236}">
                <a16:creationId xmlns:a16="http://schemas.microsoft.com/office/drawing/2014/main" id="{04C00F58-C476-41EA-9D72-5EBE0A18BAFB}"/>
              </a:ext>
            </a:extLst>
          </p:cNvPr>
          <p:cNvPicPr>
            <a:picLocks noChangeAspect="1"/>
          </p:cNvPicPr>
          <p:nvPr/>
        </p:nvPicPr>
        <p:blipFill>
          <a:blip r:embed="rId11"/>
          <a:stretch>
            <a:fillRect/>
          </a:stretch>
        </p:blipFill>
        <p:spPr>
          <a:xfrm>
            <a:off x="23748682" y="8777790"/>
            <a:ext cx="8769775" cy="1879809"/>
          </a:xfrm>
          <a:prstGeom prst="rect">
            <a:avLst/>
          </a:prstGeom>
        </p:spPr>
      </p:pic>
      <p:pic>
        <p:nvPicPr>
          <p:cNvPr id="11" name="Picture 10">
            <a:extLst>
              <a:ext uri="{FF2B5EF4-FFF2-40B4-BE49-F238E27FC236}">
                <a16:creationId xmlns:a16="http://schemas.microsoft.com/office/drawing/2014/main" id="{A06A93A4-9CA6-40BC-972D-A4671247EF4C}"/>
              </a:ext>
            </a:extLst>
          </p:cNvPr>
          <p:cNvPicPr>
            <a:picLocks noChangeAspect="1"/>
          </p:cNvPicPr>
          <p:nvPr/>
        </p:nvPicPr>
        <p:blipFill>
          <a:blip r:embed="rId12"/>
          <a:stretch>
            <a:fillRect/>
          </a:stretch>
        </p:blipFill>
        <p:spPr>
          <a:xfrm>
            <a:off x="23567887" y="10858680"/>
            <a:ext cx="8846632" cy="6395974"/>
          </a:xfrm>
          <a:prstGeom prst="rect">
            <a:avLst/>
          </a:prstGeom>
        </p:spPr>
      </p:pic>
      <p:pic>
        <p:nvPicPr>
          <p:cNvPr id="12" name="Picture 11">
            <a:extLst>
              <a:ext uri="{FF2B5EF4-FFF2-40B4-BE49-F238E27FC236}">
                <a16:creationId xmlns:a16="http://schemas.microsoft.com/office/drawing/2014/main" id="{C2A3FFD5-0B28-496A-A9B8-94E8450518FF}"/>
              </a:ext>
            </a:extLst>
          </p:cNvPr>
          <p:cNvPicPr>
            <a:picLocks noChangeAspect="1"/>
          </p:cNvPicPr>
          <p:nvPr/>
        </p:nvPicPr>
        <p:blipFill>
          <a:blip r:embed="rId13"/>
          <a:stretch>
            <a:fillRect/>
          </a:stretch>
        </p:blipFill>
        <p:spPr>
          <a:xfrm>
            <a:off x="23352528" y="17782532"/>
            <a:ext cx="9378420" cy="4679581"/>
          </a:xfrm>
          <a:prstGeom prst="rect">
            <a:avLst/>
          </a:prstGeom>
        </p:spPr>
      </p:pic>
      <p:pic>
        <p:nvPicPr>
          <p:cNvPr id="13" name="Picture 12">
            <a:extLst>
              <a:ext uri="{FF2B5EF4-FFF2-40B4-BE49-F238E27FC236}">
                <a16:creationId xmlns:a16="http://schemas.microsoft.com/office/drawing/2014/main" id="{0A19DFAD-B412-4883-9171-7D452FD1852B}"/>
              </a:ext>
            </a:extLst>
          </p:cNvPr>
          <p:cNvPicPr>
            <a:picLocks noChangeAspect="1"/>
          </p:cNvPicPr>
          <p:nvPr/>
        </p:nvPicPr>
        <p:blipFill>
          <a:blip r:embed="rId14"/>
          <a:stretch>
            <a:fillRect/>
          </a:stretch>
        </p:blipFill>
        <p:spPr>
          <a:xfrm>
            <a:off x="23400244" y="22840838"/>
            <a:ext cx="4473549" cy="4213618"/>
          </a:xfrm>
          <a:prstGeom prst="rect">
            <a:avLst/>
          </a:prstGeom>
        </p:spPr>
      </p:pic>
      <p:pic>
        <p:nvPicPr>
          <p:cNvPr id="14" name="Picture 13">
            <a:extLst>
              <a:ext uri="{FF2B5EF4-FFF2-40B4-BE49-F238E27FC236}">
                <a16:creationId xmlns:a16="http://schemas.microsoft.com/office/drawing/2014/main" id="{D4D84726-6F2A-4653-B1A6-3A9ABAB83A9F}"/>
              </a:ext>
            </a:extLst>
          </p:cNvPr>
          <p:cNvPicPr>
            <a:picLocks noChangeAspect="1"/>
          </p:cNvPicPr>
          <p:nvPr/>
        </p:nvPicPr>
        <p:blipFill>
          <a:blip r:embed="rId15"/>
          <a:stretch>
            <a:fillRect/>
          </a:stretch>
        </p:blipFill>
        <p:spPr>
          <a:xfrm>
            <a:off x="28169765" y="22893383"/>
            <a:ext cx="4206326" cy="3639605"/>
          </a:xfrm>
          <a:prstGeom prst="rect">
            <a:avLst/>
          </a:prstGeom>
        </p:spPr>
      </p:pic>
      <p:pic>
        <p:nvPicPr>
          <p:cNvPr id="15" name="Picture 14">
            <a:extLst>
              <a:ext uri="{FF2B5EF4-FFF2-40B4-BE49-F238E27FC236}">
                <a16:creationId xmlns:a16="http://schemas.microsoft.com/office/drawing/2014/main" id="{B29B4735-9F89-40EE-98D4-0A30A8FF93CB}"/>
              </a:ext>
            </a:extLst>
          </p:cNvPr>
          <p:cNvPicPr>
            <a:picLocks noChangeAspect="1"/>
          </p:cNvPicPr>
          <p:nvPr/>
        </p:nvPicPr>
        <p:blipFill>
          <a:blip r:embed="rId16"/>
          <a:stretch>
            <a:fillRect/>
          </a:stretch>
        </p:blipFill>
        <p:spPr>
          <a:xfrm>
            <a:off x="12481267" y="27346614"/>
            <a:ext cx="9870960" cy="3466017"/>
          </a:xfrm>
          <a:prstGeom prst="rect">
            <a:avLst/>
          </a:prstGeom>
        </p:spPr>
      </p:pic>
      <p:sp>
        <p:nvSpPr>
          <p:cNvPr id="16" name="TextBox 15">
            <a:extLst>
              <a:ext uri="{FF2B5EF4-FFF2-40B4-BE49-F238E27FC236}">
                <a16:creationId xmlns:a16="http://schemas.microsoft.com/office/drawing/2014/main" id="{B664A4B3-BEF2-40B8-817E-E9161310F23E}"/>
              </a:ext>
            </a:extLst>
          </p:cNvPr>
          <p:cNvSpPr txBox="1"/>
          <p:nvPr/>
        </p:nvSpPr>
        <p:spPr>
          <a:xfrm>
            <a:off x="12956582" y="31002737"/>
            <a:ext cx="7547675" cy="400110"/>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Figure. 7 </a:t>
            </a:r>
            <a:r>
              <a:rPr lang="en-US" sz="2000" dirty="0">
                <a:latin typeface="Times New Roman" panose="02020603050405020304" pitchFamily="18" charset="0"/>
                <a:cs typeface="Times New Roman" panose="02020603050405020304" pitchFamily="18" charset="0"/>
              </a:rPr>
              <a:t>The lift/ drag ratio from the various airfoils tested in figure 6 </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770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23930</TotalTime>
  <Words>1586</Words>
  <Application>Microsoft Office PowerPoint</Application>
  <PresentationFormat>Custom</PresentationFormat>
  <Paragraphs>77</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Garamond</vt:lpstr>
      <vt:lpstr>Lucida Grande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Aaron Young</cp:lastModifiedBy>
  <cp:revision>312</cp:revision>
  <dcterms:created xsi:type="dcterms:W3CDTF">2013-10-19T16:33:22Z</dcterms:created>
  <dcterms:modified xsi:type="dcterms:W3CDTF">2021-03-16T03:57:30Z</dcterms:modified>
</cp:coreProperties>
</file>