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3"/>
  </p:notesMasterIdLst>
  <p:sldIdLst>
    <p:sldId id="256" r:id="rId2"/>
  </p:sldIdLst>
  <p:sldSz cx="32918400" cy="43891200"/>
  <p:notesSz cx="6858000" cy="9144000"/>
  <p:defaultTex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5" userDrawn="1">
          <p15:clr>
            <a:srgbClr val="A4A3A4"/>
          </p15:clr>
        </p15:guide>
        <p15:guide id="2" pos="12096" userDrawn="1">
          <p15:clr>
            <a:srgbClr val="A4A3A4"/>
          </p15:clr>
        </p15:guide>
        <p15:guide id="3"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254E"/>
    <a:srgbClr val="01143E"/>
    <a:srgbClr val="03B6CC"/>
    <a:srgbClr val="F68245"/>
    <a:srgbClr val="F58345"/>
    <a:srgbClr val="005DAB"/>
    <a:srgbClr val="015EAB"/>
    <a:srgbClr val="EC1B25"/>
    <a:srgbClr val="F9D7C7"/>
    <a:srgbClr val="045CA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66" autoAdjust="0"/>
    <p:restoredTop sz="95181" autoAdjust="0"/>
  </p:normalViewPr>
  <p:slideViewPr>
    <p:cSldViewPr snapToGrid="0" snapToObjects="1">
      <p:cViewPr>
        <p:scale>
          <a:sx n="30" d="100"/>
          <a:sy n="30" d="100"/>
        </p:scale>
        <p:origin x="336" y="-422"/>
      </p:cViewPr>
      <p:guideLst>
        <p:guide orient="horz" pos="13825"/>
        <p:guide pos="12096"/>
        <p:guide pos="1036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rebekahbetar:Documents:Fabich:Growth%20Curves%20Rocking%20and%20Rolling:Publication-Growth%20Curv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MG1655 µ on 0.02% </a:t>
            </a:r>
            <a:r>
              <a:rPr lang="en-US" baseline="0" dirty="0"/>
              <a:t>Glucose</a:t>
            </a:r>
            <a:r>
              <a:rPr lang="en-US" dirty="0"/>
              <a:t> </a:t>
            </a:r>
          </a:p>
        </c:rich>
      </c:tx>
      <c:overlay val="0"/>
    </c:title>
    <c:autoTitleDeleted val="0"/>
    <c:plotArea>
      <c:layout/>
      <c:barChart>
        <c:barDir val="col"/>
        <c:grouping val="clustered"/>
        <c:varyColors val="0"/>
        <c:dLbls>
          <c:showLegendKey val="0"/>
          <c:showVal val="0"/>
          <c:showCatName val="0"/>
          <c:showSerName val="0"/>
          <c:showPercent val="0"/>
          <c:showBubbleSize val="0"/>
        </c:dLbls>
        <c:gapWidth val="150"/>
        <c:axId val="2112652800"/>
        <c:axId val="2125427120"/>
      </c:barChart>
      <c:catAx>
        <c:axId val="2112652800"/>
        <c:scaling>
          <c:orientation val="minMax"/>
        </c:scaling>
        <c:delete val="1"/>
        <c:axPos val="b"/>
        <c:title>
          <c:tx>
            <c:rich>
              <a:bodyPr/>
              <a:lstStyle/>
              <a:p>
                <a:pPr>
                  <a:defRPr/>
                </a:pPr>
                <a:r>
                  <a:rPr lang="en-US" dirty="0"/>
                  <a:t>MG1655</a:t>
                </a:r>
                <a:r>
                  <a:rPr lang="en-US" baseline="0" dirty="0"/>
                  <a:t>                                 MG1655∆</a:t>
                </a:r>
                <a:r>
                  <a:rPr lang="en-US" i="1" baseline="0" dirty="0"/>
                  <a:t>qseC</a:t>
                </a:r>
                <a:endParaRPr lang="en-US" i="1" dirty="0"/>
              </a:p>
            </c:rich>
          </c:tx>
          <c:layout>
            <c:manualLayout>
              <c:xMode val="edge"/>
              <c:yMode val="edge"/>
              <c:x val="0.244726132330819"/>
              <c:y val="0.88464246177518202"/>
            </c:manualLayout>
          </c:layout>
          <c:overlay val="0"/>
        </c:title>
        <c:majorTickMark val="out"/>
        <c:minorTickMark val="none"/>
        <c:tickLblPos val="nextTo"/>
        <c:crossAx val="2125427120"/>
        <c:crosses val="autoZero"/>
        <c:auto val="0"/>
        <c:lblAlgn val="ctr"/>
        <c:lblOffset val="100"/>
        <c:noMultiLvlLbl val="0"/>
      </c:catAx>
      <c:valAx>
        <c:axId val="2125427120"/>
        <c:scaling>
          <c:orientation val="minMax"/>
        </c:scaling>
        <c:delete val="0"/>
        <c:axPos val="l"/>
        <c:majorGridlines/>
        <c:numFmt formatCode="General" sourceLinked="1"/>
        <c:majorTickMark val="out"/>
        <c:minorTickMark val="none"/>
        <c:tickLblPos val="nextTo"/>
        <c:crossAx val="2112652800"/>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5010" y="0"/>
            <a:ext cx="2971800" cy="457200"/>
          </a:xfrm>
          <a:prstGeom prst="rect">
            <a:avLst/>
          </a:prstGeom>
        </p:spPr>
        <p:txBody>
          <a:bodyPr vert="horz" lIns="91440" tIns="45720" rIns="91440" bIns="45720" rtlCol="0"/>
          <a:lstStyle>
            <a:lvl1pPr algn="r">
              <a:defRPr sz="1200"/>
            </a:lvl1pPr>
          </a:lstStyle>
          <a:p>
            <a:fld id="{36263FE2-9438-354A-B60A-5A471281E58B}" type="datetimeFigureOut">
              <a:rPr lang="en-US" smtClean="0"/>
              <a:t>3/15/2021</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4684"/>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5010" y="8684684"/>
            <a:ext cx="2971800" cy="457200"/>
          </a:xfrm>
          <a:prstGeom prst="rect">
            <a:avLst/>
          </a:prstGeom>
        </p:spPr>
        <p:txBody>
          <a:bodyPr vert="horz" lIns="91440" tIns="45720" rIns="91440" bIns="45720" rtlCol="0" anchor="b"/>
          <a:lstStyle>
            <a:lvl1pPr algn="r">
              <a:defRPr sz="1200"/>
            </a:lvl1pPr>
          </a:lstStyle>
          <a:p>
            <a:fld id="{FECA9BC3-5A08-5C40-8DE6-1B49CE826337}" type="slidenum">
              <a:rPr lang="en-US" smtClean="0"/>
              <a:t>‹#›</a:t>
            </a:fld>
            <a:endParaRPr lang="en-US"/>
          </a:p>
        </p:txBody>
      </p:sp>
    </p:spTree>
    <p:extLst>
      <p:ext uri="{BB962C8B-B14F-4D97-AF65-F5344CB8AC3E}">
        <p14:creationId xmlns:p14="http://schemas.microsoft.com/office/powerpoint/2010/main" val="3278815488"/>
      </p:ext>
    </p:extLst>
  </p:cSld>
  <p:clrMap bg1="lt1" tx1="dk1" bg2="lt2" tx2="dk2" accent1="accent1" accent2="accent2" accent3="accent3" accent4="accent4" accent5="accent5" accent6="accent6" hlink="hlink" folHlink="folHlink"/>
  <p:notesStyle>
    <a:lvl1pPr marL="0" algn="l" defTabSz="477467" rtl="0" eaLnBrk="1" latinLnBrk="0" hangingPunct="1">
      <a:defRPr sz="1300" kern="1200">
        <a:solidFill>
          <a:schemeClr val="tx1"/>
        </a:solidFill>
        <a:latin typeface="+mn-lt"/>
        <a:ea typeface="+mn-ea"/>
        <a:cs typeface="+mn-cs"/>
      </a:defRPr>
    </a:lvl1pPr>
    <a:lvl2pPr marL="477467" algn="l" defTabSz="477467" rtl="0" eaLnBrk="1" latinLnBrk="0" hangingPunct="1">
      <a:defRPr sz="1300" kern="1200">
        <a:solidFill>
          <a:schemeClr val="tx1"/>
        </a:solidFill>
        <a:latin typeface="+mn-lt"/>
        <a:ea typeface="+mn-ea"/>
        <a:cs typeface="+mn-cs"/>
      </a:defRPr>
    </a:lvl2pPr>
    <a:lvl3pPr marL="954936" algn="l" defTabSz="477467" rtl="0" eaLnBrk="1" latinLnBrk="0" hangingPunct="1">
      <a:defRPr sz="1300" kern="1200">
        <a:solidFill>
          <a:schemeClr val="tx1"/>
        </a:solidFill>
        <a:latin typeface="+mn-lt"/>
        <a:ea typeface="+mn-ea"/>
        <a:cs typeface="+mn-cs"/>
      </a:defRPr>
    </a:lvl3pPr>
    <a:lvl4pPr marL="1432403" algn="l" defTabSz="477467" rtl="0" eaLnBrk="1" latinLnBrk="0" hangingPunct="1">
      <a:defRPr sz="1300" kern="1200">
        <a:solidFill>
          <a:schemeClr val="tx1"/>
        </a:solidFill>
        <a:latin typeface="+mn-lt"/>
        <a:ea typeface="+mn-ea"/>
        <a:cs typeface="+mn-cs"/>
      </a:defRPr>
    </a:lvl4pPr>
    <a:lvl5pPr marL="1909870" algn="l" defTabSz="477467" rtl="0" eaLnBrk="1" latinLnBrk="0" hangingPunct="1">
      <a:defRPr sz="1300" kern="1200">
        <a:solidFill>
          <a:schemeClr val="tx1"/>
        </a:solidFill>
        <a:latin typeface="+mn-lt"/>
        <a:ea typeface="+mn-ea"/>
        <a:cs typeface="+mn-cs"/>
      </a:defRPr>
    </a:lvl5pPr>
    <a:lvl6pPr marL="2387337" algn="l" defTabSz="477467" rtl="0" eaLnBrk="1" latinLnBrk="0" hangingPunct="1">
      <a:defRPr sz="1300" kern="1200">
        <a:solidFill>
          <a:schemeClr val="tx1"/>
        </a:solidFill>
        <a:latin typeface="+mn-lt"/>
        <a:ea typeface="+mn-ea"/>
        <a:cs typeface="+mn-cs"/>
      </a:defRPr>
    </a:lvl6pPr>
    <a:lvl7pPr marL="2864805" algn="l" defTabSz="477467" rtl="0" eaLnBrk="1" latinLnBrk="0" hangingPunct="1">
      <a:defRPr sz="1300" kern="1200">
        <a:solidFill>
          <a:schemeClr val="tx1"/>
        </a:solidFill>
        <a:latin typeface="+mn-lt"/>
        <a:ea typeface="+mn-ea"/>
        <a:cs typeface="+mn-cs"/>
      </a:defRPr>
    </a:lvl7pPr>
    <a:lvl8pPr marL="3342272" algn="l" defTabSz="477467" rtl="0" eaLnBrk="1" latinLnBrk="0" hangingPunct="1">
      <a:defRPr sz="1300" kern="1200">
        <a:solidFill>
          <a:schemeClr val="tx1"/>
        </a:solidFill>
        <a:latin typeface="+mn-lt"/>
        <a:ea typeface="+mn-ea"/>
        <a:cs typeface="+mn-cs"/>
      </a:defRPr>
    </a:lvl8pPr>
    <a:lvl9pPr marL="3819741" algn="l" defTabSz="4774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A9BC3-5A08-5C40-8DE6-1B49CE826337}" type="slidenum">
              <a:rPr lang="en-US" smtClean="0"/>
              <a:t>1</a:t>
            </a:fld>
            <a:endParaRPr lang="en-US"/>
          </a:p>
        </p:txBody>
      </p:sp>
    </p:spTree>
    <p:extLst>
      <p:ext uri="{BB962C8B-B14F-4D97-AF65-F5344CB8AC3E}">
        <p14:creationId xmlns:p14="http://schemas.microsoft.com/office/powerpoint/2010/main" val="233298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00872" y="11325066"/>
            <a:ext cx="25488094" cy="11704327"/>
          </a:xfrm>
        </p:spPr>
        <p:txBody>
          <a:bodyPr anchor="b">
            <a:normAutofit/>
          </a:bodyPr>
          <a:lstStyle>
            <a:lvl1pPr algn="ctr">
              <a:defRPr sz="19440"/>
            </a:lvl1pPr>
          </a:lstStyle>
          <a:p>
            <a:r>
              <a:rPr lang="en-US"/>
              <a:t>Click to edit Master title style</a:t>
            </a:r>
            <a:endParaRPr lang="en-US" dirty="0"/>
          </a:p>
        </p:txBody>
      </p:sp>
      <p:sp>
        <p:nvSpPr>
          <p:cNvPr id="3" name="Subtitle 2"/>
          <p:cNvSpPr>
            <a:spLocks noGrp="1"/>
          </p:cNvSpPr>
          <p:nvPr>
            <p:ph type="subTitle" idx="1"/>
          </p:nvPr>
        </p:nvSpPr>
        <p:spPr>
          <a:xfrm>
            <a:off x="3700872" y="23029372"/>
            <a:ext cx="25488094" cy="6719149"/>
          </a:xfrm>
        </p:spPr>
        <p:txBody>
          <a:bodyPr anchor="t"/>
          <a:lstStyle>
            <a:lvl1pPr marL="0" indent="0" algn="ctr">
              <a:buNone/>
              <a:defRPr>
                <a:solidFill>
                  <a:schemeClr val="tx1"/>
                </a:solidFill>
              </a:defRPr>
            </a:lvl1pPr>
            <a:lvl2pPr marL="1645920" indent="0" algn="ctr">
              <a:buNone/>
              <a:defRPr>
                <a:solidFill>
                  <a:schemeClr val="tx1">
                    <a:tint val="75000"/>
                  </a:schemeClr>
                </a:solidFill>
              </a:defRPr>
            </a:lvl2pPr>
            <a:lvl3pPr marL="3291840" indent="0" algn="ctr">
              <a:buNone/>
              <a:defRPr>
                <a:solidFill>
                  <a:schemeClr val="tx1">
                    <a:tint val="75000"/>
                  </a:schemeClr>
                </a:solidFill>
              </a:defRPr>
            </a:lvl3pPr>
            <a:lvl4pPr marL="4937760" indent="0" algn="ctr">
              <a:buNone/>
              <a:defRPr>
                <a:solidFill>
                  <a:schemeClr val="tx1">
                    <a:tint val="75000"/>
                  </a:schemeClr>
                </a:solidFill>
              </a:defRPr>
            </a:lvl4pPr>
            <a:lvl5pPr marL="6583680" indent="0" algn="ctr">
              <a:buNone/>
              <a:defRPr>
                <a:solidFill>
                  <a:schemeClr val="tx1">
                    <a:tint val="75000"/>
                  </a:schemeClr>
                </a:solidFill>
              </a:defRPr>
            </a:lvl5pPr>
            <a:lvl6pPr marL="8229600" indent="0" algn="ctr">
              <a:buNone/>
              <a:defRPr>
                <a:solidFill>
                  <a:schemeClr val="tx1">
                    <a:tint val="75000"/>
                  </a:schemeClr>
                </a:solidFill>
              </a:defRPr>
            </a:lvl6pPr>
            <a:lvl7pPr marL="9875520" indent="0" algn="ctr">
              <a:buNone/>
              <a:defRPr>
                <a:solidFill>
                  <a:schemeClr val="tx1">
                    <a:tint val="75000"/>
                  </a:schemeClr>
                </a:solidFill>
              </a:defRPr>
            </a:lvl7pPr>
            <a:lvl8pPr marL="11521440" indent="0" algn="ctr">
              <a:buNone/>
              <a:defRPr>
                <a:solidFill>
                  <a:schemeClr val="tx1">
                    <a:tint val="75000"/>
                  </a:schemeClr>
                </a:solidFill>
              </a:defRPr>
            </a:lvl8pPr>
            <a:lvl9pPr marL="1316736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62335667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8382" y="3456545"/>
            <a:ext cx="27561636" cy="24539993"/>
          </a:xfrm>
          <a:prstGeom prst="rect">
            <a:avLst/>
          </a:prstGeom>
        </p:spPr>
      </p:pic>
      <p:sp>
        <p:nvSpPr>
          <p:cNvPr id="2" name="Title 1"/>
          <p:cNvSpPr>
            <a:spLocks noGrp="1"/>
          </p:cNvSpPr>
          <p:nvPr>
            <p:ph type="title"/>
          </p:nvPr>
        </p:nvSpPr>
        <p:spPr>
          <a:xfrm>
            <a:off x="2467277" y="29217632"/>
            <a:ext cx="27959382" cy="3478221"/>
          </a:xfrm>
        </p:spPr>
        <p:txBody>
          <a:bodyPr anchor="b">
            <a:normAutofit/>
          </a:bodyPr>
          <a:lstStyle>
            <a:lvl1pPr algn="ctr">
              <a:defRPr sz="100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34382" y="4448067"/>
            <a:ext cx="26228160" cy="22564295"/>
          </a:xfrm>
          <a:effectLst>
            <a:outerShdw blurRad="38100" dist="25400" dir="4440000">
              <a:srgbClr val="000000">
                <a:alpha val="36000"/>
              </a:srgbClr>
            </a:outerShdw>
          </a:effectLst>
        </p:spPr>
        <p:txBody>
          <a:bodyPr anchor="t">
            <a:normAutofit/>
          </a:bodyPr>
          <a:lstStyle>
            <a:lvl1pPr marL="0" indent="0" algn="ctr">
              <a:buNone/>
              <a:defRPr sz="7200"/>
            </a:lvl1pPr>
            <a:lvl2pPr marL="1645920" indent="0">
              <a:buNone/>
              <a:defRPr sz="7200"/>
            </a:lvl2pPr>
            <a:lvl3pPr marL="3291840" indent="0">
              <a:buNone/>
              <a:defRPr sz="720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a:t>Click icon to add picture</a:t>
            </a:r>
            <a:endParaRPr lang="en-US" dirty="0"/>
          </a:p>
        </p:txBody>
      </p:sp>
      <p:sp>
        <p:nvSpPr>
          <p:cNvPr id="4" name="Text Placeholder 3"/>
          <p:cNvSpPr>
            <a:spLocks noGrp="1"/>
          </p:cNvSpPr>
          <p:nvPr>
            <p:ph type="body" sz="half" idx="2"/>
          </p:nvPr>
        </p:nvSpPr>
        <p:spPr>
          <a:xfrm>
            <a:off x="2467246" y="32695859"/>
            <a:ext cx="27955160" cy="4367821"/>
          </a:xfrm>
        </p:spPr>
        <p:txBody>
          <a:bodyPr anchor="t"/>
          <a:lstStyle>
            <a:lvl1pPr marL="0" indent="0" algn="ctr">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624113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467246" y="3893998"/>
            <a:ext cx="27955160" cy="22619801"/>
          </a:xfrm>
        </p:spPr>
        <p:txBody>
          <a:bodyPr anchor="ctr"/>
          <a:lstStyle>
            <a:lvl1pPr>
              <a:defRPr sz="11520"/>
            </a:lvl1pPr>
          </a:lstStyle>
          <a:p>
            <a:r>
              <a:rPr lang="en-US"/>
              <a:t>Click to edit Master title style</a:t>
            </a:r>
            <a:endParaRPr lang="en-US" dirty="0"/>
          </a:p>
        </p:txBody>
      </p:sp>
      <p:sp>
        <p:nvSpPr>
          <p:cNvPr id="4" name="Text Placeholder 3"/>
          <p:cNvSpPr>
            <a:spLocks noGrp="1"/>
          </p:cNvSpPr>
          <p:nvPr>
            <p:ph type="body" sz="half" idx="2"/>
          </p:nvPr>
        </p:nvSpPr>
        <p:spPr>
          <a:xfrm>
            <a:off x="2467246" y="27489153"/>
            <a:ext cx="27955160" cy="9611687"/>
          </a:xfrm>
        </p:spPr>
        <p:txBody>
          <a:bodyPr anchor="ctr"/>
          <a:lstStyle>
            <a:lvl1pPr marL="0" indent="0" algn="ctr">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131837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904773" y="3901441"/>
            <a:ext cx="25117430" cy="19154585"/>
          </a:xfrm>
        </p:spPr>
        <p:txBody>
          <a:bodyPr anchor="ctr"/>
          <a:lstStyle>
            <a:lvl1pPr>
              <a:defRPr sz="11520"/>
            </a:lvl1pPr>
          </a:lstStyle>
          <a:p>
            <a:r>
              <a:rPr lang="en-US"/>
              <a:t>Click to edit Master title style</a:t>
            </a:r>
            <a:endParaRPr lang="en-US" dirty="0"/>
          </a:p>
        </p:txBody>
      </p:sp>
      <p:sp>
        <p:nvSpPr>
          <p:cNvPr id="12" name="Text Placeholder 3"/>
          <p:cNvSpPr>
            <a:spLocks noGrp="1"/>
          </p:cNvSpPr>
          <p:nvPr>
            <p:ph type="body" sz="half" idx="13"/>
          </p:nvPr>
        </p:nvSpPr>
        <p:spPr>
          <a:xfrm>
            <a:off x="4645743" y="23104216"/>
            <a:ext cx="23631206" cy="3409593"/>
          </a:xfrm>
        </p:spPr>
        <p:txBody>
          <a:bodyPr anchor="t">
            <a:normAutofit/>
          </a:bodyPr>
          <a:lstStyle>
            <a:lvl1pPr marL="0" indent="0" algn="r">
              <a:buNone/>
              <a:defRPr sz="504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4" name="Text Placeholder 3"/>
          <p:cNvSpPr>
            <a:spLocks noGrp="1"/>
          </p:cNvSpPr>
          <p:nvPr>
            <p:ph type="body" sz="half" idx="2"/>
          </p:nvPr>
        </p:nvSpPr>
        <p:spPr>
          <a:xfrm>
            <a:off x="2467246" y="27547859"/>
            <a:ext cx="27955160" cy="9532775"/>
          </a:xfrm>
        </p:spPr>
        <p:txBody>
          <a:bodyPr anchor="ctr">
            <a:normAutofit/>
          </a:bodyPr>
          <a:lstStyle>
            <a:lvl1pPr marL="0" indent="0" algn="ctr">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
        <p:nvSpPr>
          <p:cNvPr id="11" name="TextBox 10"/>
          <p:cNvSpPr txBox="1"/>
          <p:nvPr/>
        </p:nvSpPr>
        <p:spPr>
          <a:xfrm>
            <a:off x="2258852" y="5593038"/>
            <a:ext cx="1645920" cy="3742567"/>
          </a:xfrm>
          <a:prstGeom prst="rect">
            <a:avLst/>
          </a:prstGeom>
        </p:spPr>
        <p:txBody>
          <a:bodyPr vert="horz" lIns="329184" tIns="164592" rIns="329184" bIns="16459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28800" dirty="0">
                <a:solidFill>
                  <a:schemeClr val="tx1"/>
                </a:solidFill>
                <a:effectLst/>
              </a:rPr>
              <a:t>“</a:t>
            </a:r>
          </a:p>
        </p:txBody>
      </p:sp>
      <p:sp>
        <p:nvSpPr>
          <p:cNvPr id="13" name="TextBox 12"/>
          <p:cNvSpPr txBox="1"/>
          <p:nvPr/>
        </p:nvSpPr>
        <p:spPr>
          <a:xfrm>
            <a:off x="28182092" y="18772769"/>
            <a:ext cx="1645920" cy="3742567"/>
          </a:xfrm>
          <a:prstGeom prst="rect">
            <a:avLst/>
          </a:prstGeom>
        </p:spPr>
        <p:txBody>
          <a:bodyPr vert="horz" lIns="329184" tIns="164592" rIns="329184" bIns="164592"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28800" dirty="0">
                <a:solidFill>
                  <a:schemeClr val="tx1"/>
                </a:solidFill>
                <a:effectLst/>
              </a:rPr>
              <a:t>”</a:t>
            </a:r>
          </a:p>
        </p:txBody>
      </p:sp>
    </p:spTree>
    <p:extLst>
      <p:ext uri="{BB962C8B-B14F-4D97-AF65-F5344CB8AC3E}">
        <p14:creationId xmlns:p14="http://schemas.microsoft.com/office/powerpoint/2010/main" val="2960242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467246" y="13612439"/>
            <a:ext cx="27955160" cy="16075744"/>
          </a:xfrm>
        </p:spPr>
        <p:txBody>
          <a:bodyPr anchor="b"/>
          <a:lstStyle>
            <a:lvl1pPr>
              <a:defRPr sz="11520"/>
            </a:lvl1pPr>
          </a:lstStyle>
          <a:p>
            <a:r>
              <a:rPr lang="en-US"/>
              <a:t>Click to edit Master title style</a:t>
            </a:r>
            <a:endParaRPr lang="en-US" dirty="0"/>
          </a:p>
        </p:txBody>
      </p:sp>
      <p:sp>
        <p:nvSpPr>
          <p:cNvPr id="4" name="Text Placeholder 3"/>
          <p:cNvSpPr>
            <a:spLocks noGrp="1"/>
          </p:cNvSpPr>
          <p:nvPr>
            <p:ph type="body" sz="half" idx="2"/>
          </p:nvPr>
        </p:nvSpPr>
        <p:spPr>
          <a:xfrm>
            <a:off x="2467223" y="29763560"/>
            <a:ext cx="27950936" cy="7300121"/>
          </a:xfrm>
        </p:spPr>
        <p:txBody>
          <a:bodyPr anchor="t"/>
          <a:lstStyle>
            <a:lvl1pPr marL="0" indent="0" algn="ctr">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4073127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467246" y="3901440"/>
            <a:ext cx="27955160" cy="6210880"/>
          </a:xfrm>
        </p:spPr>
        <p:txBody>
          <a:bodyPr/>
          <a:lstStyle/>
          <a:p>
            <a:r>
              <a:rPr lang="en-US"/>
              <a:t>Click to edit Master title style</a:t>
            </a:r>
            <a:endParaRPr lang="en-US" dirty="0"/>
          </a:p>
        </p:txBody>
      </p:sp>
      <p:sp>
        <p:nvSpPr>
          <p:cNvPr id="7" name="Text Placeholder 2"/>
          <p:cNvSpPr>
            <a:spLocks noGrp="1"/>
          </p:cNvSpPr>
          <p:nvPr>
            <p:ph type="body" idx="1"/>
          </p:nvPr>
        </p:nvSpPr>
        <p:spPr>
          <a:xfrm>
            <a:off x="2467246" y="12070080"/>
            <a:ext cx="8912657" cy="3688077"/>
          </a:xfrm>
        </p:spPr>
        <p:txBody>
          <a:bodyPr anchor="b">
            <a:noAutofit/>
          </a:bodyPr>
          <a:lstStyle>
            <a:lvl1pPr marL="0" indent="0" algn="ctr">
              <a:buNone/>
              <a:defRPr sz="8640" b="0">
                <a:solidFill>
                  <a:schemeClr val="tx1"/>
                </a:solidFill>
              </a:defRPr>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8" name="Text Placeholder 3"/>
          <p:cNvSpPr>
            <a:spLocks noGrp="1"/>
          </p:cNvSpPr>
          <p:nvPr>
            <p:ph type="body" sz="half" idx="15"/>
          </p:nvPr>
        </p:nvSpPr>
        <p:spPr>
          <a:xfrm>
            <a:off x="2467246" y="16459200"/>
            <a:ext cx="8912657" cy="20604480"/>
          </a:xfrm>
        </p:spPr>
        <p:txBody>
          <a:bodyPr anchor="t">
            <a:normAutofit/>
          </a:bodyPr>
          <a:lstStyle>
            <a:lvl1pPr marL="0" indent="0" algn="ctr">
              <a:buNone/>
              <a:defRPr sz="5040"/>
            </a:lvl1pPr>
            <a:lvl2pPr marL="1645920" indent="0">
              <a:buNone/>
              <a:defRPr sz="4320"/>
            </a:lvl2pPr>
            <a:lvl3pPr marL="3291840" indent="0">
              <a:buNone/>
              <a:defRPr sz="3600"/>
            </a:lvl3pPr>
            <a:lvl4pPr marL="4937760" indent="0">
              <a:buNone/>
              <a:defRPr sz="3240"/>
            </a:lvl4pPr>
            <a:lvl5pPr marL="6583680" indent="0">
              <a:buNone/>
              <a:defRPr sz="3240"/>
            </a:lvl5pPr>
            <a:lvl6pPr marL="8229600" indent="0">
              <a:buNone/>
              <a:defRPr sz="3240"/>
            </a:lvl6pPr>
            <a:lvl7pPr marL="9875520" indent="0">
              <a:buNone/>
              <a:defRPr sz="3240"/>
            </a:lvl7pPr>
            <a:lvl8pPr marL="11521440" indent="0">
              <a:buNone/>
              <a:defRPr sz="3240"/>
            </a:lvl8pPr>
            <a:lvl9pPr marL="13167360" indent="0">
              <a:buNone/>
              <a:defRPr sz="3240"/>
            </a:lvl9pPr>
          </a:lstStyle>
          <a:p>
            <a:pPr lvl="0"/>
            <a:r>
              <a:rPr lang="en-US"/>
              <a:t>Click to edit Master text styles</a:t>
            </a:r>
          </a:p>
        </p:txBody>
      </p:sp>
      <p:sp>
        <p:nvSpPr>
          <p:cNvPr id="9" name="Text Placeholder 4"/>
          <p:cNvSpPr>
            <a:spLocks noGrp="1"/>
          </p:cNvSpPr>
          <p:nvPr>
            <p:ph type="body" sz="quarter" idx="3"/>
          </p:nvPr>
        </p:nvSpPr>
        <p:spPr>
          <a:xfrm>
            <a:off x="12006119" y="12070080"/>
            <a:ext cx="8912657" cy="3688077"/>
          </a:xfrm>
        </p:spPr>
        <p:txBody>
          <a:bodyPr anchor="b">
            <a:noAutofit/>
          </a:bodyPr>
          <a:lstStyle>
            <a:lvl1pPr marL="0" indent="0" algn="ctr">
              <a:buNone/>
              <a:defRPr sz="8640" b="0">
                <a:solidFill>
                  <a:schemeClr val="tx1"/>
                </a:solidFill>
              </a:defRPr>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10" name="Text Placeholder 3"/>
          <p:cNvSpPr>
            <a:spLocks noGrp="1"/>
          </p:cNvSpPr>
          <p:nvPr>
            <p:ph type="body" sz="half" idx="16"/>
          </p:nvPr>
        </p:nvSpPr>
        <p:spPr>
          <a:xfrm>
            <a:off x="11991874" y="16459200"/>
            <a:ext cx="8912657" cy="20604480"/>
          </a:xfrm>
        </p:spPr>
        <p:txBody>
          <a:bodyPr anchor="t">
            <a:normAutofit/>
          </a:bodyPr>
          <a:lstStyle>
            <a:lvl1pPr marL="0" indent="0" algn="ctr">
              <a:buNone/>
              <a:defRPr sz="5040"/>
            </a:lvl1pPr>
            <a:lvl2pPr marL="1645920" indent="0">
              <a:buNone/>
              <a:defRPr sz="4320"/>
            </a:lvl2pPr>
            <a:lvl3pPr marL="3291840" indent="0">
              <a:buNone/>
              <a:defRPr sz="3600"/>
            </a:lvl3pPr>
            <a:lvl4pPr marL="4937760" indent="0">
              <a:buNone/>
              <a:defRPr sz="3240"/>
            </a:lvl4pPr>
            <a:lvl5pPr marL="6583680" indent="0">
              <a:buNone/>
              <a:defRPr sz="3240"/>
            </a:lvl5pPr>
            <a:lvl6pPr marL="8229600" indent="0">
              <a:buNone/>
              <a:defRPr sz="3240"/>
            </a:lvl6pPr>
            <a:lvl7pPr marL="9875520" indent="0">
              <a:buNone/>
              <a:defRPr sz="3240"/>
            </a:lvl7pPr>
            <a:lvl8pPr marL="11521440" indent="0">
              <a:buNone/>
              <a:defRPr sz="3240"/>
            </a:lvl8pPr>
            <a:lvl9pPr marL="13167360" indent="0">
              <a:buNone/>
              <a:defRPr sz="3240"/>
            </a:lvl9pPr>
          </a:lstStyle>
          <a:p>
            <a:pPr lvl="0"/>
            <a:r>
              <a:rPr lang="en-US"/>
              <a:t>Click to edit Master text styles</a:t>
            </a:r>
          </a:p>
        </p:txBody>
      </p:sp>
      <p:sp>
        <p:nvSpPr>
          <p:cNvPr id="11" name="Text Placeholder 4"/>
          <p:cNvSpPr>
            <a:spLocks noGrp="1"/>
          </p:cNvSpPr>
          <p:nvPr>
            <p:ph type="body" sz="quarter" idx="13"/>
          </p:nvPr>
        </p:nvSpPr>
        <p:spPr>
          <a:xfrm>
            <a:off x="21509744" y="12070080"/>
            <a:ext cx="8912657" cy="3688077"/>
          </a:xfrm>
        </p:spPr>
        <p:txBody>
          <a:bodyPr anchor="b">
            <a:noAutofit/>
          </a:bodyPr>
          <a:lstStyle>
            <a:lvl1pPr marL="0" indent="0" algn="ctr">
              <a:buNone/>
              <a:defRPr sz="8640" b="0">
                <a:solidFill>
                  <a:schemeClr val="tx1"/>
                </a:solidFill>
              </a:defRPr>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12" name="Text Placeholder 3"/>
          <p:cNvSpPr>
            <a:spLocks noGrp="1"/>
          </p:cNvSpPr>
          <p:nvPr>
            <p:ph type="body" sz="half" idx="17"/>
          </p:nvPr>
        </p:nvSpPr>
        <p:spPr>
          <a:xfrm>
            <a:off x="21509744" y="16459200"/>
            <a:ext cx="8912657" cy="20604480"/>
          </a:xfrm>
        </p:spPr>
        <p:txBody>
          <a:bodyPr anchor="t">
            <a:normAutofit/>
          </a:bodyPr>
          <a:lstStyle>
            <a:lvl1pPr marL="0" indent="0" algn="ctr">
              <a:buNone/>
              <a:defRPr sz="5040"/>
            </a:lvl1pPr>
            <a:lvl2pPr marL="1645920" indent="0">
              <a:buNone/>
              <a:defRPr sz="4320"/>
            </a:lvl2pPr>
            <a:lvl3pPr marL="3291840" indent="0">
              <a:buNone/>
              <a:defRPr sz="3600"/>
            </a:lvl3pPr>
            <a:lvl4pPr marL="4937760" indent="0">
              <a:buNone/>
              <a:defRPr sz="3240"/>
            </a:lvl4pPr>
            <a:lvl5pPr marL="6583680" indent="0">
              <a:buNone/>
              <a:defRPr sz="3240"/>
            </a:lvl5pPr>
            <a:lvl6pPr marL="8229600" indent="0">
              <a:buNone/>
              <a:defRPr sz="3240"/>
            </a:lvl6pPr>
            <a:lvl7pPr marL="9875520" indent="0">
              <a:buNone/>
              <a:defRPr sz="3240"/>
            </a:lvl7pPr>
            <a:lvl8pPr marL="11521440" indent="0">
              <a:buNone/>
              <a:defRPr sz="3240"/>
            </a:lvl8pPr>
            <a:lvl9pPr marL="13167360" indent="0">
              <a:buNone/>
              <a:defRPr sz="3240"/>
            </a:lvl9pPr>
          </a:lstStyle>
          <a:p>
            <a:pPr lvl="0"/>
            <a:r>
              <a:rPr lang="en-US"/>
              <a:t>Click to edit Master text styles</a:t>
            </a:r>
          </a:p>
        </p:txBody>
      </p:sp>
      <p:sp>
        <p:nvSpPr>
          <p:cNvPr id="3" name="Date Placeholder 2"/>
          <p:cNvSpPr>
            <a:spLocks noGrp="1"/>
          </p:cNvSpPr>
          <p:nvPr>
            <p:ph type="dt" sz="half" idx="10"/>
          </p:nvPr>
        </p:nvSpPr>
        <p:spPr/>
        <p:txBody>
          <a:bodyPr/>
          <a:lstStyle/>
          <a:p>
            <a:fld id="{163D97CC-475F-BE49-B579-6BFEF977A37E}" type="datetimeFigureOut">
              <a:rPr lang="en-US" smtClean="0"/>
              <a:t>3/15/2021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563731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3261" y="11686688"/>
            <a:ext cx="9104566" cy="11734771"/>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7727" y="11686688"/>
            <a:ext cx="9104566" cy="11734771"/>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18174" y="11686688"/>
            <a:ext cx="9104566" cy="11734771"/>
          </a:xfrm>
          <a:prstGeom prst="rect">
            <a:avLst/>
          </a:prstGeom>
        </p:spPr>
      </p:pic>
      <p:sp>
        <p:nvSpPr>
          <p:cNvPr id="30" name="Title 1"/>
          <p:cNvSpPr>
            <a:spLocks noGrp="1"/>
          </p:cNvSpPr>
          <p:nvPr>
            <p:ph type="title"/>
          </p:nvPr>
        </p:nvSpPr>
        <p:spPr>
          <a:xfrm>
            <a:off x="2467246" y="3901440"/>
            <a:ext cx="27955160" cy="621088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2467246" y="24986279"/>
            <a:ext cx="8912657" cy="3688077"/>
          </a:xfrm>
        </p:spPr>
        <p:txBody>
          <a:bodyPr anchor="b">
            <a:noAutofit/>
          </a:bodyPr>
          <a:lstStyle>
            <a:lvl1pPr marL="0" indent="0" algn="ctr">
              <a:buNone/>
              <a:defRPr sz="7200" b="0">
                <a:solidFill>
                  <a:schemeClr val="tx1"/>
                </a:solidFill>
              </a:defRPr>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20" name="Picture Placeholder 2"/>
          <p:cNvSpPr>
            <a:spLocks noGrp="1" noChangeAspect="1"/>
          </p:cNvSpPr>
          <p:nvPr>
            <p:ph type="pic" idx="15"/>
          </p:nvPr>
        </p:nvSpPr>
        <p:spPr>
          <a:xfrm>
            <a:off x="2748878" y="12409077"/>
            <a:ext cx="8349394" cy="10258905"/>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5760"/>
            </a:lvl1pPr>
            <a:lvl2pPr marL="1645920" indent="0">
              <a:buNone/>
              <a:defRPr sz="5760"/>
            </a:lvl2pPr>
            <a:lvl3pPr marL="3291840" indent="0">
              <a:buNone/>
              <a:defRPr sz="5760"/>
            </a:lvl3pPr>
            <a:lvl4pPr marL="4937760" indent="0">
              <a:buNone/>
              <a:defRPr sz="5760"/>
            </a:lvl4pPr>
            <a:lvl5pPr marL="6583680" indent="0">
              <a:buNone/>
              <a:defRPr sz="5760"/>
            </a:lvl5pPr>
            <a:lvl6pPr marL="8229600" indent="0">
              <a:buNone/>
              <a:defRPr sz="5760"/>
            </a:lvl6pPr>
            <a:lvl7pPr marL="9875520" indent="0">
              <a:buNone/>
              <a:defRPr sz="5760"/>
            </a:lvl7pPr>
            <a:lvl8pPr marL="11521440" indent="0">
              <a:buNone/>
              <a:defRPr sz="5760"/>
            </a:lvl8pPr>
            <a:lvl9pPr marL="13167360" indent="0">
              <a:buNone/>
              <a:defRPr sz="5760"/>
            </a:lvl9pPr>
          </a:lstStyle>
          <a:p>
            <a:r>
              <a:rPr lang="en-US"/>
              <a:t>Click icon to add picture</a:t>
            </a:r>
            <a:endParaRPr lang="en-US" dirty="0"/>
          </a:p>
        </p:txBody>
      </p:sp>
      <p:sp>
        <p:nvSpPr>
          <p:cNvPr id="21" name="Text Placeholder 3"/>
          <p:cNvSpPr>
            <a:spLocks noGrp="1"/>
          </p:cNvSpPr>
          <p:nvPr>
            <p:ph type="body" sz="half" idx="18"/>
          </p:nvPr>
        </p:nvSpPr>
        <p:spPr>
          <a:xfrm>
            <a:off x="2467246" y="28674365"/>
            <a:ext cx="8912657" cy="8389331"/>
          </a:xfrm>
        </p:spPr>
        <p:txBody>
          <a:bodyPr anchor="t">
            <a:normAutofit/>
          </a:bodyPr>
          <a:lstStyle>
            <a:lvl1pPr marL="0" indent="0" algn="ctr">
              <a:buNone/>
              <a:defRPr sz="5040"/>
            </a:lvl1pPr>
            <a:lvl2pPr marL="1645920" indent="0">
              <a:buNone/>
              <a:defRPr sz="4320"/>
            </a:lvl2pPr>
            <a:lvl3pPr marL="3291840" indent="0">
              <a:buNone/>
              <a:defRPr sz="3600"/>
            </a:lvl3pPr>
            <a:lvl4pPr marL="4937760" indent="0">
              <a:buNone/>
              <a:defRPr sz="3240"/>
            </a:lvl4pPr>
            <a:lvl5pPr marL="6583680" indent="0">
              <a:buNone/>
              <a:defRPr sz="3240"/>
            </a:lvl5pPr>
            <a:lvl6pPr marL="8229600" indent="0">
              <a:buNone/>
              <a:defRPr sz="3240"/>
            </a:lvl6pPr>
            <a:lvl7pPr marL="9875520" indent="0">
              <a:buNone/>
              <a:defRPr sz="3240"/>
            </a:lvl7pPr>
            <a:lvl8pPr marL="11521440" indent="0">
              <a:buNone/>
              <a:defRPr sz="3240"/>
            </a:lvl8pPr>
            <a:lvl9pPr marL="13167360" indent="0">
              <a:buNone/>
              <a:defRPr sz="3240"/>
            </a:lvl9pPr>
          </a:lstStyle>
          <a:p>
            <a:pPr lvl="0"/>
            <a:r>
              <a:rPr lang="en-US"/>
              <a:t>Click to edit Master text styles</a:t>
            </a:r>
          </a:p>
        </p:txBody>
      </p:sp>
      <p:sp>
        <p:nvSpPr>
          <p:cNvPr id="22" name="Text Placeholder 4"/>
          <p:cNvSpPr>
            <a:spLocks noGrp="1"/>
          </p:cNvSpPr>
          <p:nvPr>
            <p:ph type="body" sz="quarter" idx="3"/>
          </p:nvPr>
        </p:nvSpPr>
        <p:spPr>
          <a:xfrm>
            <a:off x="11995528" y="24986279"/>
            <a:ext cx="8912657" cy="3688077"/>
          </a:xfrm>
        </p:spPr>
        <p:txBody>
          <a:bodyPr anchor="b">
            <a:noAutofit/>
          </a:bodyPr>
          <a:lstStyle>
            <a:lvl1pPr marL="0" indent="0" algn="ctr">
              <a:buNone/>
              <a:defRPr sz="7200" b="0">
                <a:solidFill>
                  <a:schemeClr val="tx1"/>
                </a:solidFill>
              </a:defRPr>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23" name="Picture Placeholder 2"/>
          <p:cNvSpPr>
            <a:spLocks noGrp="1" noChangeAspect="1"/>
          </p:cNvSpPr>
          <p:nvPr>
            <p:ph type="pic" idx="21"/>
          </p:nvPr>
        </p:nvSpPr>
        <p:spPr>
          <a:xfrm>
            <a:off x="12273506" y="12410202"/>
            <a:ext cx="8349394" cy="10292249"/>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5760"/>
            </a:lvl1pPr>
            <a:lvl2pPr marL="1645920" indent="0">
              <a:buNone/>
              <a:defRPr sz="5760"/>
            </a:lvl2pPr>
            <a:lvl3pPr marL="3291840" indent="0">
              <a:buNone/>
              <a:defRPr sz="5760"/>
            </a:lvl3pPr>
            <a:lvl4pPr marL="4937760" indent="0">
              <a:buNone/>
              <a:defRPr sz="5760"/>
            </a:lvl4pPr>
            <a:lvl5pPr marL="6583680" indent="0">
              <a:buNone/>
              <a:defRPr sz="5760"/>
            </a:lvl5pPr>
            <a:lvl6pPr marL="8229600" indent="0">
              <a:buNone/>
              <a:defRPr sz="5760"/>
            </a:lvl6pPr>
            <a:lvl7pPr marL="9875520" indent="0">
              <a:buNone/>
              <a:defRPr sz="5760"/>
            </a:lvl7pPr>
            <a:lvl8pPr marL="11521440" indent="0">
              <a:buNone/>
              <a:defRPr sz="5760"/>
            </a:lvl8pPr>
            <a:lvl9pPr marL="13167360" indent="0">
              <a:buNone/>
              <a:defRPr sz="5760"/>
            </a:lvl9pPr>
          </a:lstStyle>
          <a:p>
            <a:r>
              <a:rPr lang="en-US"/>
              <a:t>Click icon to add picture</a:t>
            </a:r>
            <a:endParaRPr lang="en-US" dirty="0"/>
          </a:p>
        </p:txBody>
      </p:sp>
      <p:sp>
        <p:nvSpPr>
          <p:cNvPr id="24" name="Text Placeholder 3"/>
          <p:cNvSpPr>
            <a:spLocks noGrp="1"/>
          </p:cNvSpPr>
          <p:nvPr>
            <p:ph type="body" sz="half" idx="19"/>
          </p:nvPr>
        </p:nvSpPr>
        <p:spPr>
          <a:xfrm>
            <a:off x="11991872" y="28674359"/>
            <a:ext cx="8916311" cy="8389331"/>
          </a:xfrm>
        </p:spPr>
        <p:txBody>
          <a:bodyPr anchor="t">
            <a:normAutofit/>
          </a:bodyPr>
          <a:lstStyle>
            <a:lvl1pPr marL="0" indent="0" algn="ctr">
              <a:buNone/>
              <a:defRPr sz="5040"/>
            </a:lvl1pPr>
            <a:lvl2pPr marL="1645920" indent="0">
              <a:buNone/>
              <a:defRPr sz="4320"/>
            </a:lvl2pPr>
            <a:lvl3pPr marL="3291840" indent="0">
              <a:buNone/>
              <a:defRPr sz="3600"/>
            </a:lvl3pPr>
            <a:lvl4pPr marL="4937760" indent="0">
              <a:buNone/>
              <a:defRPr sz="3240"/>
            </a:lvl4pPr>
            <a:lvl5pPr marL="6583680" indent="0">
              <a:buNone/>
              <a:defRPr sz="3240"/>
            </a:lvl5pPr>
            <a:lvl6pPr marL="8229600" indent="0">
              <a:buNone/>
              <a:defRPr sz="3240"/>
            </a:lvl6pPr>
            <a:lvl7pPr marL="9875520" indent="0">
              <a:buNone/>
              <a:defRPr sz="3240"/>
            </a:lvl7pPr>
            <a:lvl8pPr marL="11521440" indent="0">
              <a:buNone/>
              <a:defRPr sz="3240"/>
            </a:lvl8pPr>
            <a:lvl9pPr marL="13167360" indent="0">
              <a:buNone/>
              <a:defRPr sz="3240"/>
            </a:lvl9pPr>
          </a:lstStyle>
          <a:p>
            <a:pPr lvl="0"/>
            <a:r>
              <a:rPr lang="en-US"/>
              <a:t>Click to edit Master text styles</a:t>
            </a:r>
          </a:p>
        </p:txBody>
      </p:sp>
      <p:sp>
        <p:nvSpPr>
          <p:cNvPr id="25" name="Text Placeholder 4"/>
          <p:cNvSpPr>
            <a:spLocks noGrp="1"/>
          </p:cNvSpPr>
          <p:nvPr>
            <p:ph type="body" sz="quarter" idx="13"/>
          </p:nvPr>
        </p:nvSpPr>
        <p:spPr>
          <a:xfrm>
            <a:off x="21510083" y="24986279"/>
            <a:ext cx="8912657" cy="3688077"/>
          </a:xfrm>
        </p:spPr>
        <p:txBody>
          <a:bodyPr anchor="b">
            <a:noAutofit/>
          </a:bodyPr>
          <a:lstStyle>
            <a:lvl1pPr marL="0" indent="0" algn="ctr">
              <a:buNone/>
              <a:defRPr sz="7200" b="0">
                <a:solidFill>
                  <a:schemeClr val="tx1"/>
                </a:solidFill>
              </a:defRPr>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26" name="Picture Placeholder 2"/>
          <p:cNvSpPr>
            <a:spLocks noGrp="1" noChangeAspect="1"/>
          </p:cNvSpPr>
          <p:nvPr>
            <p:ph type="pic" idx="22"/>
          </p:nvPr>
        </p:nvSpPr>
        <p:spPr>
          <a:xfrm>
            <a:off x="21804387" y="12380366"/>
            <a:ext cx="8349394" cy="10286681"/>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5760"/>
            </a:lvl1pPr>
            <a:lvl2pPr marL="1645920" indent="0">
              <a:buNone/>
              <a:defRPr sz="5760"/>
            </a:lvl2pPr>
            <a:lvl3pPr marL="3291840" indent="0">
              <a:buNone/>
              <a:defRPr sz="5760"/>
            </a:lvl3pPr>
            <a:lvl4pPr marL="4937760" indent="0">
              <a:buNone/>
              <a:defRPr sz="5760"/>
            </a:lvl4pPr>
            <a:lvl5pPr marL="6583680" indent="0">
              <a:buNone/>
              <a:defRPr sz="5760"/>
            </a:lvl5pPr>
            <a:lvl6pPr marL="8229600" indent="0">
              <a:buNone/>
              <a:defRPr sz="5760"/>
            </a:lvl6pPr>
            <a:lvl7pPr marL="9875520" indent="0">
              <a:buNone/>
              <a:defRPr sz="5760"/>
            </a:lvl7pPr>
            <a:lvl8pPr marL="11521440" indent="0">
              <a:buNone/>
              <a:defRPr sz="5760"/>
            </a:lvl8pPr>
            <a:lvl9pPr marL="13167360" indent="0">
              <a:buNone/>
              <a:defRPr sz="5760"/>
            </a:lvl9pPr>
          </a:lstStyle>
          <a:p>
            <a:r>
              <a:rPr lang="en-US"/>
              <a:t>Click icon to add picture</a:t>
            </a:r>
            <a:endParaRPr lang="en-US" dirty="0"/>
          </a:p>
        </p:txBody>
      </p:sp>
      <p:sp>
        <p:nvSpPr>
          <p:cNvPr id="27" name="Text Placeholder 3"/>
          <p:cNvSpPr>
            <a:spLocks noGrp="1"/>
          </p:cNvSpPr>
          <p:nvPr>
            <p:ph type="body" sz="half" idx="20"/>
          </p:nvPr>
        </p:nvSpPr>
        <p:spPr>
          <a:xfrm>
            <a:off x="21509744" y="28674345"/>
            <a:ext cx="8912657" cy="8389344"/>
          </a:xfrm>
        </p:spPr>
        <p:txBody>
          <a:bodyPr anchor="t">
            <a:normAutofit/>
          </a:bodyPr>
          <a:lstStyle>
            <a:lvl1pPr marL="0" indent="0" algn="ctr">
              <a:buNone/>
              <a:defRPr sz="5040"/>
            </a:lvl1pPr>
            <a:lvl2pPr marL="1645920" indent="0">
              <a:buNone/>
              <a:defRPr sz="4320"/>
            </a:lvl2pPr>
            <a:lvl3pPr marL="3291840" indent="0">
              <a:buNone/>
              <a:defRPr sz="3600"/>
            </a:lvl3pPr>
            <a:lvl4pPr marL="4937760" indent="0">
              <a:buNone/>
              <a:defRPr sz="3240"/>
            </a:lvl4pPr>
            <a:lvl5pPr marL="6583680" indent="0">
              <a:buNone/>
              <a:defRPr sz="3240"/>
            </a:lvl5pPr>
            <a:lvl6pPr marL="8229600" indent="0">
              <a:buNone/>
              <a:defRPr sz="3240"/>
            </a:lvl6pPr>
            <a:lvl7pPr marL="9875520" indent="0">
              <a:buNone/>
              <a:defRPr sz="3240"/>
            </a:lvl7pPr>
            <a:lvl8pPr marL="11521440" indent="0">
              <a:buNone/>
              <a:defRPr sz="3240"/>
            </a:lvl8pPr>
            <a:lvl9pPr marL="13167360" indent="0">
              <a:buNone/>
              <a:defRPr sz="3240"/>
            </a:lvl9pPr>
          </a:lstStyle>
          <a:p>
            <a:pPr lvl="0"/>
            <a:r>
              <a:rPr lang="en-US"/>
              <a:t>Click to edit Master text styles</a:t>
            </a:r>
          </a:p>
        </p:txBody>
      </p:sp>
      <p:sp>
        <p:nvSpPr>
          <p:cNvPr id="3" name="Date Placeholder 2"/>
          <p:cNvSpPr>
            <a:spLocks noGrp="1"/>
          </p:cNvSpPr>
          <p:nvPr>
            <p:ph type="dt" sz="half" idx="10"/>
          </p:nvPr>
        </p:nvSpPr>
        <p:spPr/>
        <p:txBody>
          <a:bodyPr/>
          <a:lstStyle/>
          <a:p>
            <a:fld id="{163D97CC-475F-BE49-B579-6BFEF977A37E}" type="datetimeFigureOut">
              <a:rPr lang="en-US" smtClean="0"/>
              <a:t>3/15/2021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337930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383887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4254289" y="3901443"/>
            <a:ext cx="6168114" cy="33162247"/>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467250" y="3901443"/>
            <a:ext cx="21375554" cy="33162247"/>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70127722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3D97CC-475F-BE49-B579-6BFEF977A37E}"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667538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7585" y="11270839"/>
            <a:ext cx="25894487" cy="11704403"/>
          </a:xfrm>
        </p:spPr>
        <p:txBody>
          <a:bodyPr anchor="b"/>
          <a:lstStyle>
            <a:lvl1pPr algn="ctr">
              <a:defRPr sz="14400" b="0" cap="none"/>
            </a:lvl1pPr>
          </a:lstStyle>
          <a:p>
            <a:r>
              <a:rPr lang="en-US"/>
              <a:t>Click to edit Master title style</a:t>
            </a:r>
            <a:endParaRPr lang="en-US" dirty="0"/>
          </a:p>
        </p:txBody>
      </p:sp>
      <p:sp>
        <p:nvSpPr>
          <p:cNvPr id="3" name="Text Placeholder 2"/>
          <p:cNvSpPr>
            <a:spLocks noGrp="1"/>
          </p:cNvSpPr>
          <p:nvPr>
            <p:ph type="body" idx="1"/>
          </p:nvPr>
        </p:nvSpPr>
        <p:spPr>
          <a:xfrm>
            <a:off x="3497585" y="22975226"/>
            <a:ext cx="25894487" cy="9645145"/>
          </a:xfrm>
        </p:spPr>
        <p:txBody>
          <a:bodyPr anchor="t"/>
          <a:lstStyle>
            <a:lvl1pPr marL="0" indent="0" algn="ctr">
              <a:buNone/>
              <a:defRPr sz="7200">
                <a:solidFill>
                  <a:schemeClr val="tx1"/>
                </a:solidFill>
              </a:defRPr>
            </a:lvl1pPr>
            <a:lvl2pPr marL="1645920" indent="0">
              <a:buNone/>
              <a:defRPr sz="6480">
                <a:solidFill>
                  <a:schemeClr val="tx1">
                    <a:tint val="75000"/>
                  </a:schemeClr>
                </a:solidFill>
              </a:defRPr>
            </a:lvl2pPr>
            <a:lvl3pPr marL="3291840" indent="0">
              <a:buNone/>
              <a:defRPr sz="5760">
                <a:solidFill>
                  <a:schemeClr val="tx1">
                    <a:tint val="75000"/>
                  </a:schemeClr>
                </a:solidFill>
              </a:defRPr>
            </a:lvl3pPr>
            <a:lvl4pPr marL="4937760" indent="0">
              <a:buNone/>
              <a:defRPr sz="5040">
                <a:solidFill>
                  <a:schemeClr val="tx1">
                    <a:tint val="75000"/>
                  </a:schemeClr>
                </a:solidFill>
              </a:defRPr>
            </a:lvl4pPr>
            <a:lvl5pPr marL="6583680" indent="0">
              <a:buNone/>
              <a:defRPr sz="5040">
                <a:solidFill>
                  <a:schemeClr val="tx1">
                    <a:tint val="75000"/>
                  </a:schemeClr>
                </a:solidFill>
              </a:defRPr>
            </a:lvl5pPr>
            <a:lvl6pPr marL="8229600" indent="0">
              <a:buNone/>
              <a:defRPr sz="5040">
                <a:solidFill>
                  <a:schemeClr val="tx1">
                    <a:tint val="75000"/>
                  </a:schemeClr>
                </a:solidFill>
              </a:defRPr>
            </a:lvl6pPr>
            <a:lvl7pPr marL="9875520" indent="0">
              <a:buNone/>
              <a:defRPr sz="5040">
                <a:solidFill>
                  <a:schemeClr val="tx1">
                    <a:tint val="75000"/>
                  </a:schemeClr>
                </a:solidFill>
              </a:defRPr>
            </a:lvl7pPr>
            <a:lvl8pPr marL="11521440" indent="0">
              <a:buNone/>
              <a:defRPr sz="5040">
                <a:solidFill>
                  <a:schemeClr val="tx1">
                    <a:tint val="75000"/>
                  </a:schemeClr>
                </a:solidFill>
              </a:defRPr>
            </a:lvl8pPr>
            <a:lvl9pPr marL="13167360" indent="0">
              <a:buNone/>
              <a:defRPr sz="50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3D97CC-475F-BE49-B579-6BFEF977A37E}" type="datetimeFigureOut">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46892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467251" y="11087673"/>
            <a:ext cx="13663343" cy="259760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747811" y="11087683"/>
            <a:ext cx="13674596" cy="2597600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3D97CC-475F-BE49-B579-6BFEF977A37E}"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10031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244" y="11330071"/>
            <a:ext cx="13634723" cy="26322899"/>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87684" y="11330071"/>
            <a:ext cx="13634723" cy="2632289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2715854" y="11745626"/>
            <a:ext cx="13166129" cy="3487257"/>
          </a:xfrm>
        </p:spPr>
        <p:txBody>
          <a:bodyPr anchor="b">
            <a:noAutofit/>
          </a:bodyPr>
          <a:lstStyle>
            <a:lvl1pPr marL="0" indent="0" algn="ctr">
              <a:buNone/>
              <a:defRPr sz="8640" b="0"/>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4" name="Content Placeholder 3"/>
          <p:cNvSpPr>
            <a:spLocks noGrp="1"/>
          </p:cNvSpPr>
          <p:nvPr>
            <p:ph sz="half" idx="2"/>
          </p:nvPr>
        </p:nvSpPr>
        <p:spPr>
          <a:xfrm>
            <a:off x="2715854" y="15232887"/>
            <a:ext cx="13166129" cy="21830803"/>
          </a:xfrm>
        </p:spPr>
        <p:txBody>
          <a:bodyPr anchor="t">
            <a:normAutofit/>
          </a:bodyPr>
          <a:lstStyle>
            <a:lvl1pPr>
              <a:defRPr sz="6480"/>
            </a:lvl1pPr>
            <a:lvl2pPr>
              <a:defRPr sz="5760"/>
            </a:lvl2pPr>
            <a:lvl3pPr>
              <a:defRPr sz="5040"/>
            </a:lvl3pPr>
            <a:lvl4pPr>
              <a:defRPr sz="4320"/>
            </a:lvl4pPr>
            <a:lvl5pPr>
              <a:defRPr sz="43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996410" y="11745636"/>
            <a:ext cx="13217393" cy="3487251"/>
          </a:xfrm>
        </p:spPr>
        <p:txBody>
          <a:bodyPr anchor="b">
            <a:noAutofit/>
          </a:bodyPr>
          <a:lstStyle>
            <a:lvl1pPr marL="0" indent="0" algn="ctr">
              <a:buNone/>
              <a:defRPr sz="8640" b="0"/>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6" name="Content Placeholder 5"/>
          <p:cNvSpPr>
            <a:spLocks noGrp="1"/>
          </p:cNvSpPr>
          <p:nvPr>
            <p:ph sz="quarter" idx="4"/>
          </p:nvPr>
        </p:nvSpPr>
        <p:spPr>
          <a:xfrm>
            <a:off x="16996410" y="15232887"/>
            <a:ext cx="13217393" cy="21830803"/>
          </a:xfrm>
        </p:spPr>
        <p:txBody>
          <a:bodyPr anchor="t">
            <a:normAutofit/>
          </a:bodyPr>
          <a:lstStyle>
            <a:lvl1pPr>
              <a:defRPr sz="6480"/>
            </a:lvl1pPr>
            <a:lvl2pPr>
              <a:defRPr sz="5760"/>
            </a:lvl2pPr>
            <a:lvl3pPr>
              <a:defRPr sz="5040"/>
            </a:lvl3pPr>
            <a:lvl4pPr>
              <a:defRPr sz="4320"/>
            </a:lvl4pPr>
            <a:lvl5pPr>
              <a:defRPr sz="43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3D97CC-475F-BE49-B579-6BFEF977A37E}" type="datetimeFigureOut">
              <a:rPr lang="en-US" smtClean="0"/>
              <a:t>3/15/2021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53281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3D97CC-475F-BE49-B579-6BFEF977A37E}" type="datetimeFigureOut">
              <a:rPr lang="en-US" smtClean="0"/>
              <a:t>3/15/2021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346824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D97CC-475F-BE49-B579-6BFEF977A37E}" type="datetimeFigureOut">
              <a:rPr lang="en-US" smtClean="0"/>
              <a:t>3/15/2021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57077068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67251" y="3901440"/>
            <a:ext cx="10008602" cy="11660275"/>
          </a:xfrm>
        </p:spPr>
        <p:txBody>
          <a:bodyPr anchor="b">
            <a:normAutofit/>
          </a:bodyPr>
          <a:lstStyle>
            <a:lvl1pPr algn="ctr">
              <a:defRPr sz="8640" b="0"/>
            </a:lvl1pPr>
          </a:lstStyle>
          <a:p>
            <a:r>
              <a:rPr lang="en-US"/>
              <a:t>Click to edit Master title style</a:t>
            </a:r>
            <a:endParaRPr lang="en-US" dirty="0"/>
          </a:p>
        </p:txBody>
      </p:sp>
      <p:sp>
        <p:nvSpPr>
          <p:cNvPr id="3" name="Content Placeholder 2"/>
          <p:cNvSpPr>
            <a:spLocks noGrp="1"/>
          </p:cNvSpPr>
          <p:nvPr>
            <p:ph idx="1"/>
          </p:nvPr>
        </p:nvSpPr>
        <p:spPr>
          <a:xfrm>
            <a:off x="13110212" y="3901440"/>
            <a:ext cx="17312195" cy="3316224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467251" y="15561719"/>
            <a:ext cx="10008602" cy="21501959"/>
          </a:xfrm>
        </p:spPr>
        <p:txBody>
          <a:bodyPr anchor="t">
            <a:normAutofit/>
          </a:bodyPr>
          <a:lstStyle>
            <a:lvl1pPr marL="0" indent="0" algn="ctr">
              <a:buNone/>
              <a:defRPr sz="5760"/>
            </a:lvl1pPr>
            <a:lvl2pPr marL="1645920" indent="0">
              <a:buNone/>
              <a:defRPr sz="4320"/>
            </a:lvl2pPr>
            <a:lvl3pPr marL="3291840" indent="0">
              <a:buNone/>
              <a:defRPr sz="3600"/>
            </a:lvl3pPr>
            <a:lvl4pPr marL="4937760" indent="0">
              <a:buNone/>
              <a:defRPr sz="3240"/>
            </a:lvl4pPr>
            <a:lvl5pPr marL="6583680" indent="0">
              <a:buNone/>
              <a:defRPr sz="3240"/>
            </a:lvl5pPr>
            <a:lvl6pPr marL="8229600" indent="0">
              <a:buNone/>
              <a:defRPr sz="3240"/>
            </a:lvl6pPr>
            <a:lvl7pPr marL="9875520" indent="0">
              <a:buNone/>
              <a:defRPr sz="3240"/>
            </a:lvl7pPr>
            <a:lvl8pPr marL="11521440" indent="0">
              <a:buNone/>
              <a:defRPr sz="3240"/>
            </a:lvl8pPr>
            <a:lvl9pPr marL="13167360" indent="0">
              <a:buNone/>
              <a:defRPr sz="324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6615333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41954" y="3903507"/>
            <a:ext cx="12341326" cy="33315021"/>
          </a:xfrm>
          <a:prstGeom prst="rect">
            <a:avLst/>
          </a:prstGeom>
        </p:spPr>
      </p:pic>
      <p:sp>
        <p:nvSpPr>
          <p:cNvPr id="2" name="Title 1"/>
          <p:cNvSpPr>
            <a:spLocks noGrp="1"/>
          </p:cNvSpPr>
          <p:nvPr>
            <p:ph type="title"/>
          </p:nvPr>
        </p:nvSpPr>
        <p:spPr>
          <a:xfrm>
            <a:off x="2467250" y="3903508"/>
            <a:ext cx="14128834" cy="11707763"/>
          </a:xfrm>
        </p:spPr>
        <p:txBody>
          <a:bodyPr anchor="b">
            <a:noAutofit/>
          </a:bodyPr>
          <a:lstStyle>
            <a:lvl1pPr algn="ctr">
              <a:defRPr sz="1152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916223" y="4761530"/>
            <a:ext cx="11395350" cy="31442061"/>
          </a:xfrm>
          <a:effectLst>
            <a:outerShdw blurRad="38100" dist="25400" dir="4440000">
              <a:srgbClr val="000000">
                <a:alpha val="36000"/>
              </a:srgbClr>
            </a:outerShdw>
          </a:effectLst>
        </p:spPr>
        <p:txBody>
          <a:bodyPr anchor="t">
            <a:normAutofit/>
          </a:bodyPr>
          <a:lstStyle>
            <a:lvl1pPr marL="0" indent="0" algn="ctr">
              <a:buNone/>
              <a:defRPr sz="5760"/>
            </a:lvl1pPr>
            <a:lvl2pPr marL="1645920" indent="0">
              <a:buNone/>
              <a:defRPr sz="5760"/>
            </a:lvl2pPr>
            <a:lvl3pPr marL="3291840" indent="0">
              <a:buNone/>
              <a:defRPr sz="5760"/>
            </a:lvl3pPr>
            <a:lvl4pPr marL="4937760" indent="0">
              <a:buNone/>
              <a:defRPr sz="5760"/>
            </a:lvl4pPr>
            <a:lvl5pPr marL="6583680" indent="0">
              <a:buNone/>
              <a:defRPr sz="5760"/>
            </a:lvl5pPr>
            <a:lvl6pPr marL="8229600" indent="0">
              <a:buNone/>
              <a:defRPr sz="5760"/>
            </a:lvl6pPr>
            <a:lvl7pPr marL="9875520" indent="0">
              <a:buNone/>
              <a:defRPr sz="5760"/>
            </a:lvl7pPr>
            <a:lvl8pPr marL="11521440" indent="0">
              <a:buNone/>
              <a:defRPr sz="5760"/>
            </a:lvl8pPr>
            <a:lvl9pPr marL="13167360" indent="0">
              <a:buNone/>
              <a:defRPr sz="5760"/>
            </a:lvl9pPr>
          </a:lstStyle>
          <a:p>
            <a:r>
              <a:rPr lang="en-US"/>
              <a:t>Click icon to add picture</a:t>
            </a:r>
            <a:endParaRPr lang="en-US" dirty="0"/>
          </a:p>
        </p:txBody>
      </p:sp>
      <p:sp>
        <p:nvSpPr>
          <p:cNvPr id="4" name="Text Placeholder 3"/>
          <p:cNvSpPr>
            <a:spLocks noGrp="1"/>
          </p:cNvSpPr>
          <p:nvPr>
            <p:ph type="body" sz="half" idx="2"/>
          </p:nvPr>
        </p:nvSpPr>
        <p:spPr>
          <a:xfrm>
            <a:off x="2467250" y="15611272"/>
            <a:ext cx="14128834" cy="21607257"/>
          </a:xfrm>
        </p:spPr>
        <p:txBody>
          <a:bodyPr anchor="t">
            <a:normAutofit/>
          </a:bodyPr>
          <a:lstStyle>
            <a:lvl1pPr marL="0" indent="0" algn="ctr">
              <a:buNone/>
              <a:defRPr sz="5760"/>
            </a:lvl1pPr>
            <a:lvl2pPr marL="1645920" indent="0">
              <a:buNone/>
              <a:defRPr sz="4320"/>
            </a:lvl2pPr>
            <a:lvl3pPr marL="3291840" indent="0">
              <a:buNone/>
              <a:defRPr sz="3600"/>
            </a:lvl3pPr>
            <a:lvl4pPr marL="4937760" indent="0">
              <a:buNone/>
              <a:defRPr sz="3240"/>
            </a:lvl4pPr>
            <a:lvl5pPr marL="6583680" indent="0">
              <a:buNone/>
              <a:defRPr sz="3240"/>
            </a:lvl5pPr>
            <a:lvl6pPr marL="8229600" indent="0">
              <a:buNone/>
              <a:defRPr sz="3240"/>
            </a:lvl6pPr>
            <a:lvl7pPr marL="9875520" indent="0">
              <a:buNone/>
              <a:defRPr sz="3240"/>
            </a:lvl7pPr>
            <a:lvl8pPr marL="11521440" indent="0">
              <a:buNone/>
              <a:defRPr sz="3240"/>
            </a:lvl8pPr>
            <a:lvl9pPr marL="13167360" indent="0">
              <a:buNone/>
              <a:defRPr sz="324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975210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67246" y="3901440"/>
            <a:ext cx="27955160" cy="621088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467246" y="11087683"/>
            <a:ext cx="27955160" cy="25976007"/>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732588" y="37652969"/>
            <a:ext cx="7406640" cy="2336800"/>
          </a:xfrm>
          <a:prstGeom prst="rect">
            <a:avLst/>
          </a:prstGeom>
        </p:spPr>
        <p:txBody>
          <a:bodyPr vert="horz" lIns="91440" tIns="45720" rIns="91440" bIns="45720" rtlCol="0" anchor="ctr"/>
          <a:lstStyle>
            <a:lvl1pPr algn="r">
              <a:defRPr sz="3600">
                <a:solidFill>
                  <a:schemeClr val="tx1">
                    <a:lumMod val="95000"/>
                  </a:schemeClr>
                </a:solidFill>
                <a:effectLst>
                  <a:outerShdw blurRad="50800" dist="38100" dir="2700000" algn="tl" rotWithShape="0">
                    <a:schemeClr val="bg1">
                      <a:alpha val="43000"/>
                    </a:schemeClr>
                  </a:outerShdw>
                </a:effectLst>
              </a:defRPr>
            </a:lvl1pPr>
          </a:lstStyle>
          <a:p>
            <a:fld id="{163D97CC-475F-BE49-B579-6BFEF977A37E}" type="datetimeFigureOut">
              <a:rPr lang="en-US" smtClean="0"/>
              <a:t>3/15/2021</a:t>
            </a:fld>
            <a:endParaRPr lang="en-US"/>
          </a:p>
        </p:txBody>
      </p:sp>
      <p:sp>
        <p:nvSpPr>
          <p:cNvPr id="5" name="Footer Placeholder 4"/>
          <p:cNvSpPr>
            <a:spLocks noGrp="1"/>
          </p:cNvSpPr>
          <p:nvPr>
            <p:ph type="ftr" sz="quarter" idx="3"/>
          </p:nvPr>
        </p:nvSpPr>
        <p:spPr>
          <a:xfrm>
            <a:off x="2467252" y="37652969"/>
            <a:ext cx="18016736" cy="2336800"/>
          </a:xfrm>
          <a:prstGeom prst="rect">
            <a:avLst/>
          </a:prstGeom>
        </p:spPr>
        <p:txBody>
          <a:bodyPr vert="horz" lIns="91440" tIns="45720" rIns="91440" bIns="45720" rtlCol="0" anchor="ctr"/>
          <a:lstStyle>
            <a:lvl1pPr algn="l">
              <a:defRPr sz="36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28387835" y="37652969"/>
            <a:ext cx="2034572" cy="2336800"/>
          </a:xfrm>
          <a:prstGeom prst="rect">
            <a:avLst/>
          </a:prstGeom>
        </p:spPr>
        <p:txBody>
          <a:bodyPr vert="horz" lIns="91440" tIns="45720" rIns="91440" bIns="45720" rtlCol="0" anchor="ctr"/>
          <a:lstStyle>
            <a:lvl1pPr algn="r">
              <a:defRPr sz="3600">
                <a:solidFill>
                  <a:schemeClr val="tx1">
                    <a:lumMod val="95000"/>
                  </a:schemeClr>
                </a:solidFill>
                <a:effectLst>
                  <a:outerShdw blurRad="50800" dist="38100" dir="2700000" algn="tl" rotWithShape="0">
                    <a:schemeClr val="bg1">
                      <a:alpha val="43000"/>
                    </a:schemeClr>
                  </a:outerShdw>
                </a:effectLst>
              </a:defRPr>
            </a:lvl1pPr>
          </a:lstStyle>
          <a:p>
            <a:fld id="{BEC96AFA-303D-8042-85F3-1EA037B235F2}" type="slidenum">
              <a:rPr lang="en-US" smtClean="0"/>
              <a:t>‹#›</a:t>
            </a:fld>
            <a:endParaRPr lang="en-US"/>
          </a:p>
        </p:txBody>
      </p:sp>
    </p:spTree>
    <p:extLst>
      <p:ext uri="{BB962C8B-B14F-4D97-AF65-F5344CB8AC3E}">
        <p14:creationId xmlns:p14="http://schemas.microsoft.com/office/powerpoint/2010/main" val="736249571"/>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txStyles>
    <p:titleStyle>
      <a:lvl1pPr algn="ctr" defTabSz="1645920" rtl="0" eaLnBrk="1" latinLnBrk="0" hangingPunct="1">
        <a:spcBef>
          <a:spcPct val="0"/>
        </a:spcBef>
        <a:buNone/>
        <a:defRPr sz="14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234440" indent="-1101600" algn="l" defTabSz="1645920" rtl="0" eaLnBrk="1" latinLnBrk="0" hangingPunct="1">
        <a:spcBef>
          <a:spcPct val="20000"/>
        </a:spcBef>
        <a:spcAft>
          <a:spcPts val="2160"/>
        </a:spcAft>
        <a:buClr>
          <a:schemeClr val="tx2"/>
        </a:buClr>
        <a:buSzPct val="70000"/>
        <a:buFont typeface="Wingdings 2" charset="2"/>
        <a:buChar char=""/>
        <a:defRPr sz="7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2592000" indent="-972000" algn="l" defTabSz="1645920" rtl="0" eaLnBrk="1" latinLnBrk="0" hangingPunct="1">
        <a:spcBef>
          <a:spcPct val="20000"/>
        </a:spcBef>
        <a:spcAft>
          <a:spcPts val="2160"/>
        </a:spcAft>
        <a:buClr>
          <a:schemeClr val="tx2"/>
        </a:buClr>
        <a:buSzPct val="70000"/>
        <a:buFont typeface="Wingdings 2" charset="2"/>
        <a:buChar char=""/>
        <a:defRPr sz="648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3693600" indent="-777600" algn="l" defTabSz="1645920" rtl="0" eaLnBrk="1" latinLnBrk="0" hangingPunct="1">
        <a:spcBef>
          <a:spcPct val="20000"/>
        </a:spcBef>
        <a:spcAft>
          <a:spcPts val="2160"/>
        </a:spcAft>
        <a:buClr>
          <a:schemeClr val="tx2"/>
        </a:buClr>
        <a:buSzPct val="70000"/>
        <a:buFont typeface="Wingdings 2" charset="2"/>
        <a:buChar char=""/>
        <a:defRPr sz="576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4989600" indent="-777600" algn="l" defTabSz="1645920" rtl="0" eaLnBrk="1" latinLnBrk="0" hangingPunct="1">
        <a:spcBef>
          <a:spcPct val="20000"/>
        </a:spcBef>
        <a:spcAft>
          <a:spcPts val="2160"/>
        </a:spcAft>
        <a:buClr>
          <a:schemeClr val="tx2"/>
        </a:buClr>
        <a:buSzPct val="70000"/>
        <a:buFont typeface="Wingdings 2" charset="2"/>
        <a:buChar char=""/>
        <a:defRPr sz="504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6026400" indent="-777600" algn="l" defTabSz="1645920" rtl="0" eaLnBrk="1" latinLnBrk="0" hangingPunct="1">
        <a:spcBef>
          <a:spcPct val="20000"/>
        </a:spcBef>
        <a:spcAft>
          <a:spcPts val="2160"/>
        </a:spcAft>
        <a:buClr>
          <a:schemeClr val="tx2"/>
        </a:buClr>
        <a:buSzPct val="70000"/>
        <a:buFont typeface="Wingdings 2" charset="2"/>
        <a:buChar char=""/>
        <a:defRPr sz="504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7252560" indent="-822960" algn="l" defTabSz="1645920" rtl="0" eaLnBrk="1" latinLnBrk="0" hangingPunct="1">
        <a:spcBef>
          <a:spcPct val="20000"/>
        </a:spcBef>
        <a:spcAft>
          <a:spcPts val="2160"/>
        </a:spcAft>
        <a:buClr>
          <a:schemeClr val="tx2"/>
        </a:buClr>
        <a:buSzPct val="70000"/>
        <a:buFont typeface="Wingdings 2" charset="2"/>
        <a:buChar char=""/>
        <a:defRPr sz="504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8646480" indent="-822960" algn="l" defTabSz="1645920" rtl="0" eaLnBrk="1" latinLnBrk="0" hangingPunct="1">
        <a:spcBef>
          <a:spcPct val="20000"/>
        </a:spcBef>
        <a:spcAft>
          <a:spcPts val="2160"/>
        </a:spcAft>
        <a:buClr>
          <a:schemeClr val="tx2"/>
        </a:buClr>
        <a:buSzPct val="70000"/>
        <a:buFont typeface="Wingdings 2" charset="2"/>
        <a:buChar char=""/>
        <a:defRPr sz="504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0040400" indent="-822960" algn="l" defTabSz="1645920" rtl="0" eaLnBrk="1" latinLnBrk="0" hangingPunct="1">
        <a:spcBef>
          <a:spcPct val="20000"/>
        </a:spcBef>
        <a:spcAft>
          <a:spcPts val="2160"/>
        </a:spcAft>
        <a:buClr>
          <a:schemeClr val="tx2"/>
        </a:buClr>
        <a:buSzPct val="70000"/>
        <a:buFont typeface="Wingdings 2" charset="2"/>
        <a:buChar char=""/>
        <a:defRPr sz="504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1182320" indent="-822960" algn="l" defTabSz="1645920" rtl="0" eaLnBrk="1" latinLnBrk="0" hangingPunct="1">
        <a:spcBef>
          <a:spcPct val="20000"/>
        </a:spcBef>
        <a:spcAft>
          <a:spcPts val="2160"/>
        </a:spcAft>
        <a:buClr>
          <a:schemeClr val="tx2"/>
        </a:buClr>
        <a:buSzPct val="70000"/>
        <a:buFont typeface="Wingdings 2" charset="2"/>
        <a:buChar char=""/>
        <a:defRPr sz="504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1645920" rtl="0" eaLnBrk="1" latinLnBrk="0" hangingPunct="1">
        <a:defRPr sz="6480" kern="1200">
          <a:solidFill>
            <a:schemeClr val="tx1"/>
          </a:solidFill>
          <a:latin typeface="+mn-lt"/>
          <a:ea typeface="+mn-ea"/>
          <a:cs typeface="+mn-cs"/>
        </a:defRPr>
      </a:lvl1pPr>
      <a:lvl2pPr marL="1645920" algn="l" defTabSz="1645920" rtl="0" eaLnBrk="1" latinLnBrk="0" hangingPunct="1">
        <a:defRPr sz="6480" kern="1200">
          <a:solidFill>
            <a:schemeClr val="tx1"/>
          </a:solidFill>
          <a:latin typeface="+mn-lt"/>
          <a:ea typeface="+mn-ea"/>
          <a:cs typeface="+mn-cs"/>
        </a:defRPr>
      </a:lvl2pPr>
      <a:lvl3pPr marL="3291840" algn="l" defTabSz="1645920" rtl="0" eaLnBrk="1" latinLnBrk="0" hangingPunct="1">
        <a:defRPr sz="6480" kern="1200">
          <a:solidFill>
            <a:schemeClr val="tx1"/>
          </a:solidFill>
          <a:latin typeface="+mn-lt"/>
          <a:ea typeface="+mn-ea"/>
          <a:cs typeface="+mn-cs"/>
        </a:defRPr>
      </a:lvl3pPr>
      <a:lvl4pPr marL="4937760" algn="l" defTabSz="1645920" rtl="0" eaLnBrk="1" latinLnBrk="0" hangingPunct="1">
        <a:defRPr sz="6480" kern="1200">
          <a:solidFill>
            <a:schemeClr val="tx1"/>
          </a:solidFill>
          <a:latin typeface="+mn-lt"/>
          <a:ea typeface="+mn-ea"/>
          <a:cs typeface="+mn-cs"/>
        </a:defRPr>
      </a:lvl4pPr>
      <a:lvl5pPr marL="6583680" algn="l" defTabSz="1645920" rtl="0" eaLnBrk="1" latinLnBrk="0" hangingPunct="1">
        <a:defRPr sz="6480" kern="1200">
          <a:solidFill>
            <a:schemeClr val="tx1"/>
          </a:solidFill>
          <a:latin typeface="+mn-lt"/>
          <a:ea typeface="+mn-ea"/>
          <a:cs typeface="+mn-cs"/>
        </a:defRPr>
      </a:lvl5pPr>
      <a:lvl6pPr marL="8229600" algn="l" defTabSz="1645920" rtl="0" eaLnBrk="1" latinLnBrk="0" hangingPunct="1">
        <a:defRPr sz="6480" kern="1200">
          <a:solidFill>
            <a:schemeClr val="tx1"/>
          </a:solidFill>
          <a:latin typeface="+mn-lt"/>
          <a:ea typeface="+mn-ea"/>
          <a:cs typeface="+mn-cs"/>
        </a:defRPr>
      </a:lvl6pPr>
      <a:lvl7pPr marL="9875520" algn="l" defTabSz="1645920" rtl="0" eaLnBrk="1" latinLnBrk="0" hangingPunct="1">
        <a:defRPr sz="6480" kern="1200">
          <a:solidFill>
            <a:schemeClr val="tx1"/>
          </a:solidFill>
          <a:latin typeface="+mn-lt"/>
          <a:ea typeface="+mn-ea"/>
          <a:cs typeface="+mn-cs"/>
        </a:defRPr>
      </a:lvl7pPr>
      <a:lvl8pPr marL="11521440" algn="l" defTabSz="1645920" rtl="0" eaLnBrk="1" latinLnBrk="0" hangingPunct="1">
        <a:defRPr sz="6480" kern="1200">
          <a:solidFill>
            <a:schemeClr val="tx1"/>
          </a:solidFill>
          <a:latin typeface="+mn-lt"/>
          <a:ea typeface="+mn-ea"/>
          <a:cs typeface="+mn-cs"/>
        </a:defRPr>
      </a:lvl8pPr>
      <a:lvl9pPr marL="13167360" algn="l" defTabSz="1645920" rtl="0" eaLnBrk="1" latinLnBrk="0" hangingPunct="1">
        <a:defRPr sz="648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chart" Target="../charts/chart1.xml"/><Relationship Id="rId7"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3390" y="829102"/>
            <a:ext cx="31281382" cy="2160638"/>
          </a:xfrm>
          <a:prstGeom prst="rect">
            <a:avLst/>
          </a:prstGeom>
          <a:ln w="12700" cap="rnd" cmpd="sng">
            <a:solidFill>
              <a:schemeClr val="bg1"/>
            </a:solidFill>
            <a:round/>
          </a:ln>
          <a:effectLst/>
        </p:spPr>
        <p:style>
          <a:lnRef idx="2">
            <a:schemeClr val="dk1"/>
          </a:lnRef>
          <a:fillRef idx="1">
            <a:schemeClr val="lt1"/>
          </a:fillRef>
          <a:effectRef idx="0">
            <a:schemeClr val="dk1"/>
          </a:effectRef>
          <a:fontRef idx="minor">
            <a:schemeClr val="dk1"/>
          </a:fontRef>
        </p:style>
        <p:txBody>
          <a:bodyPr wrap="square" lIns="310943" tIns="155471" rIns="310943" bIns="155471" rtlCol="0" anchor="t" anchorCtr="0">
            <a:spAutoFit/>
          </a:bodyPr>
          <a:lstStyle/>
          <a:p>
            <a:pPr algn="r"/>
            <a:r>
              <a:rPr lang="en-US" sz="6000" b="1" dirty="0">
                <a:latin typeface="Times New Roman"/>
                <a:cs typeface="Times New Roman"/>
              </a:rPr>
              <a:t>The Effects of Emotional Education on the Mental Health of Future Nurses</a:t>
            </a:r>
          </a:p>
          <a:p>
            <a:pPr algn="r"/>
            <a:r>
              <a:rPr lang="en-US" sz="4800" i="1" dirty="0">
                <a:latin typeface="Times New Roman"/>
                <a:cs typeface="Times New Roman"/>
              </a:rPr>
              <a:t>Summer M. Hepler, BSN, RN</a:t>
            </a:r>
          </a:p>
          <a:p>
            <a:pPr algn="r"/>
            <a:endParaRPr lang="en-US" sz="800" i="1" dirty="0">
              <a:latin typeface="Times New Roman"/>
              <a:cs typeface="Times New Roman"/>
            </a:endParaRPr>
          </a:p>
        </p:txBody>
      </p:sp>
      <p:sp>
        <p:nvSpPr>
          <p:cNvPr id="321" name="TextBox 320"/>
          <p:cNvSpPr txBox="1"/>
          <p:nvPr/>
        </p:nvSpPr>
        <p:spPr>
          <a:xfrm>
            <a:off x="25217010" y="19529715"/>
            <a:ext cx="6858000" cy="13584537"/>
          </a:xfrm>
          <a:prstGeom prst="rect">
            <a:avLst/>
          </a:prstGeom>
          <a:solidFill>
            <a:srgbClr val="FFFFFF"/>
          </a:solidFill>
          <a:ln cap="rnd">
            <a:solidFill>
              <a:schemeClr val="bg1"/>
            </a:solidFill>
          </a:ln>
        </p:spPr>
        <p:txBody>
          <a:bodyPr wrap="square" lIns="137160" rIns="137160" rtlCol="0">
            <a:noAutofit/>
          </a:bodyPr>
          <a:lstStyle/>
          <a:p>
            <a:pPr marL="0" marR="0" indent="457200">
              <a:spcBef>
                <a:spcPts val="0"/>
              </a:spcBef>
              <a:spcAft>
                <a:spcPts val="0"/>
              </a:spcAft>
            </a:pPr>
            <a:endParaRPr lang="en-US" sz="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7200" algn="ctr">
              <a:spcBef>
                <a:spcPts val="0"/>
              </a:spcBef>
              <a:spcAft>
                <a:spcPts val="0"/>
              </a:spcAft>
            </a:pPr>
            <a:r>
              <a:rPr lang="en-US" sz="2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The responsibility of insuring the mental health of the nurses of the future falls upon the Advance Practice Registered Nurses, the Nurse Researcher, and the Nurse Educators of today.  As Christian nurses in these very vital roles, however, the necessity to find answers for those suffering mental health complications because of the priceless service they provide should be a burning need in their hearts, their souls.  David shares in Psalms 34:18 that “The LORD is nigh unto them that are of a broken heart; and </a:t>
            </a:r>
            <a:r>
              <a:rPr lang="en-US" sz="2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saveth</a:t>
            </a:r>
            <a:r>
              <a:rPr lang="en-US" sz="2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such as be of a contrite spirit” (King James Bible, 2020), to assure God’s children that it is when they suffer the most that their Heavenly Father clings closest to them. He then shares in a later chapter that the Lord “</a:t>
            </a:r>
            <a:r>
              <a:rPr lang="en-US" sz="2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healeth</a:t>
            </a:r>
            <a:r>
              <a:rPr lang="en-US" sz="2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the broken in heart, and </a:t>
            </a:r>
            <a:r>
              <a:rPr lang="en-US" sz="2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bindeth</a:t>
            </a:r>
            <a:r>
              <a:rPr lang="en-US" sz="2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up their wounds” (King James Bible, 2020, Psalms 147:3), that not only does the Lord walk with His children when they are at their very lowest, suffering their greatest despairs, but He heals their hearts, and He binds their wounds. The hands that serve the Lord in this sacred purpose of binding are those of the Christian nurses he blesses with such honor. By searching for a solution to the causes for the increasing number of nurses being diagnosed with mental health issues and then developing a plan, such as implementing mandatory emotional education and training, future generations of nurses will be armed with the knowledge and coping mechanisms needed to survive in a profession where emotions are such an essential part of the care they provide.</a:t>
            </a:r>
          </a:p>
        </p:txBody>
      </p:sp>
      <p:sp>
        <p:nvSpPr>
          <p:cNvPr id="520" name="TextBox 519"/>
          <p:cNvSpPr txBox="1"/>
          <p:nvPr/>
        </p:nvSpPr>
        <p:spPr>
          <a:xfrm>
            <a:off x="25217010" y="34213502"/>
            <a:ext cx="6858000" cy="8686513"/>
          </a:xfrm>
          <a:prstGeom prst="rect">
            <a:avLst/>
          </a:prstGeom>
          <a:solidFill>
            <a:schemeClr val="tx1"/>
          </a:solidFill>
          <a:ln>
            <a:solidFill>
              <a:schemeClr val="bg1"/>
            </a:solidFill>
          </a:ln>
        </p:spPr>
        <p:txBody>
          <a:bodyPr wrap="square" lIns="98584" tIns="49292" rIns="98584" bIns="49292" rtlCol="0">
            <a:spAutoFit/>
          </a:bodyPr>
          <a:lstStyle/>
          <a:p>
            <a:pPr marL="0" marR="0">
              <a:spcBef>
                <a:spcPts val="0"/>
              </a:spcBef>
              <a:spcAft>
                <a:spcPts val="0"/>
              </a:spcAft>
            </a:pP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BBC News. (2020). Coronavirus: ‘Nurses’ prepare for the worst but not </a:t>
            </a:r>
          </a:p>
          <a:p>
            <a:pPr marL="0" marR="0">
              <a:spcBef>
                <a:spcPts val="0"/>
              </a:spcBef>
              <a:spcAft>
                <a:spcPts val="0"/>
              </a:spcAft>
            </a:pPr>
            <a:r>
              <a:rPr lang="en-US" sz="1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this’. https://www.bbc.com/news/world-us-canada-52094331 </a:t>
            </a:r>
          </a:p>
          <a:p>
            <a:pPr marL="0" marR="0">
              <a:spcBef>
                <a:spcPts val="0"/>
              </a:spcBef>
              <a:spcAft>
                <a:spcPts val="0"/>
              </a:spcAft>
            </a:pP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Ford, S. (2020). Exclusive: Nursing Times survey reveals negative </a:t>
            </a:r>
          </a:p>
          <a:p>
            <a:pPr marL="0" marR="0">
              <a:spcBef>
                <a:spcPts val="0"/>
              </a:spcBef>
              <a:spcAft>
                <a:spcPts val="0"/>
              </a:spcAft>
            </a:pP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impact of COVID-19 on nurse mental health</a:t>
            </a:r>
            <a:r>
              <a:rPr lang="en-US" sz="1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[Infographic].</a:t>
            </a:r>
            <a:endPar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https://www.nursingtimes.net/news/mental-health/exclusive-survey-</a:t>
            </a:r>
          </a:p>
          <a:p>
            <a:pPr marL="0" marR="0">
              <a:spcBef>
                <a:spcPts val="0"/>
              </a:spcBef>
              <a:spcAft>
                <a:spcPts val="0"/>
              </a:spcAft>
            </a:pPr>
            <a:r>
              <a:rPr lang="en-US" sz="1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reveals-negative-impact-of-covid-19-on-nurse-mental-health-29-04-</a:t>
            </a:r>
          </a:p>
          <a:p>
            <a:pPr marL="0" marR="0">
              <a:spcBef>
                <a:spcPts val="0"/>
              </a:spcBef>
              <a:spcAft>
                <a:spcPts val="0"/>
              </a:spcAft>
            </a:pPr>
            <a:r>
              <a:rPr lang="en-US" sz="1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2020/</a:t>
            </a:r>
            <a:endParaRPr lang="en-US" sz="1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a:t>
            </a:r>
            <a:r>
              <a:rPr lang="en-US" sz="1800" dirty="0">
                <a:solidFill>
                  <a:schemeClr val="bg1"/>
                </a:solidFill>
                <a:effectLst/>
                <a:latin typeface="Times New Roman" panose="02020603050405020304" pitchFamily="18" charset="0"/>
                <a:ea typeface="Calibri" panose="020F0502020204030204" pitchFamily="34" charset="0"/>
                <a:cs typeface="Calibri" panose="020F0502020204030204" pitchFamily="34" charset="0"/>
              </a:rPr>
              <a:t>ó</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mez-D</a:t>
            </a:r>
            <a:r>
              <a:rPr lang="en-US" sz="1800" dirty="0">
                <a:solidFill>
                  <a:schemeClr val="bg1"/>
                </a:solidFill>
                <a:effectLst/>
                <a:latin typeface="Times New Roman" panose="02020603050405020304" pitchFamily="18" charset="0"/>
                <a:ea typeface="Calibri" panose="020F0502020204030204" pitchFamily="34" charset="0"/>
                <a:cs typeface="Calibri" panose="020F0502020204030204" pitchFamily="34" charset="0"/>
              </a:rPr>
              <a:t>í</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az, M., Delgado-G</a:t>
            </a:r>
            <a:r>
              <a:rPr lang="en-US" sz="1800" dirty="0">
                <a:solidFill>
                  <a:schemeClr val="bg1"/>
                </a:solidFill>
                <a:effectLst/>
                <a:latin typeface="Times New Roman" panose="02020603050405020304" pitchFamily="18" charset="0"/>
                <a:ea typeface="Calibri" panose="020F0502020204030204" pitchFamily="34" charset="0"/>
                <a:cs typeface="Calibri" panose="020F0502020204030204" pitchFamily="34" charset="0"/>
              </a:rPr>
              <a:t>ó</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mez, M., G</a:t>
            </a:r>
            <a:r>
              <a:rPr lang="en-US" sz="1800" dirty="0">
                <a:solidFill>
                  <a:schemeClr val="bg1"/>
                </a:solidFill>
                <a:effectLst/>
                <a:latin typeface="Times New Roman" panose="02020603050405020304" pitchFamily="18" charset="0"/>
                <a:ea typeface="Calibri" panose="020F0502020204030204" pitchFamily="34" charset="0"/>
                <a:cs typeface="Calibri" panose="020F0502020204030204" pitchFamily="34" charset="0"/>
              </a:rPr>
              <a:t>ó</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mez-S</a:t>
            </a:r>
            <a:r>
              <a:rPr lang="en-US" sz="1800" dirty="0">
                <a:solidFill>
                  <a:schemeClr val="bg1"/>
                </a:solidFill>
                <a:effectLst/>
                <a:latin typeface="Times New Roman" panose="02020603050405020304" pitchFamily="18" charset="0"/>
                <a:ea typeface="Calibri" panose="020F0502020204030204" pitchFamily="34" charset="0"/>
                <a:cs typeface="Calibri" panose="020F0502020204030204" pitchFamily="34" charset="0"/>
              </a:rPr>
              <a:t>á</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nchez, R. (2017). </a:t>
            </a:r>
          </a:p>
          <a:p>
            <a:pPr marL="0" marR="0">
              <a:spcBef>
                <a:spcPts val="0"/>
              </a:spcBef>
              <a:spcAft>
                <a:spcPts val="0"/>
              </a:spcAft>
            </a:pPr>
            <a:r>
              <a:rPr lang="en-US" sz="1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Education, emotions, and health: Emotional education in nursing. </a:t>
            </a:r>
          </a:p>
          <a:p>
            <a:pPr marL="0" marR="0">
              <a:spcBef>
                <a:spcPts val="0"/>
              </a:spcBef>
              <a:spcAft>
                <a:spcPts val="0"/>
              </a:spcAft>
            </a:pPr>
            <a:r>
              <a:rPr lang="en-US" sz="18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Procedia – Social and Behavioral Sciences, 237,</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492-498. </a:t>
            </a:r>
          </a:p>
          <a:p>
            <a:pPr marL="0" marR="0">
              <a:spcBef>
                <a:spcPts val="0"/>
              </a:spcBef>
              <a:spcAft>
                <a:spcPts val="0"/>
              </a:spcAft>
            </a:pPr>
            <a:r>
              <a:rPr lang="en-US" sz="1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http://doi.org10.1016/j.sbspro.2017.02.095/ </a:t>
            </a:r>
          </a:p>
          <a:p>
            <a:pPr marL="0" marR="0">
              <a:spcBef>
                <a:spcPts val="0"/>
              </a:spcBef>
              <a:spcAft>
                <a:spcPts val="0"/>
              </a:spcAft>
            </a:pP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King James Bible. (2020). King James Bible Online. </a:t>
            </a:r>
          </a:p>
          <a:p>
            <a:pPr marL="0" marR="0">
              <a:spcBef>
                <a:spcPts val="0"/>
              </a:spcBef>
              <a:spcAft>
                <a:spcPts val="0"/>
              </a:spcAft>
            </a:pP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https://www.kingjamesbibleonline.org/ (Original work published </a:t>
            </a:r>
          </a:p>
          <a:p>
            <a:pPr marL="0" marR="0">
              <a:spcBef>
                <a:spcPts val="0"/>
              </a:spcBef>
              <a:spcAft>
                <a:spcPts val="0"/>
              </a:spcAft>
            </a:pPr>
            <a:r>
              <a:rPr lang="en-US" sz="1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1611) </a:t>
            </a:r>
          </a:p>
          <a:p>
            <a:pPr marL="0" marR="0">
              <a:spcBef>
                <a:spcPts val="0"/>
              </a:spcBef>
              <a:spcAft>
                <a:spcPts val="0"/>
              </a:spcAft>
            </a:pP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Marshall, B. (2020). Impact of COVID-19 on nurses’ mental health. </a:t>
            </a:r>
          </a:p>
          <a:p>
            <a:pPr marL="0" marR="0">
              <a:spcBef>
                <a:spcPts val="0"/>
              </a:spcBef>
              <a:spcAft>
                <a:spcPts val="0"/>
              </a:spcAft>
            </a:pPr>
            <a:r>
              <a:rPr lang="en-US" sz="1800" i="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Issues in Mental Health Nursing, 41</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(10), 853-854.  </a:t>
            </a:r>
          </a:p>
          <a:p>
            <a:pPr marL="0" marR="0">
              <a:spcBef>
                <a:spcPts val="0"/>
              </a:spcBef>
              <a:spcAft>
                <a:spcPts val="0"/>
              </a:spcAft>
            </a:pPr>
            <a:r>
              <a:rPr lang="en-US" sz="1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https://doi.org/10.1080/01612840.2020.1819083</a:t>
            </a:r>
          </a:p>
          <a:p>
            <a:pPr marL="0" marR="0">
              <a:spcBef>
                <a:spcPts val="0"/>
              </a:spcBef>
              <a:spcAft>
                <a:spcPts val="0"/>
              </a:spcAft>
            </a:pPr>
            <a:r>
              <a:rPr lang="en-US" sz="18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Orak</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R. J., Farahani, M. A., Kelishami, F. G., Seyedfatemi, N., </a:t>
            </a:r>
          </a:p>
          <a:p>
            <a:pPr marL="0" marR="0">
              <a:spcBef>
                <a:spcPts val="0"/>
              </a:spcBef>
              <a:spcAft>
                <a:spcPts val="0"/>
              </a:spcAft>
            </a:pPr>
            <a:r>
              <a:rPr lang="en-US" sz="1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Banihashemi, S., &amp; Havaei, F. </a:t>
            </a:r>
            <a:r>
              <a:rPr lang="en-US" sz="1800" dirty="0">
                <a:solidFill>
                  <a:schemeClr val="bg1"/>
                </a:solidFill>
                <a:effectLst/>
                <a:latin typeface="Times New Roman" panose="02020603050405020304" pitchFamily="18" charset="0"/>
                <a:ea typeface="Calibri" panose="020F0502020204030204" pitchFamily="34" charset="0"/>
              </a:rPr>
              <a:t>(2016). Investigating the effect of </a:t>
            </a:r>
          </a:p>
          <a:p>
            <a:pPr marL="0" marR="0">
              <a:spcBef>
                <a:spcPts val="0"/>
              </a:spcBef>
              <a:spcAft>
                <a:spcPts val="0"/>
              </a:spcAft>
            </a:pPr>
            <a:r>
              <a:rPr lang="en-US" sz="1800" dirty="0">
                <a:solidFill>
                  <a:schemeClr val="bg1"/>
                </a:solidFill>
                <a:latin typeface="Times New Roman" panose="02020603050405020304" pitchFamily="18" charset="0"/>
                <a:ea typeface="Calibri" panose="020F0502020204030204" pitchFamily="34" charset="0"/>
              </a:rPr>
              <a:t>     </a:t>
            </a:r>
            <a:r>
              <a:rPr lang="en-US" sz="1800" dirty="0">
                <a:solidFill>
                  <a:schemeClr val="bg1"/>
                </a:solidFill>
                <a:effectLst/>
                <a:latin typeface="Times New Roman" panose="02020603050405020304" pitchFamily="18" charset="0"/>
                <a:ea typeface="Calibri" panose="020F0502020204030204" pitchFamily="34" charset="0"/>
              </a:rPr>
              <a:t>emotional intelligence education on baccalaureate nursing students’ </a:t>
            </a:r>
          </a:p>
          <a:p>
            <a:pPr marL="0" marR="0">
              <a:spcBef>
                <a:spcPts val="0"/>
              </a:spcBef>
              <a:spcAft>
                <a:spcPts val="0"/>
              </a:spcAft>
            </a:pPr>
            <a:r>
              <a:rPr lang="en-US" sz="1800" dirty="0">
                <a:solidFill>
                  <a:schemeClr val="bg1"/>
                </a:solidFill>
                <a:latin typeface="Times New Roman" panose="02020603050405020304" pitchFamily="18" charset="0"/>
                <a:ea typeface="Calibri" panose="020F0502020204030204" pitchFamily="34" charset="0"/>
              </a:rPr>
              <a:t>     </a:t>
            </a:r>
            <a:r>
              <a:rPr lang="en-US" sz="1800" dirty="0">
                <a:solidFill>
                  <a:schemeClr val="bg1"/>
                </a:solidFill>
                <a:effectLst/>
                <a:latin typeface="Times New Roman" panose="02020603050405020304" pitchFamily="18" charset="0"/>
                <a:ea typeface="Calibri" panose="020F0502020204030204" pitchFamily="34" charset="0"/>
              </a:rPr>
              <a:t>emotional intelligence scores. </a:t>
            </a:r>
            <a:r>
              <a:rPr lang="en-US" sz="1800" i="1" dirty="0">
                <a:solidFill>
                  <a:schemeClr val="bg1"/>
                </a:solidFill>
                <a:effectLst/>
                <a:latin typeface="Times New Roman" panose="02020603050405020304" pitchFamily="18" charset="0"/>
                <a:ea typeface="Calibri" panose="020F0502020204030204" pitchFamily="34" charset="0"/>
              </a:rPr>
              <a:t>Nursing Education in Practice, 20</a:t>
            </a:r>
            <a:r>
              <a:rPr lang="en-US" sz="1800" dirty="0">
                <a:solidFill>
                  <a:schemeClr val="bg1"/>
                </a:solidFill>
                <a:effectLst/>
                <a:latin typeface="Times New Roman" panose="02020603050405020304" pitchFamily="18" charset="0"/>
                <a:ea typeface="Calibri" panose="020F0502020204030204" pitchFamily="34" charset="0"/>
              </a:rPr>
              <a:t>, 64-</a:t>
            </a:r>
          </a:p>
          <a:p>
            <a:pPr marL="0" marR="0">
              <a:spcBef>
                <a:spcPts val="0"/>
              </a:spcBef>
              <a:spcAft>
                <a:spcPts val="0"/>
              </a:spcAft>
            </a:pPr>
            <a:r>
              <a:rPr lang="en-US" sz="1800" dirty="0">
                <a:solidFill>
                  <a:schemeClr val="bg1"/>
                </a:solidFill>
                <a:latin typeface="Times New Roman" panose="02020603050405020304" pitchFamily="18" charset="0"/>
                <a:ea typeface="Calibri" panose="020F0502020204030204" pitchFamily="34" charset="0"/>
              </a:rPr>
              <a:t>     </a:t>
            </a:r>
            <a:r>
              <a:rPr lang="en-US" sz="1800" dirty="0">
                <a:solidFill>
                  <a:schemeClr val="bg1"/>
                </a:solidFill>
                <a:effectLst/>
                <a:latin typeface="Times New Roman" panose="02020603050405020304" pitchFamily="18" charset="0"/>
                <a:ea typeface="Calibri" panose="020F0502020204030204" pitchFamily="34" charset="0"/>
              </a:rPr>
              <a:t>69. http://doi.org/10.1016/j.nepr.2016.05.007</a:t>
            </a:r>
          </a:p>
          <a:p>
            <a:pPr marL="0" marR="0">
              <a:spcBef>
                <a:spcPts val="0"/>
              </a:spcBef>
              <a:spcAft>
                <a:spcPts val="0"/>
              </a:spcAft>
            </a:pP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Veenema, T. G., &amp; Meyer, D. (2020). Why America’s nurses were not </a:t>
            </a:r>
          </a:p>
          <a:p>
            <a:pPr marL="0" marR="0">
              <a:spcBef>
                <a:spcPts val="0"/>
              </a:spcBef>
              <a:spcAft>
                <a:spcPts val="0"/>
              </a:spcAft>
            </a:pPr>
            <a:r>
              <a:rPr lang="en-US" sz="1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prepared for the coronavirus pandemic.   </a:t>
            </a:r>
          </a:p>
          <a:p>
            <a:pPr marL="0" marR="0">
              <a:spcBef>
                <a:spcPts val="0"/>
              </a:spcBef>
              <a:spcAft>
                <a:spcPts val="0"/>
              </a:spcAft>
            </a:pPr>
            <a:r>
              <a:rPr lang="en-US" sz="1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https://www.forbes.com/sites/coronavirusfrontlines/2020/06/04/why-</a:t>
            </a:r>
          </a:p>
          <a:p>
            <a:pPr marL="0" marR="0">
              <a:spcBef>
                <a:spcPts val="0"/>
              </a:spcBef>
              <a:spcAft>
                <a:spcPts val="0"/>
              </a:spcAft>
            </a:pPr>
            <a:r>
              <a:rPr lang="en-US" sz="1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mericas-nurses-were-not-prepared-for-the-coronavirus-</a:t>
            </a:r>
          </a:p>
          <a:p>
            <a:pPr marL="0" marR="0">
              <a:spcBef>
                <a:spcPts val="0"/>
              </a:spcBef>
              <a:spcAft>
                <a:spcPts val="0"/>
              </a:spcAft>
            </a:pPr>
            <a:r>
              <a:rPr lang="en-US" sz="1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pandemic/?sh=4886651c164b</a:t>
            </a:r>
          </a:p>
          <a:p>
            <a:pPr marL="0" marR="0">
              <a:spcBef>
                <a:spcPts val="0"/>
              </a:spcBef>
              <a:spcAft>
                <a:spcPts val="0"/>
              </a:spcAft>
            </a:pP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World Health Organization. (2020). World Health Assembly charts  </a:t>
            </a:r>
          </a:p>
          <a:p>
            <a:pPr marL="0" marR="0">
              <a:spcBef>
                <a:spcPts val="0"/>
              </a:spcBef>
              <a:spcAft>
                <a:spcPts val="0"/>
              </a:spcAft>
            </a:pPr>
            <a:r>
              <a:rPr lang="en-US" sz="1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course for COVID-19 </a:t>
            </a:r>
            <a:r>
              <a:rPr lang="en-US" sz="1800" dirty="0">
                <a:solidFill>
                  <a:schemeClr val="bg1"/>
                </a:solidFill>
                <a:effectLst/>
                <a:latin typeface="Times New Roman" panose="02020603050405020304" pitchFamily="18" charset="0"/>
                <a:ea typeface="Calibri" panose="020F0502020204030204" pitchFamily="34" charset="0"/>
              </a:rPr>
              <a:t>response and global health priorities.  </a:t>
            </a:r>
          </a:p>
          <a:p>
            <a:pPr marL="0" marR="0">
              <a:spcBef>
                <a:spcPts val="0"/>
              </a:spcBef>
              <a:spcAft>
                <a:spcPts val="0"/>
              </a:spcAft>
            </a:pPr>
            <a:r>
              <a:rPr lang="en-US" sz="1800" dirty="0">
                <a:solidFill>
                  <a:schemeClr val="bg1"/>
                </a:solidFill>
                <a:latin typeface="Times New Roman" panose="02020603050405020304" pitchFamily="18" charset="0"/>
                <a:ea typeface="Calibri" panose="020F0502020204030204" pitchFamily="34" charset="0"/>
              </a:rPr>
              <a:t>     </a:t>
            </a:r>
            <a:r>
              <a:rPr lang="en-US" sz="1800" dirty="0">
                <a:solidFill>
                  <a:schemeClr val="bg1"/>
                </a:solidFill>
                <a:effectLst/>
                <a:latin typeface="Times New Roman" panose="02020603050405020304" pitchFamily="18" charset="0"/>
                <a:ea typeface="Calibri" panose="020F0502020204030204" pitchFamily="34" charset="0"/>
              </a:rPr>
              <a:t>https://www.who.int/news/item/05-11-2020-world-health-assembly-</a:t>
            </a:r>
          </a:p>
          <a:p>
            <a:pPr marL="0" marR="0">
              <a:spcBef>
                <a:spcPts val="0"/>
              </a:spcBef>
              <a:spcAft>
                <a:spcPts val="0"/>
              </a:spcAft>
            </a:pPr>
            <a:r>
              <a:rPr lang="en-US" sz="1800" dirty="0">
                <a:solidFill>
                  <a:schemeClr val="bg1"/>
                </a:solidFill>
                <a:latin typeface="Times New Roman" panose="02020603050405020304" pitchFamily="18" charset="0"/>
                <a:ea typeface="Calibri" panose="020F0502020204030204" pitchFamily="34" charset="0"/>
              </a:rPr>
              <a:t>     </a:t>
            </a:r>
            <a:r>
              <a:rPr lang="en-US" sz="1800" dirty="0">
                <a:solidFill>
                  <a:schemeClr val="bg1"/>
                </a:solidFill>
                <a:effectLst/>
                <a:latin typeface="Times New Roman" panose="02020603050405020304" pitchFamily="18" charset="0"/>
                <a:ea typeface="Calibri" panose="020F0502020204030204" pitchFamily="34" charset="0"/>
              </a:rPr>
              <a:t>charts-course-for-covid-19-response-and-global-health-priorities</a:t>
            </a:r>
            <a:endParaRPr lang="en-US" sz="1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10" name="TextBox 309"/>
          <p:cNvSpPr txBox="1"/>
          <p:nvPr/>
        </p:nvSpPr>
        <p:spPr>
          <a:xfrm>
            <a:off x="865041" y="6143742"/>
            <a:ext cx="6858000" cy="653545"/>
          </a:xfrm>
          <a:prstGeom prst="rect">
            <a:avLst/>
          </a:prstGeom>
          <a:solidFill>
            <a:srgbClr val="0A254E"/>
          </a:solidFill>
          <a:ln>
            <a:solidFill>
              <a:schemeClr val="bg1"/>
            </a:solidFill>
          </a:ln>
        </p:spPr>
        <p:txBody>
          <a:bodyPr wrap="square" lIns="98584" tIns="49292" rIns="98584" bIns="49292" rtlCol="0">
            <a:spAutoFit/>
          </a:bodyPr>
          <a:lstStyle/>
          <a:p>
            <a:pPr algn="ctr"/>
            <a:r>
              <a:rPr lang="en-US" sz="3600" dirty="0">
                <a:latin typeface="Times New Roman"/>
                <a:cs typeface="Times New Roman"/>
              </a:rPr>
              <a:t>Introduction</a:t>
            </a:r>
            <a:endParaRPr lang="en-US" sz="4500" dirty="0">
              <a:latin typeface="Times New Roman"/>
              <a:cs typeface="Times New Roman"/>
            </a:endParaRPr>
          </a:p>
        </p:txBody>
      </p:sp>
      <p:sp>
        <p:nvSpPr>
          <p:cNvPr id="313" name="TextBox 312"/>
          <p:cNvSpPr txBox="1"/>
          <p:nvPr/>
        </p:nvSpPr>
        <p:spPr>
          <a:xfrm>
            <a:off x="843390" y="31053296"/>
            <a:ext cx="6878628" cy="653545"/>
          </a:xfrm>
          <a:prstGeom prst="rect">
            <a:avLst/>
          </a:prstGeom>
          <a:solidFill>
            <a:srgbClr val="0A254E"/>
          </a:solidFill>
          <a:ln>
            <a:solidFill>
              <a:schemeClr val="bg1"/>
            </a:solidFill>
          </a:ln>
        </p:spPr>
        <p:txBody>
          <a:bodyPr wrap="square" lIns="98584" tIns="49292" rIns="98584" bIns="49292" rtlCol="0">
            <a:spAutoFit/>
          </a:bodyPr>
          <a:lstStyle/>
          <a:p>
            <a:pPr algn="ctr"/>
            <a:r>
              <a:rPr lang="en-US" sz="3600" dirty="0">
                <a:latin typeface="Times New Roman"/>
                <a:cs typeface="Times New Roman"/>
              </a:rPr>
              <a:t>Methodology</a:t>
            </a:r>
            <a:endParaRPr lang="en-US" sz="4500" dirty="0">
              <a:latin typeface="Times New Roman"/>
              <a:cs typeface="Times New Roman"/>
            </a:endParaRPr>
          </a:p>
        </p:txBody>
      </p:sp>
      <p:sp>
        <p:nvSpPr>
          <p:cNvPr id="323" name="TextBox 322"/>
          <p:cNvSpPr txBox="1"/>
          <p:nvPr/>
        </p:nvSpPr>
        <p:spPr>
          <a:xfrm>
            <a:off x="25188375" y="33559957"/>
            <a:ext cx="6976308" cy="653545"/>
          </a:xfrm>
          <a:prstGeom prst="rect">
            <a:avLst/>
          </a:prstGeom>
          <a:solidFill>
            <a:srgbClr val="0A254E"/>
          </a:solidFill>
          <a:ln>
            <a:solidFill>
              <a:schemeClr val="bg1"/>
            </a:solidFill>
          </a:ln>
        </p:spPr>
        <p:txBody>
          <a:bodyPr wrap="square" lIns="98584" tIns="49292" rIns="98584" bIns="49292" rtlCol="0">
            <a:spAutoFit/>
          </a:bodyPr>
          <a:lstStyle/>
          <a:p>
            <a:pPr algn="ctr"/>
            <a:r>
              <a:rPr lang="en-US" sz="3600" dirty="0">
                <a:latin typeface="Times New Roman"/>
                <a:cs typeface="Times New Roman"/>
              </a:rPr>
              <a:t>References</a:t>
            </a:r>
            <a:endParaRPr lang="en-US" sz="4500" dirty="0">
              <a:latin typeface="Times New Roman"/>
              <a:cs typeface="Times New Roman"/>
            </a:endParaRPr>
          </a:p>
        </p:txBody>
      </p:sp>
      <p:sp>
        <p:nvSpPr>
          <p:cNvPr id="7" name="TextBox 6"/>
          <p:cNvSpPr txBox="1"/>
          <p:nvPr/>
        </p:nvSpPr>
        <p:spPr>
          <a:xfrm>
            <a:off x="865041" y="6823387"/>
            <a:ext cx="6858000" cy="23698795"/>
          </a:xfrm>
          <a:prstGeom prst="rect">
            <a:avLst/>
          </a:prstGeom>
          <a:solidFill>
            <a:schemeClr val="tx1"/>
          </a:solidFill>
          <a:ln>
            <a:solidFill>
              <a:schemeClr val="bg1"/>
            </a:solidFill>
          </a:ln>
        </p:spPr>
        <p:txBody>
          <a:bodyPr wrap="square" rtlCol="0">
            <a:spAutoFit/>
          </a:bodyPr>
          <a:lstStyle/>
          <a:p>
            <a:pPr marL="0" marR="0" lvl="0" indent="457200" algn="ctr" defTabSz="2072951" rtl="0" eaLnBrk="1" fontAlgn="auto" latinLnBrk="0" hangingPunct="1">
              <a:lnSpc>
                <a:spcPct val="100000"/>
              </a:lnSpc>
              <a:spcBef>
                <a:spcPts val="0"/>
              </a:spcBef>
              <a:spcAft>
                <a:spcPts val="0"/>
              </a:spcAft>
              <a:buClrTx/>
              <a:buSzTx/>
              <a:buFontTx/>
              <a:buNone/>
              <a:tabLst/>
              <a:defRPr/>
            </a:pPr>
            <a:endParaRPr lang="en-US" sz="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457200" algn="ctr" defTabSz="2072951"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 the face of the global pandemic known as novel coronavirus, more and more nurses worldwide are reporting symptoms of both Acute Stress Disorder (ASD) and Post-Traumatic Stress Disorder (PTSD), two very profound mental health issues that have the potential to alter the lives of those they affect (Marshall, 2020). As hindsight almost always being more revealing than those moments experienced in the throes of the event, the question arises, “could we have been better prepared?” While this question has been asked a multitude of times about the physical supplies and personal protective equipment needed and there have been many acknowledgements of the stressors that nurses’ were and still are experiencing, there have been few conversations as to what could have been done or provided, prior to the outbreak of COVID-19 that may have helped prepared nurses worldwide mentally, emotionally, and even spiritually for the onslaught that has recently afflicted so many (BBC News, 2020; Veenema &amp; Meyer, 2020).  With the World Health Organization (2020) now suggesting that “we must prepare for the next pandemic now” (para. 11), there must be a movement to better arm the nurses of the world with the emotional education needed to not only protect themselves but to also be able to better serve the patients that they care for.</a:t>
            </a:r>
          </a:p>
          <a:p>
            <a:pPr marL="0" marR="0" lvl="0" indent="457200" algn="ctr" defTabSz="2072951"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457200" algn="ctr" defTabSz="2072951"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Quality nursing care transcends more than only the physical care of a patient, of some of the very physical skills such as physical assessments, intravenous (IV) line placements, and medication administrations.  While these are very important in the physical healing of the patient, to offer holistic care is to see the patient as an entire entity and treat each aspect of their being, which includes the emotional, mental, and spiritual needs of the patient as well.  To meet these very personal needs successfully, nurses may be placed in a position where they feel they must open themselves up to nurture the nurse-patient relationship that is such a vital part of the care they provide.  However, what is the cost of the compassion and empathy to the nurse and how do they cope? What of the frustration and grief that nurses so often experience as the result of patients they cannot save or situations they cannot change? How do nurses survive this onslaught without experiencing mental health concerns such as the ASD and PTSD most recently being seen in the nurses caring for COVID-19 patients? The answer lies in proper emotional education either through in-service opportunities for practicing nurses in the field or by the addition of emotional education as a part of the required nursing school curriculum.</a:t>
            </a:r>
          </a:p>
        </p:txBody>
      </p:sp>
      <p:graphicFrame>
        <p:nvGraphicFramePr>
          <p:cNvPr id="92" name="Chart 91"/>
          <p:cNvGraphicFramePr>
            <a:graphicFrameLocks/>
          </p:cNvGraphicFramePr>
          <p:nvPr>
            <p:extLst>
              <p:ext uri="{D42A27DB-BD31-4B8C-83A1-F6EECF244321}">
                <p14:modId xmlns:p14="http://schemas.microsoft.com/office/powerpoint/2010/main" val="444610613"/>
              </p:ext>
            </p:extLst>
          </p:nvPr>
        </p:nvGraphicFramePr>
        <p:xfrm>
          <a:off x="9435876" y="28602052"/>
          <a:ext cx="4089897" cy="2636802"/>
        </p:xfrm>
        <a:graphic>
          <a:graphicData uri="http://schemas.openxmlformats.org/drawingml/2006/chart">
            <c:chart xmlns:c="http://schemas.openxmlformats.org/drawingml/2006/chart" xmlns:r="http://schemas.openxmlformats.org/officeDocument/2006/relationships" r:id="rId3"/>
          </a:graphicData>
        </a:graphic>
      </p:graphicFrame>
      <p:sp>
        <p:nvSpPr>
          <p:cNvPr id="53" name="TextBox 52">
            <a:extLst>
              <a:ext uri="{FF2B5EF4-FFF2-40B4-BE49-F238E27FC236}">
                <a16:creationId xmlns:a16="http://schemas.microsoft.com/office/drawing/2014/main" id="{2C7371F8-C86B-4786-B801-2A50D110231F}"/>
              </a:ext>
            </a:extLst>
          </p:cNvPr>
          <p:cNvSpPr txBox="1"/>
          <p:nvPr/>
        </p:nvSpPr>
        <p:spPr>
          <a:xfrm>
            <a:off x="25236078" y="4100603"/>
            <a:ext cx="6858000" cy="14496276"/>
          </a:xfrm>
          <a:prstGeom prst="rect">
            <a:avLst/>
          </a:prstGeom>
          <a:solidFill>
            <a:schemeClr val="tx1"/>
          </a:solidFill>
          <a:ln>
            <a:solidFill>
              <a:schemeClr val="bg1"/>
            </a:solidFill>
          </a:ln>
        </p:spPr>
        <p:txBody>
          <a:bodyPr wrap="square" rtlCol="0">
            <a:spAutoFit/>
          </a:bodyPr>
          <a:lstStyle/>
          <a:p>
            <a:pPr marL="0" marR="0" algn="ctr">
              <a:spcBef>
                <a:spcPts val="0"/>
              </a:spcBef>
              <a:spcAft>
                <a:spcPts val="0"/>
              </a:spcAft>
            </a:pPr>
            <a:endParaRPr lang="en-US" sz="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26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a:t>
            </a:r>
            <a:r>
              <a:rPr lang="en-US" sz="2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here is a significant need for more research surrounding the effects that adequate courses in emotional education as a part of the required curriculum of nursing schools has on the well-being of nursing students during their educational journey but also how this education serves to prepare these individuals for the mental, emotional, and even spiritual dilemmas they may face once they enter and practice in the healthcare field.  While there were many articles that referred to emotional intelligence in relation to nursing students, there were few that focused on emotional education.  This implies that even though there is acknowledgment that emotional intelligence has been proven to be a beneficial characteristic in nurses, there is little being done to nurture this trait.  Each of the reviewed articles speaks to a need for more research on this subject, with one even calling for the need of a specific pedagogy, or framework, needed to help facilitate this form of education.</a:t>
            </a:r>
          </a:p>
          <a:p>
            <a:pPr marL="0" marR="0" algn="ctr">
              <a:spcBef>
                <a:spcPts val="0"/>
              </a:spcBef>
              <a:spcAft>
                <a:spcPts val="0"/>
              </a:spcAft>
            </a:pP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7200" algn="ctr">
              <a:spcBef>
                <a:spcPts val="0"/>
              </a:spcBef>
              <a:spcAft>
                <a:spcPts val="0"/>
              </a:spcAft>
            </a:pPr>
            <a:r>
              <a:rPr lang="en-US" sz="2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By providing this substantial research indicating not only the short-term but also the long-term evidence indicating the benefits and detriments of the required addition of emotional education to the curricula’s of nursing schools, nursing students will have the opportunity to receive the training needed to establish and develop caring nurse-patient relationships, effective techniques for coping and grieving, and therapeutic communication methods, all of which will help alleviate the intense stressors that lead nurses down paths of mental health issues, emotional fatigues, and eventual burnout.</a:t>
            </a:r>
          </a:p>
        </p:txBody>
      </p:sp>
      <p:sp>
        <p:nvSpPr>
          <p:cNvPr id="58" name="TextBox 57">
            <a:extLst>
              <a:ext uri="{FF2B5EF4-FFF2-40B4-BE49-F238E27FC236}">
                <a16:creationId xmlns:a16="http://schemas.microsoft.com/office/drawing/2014/main" id="{726BC790-B21C-489D-A785-CAB0A43CD7E9}"/>
              </a:ext>
            </a:extLst>
          </p:cNvPr>
          <p:cNvSpPr txBox="1"/>
          <p:nvPr/>
        </p:nvSpPr>
        <p:spPr>
          <a:xfrm>
            <a:off x="25234052" y="3435524"/>
            <a:ext cx="6858000" cy="653545"/>
          </a:xfrm>
          <a:prstGeom prst="rect">
            <a:avLst/>
          </a:prstGeom>
          <a:solidFill>
            <a:srgbClr val="0A254E"/>
          </a:solidFill>
          <a:ln>
            <a:solidFill>
              <a:schemeClr val="bg1"/>
            </a:solidFill>
          </a:ln>
        </p:spPr>
        <p:txBody>
          <a:bodyPr wrap="square" lIns="98584" tIns="49292" rIns="98584" bIns="49292" rtlCol="0">
            <a:spAutoFit/>
          </a:bodyPr>
          <a:lstStyle/>
          <a:p>
            <a:pPr algn="ctr"/>
            <a:r>
              <a:rPr lang="en-US" sz="3600" dirty="0">
                <a:latin typeface="Times New Roman"/>
                <a:cs typeface="Times New Roman"/>
              </a:rPr>
              <a:t>Literary Review Findings</a:t>
            </a:r>
            <a:endParaRPr lang="en-US" sz="4500" dirty="0">
              <a:latin typeface="Times New Roman"/>
              <a:cs typeface="Times New Roman"/>
            </a:endParaRPr>
          </a:p>
        </p:txBody>
      </p:sp>
      <p:sp>
        <p:nvSpPr>
          <p:cNvPr id="59" name="TextBox 58">
            <a:extLst>
              <a:ext uri="{FF2B5EF4-FFF2-40B4-BE49-F238E27FC236}">
                <a16:creationId xmlns:a16="http://schemas.microsoft.com/office/drawing/2014/main" id="{883284A7-212F-4211-A921-DC7CBF31BCEF}"/>
              </a:ext>
            </a:extLst>
          </p:cNvPr>
          <p:cNvSpPr txBox="1"/>
          <p:nvPr/>
        </p:nvSpPr>
        <p:spPr>
          <a:xfrm>
            <a:off x="25246767" y="18871514"/>
            <a:ext cx="6858000" cy="653545"/>
          </a:xfrm>
          <a:prstGeom prst="rect">
            <a:avLst/>
          </a:prstGeom>
          <a:solidFill>
            <a:srgbClr val="0A254E"/>
          </a:solidFill>
          <a:ln>
            <a:solidFill>
              <a:schemeClr val="bg1"/>
            </a:solidFill>
          </a:ln>
        </p:spPr>
        <p:txBody>
          <a:bodyPr wrap="square" lIns="98584" tIns="49292" rIns="98584" bIns="49292" rtlCol="0">
            <a:spAutoFit/>
          </a:bodyPr>
          <a:lstStyle/>
          <a:p>
            <a:pPr algn="ctr"/>
            <a:r>
              <a:rPr lang="en-US" sz="3600" dirty="0">
                <a:latin typeface="Times New Roman"/>
                <a:cs typeface="Times New Roman"/>
              </a:rPr>
              <a:t>Conclusion</a:t>
            </a:r>
            <a:endParaRPr lang="en-US" sz="4500" dirty="0">
              <a:latin typeface="Times New Roman"/>
              <a:cs typeface="Times New Roman"/>
            </a:endParaRPr>
          </a:p>
        </p:txBody>
      </p:sp>
      <p:sp>
        <p:nvSpPr>
          <p:cNvPr id="60" name="TextBox 59">
            <a:extLst>
              <a:ext uri="{FF2B5EF4-FFF2-40B4-BE49-F238E27FC236}">
                <a16:creationId xmlns:a16="http://schemas.microsoft.com/office/drawing/2014/main" id="{BCA56C28-9C4F-423B-8022-A34019673227}"/>
              </a:ext>
            </a:extLst>
          </p:cNvPr>
          <p:cNvSpPr txBox="1"/>
          <p:nvPr/>
        </p:nvSpPr>
        <p:spPr>
          <a:xfrm>
            <a:off x="865041" y="31706840"/>
            <a:ext cx="6856977" cy="11155680"/>
          </a:xfrm>
          <a:prstGeom prst="rect">
            <a:avLst/>
          </a:prstGeom>
          <a:solidFill>
            <a:schemeClr val="tx1"/>
          </a:solidFill>
          <a:ln>
            <a:solidFill>
              <a:schemeClr val="bg1"/>
            </a:solidFill>
          </a:ln>
        </p:spPr>
        <p:txBody>
          <a:bodyPr wrap="square" rtlCol="0">
            <a:spAutoFit/>
          </a:bodyPr>
          <a:lstStyle/>
          <a:p>
            <a:pPr marL="0" marR="0" indent="457200" algn="ctr">
              <a:spcBef>
                <a:spcPts val="0"/>
              </a:spcBef>
              <a:spcAft>
                <a:spcPts val="1000"/>
              </a:spcAft>
            </a:pPr>
            <a:endParaRPr lang="en-US" sz="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7200" algn="ctr">
              <a:spcBef>
                <a:spcPts val="0"/>
              </a:spcBef>
              <a:spcAft>
                <a:spcPts val="1000"/>
              </a:spcAft>
            </a:pPr>
            <a:r>
              <a:rPr lang="en-US" sz="2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To determine the long-term benefits for nurses that receive emotional education as a required part of their nursing education, this research project will follow two groups of entry-level nursing students, one group that will receive the emotional education courses and the other that will not.  As a quantitative descriptive longitudinal study, this research project will follow the two cohorts  for a total of nine years using questionnaires, online surveys, and possible focus groups with the participants. There will be a total of five data collecting activities spread over the nine-year period with the first of these being conducted at the start of the nursing student’s educational journey, prior to taking any nursing courses (year 0). The remaining four data-gathering events will be staggered at two years into their four-year degree completion plan (year 2), upon completion of their program prior to graduation (year 4), one year into their nursing careers (year 5), and then finally, five years into their nursing careers (year 9). By gathering information throughout their educational process and into their respective careers, the expectation is that the value of the required emotional education will be evident in their shared experiences.</a:t>
            </a:r>
          </a:p>
          <a:p>
            <a:pPr marL="0" marR="0" indent="457200" algn="ctr">
              <a:spcBef>
                <a:spcPts val="0"/>
              </a:spcBef>
              <a:spcAft>
                <a:spcPts val="1000"/>
              </a:spcAft>
            </a:pPr>
            <a:endParaRPr lang="en-US" sz="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3" name="TextBox 62">
            <a:extLst>
              <a:ext uri="{FF2B5EF4-FFF2-40B4-BE49-F238E27FC236}">
                <a16:creationId xmlns:a16="http://schemas.microsoft.com/office/drawing/2014/main" id="{8513E4AE-B035-4858-9454-AAE908F3B51E}"/>
              </a:ext>
            </a:extLst>
          </p:cNvPr>
          <p:cNvSpPr txBox="1"/>
          <p:nvPr/>
        </p:nvSpPr>
        <p:spPr>
          <a:xfrm>
            <a:off x="8461170" y="4227823"/>
            <a:ext cx="16002000" cy="4288353"/>
          </a:xfrm>
          <a:prstGeom prst="rect">
            <a:avLst/>
          </a:prstGeom>
          <a:solidFill>
            <a:schemeClr val="tx1"/>
          </a:solidFill>
          <a:ln>
            <a:solidFill>
              <a:schemeClr val="bg1"/>
            </a:solidFill>
          </a:ln>
        </p:spPr>
        <p:txBody>
          <a:bodyPr wrap="square" rtlCol="0">
            <a:spAutoFit/>
          </a:bodyPr>
          <a:lstStyle/>
          <a:p>
            <a:pPr marL="0" marR="0" indent="457200" algn="ctr">
              <a:spcBef>
                <a:spcPts val="0"/>
              </a:spcBef>
              <a:spcAft>
                <a:spcPts val="1000"/>
              </a:spcAft>
            </a:pPr>
            <a:endParaRPr lang="en-US" sz="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0" marR="0" indent="457200" algn="ctr">
              <a:spcBef>
                <a:spcPts val="0"/>
              </a:spcBef>
              <a:spcAft>
                <a:spcPts val="1000"/>
              </a:spcAft>
            </a:pPr>
            <a:r>
              <a:rPr lang="en-US" sz="3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Do nurses that were enrolled in nursing programs that required emotional education courses as a part of their curriculum report less experiences of mental health issues such as acute stress disorder (ASD), post-traumatic stress disorder (PTSD), and compassion/empathy fatigue/burnout than nurses that did not receive emotional education as a part of their nursing education curriculum?  By requiring courses in emotional education as a part of nursing education curriculum, nurses will be better prepared with the knowledge and coping mechanisms needed to traverse the tumultuous emotional pathway that so often runs parallel with the care that they give, therefore resulting in less reports of stress disorders and burnout amongst the nursing population.</a:t>
            </a:r>
            <a:r>
              <a:rPr lang="en-US" sz="3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p>
          <a:p>
            <a:pPr marL="0" marR="0" indent="457200" algn="ctr">
              <a:spcBef>
                <a:spcPts val="0"/>
              </a:spcBef>
              <a:spcAft>
                <a:spcPts val="1000"/>
              </a:spcAft>
            </a:pPr>
            <a:endParaRPr lang="en-US" sz="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4" name="TextBox 63">
            <a:extLst>
              <a:ext uri="{FF2B5EF4-FFF2-40B4-BE49-F238E27FC236}">
                <a16:creationId xmlns:a16="http://schemas.microsoft.com/office/drawing/2014/main" id="{FC192573-BE91-49F4-B0F0-530436261FD0}"/>
              </a:ext>
            </a:extLst>
          </p:cNvPr>
          <p:cNvSpPr txBox="1"/>
          <p:nvPr/>
        </p:nvSpPr>
        <p:spPr>
          <a:xfrm>
            <a:off x="8448453" y="3381581"/>
            <a:ext cx="16001999" cy="838210"/>
          </a:xfrm>
          <a:prstGeom prst="rect">
            <a:avLst/>
          </a:prstGeom>
          <a:solidFill>
            <a:srgbClr val="0A254E"/>
          </a:solidFill>
          <a:ln>
            <a:solidFill>
              <a:schemeClr val="bg1"/>
            </a:solidFill>
          </a:ln>
        </p:spPr>
        <p:txBody>
          <a:bodyPr wrap="square" lIns="98584" tIns="49292" rIns="98584" bIns="49292" rtlCol="0">
            <a:spAutoFit/>
          </a:bodyPr>
          <a:lstStyle/>
          <a:p>
            <a:pPr algn="ctr"/>
            <a:r>
              <a:rPr lang="en-US" sz="4800" dirty="0">
                <a:latin typeface="Times New Roman"/>
                <a:cs typeface="Times New Roman"/>
              </a:rPr>
              <a:t>Research Question/Hypothesis</a:t>
            </a:r>
          </a:p>
        </p:txBody>
      </p:sp>
      <p:sp>
        <p:nvSpPr>
          <p:cNvPr id="65" name="TextBox 64">
            <a:extLst>
              <a:ext uri="{FF2B5EF4-FFF2-40B4-BE49-F238E27FC236}">
                <a16:creationId xmlns:a16="http://schemas.microsoft.com/office/drawing/2014/main" id="{54E7C3FC-F6E6-4DFA-9C2F-03DF9B385A79}"/>
              </a:ext>
            </a:extLst>
          </p:cNvPr>
          <p:cNvSpPr txBox="1"/>
          <p:nvPr/>
        </p:nvSpPr>
        <p:spPr>
          <a:xfrm>
            <a:off x="8483904" y="18901762"/>
            <a:ext cx="16002000" cy="23957280"/>
          </a:xfrm>
          <a:prstGeom prst="rect">
            <a:avLst/>
          </a:prstGeom>
          <a:solidFill>
            <a:schemeClr val="tx1"/>
          </a:solidFill>
          <a:ln>
            <a:solidFill>
              <a:srgbClr val="000000"/>
            </a:solidFill>
          </a:ln>
        </p:spPr>
        <p:txBody>
          <a:bodyPr wrap="square" rtlCol="0">
            <a:spAutoFit/>
          </a:bodyPr>
          <a:lstStyle/>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84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2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800" dirty="0"/>
          </a:p>
          <a:p>
            <a:endParaRPr lang="en-US" sz="1000" dirty="0"/>
          </a:p>
          <a:p>
            <a:endParaRPr lang="en-US" sz="1000" dirty="0"/>
          </a:p>
        </p:txBody>
      </p:sp>
      <p:sp>
        <p:nvSpPr>
          <p:cNvPr id="19" name="Rectangle 18">
            <a:extLst>
              <a:ext uri="{FF2B5EF4-FFF2-40B4-BE49-F238E27FC236}">
                <a16:creationId xmlns:a16="http://schemas.microsoft.com/office/drawing/2014/main" id="{6E6FF2D9-943E-4A8B-B6A0-108E8BC9E3F0}"/>
              </a:ext>
            </a:extLst>
          </p:cNvPr>
          <p:cNvSpPr/>
          <p:nvPr/>
        </p:nvSpPr>
        <p:spPr>
          <a:xfrm>
            <a:off x="853703" y="2953076"/>
            <a:ext cx="6879651" cy="27139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D9BD97A9-6596-42E3-8822-59A2EBEF2BE9}"/>
              </a:ext>
            </a:extLst>
          </p:cNvPr>
          <p:cNvSpPr txBox="1"/>
          <p:nvPr/>
        </p:nvSpPr>
        <p:spPr>
          <a:xfrm>
            <a:off x="11664066" y="21038482"/>
            <a:ext cx="4556842"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a:t>
            </a:r>
            <a:r>
              <a:rPr lang="en-US" sz="2600" i="1" dirty="0">
                <a:latin typeface="Times New Roman" panose="02020603050405020304" pitchFamily="18" charset="0"/>
                <a:cs typeface="Times New Roman" panose="02020603050405020304" pitchFamily="18" charset="0"/>
              </a:rPr>
              <a:t>The Healer</a:t>
            </a:r>
            <a:r>
              <a:rPr lang="en-US" sz="2600" dirty="0">
                <a:latin typeface="Times New Roman" panose="02020603050405020304" pitchFamily="18" charset="0"/>
                <a:cs typeface="Times New Roman" panose="02020603050405020304" pitchFamily="18" charset="0"/>
              </a:rPr>
              <a:t>” by Nathan Greene</a:t>
            </a:r>
          </a:p>
        </p:txBody>
      </p:sp>
      <p:pic>
        <p:nvPicPr>
          <p:cNvPr id="28" name="Picture 27" descr="Diagram&#10;&#10;Description automatically generated">
            <a:extLst>
              <a:ext uri="{FF2B5EF4-FFF2-40B4-BE49-F238E27FC236}">
                <a16:creationId xmlns:a16="http://schemas.microsoft.com/office/drawing/2014/main" id="{B783332D-FC0E-4FEB-9997-9108CAC38D35}"/>
              </a:ext>
            </a:extLst>
          </p:cNvPr>
          <p:cNvPicPr>
            <a:picLocks noChangeAspect="1"/>
          </p:cNvPicPr>
          <p:nvPr/>
        </p:nvPicPr>
        <p:blipFill>
          <a:blip r:embed="rId4"/>
          <a:stretch>
            <a:fillRect/>
          </a:stretch>
        </p:blipFill>
        <p:spPr>
          <a:xfrm>
            <a:off x="8968723" y="20599751"/>
            <a:ext cx="7170420" cy="5915134"/>
          </a:xfrm>
          <a:prstGeom prst="rect">
            <a:avLst/>
          </a:prstGeom>
        </p:spPr>
      </p:pic>
      <p:pic>
        <p:nvPicPr>
          <p:cNvPr id="30" name="Picture 29" descr="Diagram&#10;&#10;Description automatically generated">
            <a:extLst>
              <a:ext uri="{FF2B5EF4-FFF2-40B4-BE49-F238E27FC236}">
                <a16:creationId xmlns:a16="http://schemas.microsoft.com/office/drawing/2014/main" id="{A2D56ECB-EB0A-4B1C-9454-64A8F0D82F73}"/>
              </a:ext>
            </a:extLst>
          </p:cNvPr>
          <p:cNvPicPr>
            <a:picLocks noChangeAspect="1"/>
          </p:cNvPicPr>
          <p:nvPr/>
        </p:nvPicPr>
        <p:blipFill>
          <a:blip r:embed="rId5"/>
          <a:stretch>
            <a:fillRect/>
          </a:stretch>
        </p:blipFill>
        <p:spPr>
          <a:xfrm>
            <a:off x="16332009" y="20570591"/>
            <a:ext cx="7418070" cy="5924550"/>
          </a:xfrm>
          <a:prstGeom prst="rect">
            <a:avLst/>
          </a:prstGeom>
        </p:spPr>
      </p:pic>
      <p:sp>
        <p:nvSpPr>
          <p:cNvPr id="33" name="TextBox 32">
            <a:extLst>
              <a:ext uri="{FF2B5EF4-FFF2-40B4-BE49-F238E27FC236}">
                <a16:creationId xmlns:a16="http://schemas.microsoft.com/office/drawing/2014/main" id="{1B70348F-95C1-4552-A02E-AC3C26ED9989}"/>
              </a:ext>
            </a:extLst>
          </p:cNvPr>
          <p:cNvSpPr txBox="1"/>
          <p:nvPr/>
        </p:nvSpPr>
        <p:spPr>
          <a:xfrm>
            <a:off x="9175558" y="26666048"/>
            <a:ext cx="6703101" cy="1292662"/>
          </a:xfrm>
          <a:prstGeom prst="rect">
            <a:avLst/>
          </a:prstGeom>
          <a:solidFill>
            <a:srgbClr val="0A254E"/>
          </a:solidFill>
        </p:spPr>
        <p:txBody>
          <a:bodyPr wrap="square" rtlCol="0">
            <a:spAutoFit/>
          </a:bodyPr>
          <a:lstStyle/>
          <a:p>
            <a:r>
              <a:rPr lang="en-US" sz="2600" dirty="0">
                <a:latin typeface="Times New Roman" panose="02020603050405020304" pitchFamily="18" charset="0"/>
                <a:cs typeface="Times New Roman" panose="02020603050405020304" pitchFamily="18" charset="0"/>
              </a:rPr>
              <a:t>Figure 1. 2020 Nursing Times Survey Results indicating levels of stress in nurses at bedside (Ford, 2020)</a:t>
            </a:r>
          </a:p>
        </p:txBody>
      </p:sp>
      <p:sp>
        <p:nvSpPr>
          <p:cNvPr id="81" name="TextBox 80">
            <a:extLst>
              <a:ext uri="{FF2B5EF4-FFF2-40B4-BE49-F238E27FC236}">
                <a16:creationId xmlns:a16="http://schemas.microsoft.com/office/drawing/2014/main" id="{88C31A13-5FB3-4BCA-98C5-DD9F5DD56F65}"/>
              </a:ext>
            </a:extLst>
          </p:cNvPr>
          <p:cNvSpPr txBox="1"/>
          <p:nvPr/>
        </p:nvSpPr>
        <p:spPr>
          <a:xfrm>
            <a:off x="17039742" y="26684748"/>
            <a:ext cx="6703101" cy="1292662"/>
          </a:xfrm>
          <a:prstGeom prst="rect">
            <a:avLst/>
          </a:prstGeom>
          <a:solidFill>
            <a:srgbClr val="0A254E"/>
          </a:solidFill>
        </p:spPr>
        <p:txBody>
          <a:bodyPr wrap="square" rtlCol="0">
            <a:spAutoFit/>
          </a:bodyPr>
          <a:lstStyle/>
          <a:p>
            <a:r>
              <a:rPr lang="en-US" sz="2600" dirty="0">
                <a:latin typeface="Times New Roman" panose="02020603050405020304" pitchFamily="18" charset="0"/>
                <a:cs typeface="Times New Roman" panose="02020603050405020304" pitchFamily="18" charset="0"/>
              </a:rPr>
              <a:t>Figure 2. 2020 Nursing Times Survey Results indicating nurses’ self-perceived mental health and wellbeing status (Ford, 2020)</a:t>
            </a:r>
          </a:p>
        </p:txBody>
      </p:sp>
      <p:pic>
        <p:nvPicPr>
          <p:cNvPr id="73" name="Picture 72" descr="Chart, diagram, sunburst chart&#10;&#10;Description automatically generated">
            <a:extLst>
              <a:ext uri="{FF2B5EF4-FFF2-40B4-BE49-F238E27FC236}">
                <a16:creationId xmlns:a16="http://schemas.microsoft.com/office/drawing/2014/main" id="{1E097C0F-04F5-4F6F-A6E6-593838C99FC1}"/>
              </a:ext>
            </a:extLst>
          </p:cNvPr>
          <p:cNvPicPr>
            <a:picLocks noChangeAspect="1"/>
          </p:cNvPicPr>
          <p:nvPr/>
        </p:nvPicPr>
        <p:blipFill>
          <a:blip r:embed="rId6"/>
          <a:stretch>
            <a:fillRect/>
          </a:stretch>
        </p:blipFill>
        <p:spPr>
          <a:xfrm>
            <a:off x="10621599" y="28566781"/>
            <a:ext cx="11745227" cy="11745227"/>
          </a:xfrm>
          <a:prstGeom prst="rect">
            <a:avLst/>
          </a:prstGeom>
        </p:spPr>
      </p:pic>
      <p:sp>
        <p:nvSpPr>
          <p:cNvPr id="120" name="TextBox 119">
            <a:extLst>
              <a:ext uri="{FF2B5EF4-FFF2-40B4-BE49-F238E27FC236}">
                <a16:creationId xmlns:a16="http://schemas.microsoft.com/office/drawing/2014/main" id="{BD3A940C-178D-41ED-8710-D5146BBA6050}"/>
              </a:ext>
            </a:extLst>
          </p:cNvPr>
          <p:cNvSpPr txBox="1"/>
          <p:nvPr/>
        </p:nvSpPr>
        <p:spPr>
          <a:xfrm>
            <a:off x="8483904" y="40441634"/>
            <a:ext cx="16002000" cy="2492990"/>
          </a:xfrm>
          <a:prstGeom prst="rect">
            <a:avLst/>
          </a:prstGeom>
          <a:solidFill>
            <a:srgbClr val="0A254E"/>
          </a:solidFill>
        </p:spPr>
        <p:txBody>
          <a:bodyPr wrap="square" rtlCol="0">
            <a:spAutoFit/>
          </a:bodyPr>
          <a:lstStyle/>
          <a:p>
            <a:pPr marR="0">
              <a:spcBef>
                <a:spcPts val="0"/>
              </a:spcBef>
              <a:spcAft>
                <a:spcPts val="0"/>
              </a:spcAft>
            </a:pPr>
            <a:r>
              <a:rPr lang="en-US" sz="2600" dirty="0">
                <a:latin typeface="Times New Roman" panose="02020603050405020304" pitchFamily="18" charset="0"/>
                <a:cs typeface="Times New Roman" panose="02020603050405020304" pitchFamily="18" charset="0"/>
              </a:rPr>
              <a:t>Figure 3. </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Emotional education, which is the educational field of emotional intelligence, is a relatively new field of education that was first recognized in the 1990s (Orak, et al., 2016). The purpose of emotional education is to attempt to develop an individual’s emotional intelligence, as well as to enhance their ability to cope with the stressors of the nursing profession by teaching various coping mechanisms and communication methods (Gómez-Díaz, Delgado-Gómez, &amp; Gómez-Sánchez, 2017). </a:t>
            </a:r>
          </a:p>
          <a:p>
            <a:pPr marR="0">
              <a:spcBef>
                <a:spcPts val="0"/>
              </a:spcBef>
              <a:spcAft>
                <a:spcPts val="0"/>
              </a:spcAft>
            </a:pP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4" name="TextBox 73">
            <a:extLst>
              <a:ext uri="{FF2B5EF4-FFF2-40B4-BE49-F238E27FC236}">
                <a16:creationId xmlns:a16="http://schemas.microsoft.com/office/drawing/2014/main" id="{2CC7DF80-E1BB-4FD3-BF9B-704D2564432B}"/>
              </a:ext>
            </a:extLst>
          </p:cNvPr>
          <p:cNvSpPr txBox="1"/>
          <p:nvPr/>
        </p:nvSpPr>
        <p:spPr>
          <a:xfrm>
            <a:off x="20619720" y="42548236"/>
            <a:ext cx="4425093"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Infographic: Cheryl Keates/cherylkeates.com</a:t>
            </a:r>
          </a:p>
        </p:txBody>
      </p:sp>
      <p:sp>
        <p:nvSpPr>
          <p:cNvPr id="78" name="TextBox 77">
            <a:extLst>
              <a:ext uri="{FF2B5EF4-FFF2-40B4-BE49-F238E27FC236}">
                <a16:creationId xmlns:a16="http://schemas.microsoft.com/office/drawing/2014/main" id="{410CBAA3-64D1-4D1E-9DBD-A9BDA78B8E4F}"/>
              </a:ext>
            </a:extLst>
          </p:cNvPr>
          <p:cNvSpPr txBox="1"/>
          <p:nvPr/>
        </p:nvSpPr>
        <p:spPr>
          <a:xfrm>
            <a:off x="19100384" y="20968215"/>
            <a:ext cx="2157495" cy="646331"/>
          </a:xfrm>
          <a:prstGeom prst="rect">
            <a:avLst/>
          </a:prstGeom>
          <a:noFill/>
        </p:spPr>
        <p:txBody>
          <a:bodyPr wrap="square" rtlCol="0">
            <a:spAutoFit/>
          </a:bodyPr>
          <a:lstStyle/>
          <a:p>
            <a:pPr algn="ctr"/>
            <a:r>
              <a:rPr lang="en-US" sz="1800" i="1" dirty="0">
                <a:latin typeface="Times New Roman" panose="02020603050405020304" pitchFamily="18" charset="0"/>
                <a:cs typeface="Times New Roman" panose="02020603050405020304" pitchFamily="18" charset="0"/>
              </a:rPr>
              <a:t>Use QR Code to visit </a:t>
            </a:r>
          </a:p>
          <a:p>
            <a:pPr algn="ctr"/>
            <a:r>
              <a:rPr lang="en-US" sz="1800" i="1" dirty="0">
                <a:latin typeface="Times New Roman" panose="02020603050405020304" pitchFamily="18" charset="0"/>
                <a:cs typeface="Times New Roman" panose="02020603050405020304" pitchFamily="18" charset="0"/>
              </a:rPr>
              <a:t>website of artist</a:t>
            </a:r>
          </a:p>
        </p:txBody>
      </p:sp>
      <p:pic>
        <p:nvPicPr>
          <p:cNvPr id="10" name="Picture 9">
            <a:extLst>
              <a:ext uri="{FF2B5EF4-FFF2-40B4-BE49-F238E27FC236}">
                <a16:creationId xmlns:a16="http://schemas.microsoft.com/office/drawing/2014/main" id="{2F9294D2-DAE9-4A86-AFD7-40E703F07C60}"/>
              </a:ext>
            </a:extLst>
          </p:cNvPr>
          <p:cNvPicPr>
            <a:picLocks noChangeAspect="1"/>
          </p:cNvPicPr>
          <p:nvPr/>
        </p:nvPicPr>
        <p:blipFill rotWithShape="1">
          <a:blip r:embed="rId7"/>
          <a:srcRect r="1068"/>
          <a:stretch/>
        </p:blipFill>
        <p:spPr>
          <a:xfrm>
            <a:off x="8478559" y="9167137"/>
            <a:ext cx="16002000" cy="9017557"/>
          </a:xfrm>
          <a:prstGeom prst="rect">
            <a:avLst/>
          </a:prstGeom>
          <a:ln w="76200">
            <a:solidFill>
              <a:srgbClr val="0A254E"/>
            </a:solidFill>
          </a:ln>
        </p:spPr>
      </p:pic>
      <p:sp>
        <p:nvSpPr>
          <p:cNvPr id="36" name="TextBox 35">
            <a:extLst>
              <a:ext uri="{FF2B5EF4-FFF2-40B4-BE49-F238E27FC236}">
                <a16:creationId xmlns:a16="http://schemas.microsoft.com/office/drawing/2014/main" id="{2C744E21-8C4A-4E74-B620-04E902B4E200}"/>
              </a:ext>
            </a:extLst>
          </p:cNvPr>
          <p:cNvSpPr txBox="1"/>
          <p:nvPr/>
        </p:nvSpPr>
        <p:spPr>
          <a:xfrm>
            <a:off x="8448453" y="18871514"/>
            <a:ext cx="16066086" cy="653545"/>
          </a:xfrm>
          <a:prstGeom prst="rect">
            <a:avLst/>
          </a:prstGeom>
          <a:solidFill>
            <a:srgbClr val="0A254E"/>
          </a:solidFill>
          <a:ln>
            <a:solidFill>
              <a:schemeClr val="bg1"/>
            </a:solidFill>
          </a:ln>
        </p:spPr>
        <p:txBody>
          <a:bodyPr wrap="square" lIns="98584" tIns="49292" rIns="98584" bIns="49292" rtlCol="0">
            <a:spAutoFit/>
          </a:bodyPr>
          <a:lstStyle/>
          <a:p>
            <a:pPr algn="ctr"/>
            <a:r>
              <a:rPr lang="en-US" sz="3600" dirty="0">
                <a:latin typeface="Times New Roman"/>
                <a:cs typeface="Times New Roman"/>
              </a:rPr>
              <a:t>Appendix</a:t>
            </a:r>
          </a:p>
        </p:txBody>
      </p:sp>
      <p:sp>
        <p:nvSpPr>
          <p:cNvPr id="11" name="TextBox 10">
            <a:extLst>
              <a:ext uri="{FF2B5EF4-FFF2-40B4-BE49-F238E27FC236}">
                <a16:creationId xmlns:a16="http://schemas.microsoft.com/office/drawing/2014/main" id="{1D1661CE-D97C-4FFE-ACAB-1140E3B4A8C3}"/>
              </a:ext>
            </a:extLst>
          </p:cNvPr>
          <p:cNvSpPr txBox="1"/>
          <p:nvPr/>
        </p:nvSpPr>
        <p:spPr>
          <a:xfrm>
            <a:off x="21412200" y="17825982"/>
            <a:ext cx="3073704" cy="338554"/>
          </a:xfrm>
          <a:prstGeom prst="rect">
            <a:avLst/>
          </a:prstGeom>
          <a:noFill/>
        </p:spPr>
        <p:txBody>
          <a:bodyPr wrap="square" rtlCol="0">
            <a:spAutoFit/>
          </a:bodyPr>
          <a:lstStyle/>
          <a:p>
            <a:r>
              <a:rPr lang="en-US" sz="1600" b="0" i="0" dirty="0">
                <a:effectLst/>
                <a:latin typeface="Times New Roman" panose="02020603050405020304" pitchFamily="18" charset="0"/>
                <a:cs typeface="Times New Roman" panose="02020603050405020304" pitchFamily="18" charset="0"/>
              </a:rPr>
              <a:t>Image: CI Photos/shutterstock.com</a:t>
            </a:r>
            <a:endParaRPr lang="en-US" sz="1600" dirty="0">
              <a:latin typeface="Times New Roman" panose="02020603050405020304" pitchFamily="18" charset="0"/>
              <a:cs typeface="Times New Roman" panose="02020603050405020304" pitchFamily="18" charset="0"/>
            </a:endParaRPr>
          </a:p>
        </p:txBody>
      </p:sp>
      <p:pic>
        <p:nvPicPr>
          <p:cNvPr id="32" name="Picture 31">
            <a:extLst>
              <a:ext uri="{FF2B5EF4-FFF2-40B4-BE49-F238E27FC236}">
                <a16:creationId xmlns:a16="http://schemas.microsoft.com/office/drawing/2014/main" id="{6139256B-9A64-4AE8-A0A7-9CD322E60BD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26502" y="2593989"/>
            <a:ext cx="5534051" cy="1575183"/>
          </a:xfrm>
          <a:prstGeom prst="rect">
            <a:avLst/>
          </a:prstGeom>
        </p:spPr>
      </p:pic>
    </p:spTree>
    <p:extLst>
      <p:ext uri="{BB962C8B-B14F-4D97-AF65-F5344CB8AC3E}">
        <p14:creationId xmlns:p14="http://schemas.microsoft.com/office/powerpoint/2010/main" val="32477086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TM04033929[[fn=Slate]]</Template>
  <TotalTime>29262</TotalTime>
  <Words>1924</Words>
  <Application>Microsoft Office PowerPoint</Application>
  <PresentationFormat>Custom</PresentationFormat>
  <Paragraphs>275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Calisto MT</vt:lpstr>
      <vt:lpstr>Times New Roman</vt:lpstr>
      <vt:lpstr>Wingdings 2</vt:lpstr>
      <vt:lpstr>Slate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Montalvo</dc:creator>
  <cp:lastModifiedBy>Summer Hepler</cp:lastModifiedBy>
  <cp:revision>352</cp:revision>
  <cp:lastPrinted>2017-10-20T16:11:39Z</cp:lastPrinted>
  <dcterms:created xsi:type="dcterms:W3CDTF">2013-10-19T16:33:22Z</dcterms:created>
  <dcterms:modified xsi:type="dcterms:W3CDTF">2021-03-15T17:55:11Z</dcterms:modified>
</cp:coreProperties>
</file>