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9" r:id="rId2"/>
  </p:sldIdLst>
  <p:sldSz cx="32918400" cy="43891200"/>
  <p:notesSz cx="9144000" cy="6858000"/>
  <p:defaultTex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25" userDrawn="1">
          <p15:clr>
            <a:srgbClr val="A4A3A4"/>
          </p15:clr>
        </p15:guide>
        <p15:guide id="2" pos="12096" userDrawn="1">
          <p15:clr>
            <a:srgbClr val="A4A3A4"/>
          </p15:clr>
        </p15:guide>
        <p15:guide id="3" pos="10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CE1E"/>
    <a:srgbClr val="00C28D"/>
    <a:srgbClr val="00B4FF"/>
    <a:srgbClr val="008080"/>
    <a:srgbClr val="1270FC"/>
    <a:srgbClr val="FFA200"/>
    <a:srgbClr val="008000"/>
    <a:srgbClr val="FFFFFF"/>
    <a:srgbClr val="0A254E"/>
    <a:srgbClr val="0A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E7A2C3-BCC8-4EFE-B2AD-23A670067583}" v="9" dt="2021-03-29T15:20:01.983"/>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0" autoAdjust="0"/>
    <p:restoredTop sz="96058" autoAdjust="0"/>
  </p:normalViewPr>
  <p:slideViewPr>
    <p:cSldViewPr snapToGrid="0" snapToObjects="1">
      <p:cViewPr>
        <p:scale>
          <a:sx n="57" d="100"/>
          <a:sy n="57" d="100"/>
        </p:scale>
        <p:origin x="-5486" y="-3821"/>
      </p:cViewPr>
      <p:guideLst>
        <p:guide orient="horz" pos="13825"/>
        <p:guide pos="12096"/>
        <p:guide pos="103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69" d="1000"/>
        <a:sy n="969" d="1000"/>
      </p:scale>
      <p:origin x="0" y="0"/>
    </p:cViewPr>
  </p:sorterViewPr>
  <p:gridSpacing cx="76200" cy="76200"/>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brose, Isabelle Marguerite" userId="c924fe5b-7b38-420f-a6a1-e08db6e3b4b7" providerId="ADAL" clId="{E5E7A2C3-BCC8-4EFE-B2AD-23A670067583}"/>
    <pc:docChg chg="undo custSel modSld">
      <pc:chgData name="Ambrose, Isabelle Marguerite" userId="c924fe5b-7b38-420f-a6a1-e08db6e3b4b7" providerId="ADAL" clId="{E5E7A2C3-BCC8-4EFE-B2AD-23A670067583}" dt="2021-03-29T15:20:10.709" v="251" actId="20577"/>
      <pc:docMkLst>
        <pc:docMk/>
      </pc:docMkLst>
      <pc:sldChg chg="addSp modSp mod">
        <pc:chgData name="Ambrose, Isabelle Marguerite" userId="c924fe5b-7b38-420f-a6a1-e08db6e3b4b7" providerId="ADAL" clId="{E5E7A2C3-BCC8-4EFE-B2AD-23A670067583}" dt="2021-03-29T15:20:10.709" v="251" actId="20577"/>
        <pc:sldMkLst>
          <pc:docMk/>
          <pc:sldMk cId="2030453630" sldId="259"/>
        </pc:sldMkLst>
        <pc:spChg chg="add mod">
          <ac:chgData name="Ambrose, Isabelle Marguerite" userId="c924fe5b-7b38-420f-a6a1-e08db6e3b4b7" providerId="ADAL" clId="{E5E7A2C3-BCC8-4EFE-B2AD-23A670067583}" dt="2021-03-29T15:02:32.194" v="143" actId="1076"/>
          <ac:spMkLst>
            <pc:docMk/>
            <pc:sldMk cId="2030453630" sldId="259"/>
            <ac:spMk id="3" creationId="{DE670FBD-6393-408E-BD8E-B68D7BF2C631}"/>
          </ac:spMkLst>
        </pc:spChg>
        <pc:spChg chg="add mod">
          <ac:chgData name="Ambrose, Isabelle Marguerite" userId="c924fe5b-7b38-420f-a6a1-e08db6e3b4b7" providerId="ADAL" clId="{E5E7A2C3-BCC8-4EFE-B2AD-23A670067583}" dt="2021-03-29T15:20:10.709" v="251" actId="20577"/>
          <ac:spMkLst>
            <pc:docMk/>
            <pc:sldMk cId="2030453630" sldId="259"/>
            <ac:spMk id="4" creationId="{477F0FF2-DC3A-45B5-A5A3-8857D6FEE768}"/>
          </ac:spMkLst>
        </pc:spChg>
        <pc:spChg chg="mod">
          <ac:chgData name="Ambrose, Isabelle Marguerite" userId="c924fe5b-7b38-420f-a6a1-e08db6e3b4b7" providerId="ADAL" clId="{E5E7A2C3-BCC8-4EFE-B2AD-23A670067583}" dt="2021-03-29T15:13:13.784" v="149" actId="20577"/>
          <ac:spMkLst>
            <pc:docMk/>
            <pc:sldMk cId="2030453630" sldId="259"/>
            <ac:spMk id="6" creationId="{A4499251-AE4B-49EF-9B46-908D1A122A6D}"/>
          </ac:spMkLst>
        </pc:spChg>
        <pc:spChg chg="mod">
          <ac:chgData name="Ambrose, Isabelle Marguerite" userId="c924fe5b-7b38-420f-a6a1-e08db6e3b4b7" providerId="ADAL" clId="{E5E7A2C3-BCC8-4EFE-B2AD-23A670067583}" dt="2021-03-29T14:59:32.976" v="13" actId="20577"/>
          <ac:spMkLst>
            <pc:docMk/>
            <pc:sldMk cId="2030453630" sldId="259"/>
            <ac:spMk id="64" creationId="{00000000-0000-0000-0000-000000000000}"/>
          </ac:spMkLst>
        </pc:spChg>
        <pc:spChg chg="mod">
          <ac:chgData name="Ambrose, Isabelle Marguerite" userId="c924fe5b-7b38-420f-a6a1-e08db6e3b4b7" providerId="ADAL" clId="{E5E7A2C3-BCC8-4EFE-B2AD-23A670067583}" dt="2021-03-29T15:02:43.935" v="144" actId="20577"/>
          <ac:spMkLst>
            <pc:docMk/>
            <pc:sldMk cId="2030453630" sldId="259"/>
            <ac:spMk id="65" creationId="{00000000-0000-0000-0000-000000000000}"/>
          </ac:spMkLst>
        </pc:spChg>
        <pc:picChg chg="mod">
          <ac:chgData name="Ambrose, Isabelle Marguerite" userId="c924fe5b-7b38-420f-a6a1-e08db6e3b4b7" providerId="ADAL" clId="{E5E7A2C3-BCC8-4EFE-B2AD-23A670067583}" dt="2021-03-29T15:09:42.324" v="147" actId="1076"/>
          <ac:picMkLst>
            <pc:docMk/>
            <pc:sldMk cId="2030453630" sldId="259"/>
            <ac:picMk id="1026" creationId="{9BEEA2D5-249A-497F-9B42-CFF3E2BA200A}"/>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36263FE2-9438-354A-B60A-5A471281E58B}" type="datetimeFigureOut">
              <a:rPr lang="en-US" smtClean="0"/>
              <a:t>3/29/2021</a:t>
            </a:fld>
            <a:endParaRPr lang="en-US"/>
          </a:p>
        </p:txBody>
      </p:sp>
      <p:sp>
        <p:nvSpPr>
          <p:cNvPr id="4" name="Slide Image Placeholder 3"/>
          <p:cNvSpPr>
            <a:spLocks noGrp="1" noRot="1" noChangeAspect="1"/>
          </p:cNvSpPr>
          <p:nvPr>
            <p:ph type="sldImg" idx="2"/>
          </p:nvPr>
        </p:nvSpPr>
        <p:spPr>
          <a:xfrm>
            <a:off x="3606800" y="514350"/>
            <a:ext cx="19304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FECA9BC3-5A08-5C40-8DE6-1B49CE826337}" type="slidenum">
              <a:rPr lang="en-US" smtClean="0"/>
              <a:t>‹#›</a:t>
            </a:fld>
            <a:endParaRPr lang="en-US"/>
          </a:p>
        </p:txBody>
      </p:sp>
    </p:spTree>
    <p:extLst>
      <p:ext uri="{BB962C8B-B14F-4D97-AF65-F5344CB8AC3E}">
        <p14:creationId xmlns:p14="http://schemas.microsoft.com/office/powerpoint/2010/main" val="3278815488"/>
      </p:ext>
    </p:extLst>
  </p:cSld>
  <p:clrMap bg1="lt1" tx1="dk1" bg2="lt2" tx2="dk2" accent1="accent1" accent2="accent2" accent3="accent3" accent4="accent4" accent5="accent5" accent6="accent6" hlink="hlink" folHlink="folHlink"/>
  <p:notesStyle>
    <a:lvl1pPr marL="0" algn="l" defTabSz="477467" rtl="0" eaLnBrk="1" latinLnBrk="0" hangingPunct="1">
      <a:defRPr sz="1300" kern="1200">
        <a:solidFill>
          <a:schemeClr val="tx1"/>
        </a:solidFill>
        <a:latin typeface="+mn-lt"/>
        <a:ea typeface="+mn-ea"/>
        <a:cs typeface="+mn-cs"/>
      </a:defRPr>
    </a:lvl1pPr>
    <a:lvl2pPr marL="477467" algn="l" defTabSz="477467" rtl="0" eaLnBrk="1" latinLnBrk="0" hangingPunct="1">
      <a:defRPr sz="1300" kern="1200">
        <a:solidFill>
          <a:schemeClr val="tx1"/>
        </a:solidFill>
        <a:latin typeface="+mn-lt"/>
        <a:ea typeface="+mn-ea"/>
        <a:cs typeface="+mn-cs"/>
      </a:defRPr>
    </a:lvl2pPr>
    <a:lvl3pPr marL="954936" algn="l" defTabSz="477467" rtl="0" eaLnBrk="1" latinLnBrk="0" hangingPunct="1">
      <a:defRPr sz="1300" kern="1200">
        <a:solidFill>
          <a:schemeClr val="tx1"/>
        </a:solidFill>
        <a:latin typeface="+mn-lt"/>
        <a:ea typeface="+mn-ea"/>
        <a:cs typeface="+mn-cs"/>
      </a:defRPr>
    </a:lvl3pPr>
    <a:lvl4pPr marL="1432403" algn="l" defTabSz="477467" rtl="0" eaLnBrk="1" latinLnBrk="0" hangingPunct="1">
      <a:defRPr sz="1300" kern="1200">
        <a:solidFill>
          <a:schemeClr val="tx1"/>
        </a:solidFill>
        <a:latin typeface="+mn-lt"/>
        <a:ea typeface="+mn-ea"/>
        <a:cs typeface="+mn-cs"/>
      </a:defRPr>
    </a:lvl4pPr>
    <a:lvl5pPr marL="1909870" algn="l" defTabSz="477467" rtl="0" eaLnBrk="1" latinLnBrk="0" hangingPunct="1">
      <a:defRPr sz="1300" kern="1200">
        <a:solidFill>
          <a:schemeClr val="tx1"/>
        </a:solidFill>
        <a:latin typeface="+mn-lt"/>
        <a:ea typeface="+mn-ea"/>
        <a:cs typeface="+mn-cs"/>
      </a:defRPr>
    </a:lvl5pPr>
    <a:lvl6pPr marL="2387337" algn="l" defTabSz="477467" rtl="0" eaLnBrk="1" latinLnBrk="0" hangingPunct="1">
      <a:defRPr sz="1300" kern="1200">
        <a:solidFill>
          <a:schemeClr val="tx1"/>
        </a:solidFill>
        <a:latin typeface="+mn-lt"/>
        <a:ea typeface="+mn-ea"/>
        <a:cs typeface="+mn-cs"/>
      </a:defRPr>
    </a:lvl6pPr>
    <a:lvl7pPr marL="2864805" algn="l" defTabSz="477467" rtl="0" eaLnBrk="1" latinLnBrk="0" hangingPunct="1">
      <a:defRPr sz="1300" kern="1200">
        <a:solidFill>
          <a:schemeClr val="tx1"/>
        </a:solidFill>
        <a:latin typeface="+mn-lt"/>
        <a:ea typeface="+mn-ea"/>
        <a:cs typeface="+mn-cs"/>
      </a:defRPr>
    </a:lvl7pPr>
    <a:lvl8pPr marL="3342272" algn="l" defTabSz="477467" rtl="0" eaLnBrk="1" latinLnBrk="0" hangingPunct="1">
      <a:defRPr sz="1300" kern="1200">
        <a:solidFill>
          <a:schemeClr val="tx1"/>
        </a:solidFill>
        <a:latin typeface="+mn-lt"/>
        <a:ea typeface="+mn-ea"/>
        <a:cs typeface="+mn-cs"/>
      </a:defRPr>
    </a:lvl8pPr>
    <a:lvl9pPr marL="3819741" algn="l" defTabSz="477467" rtl="0" eaLnBrk="1" latinLnBrk="0" hangingPunct="1">
      <a:defRPr sz="13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9"/>
            <a:ext cx="27980640" cy="9408161"/>
          </a:xfrm>
        </p:spPr>
        <p:txBody>
          <a:bodyPr/>
          <a:lstStyle/>
          <a:p>
            <a:r>
              <a:rPr lang="en-US"/>
              <a:t>Click to edit Master title style</a:t>
            </a:r>
          </a:p>
        </p:txBody>
      </p:sp>
      <p:sp>
        <p:nvSpPr>
          <p:cNvPr id="3" name="Subtitle 2"/>
          <p:cNvSpPr>
            <a:spLocks noGrp="1"/>
          </p:cNvSpPr>
          <p:nvPr>
            <p:ph type="subTitle" idx="1"/>
          </p:nvPr>
        </p:nvSpPr>
        <p:spPr>
          <a:xfrm>
            <a:off x="4937760" y="24871684"/>
            <a:ext cx="23042880" cy="11216640"/>
          </a:xfrm>
        </p:spPr>
        <p:txBody>
          <a:bodyPr/>
          <a:lstStyle>
            <a:lvl1pPr marL="0" indent="0" algn="ctr">
              <a:buNone/>
              <a:defRPr>
                <a:solidFill>
                  <a:schemeClr val="tx1">
                    <a:tint val="75000"/>
                  </a:schemeClr>
                </a:solidFill>
              </a:defRPr>
            </a:lvl1pPr>
            <a:lvl2pPr marL="2763866" indent="0" algn="ctr">
              <a:buNone/>
              <a:defRPr>
                <a:solidFill>
                  <a:schemeClr val="tx1">
                    <a:tint val="75000"/>
                  </a:schemeClr>
                </a:solidFill>
              </a:defRPr>
            </a:lvl2pPr>
            <a:lvl3pPr marL="5527728" indent="0" algn="ctr">
              <a:buNone/>
              <a:defRPr>
                <a:solidFill>
                  <a:schemeClr val="tx1">
                    <a:tint val="75000"/>
                  </a:schemeClr>
                </a:solidFill>
              </a:defRPr>
            </a:lvl3pPr>
            <a:lvl4pPr marL="8291594" indent="0" algn="ctr">
              <a:buNone/>
              <a:defRPr>
                <a:solidFill>
                  <a:schemeClr val="tx1">
                    <a:tint val="75000"/>
                  </a:schemeClr>
                </a:solidFill>
              </a:defRPr>
            </a:lvl4pPr>
            <a:lvl5pPr marL="11055454" indent="0" algn="ctr">
              <a:buNone/>
              <a:defRPr>
                <a:solidFill>
                  <a:schemeClr val="tx1">
                    <a:tint val="75000"/>
                  </a:schemeClr>
                </a:solidFill>
              </a:defRPr>
            </a:lvl5pPr>
            <a:lvl6pPr marL="13819321" indent="0" algn="ctr">
              <a:buNone/>
              <a:defRPr>
                <a:solidFill>
                  <a:schemeClr val="tx1">
                    <a:tint val="75000"/>
                  </a:schemeClr>
                </a:solidFill>
              </a:defRPr>
            </a:lvl6pPr>
            <a:lvl7pPr marL="16583187" indent="0" algn="ctr">
              <a:buNone/>
              <a:defRPr>
                <a:solidFill>
                  <a:schemeClr val="tx1">
                    <a:tint val="75000"/>
                  </a:schemeClr>
                </a:solidFill>
              </a:defRPr>
            </a:lvl7pPr>
            <a:lvl8pPr marL="19347047" indent="0" algn="ctr">
              <a:buNone/>
              <a:defRPr>
                <a:solidFill>
                  <a:schemeClr val="tx1">
                    <a:tint val="75000"/>
                  </a:schemeClr>
                </a:solidFill>
              </a:defRPr>
            </a:lvl8pPr>
            <a:lvl9pPr marL="2211091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63D97CC-475F-BE49-B579-6BFEF977A37E}"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35240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1217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1757701"/>
            <a:ext cx="7406640" cy="37449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45920" y="1757701"/>
            <a:ext cx="21671280" cy="374497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38285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63D97CC-475F-BE49-B579-6BFEF977A37E}"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803175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8204166"/>
            <a:ext cx="27980640" cy="8717281"/>
          </a:xfrm>
        </p:spPr>
        <p:txBody>
          <a:bodyPr anchor="t"/>
          <a:lstStyle>
            <a:lvl1pPr algn="l">
              <a:defRPr sz="24399" b="1" cap="all"/>
            </a:lvl1pPr>
          </a:lstStyle>
          <a:p>
            <a:r>
              <a:rPr lang="en-US"/>
              <a:t>Click to edit Master title style</a:t>
            </a:r>
          </a:p>
        </p:txBody>
      </p:sp>
      <p:sp>
        <p:nvSpPr>
          <p:cNvPr id="3" name="Text Placeholder 2"/>
          <p:cNvSpPr>
            <a:spLocks noGrp="1"/>
          </p:cNvSpPr>
          <p:nvPr>
            <p:ph type="body" idx="1"/>
          </p:nvPr>
        </p:nvSpPr>
        <p:spPr>
          <a:xfrm>
            <a:off x="2600327" y="18602975"/>
            <a:ext cx="27980640" cy="9601200"/>
          </a:xfrm>
        </p:spPr>
        <p:txBody>
          <a:bodyPr anchor="b"/>
          <a:lstStyle>
            <a:lvl1pPr marL="0" indent="0">
              <a:buNone/>
              <a:defRPr sz="12133">
                <a:solidFill>
                  <a:schemeClr val="tx1">
                    <a:tint val="75000"/>
                  </a:schemeClr>
                </a:solidFill>
              </a:defRPr>
            </a:lvl1pPr>
            <a:lvl2pPr marL="2763866" indent="0">
              <a:buNone/>
              <a:defRPr sz="10933">
                <a:solidFill>
                  <a:schemeClr val="tx1">
                    <a:tint val="75000"/>
                  </a:schemeClr>
                </a:solidFill>
              </a:defRPr>
            </a:lvl2pPr>
            <a:lvl3pPr marL="5527728" indent="0">
              <a:buNone/>
              <a:defRPr sz="9600">
                <a:solidFill>
                  <a:schemeClr val="tx1">
                    <a:tint val="75000"/>
                  </a:schemeClr>
                </a:solidFill>
              </a:defRPr>
            </a:lvl3pPr>
            <a:lvl4pPr marL="8291594" indent="0">
              <a:buNone/>
              <a:defRPr sz="8400">
                <a:solidFill>
                  <a:schemeClr val="tx1">
                    <a:tint val="75000"/>
                  </a:schemeClr>
                </a:solidFill>
              </a:defRPr>
            </a:lvl4pPr>
            <a:lvl5pPr marL="11055454" indent="0">
              <a:buNone/>
              <a:defRPr sz="8400">
                <a:solidFill>
                  <a:schemeClr val="tx1">
                    <a:tint val="75000"/>
                  </a:schemeClr>
                </a:solidFill>
              </a:defRPr>
            </a:lvl5pPr>
            <a:lvl6pPr marL="13819321" indent="0">
              <a:buNone/>
              <a:defRPr sz="8400">
                <a:solidFill>
                  <a:schemeClr val="tx1">
                    <a:tint val="75000"/>
                  </a:schemeClr>
                </a:solidFill>
              </a:defRPr>
            </a:lvl6pPr>
            <a:lvl7pPr marL="16583187" indent="0">
              <a:buNone/>
              <a:defRPr sz="8400">
                <a:solidFill>
                  <a:schemeClr val="tx1">
                    <a:tint val="75000"/>
                  </a:schemeClr>
                </a:solidFill>
              </a:defRPr>
            </a:lvl7pPr>
            <a:lvl8pPr marL="19347047" indent="0">
              <a:buNone/>
              <a:defRPr sz="8400">
                <a:solidFill>
                  <a:schemeClr val="tx1">
                    <a:tint val="75000"/>
                  </a:schemeClr>
                </a:solidFill>
              </a:defRPr>
            </a:lvl8pPr>
            <a:lvl9pPr marL="22110915" indent="0">
              <a:buNone/>
              <a:defRPr sz="8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3D97CC-475F-BE49-B579-6BFEF977A37E}" type="datetimeFigureOut">
              <a:rPr lang="en-US" smtClean="0"/>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1404899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45920" y="10241294"/>
            <a:ext cx="14538960" cy="28966163"/>
          </a:xfrm>
        </p:spPr>
        <p:txBody>
          <a:bodyPr/>
          <a:lstStyle>
            <a:lvl1pPr>
              <a:defRPr sz="17066"/>
            </a:lvl1pPr>
            <a:lvl2pPr>
              <a:defRPr sz="14533"/>
            </a:lvl2pPr>
            <a:lvl3pPr>
              <a:defRPr sz="12133"/>
            </a:lvl3pPr>
            <a:lvl4pPr>
              <a:defRPr sz="10933"/>
            </a:lvl4pPr>
            <a:lvl5pPr>
              <a:defRPr sz="10933"/>
            </a:lvl5pPr>
            <a:lvl6pPr>
              <a:defRPr sz="10933"/>
            </a:lvl6pPr>
            <a:lvl7pPr>
              <a:defRPr sz="10933"/>
            </a:lvl7pPr>
            <a:lvl8pPr>
              <a:defRPr sz="10933"/>
            </a:lvl8pPr>
            <a:lvl9pPr>
              <a:defRPr sz="10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733520" y="10241294"/>
            <a:ext cx="14538960" cy="28966163"/>
          </a:xfrm>
        </p:spPr>
        <p:txBody>
          <a:bodyPr/>
          <a:lstStyle>
            <a:lvl1pPr>
              <a:defRPr sz="17066"/>
            </a:lvl1pPr>
            <a:lvl2pPr>
              <a:defRPr sz="14533"/>
            </a:lvl2pPr>
            <a:lvl3pPr>
              <a:defRPr sz="12133"/>
            </a:lvl3pPr>
            <a:lvl4pPr>
              <a:defRPr sz="10933"/>
            </a:lvl4pPr>
            <a:lvl5pPr>
              <a:defRPr sz="10933"/>
            </a:lvl5pPr>
            <a:lvl6pPr>
              <a:defRPr sz="10933"/>
            </a:lvl6pPr>
            <a:lvl7pPr>
              <a:defRPr sz="10933"/>
            </a:lvl7pPr>
            <a:lvl8pPr>
              <a:defRPr sz="10933"/>
            </a:lvl8pPr>
            <a:lvl9pPr>
              <a:defRPr sz="10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63D97CC-475F-BE49-B579-6BFEF977A37E}" type="datetimeFigureOut">
              <a:rPr lang="en-US" smtClean="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737522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45924" y="9824726"/>
            <a:ext cx="14544677" cy="4094479"/>
          </a:xfrm>
        </p:spPr>
        <p:txBody>
          <a:bodyPr anchor="b"/>
          <a:lstStyle>
            <a:lvl1pPr marL="0" indent="0">
              <a:buNone/>
              <a:defRPr sz="14533" b="1"/>
            </a:lvl1pPr>
            <a:lvl2pPr marL="2763866" indent="0">
              <a:buNone/>
              <a:defRPr sz="12133" b="1"/>
            </a:lvl2pPr>
            <a:lvl3pPr marL="5527728" indent="0">
              <a:buNone/>
              <a:defRPr sz="10933" b="1"/>
            </a:lvl3pPr>
            <a:lvl4pPr marL="8291594" indent="0">
              <a:buNone/>
              <a:defRPr sz="9600" b="1"/>
            </a:lvl4pPr>
            <a:lvl5pPr marL="11055454" indent="0">
              <a:buNone/>
              <a:defRPr sz="9600" b="1"/>
            </a:lvl5pPr>
            <a:lvl6pPr marL="13819321" indent="0">
              <a:buNone/>
              <a:defRPr sz="9600" b="1"/>
            </a:lvl6pPr>
            <a:lvl7pPr marL="16583187" indent="0">
              <a:buNone/>
              <a:defRPr sz="9600" b="1"/>
            </a:lvl7pPr>
            <a:lvl8pPr marL="19347047" indent="0">
              <a:buNone/>
              <a:defRPr sz="9600" b="1"/>
            </a:lvl8pPr>
            <a:lvl9pPr marL="22110915" indent="0">
              <a:buNone/>
              <a:defRPr sz="9600" b="1"/>
            </a:lvl9pPr>
          </a:lstStyle>
          <a:p>
            <a:pPr lvl="0"/>
            <a:r>
              <a:rPr lang="en-US"/>
              <a:t>Click to edit Master text styles</a:t>
            </a:r>
          </a:p>
        </p:txBody>
      </p:sp>
      <p:sp>
        <p:nvSpPr>
          <p:cNvPr id="4" name="Content Placeholder 3"/>
          <p:cNvSpPr>
            <a:spLocks noGrp="1"/>
          </p:cNvSpPr>
          <p:nvPr>
            <p:ph sz="half" idx="2"/>
          </p:nvPr>
        </p:nvSpPr>
        <p:spPr>
          <a:xfrm>
            <a:off x="1645924" y="13919204"/>
            <a:ext cx="14544677" cy="25288241"/>
          </a:xfrm>
        </p:spPr>
        <p:txBody>
          <a:bodyPr/>
          <a:lstStyle>
            <a:lvl1pPr>
              <a:defRPr sz="14533"/>
            </a:lvl1pPr>
            <a:lvl2pPr>
              <a:defRPr sz="12133"/>
            </a:lvl2pPr>
            <a:lvl3pPr>
              <a:defRPr sz="10933"/>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722096" y="9824726"/>
            <a:ext cx="14550390" cy="4094479"/>
          </a:xfrm>
        </p:spPr>
        <p:txBody>
          <a:bodyPr anchor="b"/>
          <a:lstStyle>
            <a:lvl1pPr marL="0" indent="0">
              <a:buNone/>
              <a:defRPr sz="14533" b="1"/>
            </a:lvl1pPr>
            <a:lvl2pPr marL="2763866" indent="0">
              <a:buNone/>
              <a:defRPr sz="12133" b="1"/>
            </a:lvl2pPr>
            <a:lvl3pPr marL="5527728" indent="0">
              <a:buNone/>
              <a:defRPr sz="10933" b="1"/>
            </a:lvl3pPr>
            <a:lvl4pPr marL="8291594" indent="0">
              <a:buNone/>
              <a:defRPr sz="9600" b="1"/>
            </a:lvl4pPr>
            <a:lvl5pPr marL="11055454" indent="0">
              <a:buNone/>
              <a:defRPr sz="9600" b="1"/>
            </a:lvl5pPr>
            <a:lvl6pPr marL="13819321" indent="0">
              <a:buNone/>
              <a:defRPr sz="9600" b="1"/>
            </a:lvl6pPr>
            <a:lvl7pPr marL="16583187" indent="0">
              <a:buNone/>
              <a:defRPr sz="9600" b="1"/>
            </a:lvl7pPr>
            <a:lvl8pPr marL="19347047" indent="0">
              <a:buNone/>
              <a:defRPr sz="9600" b="1"/>
            </a:lvl8pPr>
            <a:lvl9pPr marL="22110915" indent="0">
              <a:buNone/>
              <a:defRPr sz="9600" b="1"/>
            </a:lvl9pPr>
          </a:lstStyle>
          <a:p>
            <a:pPr lvl="0"/>
            <a:r>
              <a:rPr lang="en-US"/>
              <a:t>Click to edit Master text styles</a:t>
            </a:r>
          </a:p>
        </p:txBody>
      </p:sp>
      <p:sp>
        <p:nvSpPr>
          <p:cNvPr id="6" name="Content Placeholder 5"/>
          <p:cNvSpPr>
            <a:spLocks noGrp="1"/>
          </p:cNvSpPr>
          <p:nvPr>
            <p:ph sz="quarter" idx="4"/>
          </p:nvPr>
        </p:nvSpPr>
        <p:spPr>
          <a:xfrm>
            <a:off x="16722096" y="13919204"/>
            <a:ext cx="14550390" cy="25288241"/>
          </a:xfrm>
        </p:spPr>
        <p:txBody>
          <a:bodyPr/>
          <a:lstStyle>
            <a:lvl1pPr>
              <a:defRPr sz="14533"/>
            </a:lvl1pPr>
            <a:lvl2pPr>
              <a:defRPr sz="12133"/>
            </a:lvl2pPr>
            <a:lvl3pPr>
              <a:defRPr sz="10933"/>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63D97CC-475F-BE49-B579-6BFEF977A37E}" type="datetimeFigureOut">
              <a:rPr lang="en-US" smtClean="0"/>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434501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63D97CC-475F-BE49-B579-6BFEF977A37E}" type="datetimeFigureOut">
              <a:rPr lang="en-US" smtClean="0"/>
              <a:t>3/29/2021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208573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3D97CC-475F-BE49-B579-6BFEF977A37E}" type="datetimeFigureOut">
              <a:rPr lang="en-US" smtClean="0"/>
              <a:t>3/29/2021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945370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9" y="1747520"/>
            <a:ext cx="10829927" cy="7437120"/>
          </a:xfrm>
        </p:spPr>
        <p:txBody>
          <a:bodyPr anchor="b"/>
          <a:lstStyle>
            <a:lvl1pPr algn="l">
              <a:defRPr sz="12133" b="1"/>
            </a:lvl1pPr>
          </a:lstStyle>
          <a:p>
            <a:r>
              <a:rPr lang="en-US"/>
              <a:t>Click to edit Master title style</a:t>
            </a:r>
          </a:p>
        </p:txBody>
      </p:sp>
      <p:sp>
        <p:nvSpPr>
          <p:cNvPr id="3" name="Content Placeholder 2"/>
          <p:cNvSpPr>
            <a:spLocks noGrp="1"/>
          </p:cNvSpPr>
          <p:nvPr>
            <p:ph idx="1"/>
          </p:nvPr>
        </p:nvSpPr>
        <p:spPr>
          <a:xfrm>
            <a:off x="12870180" y="1747538"/>
            <a:ext cx="18402300" cy="37459924"/>
          </a:xfrm>
        </p:spPr>
        <p:txBody>
          <a:bodyPr/>
          <a:lstStyle>
            <a:lvl1pPr>
              <a:defRPr sz="19333"/>
            </a:lvl1pPr>
            <a:lvl2pPr>
              <a:defRPr sz="17066"/>
            </a:lvl2pPr>
            <a:lvl3pPr>
              <a:defRPr sz="14533"/>
            </a:lvl3pPr>
            <a:lvl4pPr>
              <a:defRPr sz="12133"/>
            </a:lvl4pPr>
            <a:lvl5pPr>
              <a:defRPr sz="12133"/>
            </a:lvl5pPr>
            <a:lvl6pPr>
              <a:defRPr sz="12133"/>
            </a:lvl6pPr>
            <a:lvl7pPr>
              <a:defRPr sz="12133"/>
            </a:lvl7pPr>
            <a:lvl8pPr>
              <a:defRPr sz="12133"/>
            </a:lvl8pPr>
            <a:lvl9pPr>
              <a:defRPr sz="1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45929" y="9184651"/>
            <a:ext cx="10829927" cy="30022804"/>
          </a:xfrm>
        </p:spPr>
        <p:txBody>
          <a:bodyPr/>
          <a:lstStyle>
            <a:lvl1pPr marL="0" indent="0">
              <a:buNone/>
              <a:defRPr sz="8400"/>
            </a:lvl1pPr>
            <a:lvl2pPr marL="2763866" indent="0">
              <a:buNone/>
              <a:defRPr sz="7333"/>
            </a:lvl2pPr>
            <a:lvl3pPr marL="5527728" indent="0">
              <a:buNone/>
              <a:defRPr sz="6000"/>
            </a:lvl3pPr>
            <a:lvl4pPr marL="8291594" indent="0">
              <a:buNone/>
              <a:defRPr sz="5333"/>
            </a:lvl4pPr>
            <a:lvl5pPr marL="11055454" indent="0">
              <a:buNone/>
              <a:defRPr sz="5333"/>
            </a:lvl5pPr>
            <a:lvl6pPr marL="13819321" indent="0">
              <a:buNone/>
              <a:defRPr sz="5333"/>
            </a:lvl6pPr>
            <a:lvl7pPr marL="16583187" indent="0">
              <a:buNone/>
              <a:defRPr sz="5333"/>
            </a:lvl7pPr>
            <a:lvl8pPr marL="19347047" indent="0">
              <a:buNone/>
              <a:defRPr sz="5333"/>
            </a:lvl8pPr>
            <a:lvl9pPr marL="22110915" indent="0">
              <a:buNone/>
              <a:defRPr sz="5333"/>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1519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2"/>
            <a:ext cx="19751040" cy="3627124"/>
          </a:xfrm>
        </p:spPr>
        <p:txBody>
          <a:bodyPr anchor="b"/>
          <a:lstStyle>
            <a:lvl1pPr algn="l">
              <a:defRPr sz="12133" b="1"/>
            </a:lvl1pPr>
          </a:lstStyle>
          <a:p>
            <a:r>
              <a:rPr lang="en-US"/>
              <a:t>Click to edit Master title style</a:t>
            </a:r>
          </a:p>
        </p:txBody>
      </p:sp>
      <p:sp>
        <p:nvSpPr>
          <p:cNvPr id="3" name="Picture Placeholder 2"/>
          <p:cNvSpPr>
            <a:spLocks noGrp="1"/>
          </p:cNvSpPr>
          <p:nvPr>
            <p:ph type="pic" idx="1"/>
          </p:nvPr>
        </p:nvSpPr>
        <p:spPr>
          <a:xfrm>
            <a:off x="6452237" y="3921761"/>
            <a:ext cx="19751040" cy="26334720"/>
          </a:xfrm>
        </p:spPr>
        <p:txBody>
          <a:bodyPr/>
          <a:lstStyle>
            <a:lvl1pPr marL="0" indent="0">
              <a:buNone/>
              <a:defRPr sz="19333"/>
            </a:lvl1pPr>
            <a:lvl2pPr marL="2763866" indent="0">
              <a:buNone/>
              <a:defRPr sz="17066"/>
            </a:lvl2pPr>
            <a:lvl3pPr marL="5527728" indent="0">
              <a:buNone/>
              <a:defRPr sz="14533"/>
            </a:lvl3pPr>
            <a:lvl4pPr marL="8291594" indent="0">
              <a:buNone/>
              <a:defRPr sz="12133"/>
            </a:lvl4pPr>
            <a:lvl5pPr marL="11055454" indent="0">
              <a:buNone/>
              <a:defRPr sz="12133"/>
            </a:lvl5pPr>
            <a:lvl6pPr marL="13819321" indent="0">
              <a:buNone/>
              <a:defRPr sz="12133"/>
            </a:lvl6pPr>
            <a:lvl7pPr marL="16583187" indent="0">
              <a:buNone/>
              <a:defRPr sz="12133"/>
            </a:lvl7pPr>
            <a:lvl8pPr marL="19347047" indent="0">
              <a:buNone/>
              <a:defRPr sz="12133"/>
            </a:lvl8pPr>
            <a:lvl9pPr marL="22110915" indent="0">
              <a:buNone/>
              <a:defRPr sz="12133"/>
            </a:lvl9pPr>
          </a:lstStyle>
          <a:p>
            <a:endParaRPr lang="en-US"/>
          </a:p>
        </p:txBody>
      </p:sp>
      <p:sp>
        <p:nvSpPr>
          <p:cNvPr id="4" name="Text Placeholder 3"/>
          <p:cNvSpPr>
            <a:spLocks noGrp="1"/>
          </p:cNvSpPr>
          <p:nvPr>
            <p:ph type="body" sz="half" idx="2"/>
          </p:nvPr>
        </p:nvSpPr>
        <p:spPr>
          <a:xfrm>
            <a:off x="6452237" y="34350970"/>
            <a:ext cx="19751040" cy="5151116"/>
          </a:xfrm>
        </p:spPr>
        <p:txBody>
          <a:bodyPr/>
          <a:lstStyle>
            <a:lvl1pPr marL="0" indent="0">
              <a:buNone/>
              <a:defRPr sz="8400"/>
            </a:lvl1pPr>
            <a:lvl2pPr marL="2763866" indent="0">
              <a:buNone/>
              <a:defRPr sz="7333"/>
            </a:lvl2pPr>
            <a:lvl3pPr marL="5527728" indent="0">
              <a:buNone/>
              <a:defRPr sz="6000"/>
            </a:lvl3pPr>
            <a:lvl4pPr marL="8291594" indent="0">
              <a:buNone/>
              <a:defRPr sz="5333"/>
            </a:lvl4pPr>
            <a:lvl5pPr marL="11055454" indent="0">
              <a:buNone/>
              <a:defRPr sz="5333"/>
            </a:lvl5pPr>
            <a:lvl6pPr marL="13819321" indent="0">
              <a:buNone/>
              <a:defRPr sz="5333"/>
            </a:lvl6pPr>
            <a:lvl7pPr marL="16583187" indent="0">
              <a:buNone/>
              <a:defRPr sz="5333"/>
            </a:lvl7pPr>
            <a:lvl8pPr marL="19347047" indent="0">
              <a:buNone/>
              <a:defRPr sz="5333"/>
            </a:lvl8pPr>
            <a:lvl9pPr marL="22110915" indent="0">
              <a:buNone/>
              <a:defRPr sz="5333"/>
            </a:lvl9pPr>
          </a:lstStyle>
          <a:p>
            <a:pPr lvl="0"/>
            <a:r>
              <a:rPr lang="en-US"/>
              <a:t>Click to edit Master text styles</a:t>
            </a:r>
          </a:p>
        </p:txBody>
      </p:sp>
      <p:sp>
        <p:nvSpPr>
          <p:cNvPr id="5" name="Date Placeholder 4"/>
          <p:cNvSpPr>
            <a:spLocks noGrp="1"/>
          </p:cNvSpPr>
          <p:nvPr>
            <p:ph type="dt" sz="half" idx="10"/>
          </p:nvPr>
        </p:nvSpPr>
        <p:spPr/>
        <p:txBody>
          <a:bodyPr/>
          <a:lstStyle/>
          <a:p>
            <a:fld id="{163D97CC-475F-BE49-B579-6BFEF977A37E}" type="datetimeFigureOut">
              <a:rPr lang="en-US" smtClean="0"/>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C96AFA-303D-8042-85F3-1EA037B235F2}" type="slidenum">
              <a:rPr lang="en-US" smtClean="0"/>
              <a:t>‹#›</a:t>
            </a:fld>
            <a:endParaRPr lang="en-US"/>
          </a:p>
        </p:txBody>
      </p:sp>
    </p:spTree>
    <p:extLst>
      <p:ext uri="{BB962C8B-B14F-4D97-AF65-F5344CB8AC3E}">
        <p14:creationId xmlns:p14="http://schemas.microsoft.com/office/powerpoint/2010/main" val="303484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0000"/>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14591" tIns="207295" rIns="414591" bIns="207295" rtlCol="0" anchor="ctr">
            <a:normAutofit/>
          </a:bodyPr>
          <a:lstStyle/>
          <a:p>
            <a:r>
              <a:rPr lang="en-US"/>
              <a:t>Click to edit Master title style</a:t>
            </a:r>
          </a:p>
        </p:txBody>
      </p:sp>
      <p:sp>
        <p:nvSpPr>
          <p:cNvPr id="3" name="Text Placeholder 2"/>
          <p:cNvSpPr>
            <a:spLocks noGrp="1"/>
          </p:cNvSpPr>
          <p:nvPr>
            <p:ph type="body" idx="1"/>
          </p:nvPr>
        </p:nvSpPr>
        <p:spPr>
          <a:xfrm>
            <a:off x="1645920" y="10241294"/>
            <a:ext cx="29626560" cy="28966163"/>
          </a:xfrm>
          <a:prstGeom prst="rect">
            <a:avLst/>
          </a:prstGeom>
        </p:spPr>
        <p:txBody>
          <a:bodyPr vert="horz" lIns="414591" tIns="207295" rIns="414591" bIns="20729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645920" y="40680644"/>
            <a:ext cx="7680960" cy="2336801"/>
          </a:xfrm>
          <a:prstGeom prst="rect">
            <a:avLst/>
          </a:prstGeom>
        </p:spPr>
        <p:txBody>
          <a:bodyPr vert="horz" lIns="414591" tIns="207295" rIns="414591" bIns="207295" rtlCol="0" anchor="ctr"/>
          <a:lstStyle>
            <a:lvl1pPr algn="l">
              <a:defRPr sz="7333">
                <a:solidFill>
                  <a:schemeClr val="tx1">
                    <a:tint val="75000"/>
                  </a:schemeClr>
                </a:solidFill>
              </a:defRPr>
            </a:lvl1pPr>
          </a:lstStyle>
          <a:p>
            <a:fld id="{163D97CC-475F-BE49-B579-6BFEF977A37E}" type="datetimeFigureOut">
              <a:rPr lang="en-US" smtClean="0"/>
              <a:t>3/29/2021</a:t>
            </a:fld>
            <a:endParaRPr lang="en-US"/>
          </a:p>
        </p:txBody>
      </p:sp>
      <p:sp>
        <p:nvSpPr>
          <p:cNvPr id="5" name="Footer Placeholder 4"/>
          <p:cNvSpPr>
            <a:spLocks noGrp="1"/>
          </p:cNvSpPr>
          <p:nvPr>
            <p:ph type="ftr" sz="quarter" idx="3"/>
          </p:nvPr>
        </p:nvSpPr>
        <p:spPr>
          <a:xfrm>
            <a:off x="11247120" y="40680644"/>
            <a:ext cx="10424160" cy="2336801"/>
          </a:xfrm>
          <a:prstGeom prst="rect">
            <a:avLst/>
          </a:prstGeom>
        </p:spPr>
        <p:txBody>
          <a:bodyPr vert="horz" lIns="414591" tIns="207295" rIns="414591" bIns="207295" rtlCol="0" anchor="ctr"/>
          <a:lstStyle>
            <a:lvl1pPr algn="ctr">
              <a:defRPr sz="7333">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0680644"/>
            <a:ext cx="7680960" cy="2336801"/>
          </a:xfrm>
          <a:prstGeom prst="rect">
            <a:avLst/>
          </a:prstGeom>
        </p:spPr>
        <p:txBody>
          <a:bodyPr vert="horz" lIns="414591" tIns="207295" rIns="414591" bIns="207295" rtlCol="0" anchor="ctr"/>
          <a:lstStyle>
            <a:lvl1pPr algn="r">
              <a:defRPr sz="7333">
                <a:solidFill>
                  <a:schemeClr val="tx1">
                    <a:tint val="75000"/>
                  </a:schemeClr>
                </a:solidFill>
              </a:defRPr>
            </a:lvl1pPr>
          </a:lstStyle>
          <a:p>
            <a:fld id="{BEC96AFA-303D-8042-85F3-1EA037B235F2}" type="slidenum">
              <a:rPr lang="en-US" smtClean="0"/>
              <a:t>‹#›</a:t>
            </a:fld>
            <a:endParaRPr lang="en-US"/>
          </a:p>
        </p:txBody>
      </p:sp>
    </p:spTree>
    <p:extLst>
      <p:ext uri="{BB962C8B-B14F-4D97-AF65-F5344CB8AC3E}">
        <p14:creationId xmlns:p14="http://schemas.microsoft.com/office/powerpoint/2010/main" val="148758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763866" rtl="0" eaLnBrk="1" latinLnBrk="0" hangingPunct="1">
        <a:spcBef>
          <a:spcPct val="0"/>
        </a:spcBef>
        <a:buNone/>
        <a:defRPr sz="26666" kern="1200">
          <a:solidFill>
            <a:schemeClr val="tx1"/>
          </a:solidFill>
          <a:latin typeface="+mj-lt"/>
          <a:ea typeface="+mj-ea"/>
          <a:cs typeface="+mj-cs"/>
        </a:defRPr>
      </a:lvl1pPr>
    </p:titleStyle>
    <p:bodyStyle>
      <a:lvl1pPr marL="2072896" indent="-2072896" algn="l" defTabSz="2763866" rtl="0" eaLnBrk="1" latinLnBrk="0" hangingPunct="1">
        <a:spcBef>
          <a:spcPct val="20000"/>
        </a:spcBef>
        <a:buFont typeface="Arial"/>
        <a:buChar char="•"/>
        <a:defRPr sz="19333" kern="1200">
          <a:solidFill>
            <a:schemeClr val="tx1"/>
          </a:solidFill>
          <a:latin typeface="+mn-lt"/>
          <a:ea typeface="+mn-ea"/>
          <a:cs typeface="+mn-cs"/>
        </a:defRPr>
      </a:lvl1pPr>
      <a:lvl2pPr marL="4491276" indent="-1727415" algn="l" defTabSz="2763866" rtl="0" eaLnBrk="1" latinLnBrk="0" hangingPunct="1">
        <a:spcBef>
          <a:spcPct val="20000"/>
        </a:spcBef>
        <a:buFont typeface="Arial"/>
        <a:buChar char="–"/>
        <a:defRPr sz="17066" kern="1200">
          <a:solidFill>
            <a:schemeClr val="tx1"/>
          </a:solidFill>
          <a:latin typeface="+mn-lt"/>
          <a:ea typeface="+mn-ea"/>
          <a:cs typeface="+mn-cs"/>
        </a:defRPr>
      </a:lvl2pPr>
      <a:lvl3pPr marL="6909658" indent="-1381929" algn="l" defTabSz="2763866" rtl="0" eaLnBrk="1" latinLnBrk="0" hangingPunct="1">
        <a:spcBef>
          <a:spcPct val="20000"/>
        </a:spcBef>
        <a:buFont typeface="Arial"/>
        <a:buChar char="•"/>
        <a:defRPr sz="14533" kern="1200">
          <a:solidFill>
            <a:schemeClr val="tx1"/>
          </a:solidFill>
          <a:latin typeface="+mn-lt"/>
          <a:ea typeface="+mn-ea"/>
          <a:cs typeface="+mn-cs"/>
        </a:defRPr>
      </a:lvl3pPr>
      <a:lvl4pPr marL="9673523" indent="-1381929" algn="l" defTabSz="2763866" rtl="0" eaLnBrk="1" latinLnBrk="0" hangingPunct="1">
        <a:spcBef>
          <a:spcPct val="20000"/>
        </a:spcBef>
        <a:buFont typeface="Arial"/>
        <a:buChar char="–"/>
        <a:defRPr sz="12133" kern="1200">
          <a:solidFill>
            <a:schemeClr val="tx1"/>
          </a:solidFill>
          <a:latin typeface="+mn-lt"/>
          <a:ea typeface="+mn-ea"/>
          <a:cs typeface="+mn-cs"/>
        </a:defRPr>
      </a:lvl4pPr>
      <a:lvl5pPr marL="12437389" indent="-1381929" algn="l" defTabSz="2763866" rtl="0" eaLnBrk="1" latinLnBrk="0" hangingPunct="1">
        <a:spcBef>
          <a:spcPct val="20000"/>
        </a:spcBef>
        <a:buFont typeface="Arial"/>
        <a:buChar char="»"/>
        <a:defRPr sz="12133" kern="1200">
          <a:solidFill>
            <a:schemeClr val="tx1"/>
          </a:solidFill>
          <a:latin typeface="+mn-lt"/>
          <a:ea typeface="+mn-ea"/>
          <a:cs typeface="+mn-cs"/>
        </a:defRPr>
      </a:lvl5pPr>
      <a:lvl6pPr marL="15201252" indent="-1381929" algn="l" defTabSz="2763866" rtl="0" eaLnBrk="1" latinLnBrk="0" hangingPunct="1">
        <a:spcBef>
          <a:spcPct val="20000"/>
        </a:spcBef>
        <a:buFont typeface="Arial"/>
        <a:buChar char="•"/>
        <a:defRPr sz="12133" kern="1200">
          <a:solidFill>
            <a:schemeClr val="tx1"/>
          </a:solidFill>
          <a:latin typeface="+mn-lt"/>
          <a:ea typeface="+mn-ea"/>
          <a:cs typeface="+mn-cs"/>
        </a:defRPr>
      </a:lvl6pPr>
      <a:lvl7pPr marL="17965118" indent="-1381929" algn="l" defTabSz="2763866" rtl="0" eaLnBrk="1" latinLnBrk="0" hangingPunct="1">
        <a:spcBef>
          <a:spcPct val="20000"/>
        </a:spcBef>
        <a:buFont typeface="Arial"/>
        <a:buChar char="•"/>
        <a:defRPr sz="12133" kern="1200">
          <a:solidFill>
            <a:schemeClr val="tx1"/>
          </a:solidFill>
          <a:latin typeface="+mn-lt"/>
          <a:ea typeface="+mn-ea"/>
          <a:cs typeface="+mn-cs"/>
        </a:defRPr>
      </a:lvl7pPr>
      <a:lvl8pPr marL="20728978" indent="-1381929" algn="l" defTabSz="2763866" rtl="0" eaLnBrk="1" latinLnBrk="0" hangingPunct="1">
        <a:spcBef>
          <a:spcPct val="20000"/>
        </a:spcBef>
        <a:buFont typeface="Arial"/>
        <a:buChar char="•"/>
        <a:defRPr sz="12133" kern="1200">
          <a:solidFill>
            <a:schemeClr val="tx1"/>
          </a:solidFill>
          <a:latin typeface="+mn-lt"/>
          <a:ea typeface="+mn-ea"/>
          <a:cs typeface="+mn-cs"/>
        </a:defRPr>
      </a:lvl8pPr>
      <a:lvl9pPr marL="23492843" indent="-1381929" algn="l" defTabSz="2763866" rtl="0" eaLnBrk="1" latinLnBrk="0" hangingPunct="1">
        <a:spcBef>
          <a:spcPct val="20000"/>
        </a:spcBef>
        <a:buFont typeface="Arial"/>
        <a:buChar char="•"/>
        <a:defRPr sz="12133" kern="1200">
          <a:solidFill>
            <a:schemeClr val="tx1"/>
          </a:solidFill>
          <a:latin typeface="+mn-lt"/>
          <a:ea typeface="+mn-ea"/>
          <a:cs typeface="+mn-cs"/>
        </a:defRPr>
      </a:lvl9pPr>
    </p:bodyStyle>
    <p:otherStyle>
      <a:defPPr>
        <a:defRPr lang="en-US"/>
      </a:defPPr>
      <a:lvl1pPr marL="0" algn="l" defTabSz="2763866" rtl="0" eaLnBrk="1" latinLnBrk="0" hangingPunct="1">
        <a:defRPr sz="10933" kern="1200">
          <a:solidFill>
            <a:schemeClr val="tx1"/>
          </a:solidFill>
          <a:latin typeface="+mn-lt"/>
          <a:ea typeface="+mn-ea"/>
          <a:cs typeface="+mn-cs"/>
        </a:defRPr>
      </a:lvl1pPr>
      <a:lvl2pPr marL="2763866" algn="l" defTabSz="2763866" rtl="0" eaLnBrk="1" latinLnBrk="0" hangingPunct="1">
        <a:defRPr sz="10933" kern="1200">
          <a:solidFill>
            <a:schemeClr val="tx1"/>
          </a:solidFill>
          <a:latin typeface="+mn-lt"/>
          <a:ea typeface="+mn-ea"/>
          <a:cs typeface="+mn-cs"/>
        </a:defRPr>
      </a:lvl2pPr>
      <a:lvl3pPr marL="5527728" algn="l" defTabSz="2763866" rtl="0" eaLnBrk="1" latinLnBrk="0" hangingPunct="1">
        <a:defRPr sz="10933" kern="1200">
          <a:solidFill>
            <a:schemeClr val="tx1"/>
          </a:solidFill>
          <a:latin typeface="+mn-lt"/>
          <a:ea typeface="+mn-ea"/>
          <a:cs typeface="+mn-cs"/>
        </a:defRPr>
      </a:lvl3pPr>
      <a:lvl4pPr marL="8291594" algn="l" defTabSz="2763866" rtl="0" eaLnBrk="1" latinLnBrk="0" hangingPunct="1">
        <a:defRPr sz="10933" kern="1200">
          <a:solidFill>
            <a:schemeClr val="tx1"/>
          </a:solidFill>
          <a:latin typeface="+mn-lt"/>
          <a:ea typeface="+mn-ea"/>
          <a:cs typeface="+mn-cs"/>
        </a:defRPr>
      </a:lvl4pPr>
      <a:lvl5pPr marL="11055454" algn="l" defTabSz="2763866" rtl="0" eaLnBrk="1" latinLnBrk="0" hangingPunct="1">
        <a:defRPr sz="10933" kern="1200">
          <a:solidFill>
            <a:schemeClr val="tx1"/>
          </a:solidFill>
          <a:latin typeface="+mn-lt"/>
          <a:ea typeface="+mn-ea"/>
          <a:cs typeface="+mn-cs"/>
        </a:defRPr>
      </a:lvl5pPr>
      <a:lvl6pPr marL="13819321" algn="l" defTabSz="2763866" rtl="0" eaLnBrk="1" latinLnBrk="0" hangingPunct="1">
        <a:defRPr sz="10933" kern="1200">
          <a:solidFill>
            <a:schemeClr val="tx1"/>
          </a:solidFill>
          <a:latin typeface="+mn-lt"/>
          <a:ea typeface="+mn-ea"/>
          <a:cs typeface="+mn-cs"/>
        </a:defRPr>
      </a:lvl6pPr>
      <a:lvl7pPr marL="16583187" algn="l" defTabSz="2763866" rtl="0" eaLnBrk="1" latinLnBrk="0" hangingPunct="1">
        <a:defRPr sz="10933" kern="1200">
          <a:solidFill>
            <a:schemeClr val="tx1"/>
          </a:solidFill>
          <a:latin typeface="+mn-lt"/>
          <a:ea typeface="+mn-ea"/>
          <a:cs typeface="+mn-cs"/>
        </a:defRPr>
      </a:lvl7pPr>
      <a:lvl8pPr marL="19347047" algn="l" defTabSz="2763866" rtl="0" eaLnBrk="1" latinLnBrk="0" hangingPunct="1">
        <a:defRPr sz="10933" kern="1200">
          <a:solidFill>
            <a:schemeClr val="tx1"/>
          </a:solidFill>
          <a:latin typeface="+mn-lt"/>
          <a:ea typeface="+mn-ea"/>
          <a:cs typeface="+mn-cs"/>
        </a:defRPr>
      </a:lvl8pPr>
      <a:lvl9pPr marL="22110915" algn="l" defTabSz="2763866" rtl="0" eaLnBrk="1" latinLnBrk="0" hangingPunct="1">
        <a:defRPr sz="109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Box 47"/>
          <p:cNvSpPr txBox="1"/>
          <p:nvPr/>
        </p:nvSpPr>
        <p:spPr>
          <a:xfrm>
            <a:off x="25235399" y="32846025"/>
            <a:ext cx="6858000" cy="9871453"/>
          </a:xfrm>
          <a:prstGeom prst="rect">
            <a:avLst/>
          </a:prstGeom>
          <a:solidFill>
            <a:schemeClr val="bg1"/>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endParaRPr lang="en-US" sz="4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latin typeface="Times New Roman"/>
              <a:cs typeface="Times New Roman"/>
            </a:endParaRPr>
          </a:p>
          <a:p>
            <a:endParaRPr lang="en-US" sz="2000" dirty="0">
              <a:solidFill>
                <a:schemeClr val="bg1"/>
              </a:solidFill>
            </a:endParaRPr>
          </a:p>
          <a:p>
            <a:r>
              <a:rPr lang="en-US" sz="2000" dirty="0">
                <a:solidFill>
                  <a:schemeClr val="bg1"/>
                </a:solidFill>
              </a:rPr>
              <a:t>      http://ahea.org/files/pro2002beaumaster.pdf</a:t>
            </a:r>
          </a:p>
          <a:p>
            <a:endParaRPr lang="en-US" sz="1500" dirty="0">
              <a:latin typeface="Times New Roman"/>
              <a:cs typeface="Times New Roman"/>
            </a:endParaRPr>
          </a:p>
        </p:txBody>
      </p:sp>
      <p:sp>
        <p:nvSpPr>
          <p:cNvPr id="49" name="TextBox 48"/>
          <p:cNvSpPr txBox="1"/>
          <p:nvPr/>
        </p:nvSpPr>
        <p:spPr>
          <a:xfrm>
            <a:off x="1089939" y="925188"/>
            <a:ext cx="31199328" cy="2045222"/>
          </a:xfrm>
          <a:prstGeom prst="rect">
            <a:avLst/>
          </a:prstGeom>
          <a:ln w="12700" cap="rnd" cmpd="sng">
            <a:solidFill>
              <a:schemeClr val="tx1"/>
            </a:solidFill>
            <a:round/>
          </a:ln>
          <a:effectLst/>
        </p:spPr>
        <p:style>
          <a:lnRef idx="2">
            <a:schemeClr val="dk1"/>
          </a:lnRef>
          <a:fillRef idx="1">
            <a:schemeClr val="lt1"/>
          </a:fillRef>
          <a:effectRef idx="0">
            <a:schemeClr val="dk1"/>
          </a:effectRef>
          <a:fontRef idx="minor">
            <a:schemeClr val="dk1"/>
          </a:fontRef>
        </p:style>
        <p:txBody>
          <a:bodyPr wrap="square" lIns="310943" tIns="155471" rIns="310943" bIns="155471" rtlCol="0" anchor="t" anchorCtr="0">
            <a:spAutoFit/>
          </a:bodyPr>
          <a:lstStyle>
            <a:defPPr>
              <a:defRPr lang="en-US"/>
            </a:defPPr>
            <a:lvl1pPr marL="0" algn="l" defTabSz="2072951" rtl="0" eaLnBrk="1" latinLnBrk="0" hangingPunct="1">
              <a:defRPr sz="8200" kern="1200">
                <a:solidFill>
                  <a:schemeClr val="dk1"/>
                </a:solidFill>
                <a:latin typeface="+mn-lt"/>
                <a:ea typeface="+mn-ea"/>
                <a:cs typeface="+mn-cs"/>
              </a:defRPr>
            </a:lvl1pPr>
            <a:lvl2pPr marL="2072951" algn="l" defTabSz="2072951" rtl="0" eaLnBrk="1" latinLnBrk="0" hangingPunct="1">
              <a:defRPr sz="8200" kern="1200">
                <a:solidFill>
                  <a:schemeClr val="dk1"/>
                </a:solidFill>
                <a:latin typeface="+mn-lt"/>
                <a:ea typeface="+mn-ea"/>
                <a:cs typeface="+mn-cs"/>
              </a:defRPr>
            </a:lvl2pPr>
            <a:lvl3pPr marL="4145900" algn="l" defTabSz="2072951" rtl="0" eaLnBrk="1" latinLnBrk="0" hangingPunct="1">
              <a:defRPr sz="8200" kern="1200">
                <a:solidFill>
                  <a:schemeClr val="dk1"/>
                </a:solidFill>
                <a:latin typeface="+mn-lt"/>
                <a:ea typeface="+mn-ea"/>
                <a:cs typeface="+mn-cs"/>
              </a:defRPr>
            </a:lvl3pPr>
            <a:lvl4pPr marL="6218851" algn="l" defTabSz="2072951" rtl="0" eaLnBrk="1" latinLnBrk="0" hangingPunct="1">
              <a:defRPr sz="8200" kern="1200">
                <a:solidFill>
                  <a:schemeClr val="dk1"/>
                </a:solidFill>
                <a:latin typeface="+mn-lt"/>
                <a:ea typeface="+mn-ea"/>
                <a:cs typeface="+mn-cs"/>
              </a:defRPr>
            </a:lvl4pPr>
            <a:lvl5pPr marL="8291798" algn="l" defTabSz="2072951" rtl="0" eaLnBrk="1" latinLnBrk="0" hangingPunct="1">
              <a:defRPr sz="8200" kern="1200">
                <a:solidFill>
                  <a:schemeClr val="dk1"/>
                </a:solidFill>
                <a:latin typeface="+mn-lt"/>
                <a:ea typeface="+mn-ea"/>
                <a:cs typeface="+mn-cs"/>
              </a:defRPr>
            </a:lvl5pPr>
            <a:lvl6pPr marL="10364750" algn="l" defTabSz="2072951" rtl="0" eaLnBrk="1" latinLnBrk="0" hangingPunct="1">
              <a:defRPr sz="8200" kern="1200">
                <a:solidFill>
                  <a:schemeClr val="dk1"/>
                </a:solidFill>
                <a:latin typeface="+mn-lt"/>
                <a:ea typeface="+mn-ea"/>
                <a:cs typeface="+mn-cs"/>
              </a:defRPr>
            </a:lvl6pPr>
            <a:lvl7pPr marL="12437701" algn="l" defTabSz="2072951" rtl="0" eaLnBrk="1" latinLnBrk="0" hangingPunct="1">
              <a:defRPr sz="8200" kern="1200">
                <a:solidFill>
                  <a:schemeClr val="dk1"/>
                </a:solidFill>
                <a:latin typeface="+mn-lt"/>
                <a:ea typeface="+mn-ea"/>
                <a:cs typeface="+mn-cs"/>
              </a:defRPr>
            </a:lvl7pPr>
            <a:lvl8pPr marL="14510648" algn="l" defTabSz="2072951" rtl="0" eaLnBrk="1" latinLnBrk="0" hangingPunct="1">
              <a:defRPr sz="8200" kern="1200">
                <a:solidFill>
                  <a:schemeClr val="dk1"/>
                </a:solidFill>
                <a:latin typeface="+mn-lt"/>
                <a:ea typeface="+mn-ea"/>
                <a:cs typeface="+mn-cs"/>
              </a:defRPr>
            </a:lvl8pPr>
            <a:lvl9pPr marL="16583601" algn="l" defTabSz="2072951" rtl="0" eaLnBrk="1" latinLnBrk="0" hangingPunct="1">
              <a:defRPr sz="8200" kern="1200">
                <a:solidFill>
                  <a:schemeClr val="dk1"/>
                </a:solidFill>
                <a:latin typeface="+mn-lt"/>
                <a:ea typeface="+mn-ea"/>
                <a:cs typeface="+mn-cs"/>
              </a:defRPr>
            </a:lvl9pPr>
          </a:lstStyle>
          <a:p>
            <a:pPr algn="ctr"/>
            <a:r>
              <a:rPr lang="en-US" sz="6900" b="1" dirty="0">
                <a:latin typeface="Times New Roman"/>
                <a:cs typeface="Times New Roman"/>
              </a:rPr>
              <a:t>Hydrogen Combustion Engines with Fluid Dynamics </a:t>
            </a:r>
          </a:p>
          <a:p>
            <a:pPr algn="ctr"/>
            <a:r>
              <a:rPr lang="en-US" sz="4350" b="1" dirty="0">
                <a:latin typeface="Times New Roman"/>
                <a:cs typeface="Times New Roman"/>
              </a:rPr>
              <a:t>Isabelle Ambrose </a:t>
            </a:r>
          </a:p>
        </p:txBody>
      </p:sp>
      <p:pic>
        <p:nvPicPr>
          <p:cNvPr id="50" name="Picture 4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260" y="1452485"/>
            <a:ext cx="3630168" cy="1033272"/>
          </a:xfrm>
          <a:prstGeom prst="rect">
            <a:avLst/>
          </a:prstGeom>
        </p:spPr>
      </p:pic>
      <p:sp>
        <p:nvSpPr>
          <p:cNvPr id="51" name="TextBox 50"/>
          <p:cNvSpPr txBox="1"/>
          <p:nvPr/>
        </p:nvSpPr>
        <p:spPr>
          <a:xfrm>
            <a:off x="861616" y="3466728"/>
            <a:ext cx="6858000" cy="653545"/>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a:solidFill>
                  <a:schemeClr val="bg1"/>
                </a:solidFill>
                <a:latin typeface="Times New Roman"/>
                <a:cs typeface="Times New Roman"/>
              </a:rPr>
              <a:t>Background</a:t>
            </a:r>
            <a:endParaRPr lang="en-US" sz="4500" dirty="0">
              <a:solidFill>
                <a:schemeClr val="bg1"/>
              </a:solidFill>
              <a:latin typeface="Times New Roman"/>
              <a:cs typeface="Times New Roman"/>
            </a:endParaRPr>
          </a:p>
        </p:txBody>
      </p:sp>
      <p:sp>
        <p:nvSpPr>
          <p:cNvPr id="52" name="TextBox 51"/>
          <p:cNvSpPr txBox="1"/>
          <p:nvPr/>
        </p:nvSpPr>
        <p:spPr>
          <a:xfrm>
            <a:off x="861618" y="16756861"/>
            <a:ext cx="6868272" cy="653545"/>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a:solidFill>
                  <a:schemeClr val="bg1"/>
                </a:solidFill>
                <a:latin typeface="Times New Roman"/>
                <a:cs typeface="Times New Roman"/>
              </a:rPr>
              <a:t>Introduction</a:t>
            </a:r>
          </a:p>
        </p:txBody>
      </p:sp>
      <p:sp>
        <p:nvSpPr>
          <p:cNvPr id="53" name="TextBox 52"/>
          <p:cNvSpPr txBox="1"/>
          <p:nvPr/>
        </p:nvSpPr>
        <p:spPr>
          <a:xfrm>
            <a:off x="13632298" y="30189308"/>
            <a:ext cx="10965165" cy="653545"/>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a:solidFill>
                  <a:schemeClr val="bg1"/>
                </a:solidFill>
                <a:latin typeface="Times New Roman"/>
                <a:cs typeface="Times New Roman"/>
              </a:rPr>
              <a:t>Methods</a:t>
            </a:r>
            <a:endParaRPr lang="en-US" sz="4500" dirty="0">
              <a:solidFill>
                <a:schemeClr val="bg1"/>
              </a:solidFill>
              <a:latin typeface="Times New Roman"/>
              <a:cs typeface="Times New Roman"/>
            </a:endParaRPr>
          </a:p>
        </p:txBody>
      </p:sp>
      <p:sp>
        <p:nvSpPr>
          <p:cNvPr id="88" name="TextBox 87"/>
          <p:cNvSpPr txBox="1"/>
          <p:nvPr/>
        </p:nvSpPr>
        <p:spPr>
          <a:xfrm>
            <a:off x="25235399" y="21724959"/>
            <a:ext cx="6858000" cy="9345858"/>
          </a:xfrm>
          <a:prstGeom prst="rect">
            <a:avLst/>
          </a:prstGeom>
          <a:solidFill>
            <a:srgbClr val="FFFFFF"/>
          </a:solidFill>
          <a:ln cap="rnd">
            <a:solidFill>
              <a:schemeClr val="tx1"/>
            </a:solidFill>
          </a:ln>
        </p:spPr>
        <p:txBody>
          <a:bodyPr wrap="square" lIns="137160" rIns="137160" rtlCol="0">
            <a:no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just"/>
            <a:endParaRPr lang="en-US" sz="1500" dirty="0">
              <a:solidFill>
                <a:schemeClr val="bg1"/>
              </a:solidFill>
              <a:latin typeface="Times New Roman"/>
              <a:cs typeface="Times New Roman"/>
            </a:endParaRPr>
          </a:p>
          <a:p>
            <a:pPr marL="385763" indent="-385763">
              <a:lnSpc>
                <a:spcPct val="140000"/>
              </a:lnSpc>
              <a:buAutoNum type="arabicPeriod"/>
            </a:pPr>
            <a:endParaRPr lang="en-US" sz="1350" dirty="0">
              <a:solidFill>
                <a:prstClr val="black"/>
              </a:solidFill>
              <a:latin typeface="Times New Roman"/>
              <a:cs typeface="Times New Roman"/>
            </a:endParaRPr>
          </a:p>
        </p:txBody>
      </p:sp>
      <p:sp>
        <p:nvSpPr>
          <p:cNvPr id="55" name="TextBox 54"/>
          <p:cNvSpPr txBox="1"/>
          <p:nvPr/>
        </p:nvSpPr>
        <p:spPr>
          <a:xfrm>
            <a:off x="25235399" y="31648161"/>
            <a:ext cx="6858000" cy="1197864"/>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a:solidFill>
                  <a:schemeClr val="bg1"/>
                </a:solidFill>
                <a:latin typeface="Times New Roman"/>
                <a:cs typeface="Times New Roman"/>
              </a:rPr>
              <a:t>References and/or Acknowledgments</a:t>
            </a:r>
            <a:endParaRPr lang="en-US" sz="4500" dirty="0">
              <a:solidFill>
                <a:schemeClr val="bg1"/>
              </a:solidFill>
              <a:latin typeface="Times New Roman"/>
              <a:cs typeface="Times New Roman"/>
            </a:endParaRPr>
          </a:p>
        </p:txBody>
      </p:sp>
      <p:grpSp>
        <p:nvGrpSpPr>
          <p:cNvPr id="56" name="Group 55"/>
          <p:cNvGrpSpPr/>
          <p:nvPr/>
        </p:nvGrpSpPr>
        <p:grpSpPr>
          <a:xfrm>
            <a:off x="25249114" y="3478654"/>
            <a:ext cx="8502312" cy="17112789"/>
            <a:chOff x="33284495" y="3917074"/>
            <a:chExt cx="12711447" cy="15697253"/>
          </a:xfrm>
        </p:grpSpPr>
        <p:sp>
          <p:nvSpPr>
            <p:cNvPr id="85" name="TextBox 84"/>
            <p:cNvSpPr txBox="1"/>
            <p:nvPr/>
          </p:nvSpPr>
          <p:spPr>
            <a:xfrm>
              <a:off x="33290614" y="4655760"/>
              <a:ext cx="10287999" cy="14958567"/>
            </a:xfrm>
            <a:prstGeom prst="rect">
              <a:avLst/>
            </a:prstGeom>
            <a:solidFill>
              <a:srgbClr val="FFFFFF"/>
            </a:solidFill>
            <a:ln cap="rnd">
              <a:solidFill>
                <a:schemeClr val="tx1"/>
              </a:solidFill>
            </a:ln>
          </p:spPr>
          <p:txBody>
            <a:bodyPr wrap="square" lIns="137160" rIns="137160" rtlCol="0">
              <a:no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a:p>
              <a:pPr algn="just"/>
              <a:endParaRPr lang="en-US" sz="4400" dirty="0">
                <a:latin typeface="Times New Roman" panose="02020603050405020304" pitchFamily="18" charset="0"/>
                <a:cs typeface="Times New Roman" panose="02020603050405020304" pitchFamily="18" charset="0"/>
              </a:endParaRPr>
            </a:p>
          </p:txBody>
        </p:sp>
        <p:sp>
          <p:nvSpPr>
            <p:cNvPr id="86" name="TextBox 85"/>
            <p:cNvSpPr txBox="1"/>
            <p:nvPr/>
          </p:nvSpPr>
          <p:spPr>
            <a:xfrm>
              <a:off x="33284495" y="3917074"/>
              <a:ext cx="10294118" cy="671010"/>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a:solidFill>
                    <a:schemeClr val="bg1"/>
                  </a:solidFill>
                  <a:latin typeface="Times New Roman"/>
                  <a:cs typeface="Times New Roman"/>
                </a:rPr>
                <a:t>Results and/or Conclusion</a:t>
              </a:r>
              <a:endParaRPr lang="en-US" sz="4500" dirty="0">
                <a:solidFill>
                  <a:schemeClr val="bg1"/>
                </a:solidFill>
                <a:latin typeface="Times New Roman"/>
                <a:cs typeface="Times New Roman"/>
              </a:endParaRPr>
            </a:p>
          </p:txBody>
        </p:sp>
        <p:sp>
          <p:nvSpPr>
            <p:cNvPr id="87" name="Rectangle 86"/>
            <p:cNvSpPr/>
            <p:nvPr/>
          </p:nvSpPr>
          <p:spPr>
            <a:xfrm>
              <a:off x="37109917" y="5397488"/>
              <a:ext cx="8886025" cy="578752"/>
            </a:xfrm>
            <a:prstGeom prst="rect">
              <a:avLst/>
            </a:prstGeom>
            <a:ln>
              <a:noFill/>
            </a:ln>
          </p:spPr>
          <p:txBody>
            <a:bodyPr wrap="square">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r>
                <a:rPr lang="en-US" sz="2000" b="1" dirty="0">
                  <a:solidFill>
                    <a:schemeClr val="bg1"/>
                  </a:solidFill>
                  <a:latin typeface="Times New Roman"/>
                  <a:cs typeface="Times New Roman"/>
                </a:rPr>
                <a:t>R</a:t>
              </a:r>
              <a:endParaRPr lang="en-US" sz="1500" dirty="0">
                <a:solidFill>
                  <a:schemeClr val="bg1"/>
                </a:solidFill>
                <a:latin typeface="Times New Roman"/>
                <a:cs typeface="Times New Roman"/>
              </a:endParaRPr>
            </a:p>
            <a:p>
              <a:endParaRPr lang="en-US" sz="1500" dirty="0">
                <a:solidFill>
                  <a:schemeClr val="bg1"/>
                </a:solidFill>
                <a:latin typeface="Times New Roman"/>
                <a:cs typeface="Times New Roman"/>
              </a:endParaRPr>
            </a:p>
          </p:txBody>
        </p:sp>
      </p:grpSp>
      <p:sp>
        <p:nvSpPr>
          <p:cNvPr id="59" name="TextBox 58"/>
          <p:cNvSpPr txBox="1"/>
          <p:nvPr/>
        </p:nvSpPr>
        <p:spPr>
          <a:xfrm>
            <a:off x="861617" y="4172591"/>
            <a:ext cx="6858000" cy="11887200"/>
          </a:xfrm>
          <a:prstGeom prst="rect">
            <a:avLst/>
          </a:prstGeom>
          <a:solidFill>
            <a:schemeClr val="bg1"/>
          </a:solidFill>
          <a:ln>
            <a:solidFill>
              <a:schemeClr val="tx1"/>
            </a:solidFill>
          </a:ln>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endParaRPr lang="en-US"/>
          </a:p>
        </p:txBody>
      </p:sp>
      <p:sp>
        <p:nvSpPr>
          <p:cNvPr id="60" name="TextBox 59"/>
          <p:cNvSpPr txBox="1"/>
          <p:nvPr/>
        </p:nvSpPr>
        <p:spPr>
          <a:xfrm>
            <a:off x="881920" y="17410406"/>
            <a:ext cx="6856977" cy="11888605"/>
          </a:xfrm>
          <a:prstGeom prst="rect">
            <a:avLst/>
          </a:prstGeom>
          <a:solidFill>
            <a:schemeClr val="bg1"/>
          </a:solidFill>
          <a:ln>
            <a:solidFill>
              <a:schemeClr val="tx1"/>
            </a:solidFill>
          </a:ln>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endParaRPr lang="en-US"/>
          </a:p>
        </p:txBody>
      </p:sp>
      <p:sp>
        <p:nvSpPr>
          <p:cNvPr id="61" name="TextBox 60"/>
          <p:cNvSpPr txBox="1"/>
          <p:nvPr/>
        </p:nvSpPr>
        <p:spPr>
          <a:xfrm>
            <a:off x="13632299" y="30873367"/>
            <a:ext cx="10965165" cy="11887200"/>
          </a:xfrm>
          <a:prstGeom prst="rect">
            <a:avLst/>
          </a:prstGeom>
          <a:solidFill>
            <a:schemeClr val="bg1"/>
          </a:solidFill>
          <a:ln>
            <a:solidFill>
              <a:schemeClr val="tx1"/>
            </a:solidFill>
          </a:ln>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endParaRPr lang="en-US" sz="1500" dirty="0">
              <a:latin typeface="Times New Roman" charset="0"/>
              <a:ea typeface="Times New Roman" charset="0"/>
              <a:cs typeface="Times New Roman" charset="0"/>
            </a:endParaRPr>
          </a:p>
        </p:txBody>
      </p:sp>
      <p:sp>
        <p:nvSpPr>
          <p:cNvPr id="62" name="TextBox 61"/>
          <p:cNvSpPr txBox="1"/>
          <p:nvPr/>
        </p:nvSpPr>
        <p:spPr>
          <a:xfrm>
            <a:off x="25681570" y="22325683"/>
            <a:ext cx="5943600" cy="8538171"/>
          </a:xfrm>
          <a:prstGeom prst="rect">
            <a:avLst/>
          </a:prstGeom>
          <a:noFill/>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marL="385763" indent="-385763">
              <a:lnSpc>
                <a:spcPct val="140000"/>
              </a:lnSpc>
              <a:buFontTx/>
              <a:buAutoNum type="arabicPeriod"/>
            </a:pPr>
            <a:r>
              <a:rPr lang="en-US" sz="3600" dirty="0">
                <a:latin typeface="Times New Roman"/>
                <a:cs typeface="Times New Roman"/>
              </a:rPr>
              <a:t>Determine the different levels of efficiency of  Hydrogen Combustion Engines through simulations in ANSYS Fluent </a:t>
            </a:r>
          </a:p>
          <a:p>
            <a:pPr marL="385763" indent="-385763">
              <a:lnSpc>
                <a:spcPct val="140000"/>
              </a:lnSpc>
              <a:buAutoNum type="arabicPeriod"/>
            </a:pPr>
            <a:endParaRPr lang="en-US" sz="3600" dirty="0">
              <a:latin typeface="Times New Roman"/>
              <a:cs typeface="Times New Roman"/>
            </a:endParaRPr>
          </a:p>
          <a:p>
            <a:pPr marL="385763" indent="-385763">
              <a:lnSpc>
                <a:spcPct val="140000"/>
              </a:lnSpc>
              <a:buAutoNum type="arabicPeriod"/>
            </a:pPr>
            <a:r>
              <a:rPr lang="en-US" sz="3600" dirty="0">
                <a:latin typeface="Times New Roman"/>
                <a:cs typeface="Times New Roman"/>
              </a:rPr>
              <a:t>Study the efficiency of the processes of converting and storing renewable hydrogen for aircraft fuel. </a:t>
            </a:r>
            <a:r>
              <a:rPr lang="en-US" sz="3600" dirty="0">
                <a:solidFill>
                  <a:schemeClr val="bg1"/>
                </a:solidFill>
                <a:latin typeface="Times New Roman"/>
                <a:cs typeface="Times New Roman"/>
              </a:rPr>
              <a:t>metabolism based on Quorum sensing. </a:t>
            </a:r>
          </a:p>
        </p:txBody>
      </p:sp>
      <p:sp>
        <p:nvSpPr>
          <p:cNvPr id="63" name="TextBox 62"/>
          <p:cNvSpPr txBox="1"/>
          <p:nvPr/>
        </p:nvSpPr>
        <p:spPr>
          <a:xfrm>
            <a:off x="1349126" y="4897991"/>
            <a:ext cx="5943600" cy="10064294"/>
          </a:xfrm>
          <a:prstGeom prst="rect">
            <a:avLst/>
          </a:prstGeom>
          <a:noFill/>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r>
              <a:rPr lang="en-US" sz="3600" dirty="0">
                <a:latin typeface="Times New Roman" panose="02020603050405020304" pitchFamily="18" charset="0"/>
                <a:cs typeface="Times New Roman" panose="02020603050405020304" pitchFamily="18" charset="0"/>
              </a:rPr>
              <a:t>A research analysis of using hydrogen fuel inside aircrafts to reduce air pollution and efficiency.  Inside the engine of an aircraft working on hydrogen fuel cells and the process of developing hydrogen fuel from a renewable resource.</a:t>
            </a:r>
          </a:p>
          <a:p>
            <a:r>
              <a:rPr lang="en-US" sz="3600" dirty="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In the field of aviation and engineering, hydrogen combustion engines could allow for a more efficient and environmentally friendly way to grow the airline industry while producing less harmful gases to the atmosphere.  </a:t>
            </a:r>
            <a:endParaRPr lang="en-US" sz="3600" dirty="0">
              <a:latin typeface="Times New Roman" charset="0"/>
              <a:ea typeface="Times New Roman" charset="0"/>
              <a:cs typeface="Times New Roman" charset="0"/>
            </a:endParaRPr>
          </a:p>
        </p:txBody>
      </p:sp>
      <p:sp>
        <p:nvSpPr>
          <p:cNvPr id="64" name="TextBox 63"/>
          <p:cNvSpPr txBox="1"/>
          <p:nvPr/>
        </p:nvSpPr>
        <p:spPr>
          <a:xfrm>
            <a:off x="1502845" y="17795616"/>
            <a:ext cx="5789881" cy="11954811"/>
          </a:xfrm>
          <a:prstGeom prst="rect">
            <a:avLst/>
          </a:prstGeom>
          <a:noFill/>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r>
              <a:rPr lang="en-US" sz="3600" dirty="0">
                <a:effectLst/>
                <a:latin typeface="Times New Roman" panose="02020603050405020304" pitchFamily="18" charset="0"/>
                <a:ea typeface="Calibri" panose="020F0502020204030204" pitchFamily="34" charset="0"/>
                <a:cs typeface="Times New Roman" panose="02020603050405020304" pitchFamily="18" charset="0"/>
              </a:rPr>
              <a:t>What is Fluid Dynamics?</a:t>
            </a:r>
          </a:p>
          <a:p>
            <a:r>
              <a:rPr lang="en-US" sz="3600" dirty="0">
                <a:effectLst/>
                <a:latin typeface="Times New Roman" panose="02020603050405020304" pitchFamily="18" charset="0"/>
                <a:ea typeface="Calibri" panose="020F0502020204030204" pitchFamily="34" charset="0"/>
                <a:cs typeface="Times New Roman" panose="02020603050405020304" pitchFamily="18" charset="0"/>
              </a:rPr>
              <a:t>The subject of fluid dynamics can be described as the study of fluid in motion or fluid flow. </a:t>
            </a:r>
          </a:p>
          <a:p>
            <a:r>
              <a:rPr lang="en-US" sz="3600" dirty="0">
                <a:effectLst/>
                <a:latin typeface="Times New Roman" panose="02020603050405020304" pitchFamily="18" charset="0"/>
                <a:ea typeface="Calibri" panose="020F0502020204030204" pitchFamily="34" charset="0"/>
                <a:cs typeface="Times New Roman" panose="02020603050405020304" pitchFamily="18" charset="0"/>
              </a:rPr>
              <a:t>With the growing world, as engineers we continue to strive to improve the world, we live in to be more efficient. </a:t>
            </a:r>
          </a:p>
          <a:p>
            <a:r>
              <a:rPr lang="en-US" sz="3600" dirty="0">
                <a:effectLst/>
                <a:latin typeface="Times New Roman" panose="02020603050405020304" pitchFamily="18" charset="0"/>
                <a:ea typeface="Calibri" panose="020F0502020204030204" pitchFamily="34" charset="0"/>
                <a:cs typeface="Times New Roman" panose="02020603050405020304" pitchFamily="18" charset="0"/>
              </a:rPr>
              <a:t>In application to aircrafts, fluid dynamics plays a role in a variety of important tasks in aerodynamics. </a:t>
            </a:r>
          </a:p>
          <a:p>
            <a:r>
              <a:rPr lang="en-US" sz="3600" dirty="0">
                <a:effectLst/>
                <a:latin typeface="Times New Roman" panose="02020603050405020304" pitchFamily="18" charset="0"/>
                <a:ea typeface="Calibri" panose="020F0502020204030204" pitchFamily="34" charset="0"/>
                <a:cs typeface="Times New Roman" panose="02020603050405020304" pitchFamily="18" charset="0"/>
              </a:rPr>
              <a:t>Aerodynamics is a science that directly focuses on moving air and its impact on solid bodies placed in the flow field as an obstacle.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chemeClr val="bg1"/>
              </a:solidFill>
              <a:latin typeface="Times New Roman"/>
              <a:cs typeface="Times New Roman"/>
            </a:endParaRPr>
          </a:p>
          <a:p>
            <a:endParaRPr lang="en-US" sz="1500" dirty="0">
              <a:latin typeface="Times New Roman" charset="0"/>
              <a:ea typeface="Times New Roman" charset="0"/>
              <a:cs typeface="Times New Roman" charset="0"/>
            </a:endParaRPr>
          </a:p>
        </p:txBody>
      </p:sp>
      <p:sp>
        <p:nvSpPr>
          <p:cNvPr id="65" name="TextBox 64"/>
          <p:cNvSpPr txBox="1"/>
          <p:nvPr/>
        </p:nvSpPr>
        <p:spPr>
          <a:xfrm>
            <a:off x="14120415" y="30839037"/>
            <a:ext cx="10135248" cy="11726287"/>
          </a:xfrm>
          <a:prstGeom prst="rect">
            <a:avLst/>
          </a:prstGeom>
          <a:noFill/>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endParaRPr lang="en-US" sz="5400" dirty="0">
              <a:latin typeface="Times New Roman" panose="02020603050405020304" pitchFamily="18" charset="0"/>
              <a:ea typeface="Times New Roman" charset="0"/>
              <a:cs typeface="Times New Roman" panose="02020603050405020304" pitchFamily="18" charset="0"/>
            </a:endParaRPr>
          </a:p>
          <a:p>
            <a:r>
              <a:rPr lang="en-US" sz="5400" dirty="0">
                <a:latin typeface="Times New Roman" panose="02020603050405020304" pitchFamily="18" charset="0"/>
                <a:ea typeface="Times New Roman" charset="0"/>
                <a:cs typeface="Times New Roman" panose="02020603050405020304" pitchFamily="18" charset="0"/>
              </a:rPr>
              <a:t>Through further study of hydrogen combustion engines, ANSYS Fluent, a computational fluid dynamic simulation software, will be used to continue research and simulation of aircraft engines.  </a:t>
            </a:r>
          </a:p>
          <a:p>
            <a:endParaRPr lang="en-US" sz="5400" dirty="0">
              <a:latin typeface="Times New Roman" panose="02020603050405020304" pitchFamily="18" charset="0"/>
              <a:ea typeface="Times New Roman" charset="0"/>
              <a:cs typeface="Times New Roman" panose="02020603050405020304" pitchFamily="18" charset="0"/>
            </a:endParaRPr>
          </a:p>
          <a:p>
            <a:r>
              <a:rPr lang="en-US" sz="5400" dirty="0">
                <a:latin typeface="Times New Roman" panose="02020603050405020304" pitchFamily="18" charset="0"/>
                <a:ea typeface="Times New Roman" charset="0"/>
                <a:cs typeface="Times New Roman" panose="02020603050405020304" pitchFamily="18" charset="0"/>
              </a:rPr>
              <a:t>The simulations will grow knowledge of the field to understand the true efficiency of the engines compared to other modern engines used in commercial aircrafts. </a:t>
            </a:r>
          </a:p>
        </p:txBody>
      </p:sp>
      <p:sp>
        <p:nvSpPr>
          <p:cNvPr id="45" name="TextBox 44"/>
          <p:cNvSpPr txBox="1"/>
          <p:nvPr/>
        </p:nvSpPr>
        <p:spPr>
          <a:xfrm>
            <a:off x="25235399" y="21016819"/>
            <a:ext cx="6885432" cy="731520"/>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3600" dirty="0">
                <a:solidFill>
                  <a:schemeClr val="bg1"/>
                </a:solidFill>
                <a:latin typeface="Times New Roman"/>
                <a:cs typeface="Times New Roman"/>
              </a:rPr>
              <a:t>Future Work</a:t>
            </a:r>
            <a:endParaRPr lang="en-US" sz="4500" dirty="0">
              <a:solidFill>
                <a:schemeClr val="bg1"/>
              </a:solidFill>
              <a:latin typeface="Times New Roman"/>
              <a:cs typeface="Times New Roman"/>
            </a:endParaRPr>
          </a:p>
        </p:txBody>
      </p:sp>
      <p:sp>
        <p:nvSpPr>
          <p:cNvPr id="23" name="TextBox 22">
            <a:extLst>
              <a:ext uri="{FF2B5EF4-FFF2-40B4-BE49-F238E27FC236}">
                <a16:creationId xmlns:a16="http://schemas.microsoft.com/office/drawing/2014/main" id="{1BF9D50B-3B4D-4A5C-87C9-97FC681E52BB}"/>
              </a:ext>
            </a:extLst>
          </p:cNvPr>
          <p:cNvSpPr txBox="1"/>
          <p:nvPr/>
        </p:nvSpPr>
        <p:spPr>
          <a:xfrm>
            <a:off x="554761" y="30805757"/>
            <a:ext cx="12217341" cy="11954810"/>
          </a:xfrm>
          <a:prstGeom prst="rect">
            <a:avLst/>
          </a:prstGeom>
          <a:solidFill>
            <a:schemeClr val="bg1"/>
          </a:solidFill>
          <a:ln>
            <a:solidFill>
              <a:schemeClr val="tx1"/>
            </a:solidFill>
          </a:ln>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endParaRPr lang="en-US" dirty="0"/>
          </a:p>
        </p:txBody>
      </p:sp>
      <p:sp>
        <p:nvSpPr>
          <p:cNvPr id="24" name="TextBox 23">
            <a:extLst>
              <a:ext uri="{FF2B5EF4-FFF2-40B4-BE49-F238E27FC236}">
                <a16:creationId xmlns:a16="http://schemas.microsoft.com/office/drawing/2014/main" id="{69928734-64F4-45BA-AACB-E7F3DE7EABE1}"/>
              </a:ext>
            </a:extLst>
          </p:cNvPr>
          <p:cNvSpPr txBox="1"/>
          <p:nvPr/>
        </p:nvSpPr>
        <p:spPr>
          <a:xfrm>
            <a:off x="825001" y="31042277"/>
            <a:ext cx="11947101" cy="11220957"/>
          </a:xfrm>
          <a:prstGeom prst="rect">
            <a:avLst/>
          </a:prstGeom>
          <a:noFill/>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marL="0" marR="0">
              <a:lnSpc>
                <a:spcPct val="107000"/>
              </a:lnSpc>
              <a:spcBef>
                <a:spcPts val="0"/>
              </a:spcBef>
              <a:spcAft>
                <a:spcPts val="800"/>
              </a:spcAft>
            </a:pPr>
            <a:r>
              <a:rPr lang="en-US" sz="5400" dirty="0">
                <a:effectLst/>
                <a:latin typeface="Times New Roman" panose="02020603050405020304" pitchFamily="18" charset="0"/>
                <a:ea typeface="Calibri" panose="020F0502020204030204" pitchFamily="34" charset="0"/>
                <a:cs typeface="Times New Roman" panose="02020603050405020304" pitchFamily="18" charset="0"/>
              </a:rPr>
              <a:t>What types of renewable energy can be researched and expanded through engineering? </a:t>
            </a:r>
          </a:p>
          <a:p>
            <a:pPr marL="0" marR="0">
              <a:lnSpc>
                <a:spcPct val="107000"/>
              </a:lnSpc>
              <a:spcBef>
                <a:spcPts val="0"/>
              </a:spcBef>
              <a:spcAft>
                <a:spcPts val="800"/>
              </a:spcAft>
            </a:pPr>
            <a:r>
              <a:rPr lang="en-US" sz="5400" dirty="0">
                <a:effectLst/>
                <a:latin typeface="Times New Roman" panose="02020603050405020304" pitchFamily="18" charset="0"/>
                <a:ea typeface="Calibri" panose="020F0502020204030204" pitchFamily="34" charset="0"/>
                <a:cs typeface="Times New Roman" panose="02020603050405020304" pitchFamily="18" charset="0"/>
              </a:rPr>
              <a:t>What is the future of industry for aviation with hydrogen energy? </a:t>
            </a:r>
          </a:p>
          <a:p>
            <a:pPr marL="0" marR="0">
              <a:lnSpc>
                <a:spcPct val="107000"/>
              </a:lnSpc>
              <a:spcBef>
                <a:spcPts val="0"/>
              </a:spcBef>
              <a:spcAft>
                <a:spcPts val="800"/>
              </a:spcAft>
            </a:pPr>
            <a:r>
              <a:rPr lang="en-US" sz="5400" dirty="0">
                <a:latin typeface="Times New Roman" panose="02020603050405020304" pitchFamily="18" charset="0"/>
                <a:ea typeface="Calibri" panose="020F0502020204030204" pitchFamily="34" charset="0"/>
                <a:cs typeface="Times New Roman" panose="02020603050405020304" pitchFamily="18" charset="0"/>
              </a:rPr>
              <a:t>What are the benefit(s) of converting current aircraft engines to hydrogen energy? </a:t>
            </a:r>
          </a:p>
          <a:p>
            <a:pPr marL="0" marR="0">
              <a:lnSpc>
                <a:spcPct val="107000"/>
              </a:lnSpc>
              <a:spcBef>
                <a:spcPts val="0"/>
              </a:spcBef>
              <a:spcAft>
                <a:spcPts val="800"/>
              </a:spcAft>
            </a:pPr>
            <a:r>
              <a:rPr lang="en-US" sz="5400" dirty="0">
                <a:effectLst/>
                <a:latin typeface="Times New Roman" panose="02020603050405020304" pitchFamily="18" charset="0"/>
                <a:ea typeface="Calibri" panose="020F0502020204030204" pitchFamily="34" charset="0"/>
                <a:cs typeface="Times New Roman" panose="02020603050405020304" pitchFamily="18" charset="0"/>
              </a:rPr>
              <a:t>Ca</a:t>
            </a:r>
            <a:r>
              <a:rPr lang="en-US" sz="5400" dirty="0">
                <a:latin typeface="Times New Roman" panose="02020603050405020304" pitchFamily="18" charset="0"/>
                <a:ea typeface="Calibri" panose="020F0502020204030204" pitchFamily="34" charset="0"/>
                <a:cs typeface="Times New Roman" panose="02020603050405020304" pitchFamily="18" charset="0"/>
              </a:rPr>
              <a:t>n Computational Fluid Dynamics benefit the expansion of the field of hydrogen combustion engines in aircrafts?</a:t>
            </a:r>
            <a:endParaRPr lang="en-US" sz="5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000" dirty="0">
              <a:solidFill>
                <a:schemeClr val="bg1"/>
              </a:solidFill>
              <a:latin typeface="Times New Roman"/>
              <a:cs typeface="Times New Roman"/>
            </a:endParaRPr>
          </a:p>
          <a:p>
            <a:endParaRPr lang="en-US" sz="1500" dirty="0">
              <a:latin typeface="Times New Roman" charset="0"/>
              <a:ea typeface="Times New Roman" charset="0"/>
              <a:cs typeface="Times New Roman" charset="0"/>
            </a:endParaRPr>
          </a:p>
        </p:txBody>
      </p:sp>
      <p:sp>
        <p:nvSpPr>
          <p:cNvPr id="25" name="TextBox 24">
            <a:extLst>
              <a:ext uri="{FF2B5EF4-FFF2-40B4-BE49-F238E27FC236}">
                <a16:creationId xmlns:a16="http://schemas.microsoft.com/office/drawing/2014/main" id="{DC4F00CC-8DB6-41B4-8F17-176948EA907B}"/>
              </a:ext>
            </a:extLst>
          </p:cNvPr>
          <p:cNvSpPr txBox="1"/>
          <p:nvPr/>
        </p:nvSpPr>
        <p:spPr>
          <a:xfrm>
            <a:off x="568142" y="30046993"/>
            <a:ext cx="12203959" cy="792044"/>
          </a:xfrm>
          <a:prstGeom prst="rect">
            <a:avLst/>
          </a:prstGeom>
          <a:solidFill>
            <a:srgbClr val="0A254E"/>
          </a:solidFill>
          <a:ln>
            <a:solidFill>
              <a:schemeClr val="tx1"/>
            </a:solidFill>
          </a:ln>
        </p:spPr>
        <p:txBody>
          <a:bodyPr wrap="square" lIns="98584" tIns="49292" rIns="98584" bIns="49292"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ctr"/>
            <a:r>
              <a:rPr lang="en-US" sz="4500" dirty="0">
                <a:solidFill>
                  <a:schemeClr val="bg1"/>
                </a:solidFill>
                <a:latin typeface="Times New Roman"/>
                <a:cs typeface="Times New Roman"/>
              </a:rPr>
              <a:t>Research Questions </a:t>
            </a:r>
          </a:p>
        </p:txBody>
      </p:sp>
      <p:pic>
        <p:nvPicPr>
          <p:cNvPr id="1026" name="Picture 2" descr="Unlocking the Potential of Hydrogen Energy Storage — Fuel Cell &amp; Hydrogen  Energy Association">
            <a:extLst>
              <a:ext uri="{FF2B5EF4-FFF2-40B4-BE49-F238E27FC236}">
                <a16:creationId xmlns:a16="http://schemas.microsoft.com/office/drawing/2014/main" id="{9BEEA2D5-249A-497F-9B42-CFF3E2BA2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53285" y="6025015"/>
            <a:ext cx="16211830" cy="88704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76E11DC-0A99-43C8-9915-C19BF5514A46}"/>
              </a:ext>
            </a:extLst>
          </p:cNvPr>
          <p:cNvPicPr>
            <a:picLocks noChangeAspect="1"/>
          </p:cNvPicPr>
          <p:nvPr/>
        </p:nvPicPr>
        <p:blipFill>
          <a:blip r:embed="rId4"/>
          <a:stretch>
            <a:fillRect/>
          </a:stretch>
        </p:blipFill>
        <p:spPr>
          <a:xfrm>
            <a:off x="8246927" y="17083633"/>
            <a:ext cx="16462428" cy="9345858"/>
          </a:xfrm>
          <a:prstGeom prst="rect">
            <a:avLst/>
          </a:prstGeom>
        </p:spPr>
      </p:pic>
      <p:sp>
        <p:nvSpPr>
          <p:cNvPr id="31" name="TextBox 30">
            <a:extLst>
              <a:ext uri="{FF2B5EF4-FFF2-40B4-BE49-F238E27FC236}">
                <a16:creationId xmlns:a16="http://schemas.microsoft.com/office/drawing/2014/main" id="{7873BBCE-091E-4F8A-B8EC-541C2473CE05}"/>
              </a:ext>
            </a:extLst>
          </p:cNvPr>
          <p:cNvSpPr txBox="1"/>
          <p:nvPr/>
        </p:nvSpPr>
        <p:spPr>
          <a:xfrm>
            <a:off x="25785063" y="4793099"/>
            <a:ext cx="5840107" cy="10646184"/>
          </a:xfrm>
          <a:prstGeom prst="rect">
            <a:avLst/>
          </a:prstGeom>
          <a:noFill/>
        </p:spPr>
        <p:txBody>
          <a:bodyPr wrap="square" rtlCol="0">
            <a:spAutoFit/>
          </a:bodyPr>
          <a:lstStyle>
            <a:defPPr>
              <a:defRPr lang="en-US"/>
            </a:defPPr>
            <a:lvl1pPr marL="0" algn="l" defTabSz="2072951" rtl="0" eaLnBrk="1" latinLnBrk="0" hangingPunct="1">
              <a:defRPr sz="8200" kern="1200">
                <a:solidFill>
                  <a:schemeClr val="tx1"/>
                </a:solidFill>
                <a:latin typeface="+mn-lt"/>
                <a:ea typeface="+mn-ea"/>
                <a:cs typeface="+mn-cs"/>
              </a:defRPr>
            </a:lvl1pPr>
            <a:lvl2pPr marL="2072951" algn="l" defTabSz="2072951" rtl="0" eaLnBrk="1" latinLnBrk="0" hangingPunct="1">
              <a:defRPr sz="8200" kern="1200">
                <a:solidFill>
                  <a:schemeClr val="tx1"/>
                </a:solidFill>
                <a:latin typeface="+mn-lt"/>
                <a:ea typeface="+mn-ea"/>
                <a:cs typeface="+mn-cs"/>
              </a:defRPr>
            </a:lvl2pPr>
            <a:lvl3pPr marL="4145900" algn="l" defTabSz="2072951" rtl="0" eaLnBrk="1" latinLnBrk="0" hangingPunct="1">
              <a:defRPr sz="8200" kern="1200">
                <a:solidFill>
                  <a:schemeClr val="tx1"/>
                </a:solidFill>
                <a:latin typeface="+mn-lt"/>
                <a:ea typeface="+mn-ea"/>
                <a:cs typeface="+mn-cs"/>
              </a:defRPr>
            </a:lvl3pPr>
            <a:lvl4pPr marL="6218851" algn="l" defTabSz="2072951" rtl="0" eaLnBrk="1" latinLnBrk="0" hangingPunct="1">
              <a:defRPr sz="8200" kern="1200">
                <a:solidFill>
                  <a:schemeClr val="tx1"/>
                </a:solidFill>
                <a:latin typeface="+mn-lt"/>
                <a:ea typeface="+mn-ea"/>
                <a:cs typeface="+mn-cs"/>
              </a:defRPr>
            </a:lvl4pPr>
            <a:lvl5pPr marL="8291798" algn="l" defTabSz="2072951" rtl="0" eaLnBrk="1" latinLnBrk="0" hangingPunct="1">
              <a:defRPr sz="8200" kern="1200">
                <a:solidFill>
                  <a:schemeClr val="tx1"/>
                </a:solidFill>
                <a:latin typeface="+mn-lt"/>
                <a:ea typeface="+mn-ea"/>
                <a:cs typeface="+mn-cs"/>
              </a:defRPr>
            </a:lvl5pPr>
            <a:lvl6pPr marL="10364750" algn="l" defTabSz="2072951" rtl="0" eaLnBrk="1" latinLnBrk="0" hangingPunct="1">
              <a:defRPr sz="8200" kern="1200">
                <a:solidFill>
                  <a:schemeClr val="tx1"/>
                </a:solidFill>
                <a:latin typeface="+mn-lt"/>
                <a:ea typeface="+mn-ea"/>
                <a:cs typeface="+mn-cs"/>
              </a:defRPr>
            </a:lvl6pPr>
            <a:lvl7pPr marL="12437701" algn="l" defTabSz="2072951" rtl="0" eaLnBrk="1" latinLnBrk="0" hangingPunct="1">
              <a:defRPr sz="8200" kern="1200">
                <a:solidFill>
                  <a:schemeClr val="tx1"/>
                </a:solidFill>
                <a:latin typeface="+mn-lt"/>
                <a:ea typeface="+mn-ea"/>
                <a:cs typeface="+mn-cs"/>
              </a:defRPr>
            </a:lvl7pPr>
            <a:lvl8pPr marL="14510648" algn="l" defTabSz="2072951" rtl="0" eaLnBrk="1" latinLnBrk="0" hangingPunct="1">
              <a:defRPr sz="8200" kern="1200">
                <a:solidFill>
                  <a:schemeClr val="tx1"/>
                </a:solidFill>
                <a:latin typeface="+mn-lt"/>
                <a:ea typeface="+mn-ea"/>
                <a:cs typeface="+mn-cs"/>
              </a:defRPr>
            </a:lvl8pPr>
            <a:lvl9pPr marL="16583601" algn="l" defTabSz="2072951" rtl="0" eaLnBrk="1" latinLnBrk="0" hangingPunct="1">
              <a:defRPr sz="8200" kern="1200">
                <a:solidFill>
                  <a:schemeClr val="tx1"/>
                </a:solidFill>
                <a:latin typeface="+mn-lt"/>
                <a:ea typeface="+mn-ea"/>
                <a:cs typeface="+mn-cs"/>
              </a:defRPr>
            </a:lvl9pPr>
          </a:lstStyle>
          <a:p>
            <a:pPr algn="just"/>
            <a:r>
              <a:rPr lang="en-US" sz="3600" dirty="0">
                <a:solidFill>
                  <a:schemeClr val="bg1"/>
                </a:solidFill>
                <a:latin typeface="Times New Roman"/>
                <a:cs typeface="Times New Roman"/>
              </a:rPr>
              <a:t>u</a:t>
            </a:r>
            <a:endParaRPr lang="en-US" sz="3600" dirty="0">
              <a:latin typeface="Times New Roman" panose="02020603050405020304" pitchFamily="18" charset="0"/>
              <a:cs typeface="Times New Roman" panose="02020603050405020304" pitchFamily="18" charset="0"/>
            </a:endParaRPr>
          </a:p>
          <a:p>
            <a:pPr algn="just"/>
            <a:r>
              <a:rPr lang="en-US" sz="4000" dirty="0">
                <a:latin typeface="Times New Roman" panose="02020603050405020304" pitchFamily="18" charset="0"/>
                <a:cs typeface="Times New Roman" panose="02020603050405020304" pitchFamily="18" charset="0"/>
              </a:rPr>
              <a:t>With the growing concern of pollution, the use of hydrogen energy inside the aviation industry could prove to be a new source of fuel that allows for clean energy. </a:t>
            </a:r>
          </a:p>
          <a:p>
            <a:pPr algn="just"/>
            <a:r>
              <a:rPr lang="en-US" sz="4000" dirty="0">
                <a:latin typeface="Times New Roman" panose="02020603050405020304" pitchFamily="18" charset="0"/>
                <a:cs typeface="Times New Roman" panose="02020603050405020304" pitchFamily="18" charset="0"/>
              </a:rPr>
              <a:t> </a:t>
            </a:r>
          </a:p>
          <a:p>
            <a:pPr algn="just"/>
            <a:r>
              <a:rPr lang="en-US" sz="4000" dirty="0">
                <a:latin typeface="Times New Roman" panose="02020603050405020304" pitchFamily="18" charset="0"/>
                <a:cs typeface="Times New Roman" panose="02020603050405020304" pitchFamily="18" charset="0"/>
              </a:rPr>
              <a:t>Through the continuation of simulations and research, the growth in the field of hydrogen energy could prove to be a solution to the problem of pollution.</a:t>
            </a:r>
          </a:p>
          <a:p>
            <a:pPr marL="385763" indent="-385763">
              <a:lnSpc>
                <a:spcPct val="140000"/>
              </a:lnSpc>
              <a:buFontTx/>
              <a:buAutoNum type="arabicPeriod"/>
            </a:pPr>
            <a:r>
              <a:rPr lang="en-US" sz="4000" dirty="0">
                <a:solidFill>
                  <a:schemeClr val="bg1"/>
                </a:solidFill>
                <a:latin typeface="Times New Roman"/>
                <a:cs typeface="Times New Roman"/>
              </a:rPr>
              <a:t>m sensing. </a:t>
            </a:r>
          </a:p>
        </p:txBody>
      </p:sp>
      <p:sp>
        <p:nvSpPr>
          <p:cNvPr id="6" name="TextBox 5">
            <a:extLst>
              <a:ext uri="{FF2B5EF4-FFF2-40B4-BE49-F238E27FC236}">
                <a16:creationId xmlns:a16="http://schemas.microsoft.com/office/drawing/2014/main" id="{A4499251-AE4B-49EF-9B46-908D1A122A6D}"/>
              </a:ext>
            </a:extLst>
          </p:cNvPr>
          <p:cNvSpPr txBox="1"/>
          <p:nvPr/>
        </p:nvSpPr>
        <p:spPr>
          <a:xfrm>
            <a:off x="25603977" y="33423369"/>
            <a:ext cx="6021194" cy="7848302"/>
          </a:xfrm>
          <a:prstGeom prst="rect">
            <a:avLst/>
          </a:prstGeom>
          <a:noFill/>
        </p:spPr>
        <p:txBody>
          <a:bodyPr wrap="square" rtlCol="0">
            <a:spAutoFit/>
          </a:bodyPr>
          <a:lstStyle/>
          <a:p>
            <a:r>
              <a:rPr lang="en-US" sz="2800" i="1" dirty="0">
                <a:effectLst/>
              </a:rPr>
              <a:t>Commercial Aircraft</a:t>
            </a:r>
            <a:r>
              <a:rPr lang="en-US" sz="2800" dirty="0">
                <a:effectLst/>
              </a:rPr>
              <a:t>. Airbus. https://www.airbus.com/aircraft.html. </a:t>
            </a:r>
          </a:p>
          <a:p>
            <a:r>
              <a:rPr lang="en-US" sz="2800" dirty="0">
                <a:effectLst/>
              </a:rPr>
              <a:t>Dolan, C. (2019, July 22). </a:t>
            </a:r>
          </a:p>
          <a:p>
            <a:r>
              <a:rPr lang="en-US" sz="2800" i="1" dirty="0">
                <a:effectLst/>
              </a:rPr>
              <a:t>Unlocking the Potential of Hydrogen Energy Storage</a:t>
            </a:r>
            <a:r>
              <a:rPr lang="en-US" sz="2800" dirty="0">
                <a:effectLst/>
              </a:rPr>
              <a:t>. Fuel Cell &amp; Hydrogen Energy Association. https://www.fchea.org/in-transition/2019/7/22/unlocking-the-potential-of-hydrogen-energy-storage. </a:t>
            </a:r>
          </a:p>
          <a:p>
            <a:r>
              <a:rPr lang="en-US" sz="2800" i="1" dirty="0">
                <a:effectLst/>
              </a:rPr>
              <a:t>Renewable Electrolysis</a:t>
            </a:r>
            <a:r>
              <a:rPr lang="en-US" sz="2800" dirty="0">
                <a:effectLst/>
              </a:rPr>
              <a:t>. NREL.gov. https://www.nrel.gov/hydrogen/renewable-electrolysis.html. </a:t>
            </a:r>
          </a:p>
          <a:p>
            <a:r>
              <a:rPr lang="en-US" sz="2800" i="1" dirty="0">
                <a:effectLst/>
              </a:rPr>
              <a:t>U.S. Energy Information Administration - EIA - Independent Statistics and Analysis</a:t>
            </a:r>
            <a:r>
              <a:rPr lang="en-US" sz="2800" dirty="0">
                <a:effectLst/>
              </a:rPr>
              <a:t>. Use of hydrogen - U.S. Energy Information Administration (EIA). https://www.eia.gov/energyexplained/hydrogen/use-of-hydrogen.php. </a:t>
            </a:r>
          </a:p>
        </p:txBody>
      </p:sp>
      <p:sp>
        <p:nvSpPr>
          <p:cNvPr id="3" name="TextBox 2">
            <a:extLst>
              <a:ext uri="{FF2B5EF4-FFF2-40B4-BE49-F238E27FC236}">
                <a16:creationId xmlns:a16="http://schemas.microsoft.com/office/drawing/2014/main" id="{DE670FBD-6393-408E-BD8E-B68D7BF2C631}"/>
              </a:ext>
            </a:extLst>
          </p:cNvPr>
          <p:cNvSpPr txBox="1"/>
          <p:nvPr/>
        </p:nvSpPr>
        <p:spPr>
          <a:xfrm>
            <a:off x="16689603" y="26511773"/>
            <a:ext cx="10936879" cy="830997"/>
          </a:xfrm>
          <a:prstGeom prst="rect">
            <a:avLst/>
          </a:prstGeom>
          <a:noFill/>
        </p:spPr>
        <p:txBody>
          <a:bodyPr wrap="square" rtlCol="0">
            <a:spAutoFit/>
          </a:bodyPr>
          <a:lstStyle/>
          <a:p>
            <a:r>
              <a:rPr lang="en-US" sz="2400" dirty="0">
                <a:effectLst/>
              </a:rPr>
              <a:t>Dolan, C </a:t>
            </a:r>
            <a:r>
              <a:rPr lang="en-US" sz="2400" i="1" dirty="0">
                <a:effectLst/>
              </a:rPr>
              <a:t>“Commercial Aircraft</a:t>
            </a:r>
            <a:r>
              <a:rPr lang="en-US" sz="2400" dirty="0">
                <a:effectLst/>
              </a:rPr>
              <a:t>. Airbus.” Airbus, (2019, July 22), </a:t>
            </a:r>
            <a:r>
              <a:rPr lang="en-US" sz="2400" dirty="0"/>
              <a:t>https://www.airbus.com/aircraft.html . (2021 March 15). </a:t>
            </a:r>
            <a:endParaRPr lang="en-US" sz="2400" dirty="0">
              <a:effectLst/>
            </a:endParaRPr>
          </a:p>
        </p:txBody>
      </p:sp>
      <p:sp>
        <p:nvSpPr>
          <p:cNvPr id="4" name="TextBox 3">
            <a:extLst>
              <a:ext uri="{FF2B5EF4-FFF2-40B4-BE49-F238E27FC236}">
                <a16:creationId xmlns:a16="http://schemas.microsoft.com/office/drawing/2014/main" id="{477F0FF2-DC3A-45B5-A5A3-8857D6FEE768}"/>
              </a:ext>
            </a:extLst>
          </p:cNvPr>
          <p:cNvSpPr txBox="1"/>
          <p:nvPr/>
        </p:nvSpPr>
        <p:spPr>
          <a:xfrm>
            <a:off x="15699660" y="14977618"/>
            <a:ext cx="9044171" cy="923330"/>
          </a:xfrm>
          <a:prstGeom prst="rect">
            <a:avLst/>
          </a:prstGeom>
          <a:noFill/>
        </p:spPr>
        <p:txBody>
          <a:bodyPr wrap="square" rtlCol="0">
            <a:spAutoFit/>
          </a:bodyPr>
          <a:lstStyle/>
          <a:p>
            <a:r>
              <a:rPr lang="en-US" sz="1800" dirty="0"/>
              <a:t>“Unlocking the Potential of Hydrogen Energy Storage.”  Fuel Cell &amp; Hydrogen Energy Association. (22 September 2019) https://www.fchea.org/in-transition/2019/7/22/unlocking-the-potential-of-hydrogen-energy-storage. ( 15 March 2021)</a:t>
            </a:r>
          </a:p>
        </p:txBody>
      </p:sp>
    </p:spTree>
    <p:extLst>
      <p:ext uri="{BB962C8B-B14F-4D97-AF65-F5344CB8AC3E}">
        <p14:creationId xmlns:p14="http://schemas.microsoft.com/office/powerpoint/2010/main" val="2030453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23503</TotalTime>
  <Words>616</Words>
  <Application>Microsoft Office PowerPoint</Application>
  <PresentationFormat>Custom</PresentationFormat>
  <Paragraphs>75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Montalvo</dc:creator>
  <cp:lastModifiedBy>Ambrose, Isabelle Marguerite</cp:lastModifiedBy>
  <cp:revision>316</cp:revision>
  <dcterms:created xsi:type="dcterms:W3CDTF">2013-10-19T16:33:22Z</dcterms:created>
  <dcterms:modified xsi:type="dcterms:W3CDTF">2021-03-29T15:20:13Z</dcterms:modified>
</cp:coreProperties>
</file>